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4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8" r:id="rId2"/>
    <p:sldId id="258" r:id="rId3"/>
    <p:sldId id="299" r:id="rId4"/>
    <p:sldId id="275" r:id="rId5"/>
    <p:sldId id="289" r:id="rId6"/>
    <p:sldId id="296" r:id="rId7"/>
    <p:sldId id="266" r:id="rId8"/>
    <p:sldId id="290" r:id="rId9"/>
    <p:sldId id="300" r:id="rId10"/>
    <p:sldId id="277" r:id="rId11"/>
    <p:sldId id="294" r:id="rId12"/>
    <p:sldId id="267" r:id="rId13"/>
    <p:sldId id="261" r:id="rId14"/>
    <p:sldId id="271" r:id="rId15"/>
    <p:sldId id="301" r:id="rId16"/>
    <p:sldId id="274" r:id="rId17"/>
    <p:sldId id="295" r:id="rId18"/>
    <p:sldId id="262" r:id="rId19"/>
    <p:sldId id="276" r:id="rId20"/>
    <p:sldId id="278" r:id="rId21"/>
    <p:sldId id="287" r:id="rId22"/>
    <p:sldId id="288" r:id="rId23"/>
    <p:sldId id="279" r:id="rId24"/>
    <p:sldId id="280" r:id="rId25"/>
    <p:sldId id="281" r:id="rId26"/>
    <p:sldId id="263" r:id="rId27"/>
    <p:sldId id="285" r:id="rId28"/>
    <p:sldId id="283" r:id="rId29"/>
    <p:sldId id="286" r:id="rId30"/>
    <p:sldId id="291" r:id="rId31"/>
    <p:sldId id="292" r:id="rId32"/>
    <p:sldId id="293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00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25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1671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70014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409-4674-946F-11DC68D493C3}"/>
              </c:ext>
            </c:extLst>
          </c:dPt>
          <c:dPt>
            <c:idx val="1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409-4674-946F-11DC68D493C3}"/>
              </c:ext>
            </c:extLst>
          </c:dPt>
          <c:dPt>
            <c:idx val="2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409-4674-946F-11DC68D493C3}"/>
              </c:ext>
            </c:extLst>
          </c:dPt>
          <c:dPt>
            <c:idx val="3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409-4674-946F-11DC68D493C3}"/>
              </c:ext>
            </c:extLst>
          </c:dPt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09-4674-946F-11DC68D493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409-4674-946F-11DC68D49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13591472"/>
        <c:axId val="1813582224"/>
      </c:barChart>
      <c:catAx>
        <c:axId val="18135914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  <c:crossAx val="1813582224"/>
        <c:crosses val="autoZero"/>
        <c:auto val="1"/>
        <c:lblAlgn val="ctr"/>
        <c:lblOffset val="100"/>
        <c:noMultiLvlLbl val="0"/>
      </c:catAx>
      <c:valAx>
        <c:axId val="1813582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defRPr>
            </a:pPr>
            <a:endParaRPr lang="zh-CN"/>
          </a:p>
        </c:txPr>
        <c:crossAx val="18135914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08441741710714"/>
          <c:y val="0"/>
          <c:w val="0.73049000331937008"/>
          <c:h val="1"/>
        </c:manualLayout>
      </c:layout>
      <c:pieChart>
        <c:varyColors val="1"/>
        <c:ser>
          <c:idx val="1"/>
          <c:order val="1"/>
          <c:tx>
            <c:strRef>
              <c:f>Sheet1!$C$1</c:f>
              <c:strCache>
                <c:ptCount val="1"/>
                <c:pt idx="0">
                  <c:v>辅助</c:v>
                </c:pt>
              </c:strCache>
            </c:strRef>
          </c:tx>
          <c:spPr>
            <a:ln>
              <a:noFill/>
            </a:ln>
          </c:spPr>
          <c:explosion val="9"/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3DF-47DE-AEDC-E82F60B04C1B}"/>
              </c:ext>
            </c:extLst>
          </c:dPt>
          <c:dPt>
            <c:idx val="1"/>
            <c:bubble3D val="0"/>
            <c:explosion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3DF-47DE-AEDC-E82F60B04C1B}"/>
              </c:ext>
            </c:extLst>
          </c:dPt>
          <c:dPt>
            <c:idx val="2"/>
            <c:bubble3D val="0"/>
            <c:explosion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3DF-47DE-AEDC-E82F60B04C1B}"/>
              </c:ext>
            </c:extLst>
          </c:dPt>
          <c:dPt>
            <c:idx val="3"/>
            <c:bubble3D val="0"/>
            <c:explosion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3DF-47DE-AEDC-E82F60B04C1B}"/>
              </c:ext>
            </c:extLst>
          </c:dPt>
          <c:cat>
            <c:strRef>
              <c:f>Sheet1!$A$2:$A$5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82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33DF-47DE-AEDC-E82F60B04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2"/>
      </c:pieChar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explosion val="18"/>
          <c:dPt>
            <c:idx val="0"/>
            <c:bubble3D val="0"/>
            <c:explosion val="0"/>
            <c:spPr>
              <a:solidFill>
                <a:srgbClr val="DE171E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33DF-47DE-AEDC-E82F60B04C1B}"/>
              </c:ext>
            </c:extLst>
          </c:dPt>
          <c:dPt>
            <c:idx val="1"/>
            <c:bubble3D val="0"/>
            <c:explosion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33DF-47DE-AEDC-E82F60B04C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33DF-47DE-AEDC-E82F60B04C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33DF-47DE-AEDC-E82F60B04C1B}"/>
              </c:ext>
            </c:extLst>
          </c:dPt>
          <c:dLbls>
            <c:dLbl>
              <c:idx val="0"/>
              <c:layout>
                <c:manualLayout>
                  <c:x val="0.25889424226207092"/>
                  <c:y val="9.28729084773352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bg1"/>
                      </a:solidFill>
                      <a:latin typeface="Agency FB" panose="020B0503020202020204" pitchFamily="34" charset="0"/>
                      <a:ea typeface="造字工房悦圆演示版常规体" pitchFamily="50" charset="-122"/>
                      <a:cs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33DF-47DE-AEDC-E82F60B04C1B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7015983263340215"/>
                  <c:y val="-8.504601642683065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DE171E"/>
                      </a:solidFill>
                      <a:latin typeface="Agency FB" panose="020B0503020202020204" pitchFamily="34" charset="0"/>
                      <a:ea typeface="造字工房悦圆演示版常规体" pitchFamily="50" charset="-122"/>
                      <a:cs typeface="Arial" panose="020B0604020202020204" pitchFamily="34" charset="0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33DF-47DE-AEDC-E82F60B04C1B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bg1"/>
                    </a:solidFill>
                    <a:latin typeface="Agency FB" panose="020B0503020202020204" pitchFamily="34" charset="0"/>
                    <a:ea typeface="造字工房悦圆演示版常规体" pitchFamily="50" charset="-122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33DF-47DE-AEDC-E82F60B04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1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858526715084178E-2"/>
          <c:y val="0.21415790654105821"/>
          <c:w val="0.97832193352331287"/>
          <c:h val="0.683856948121419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Project1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FCB-4861-84F4-4D5803DB56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Project2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FCB-4861-84F4-4D5803DB56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Project3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FCB-4861-84F4-4D5803DB56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Project4</c:v>
                </c:pt>
              </c:strCache>
            </c:strRef>
          </c:tx>
          <c:spPr>
            <a:solidFill>
              <a:srgbClr val="E7001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TC Avant Garde Std Bk" panose="020B0502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FCB-4861-84F4-4D5803DB564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30"/>
        <c:overlap val="-10"/>
        <c:axId val="1810596624"/>
        <c:axId val="1810600432"/>
      </c:barChart>
      <c:catAx>
        <c:axId val="1810596624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round/>
              <a:headEnd type="triangle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0600432"/>
        <c:crosses val="autoZero"/>
        <c:auto val="1"/>
        <c:lblAlgn val="ctr"/>
        <c:lblOffset val="100"/>
        <c:noMultiLvlLbl val="0"/>
      </c:catAx>
      <c:valAx>
        <c:axId val="18106004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10596624"/>
        <c:crosses val="autoZero"/>
        <c:crossBetween val="between"/>
        <c:majorUnit val="1"/>
        <c:min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1.1471252309412859E-2"/>
          <c:y val="3.6848089832741586E-3"/>
          <c:w val="0.97852343782423423"/>
          <c:h val="0.1572737403973733"/>
        </c:manualLayout>
      </c:layout>
      <c:overlay val="0"/>
      <c:spPr>
        <a:solidFill>
          <a:schemeClr val="bg1">
            <a:lumMod val="85000"/>
            <a:alpha val="4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辅助列</c:v>
                </c:pt>
              </c:strCache>
            </c:strRef>
          </c:tx>
          <c:spPr>
            <a:solidFill>
              <a:schemeClr val="bg1">
                <a:lumMod val="95000"/>
                <a:alpha val="60000"/>
              </a:schemeClr>
            </a:solid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3.4</c:v>
                </c:pt>
                <c:pt idx="1">
                  <c:v>2.5</c:v>
                </c:pt>
                <c:pt idx="2">
                  <c:v>3.5</c:v>
                </c:pt>
                <c:pt idx="3">
                  <c:v>2.1</c:v>
                </c:pt>
                <c:pt idx="4">
                  <c:v>3</c:v>
                </c:pt>
                <c:pt idx="5">
                  <c:v>2.5</c:v>
                </c:pt>
                <c:pt idx="6">
                  <c:v>3.4</c:v>
                </c:pt>
                <c:pt idx="7">
                  <c:v>3</c:v>
                </c:pt>
                <c:pt idx="8">
                  <c:v>4.0999999999999996</c:v>
                </c:pt>
                <c:pt idx="9">
                  <c:v>3.5</c:v>
                </c:pt>
                <c:pt idx="10">
                  <c:v>3.7</c:v>
                </c:pt>
                <c:pt idx="11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B7-4E43-A5CB-5794CACA4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3582768"/>
        <c:axId val="1813583856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数值填入</c:v>
                </c:pt>
              </c:strCache>
            </c:strRef>
          </c:tx>
          <c:spPr>
            <a:ln w="15875" cap="rnd">
              <a:solidFill>
                <a:srgbClr val="E70014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rgbClr val="E70014"/>
              </a:solidFill>
              <a:ln w="19050">
                <a:solidFill>
                  <a:srgbClr val="E70014"/>
                </a:solidFill>
              </a:ln>
              <a:effectLst/>
            </c:spPr>
          </c:marker>
          <c:dLbls>
            <c:dLbl>
              <c:idx val="8"/>
              <c:spPr>
                <a:solidFill>
                  <a:srgbClr val="FFFFFF"/>
                </a:solidFill>
                <a:ln w="6350">
                  <a:solidFill>
                    <a:prstClr val="black">
                      <a:lumMod val="75000"/>
                      <a:lumOff val="2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Impact" panose="020B0806030902050204" pitchFamily="34" charset="0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6B7-4E43-A5CB-5794CACA4258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wedgeRoundRectCallout">
                      <a:avLst/>
                    </a:prstGeom>
                  </c15:spPr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mpact" panose="020B080603090205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3.4</c:v>
                </c:pt>
                <c:pt idx="1">
                  <c:v>2.5</c:v>
                </c:pt>
                <c:pt idx="2">
                  <c:v>3.5</c:v>
                </c:pt>
                <c:pt idx="3">
                  <c:v>2.1</c:v>
                </c:pt>
                <c:pt idx="4">
                  <c:v>3</c:v>
                </c:pt>
                <c:pt idx="5">
                  <c:v>2.5</c:v>
                </c:pt>
                <c:pt idx="6">
                  <c:v>3.4</c:v>
                </c:pt>
                <c:pt idx="7">
                  <c:v>3</c:v>
                </c:pt>
                <c:pt idx="8">
                  <c:v>4.0999999999999996</c:v>
                </c:pt>
                <c:pt idx="9">
                  <c:v>3.5</c:v>
                </c:pt>
                <c:pt idx="10">
                  <c:v>3.7</c:v>
                </c:pt>
                <c:pt idx="11">
                  <c:v>2.6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A6B7-4E43-A5CB-5794CACA4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3582768"/>
        <c:axId val="1813583856"/>
      </c:lineChart>
      <c:catAx>
        <c:axId val="181358276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rgbClr val="CDCDCD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3583856"/>
        <c:crosses val="autoZero"/>
        <c:auto val="1"/>
        <c:lblAlgn val="ctr"/>
        <c:lblOffset val="100"/>
        <c:noMultiLvlLbl val="0"/>
      </c:catAx>
      <c:valAx>
        <c:axId val="1813583856"/>
        <c:scaling>
          <c:orientation val="minMax"/>
          <c:max val="5"/>
        </c:scaling>
        <c:delete val="1"/>
        <c:axPos val="l"/>
        <c:numFmt formatCode="General" sourceLinked="1"/>
        <c:majorTickMark val="none"/>
        <c:minorTickMark val="none"/>
        <c:tickLblPos val="nextTo"/>
        <c:crossAx val="1813582768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A3535-8D7E-43CA-A1AF-E56F0A487D5E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4ACDC-04F6-4AC6-A2CF-1460E187F5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02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4050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846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050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681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6137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957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209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483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932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613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754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41036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436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8595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203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5366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600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608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761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768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4857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6541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607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8911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3600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77823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0450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9373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9547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6961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6737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D4ACDC-04F6-4AC6-A2CF-1460E187F57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882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8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20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39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60648" y="6443827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0053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4713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703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6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21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931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455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0C37C-AE05-4953-8C07-27E31BAB33B3}" type="datetimeFigureOut">
              <a:rPr lang="zh-CN" altLang="en-US" smtClean="0"/>
              <a:t>2019/9/21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7C9CB-63CE-4CB5-BDA4-712BEBA1EC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04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32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223417" y="2484720"/>
            <a:ext cx="5683770" cy="3934835"/>
            <a:chOff x="1066800" y="2622550"/>
            <a:chExt cx="4870938" cy="3372117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1424463" y="4239971"/>
              <a:ext cx="832990" cy="1754696"/>
            </a:xfrm>
            <a:custGeom>
              <a:avLst/>
              <a:gdLst>
                <a:gd name="T0" fmla="*/ 0 w 1785"/>
                <a:gd name="T1" fmla="*/ 1551 h 3758"/>
                <a:gd name="T2" fmla="*/ 0 w 1785"/>
                <a:gd name="T3" fmla="*/ 3758 h 3758"/>
                <a:gd name="T4" fmla="*/ 1785 w 1785"/>
                <a:gd name="T5" fmla="*/ 3758 h 3758"/>
                <a:gd name="T6" fmla="*/ 1785 w 1785"/>
                <a:gd name="T7" fmla="*/ 248 h 3758"/>
                <a:gd name="T8" fmla="*/ 1538 w 1785"/>
                <a:gd name="T9" fmla="*/ 0 h 3758"/>
                <a:gd name="T10" fmla="*/ 1538 w 1785"/>
                <a:gd name="T11" fmla="*/ 0 h 3758"/>
                <a:gd name="T12" fmla="*/ 1004 w 1785"/>
                <a:gd name="T13" fmla="*/ 539 h 3758"/>
                <a:gd name="T14" fmla="*/ 505 w 1785"/>
                <a:gd name="T15" fmla="*/ 1044 h 3758"/>
                <a:gd name="T16" fmla="*/ 0 w 1785"/>
                <a:gd name="T17" fmla="*/ 1551 h 3758"/>
                <a:gd name="T18" fmla="*/ 0 w 1785"/>
                <a:gd name="T19" fmla="*/ 1551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5" h="3758">
                  <a:moveTo>
                    <a:pt x="0" y="1551"/>
                  </a:moveTo>
                  <a:lnTo>
                    <a:pt x="0" y="3758"/>
                  </a:lnTo>
                  <a:lnTo>
                    <a:pt x="1785" y="3758"/>
                  </a:lnTo>
                  <a:lnTo>
                    <a:pt x="1785" y="248"/>
                  </a:lnTo>
                  <a:lnTo>
                    <a:pt x="1538" y="0"/>
                  </a:lnTo>
                  <a:lnTo>
                    <a:pt x="1538" y="0"/>
                  </a:lnTo>
                  <a:lnTo>
                    <a:pt x="1004" y="539"/>
                  </a:lnTo>
                  <a:lnTo>
                    <a:pt x="505" y="1044"/>
                  </a:lnTo>
                  <a:lnTo>
                    <a:pt x="0" y="1551"/>
                  </a:lnTo>
                  <a:lnTo>
                    <a:pt x="0" y="1551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2425545" y="4111100"/>
              <a:ext cx="832990" cy="1883567"/>
            </a:xfrm>
            <a:custGeom>
              <a:avLst/>
              <a:gdLst>
                <a:gd name="T0" fmla="*/ 0 w 1785"/>
                <a:gd name="T1" fmla="*/ 885 h 4035"/>
                <a:gd name="T2" fmla="*/ 0 w 1785"/>
                <a:gd name="T3" fmla="*/ 4035 h 4035"/>
                <a:gd name="T4" fmla="*/ 1785 w 1785"/>
                <a:gd name="T5" fmla="*/ 4035 h 4035"/>
                <a:gd name="T6" fmla="*/ 1785 w 1785"/>
                <a:gd name="T7" fmla="*/ 0 h 4035"/>
                <a:gd name="T8" fmla="*/ 450 w 1785"/>
                <a:gd name="T9" fmla="*/ 1335 h 4035"/>
                <a:gd name="T10" fmla="*/ 0 w 1785"/>
                <a:gd name="T11" fmla="*/ 885 h 4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035">
                  <a:moveTo>
                    <a:pt x="0" y="885"/>
                  </a:moveTo>
                  <a:lnTo>
                    <a:pt x="0" y="4035"/>
                  </a:lnTo>
                  <a:lnTo>
                    <a:pt x="1785" y="4035"/>
                  </a:lnTo>
                  <a:lnTo>
                    <a:pt x="1785" y="0"/>
                  </a:lnTo>
                  <a:lnTo>
                    <a:pt x="450" y="1335"/>
                  </a:lnTo>
                  <a:lnTo>
                    <a:pt x="0" y="885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8" name="Freeform 7"/>
            <p:cNvSpPr>
              <a:spLocks/>
            </p:cNvSpPr>
            <p:nvPr/>
          </p:nvSpPr>
          <p:spPr bwMode="auto">
            <a:xfrm>
              <a:off x="3420091" y="3609625"/>
              <a:ext cx="833924" cy="2385042"/>
            </a:xfrm>
            <a:custGeom>
              <a:avLst/>
              <a:gdLst>
                <a:gd name="T0" fmla="*/ 0 w 1785"/>
                <a:gd name="T1" fmla="*/ 727 h 5107"/>
                <a:gd name="T2" fmla="*/ 0 w 1785"/>
                <a:gd name="T3" fmla="*/ 5107 h 5107"/>
                <a:gd name="T4" fmla="*/ 1785 w 1785"/>
                <a:gd name="T5" fmla="*/ 5107 h 5107"/>
                <a:gd name="T6" fmla="*/ 1785 w 1785"/>
                <a:gd name="T7" fmla="*/ 1057 h 5107"/>
                <a:gd name="T8" fmla="*/ 727 w 1785"/>
                <a:gd name="T9" fmla="*/ 0 h 5107"/>
                <a:gd name="T10" fmla="*/ 0 w 1785"/>
                <a:gd name="T11" fmla="*/ 727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5107">
                  <a:moveTo>
                    <a:pt x="0" y="727"/>
                  </a:moveTo>
                  <a:lnTo>
                    <a:pt x="0" y="5107"/>
                  </a:lnTo>
                  <a:lnTo>
                    <a:pt x="1785" y="5107"/>
                  </a:lnTo>
                  <a:lnTo>
                    <a:pt x="1785" y="1057"/>
                  </a:lnTo>
                  <a:lnTo>
                    <a:pt x="727" y="0"/>
                  </a:lnTo>
                  <a:lnTo>
                    <a:pt x="0" y="727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9" name="Freeform 8"/>
            <p:cNvSpPr>
              <a:spLocks/>
            </p:cNvSpPr>
            <p:nvPr/>
          </p:nvSpPr>
          <p:spPr bwMode="auto">
            <a:xfrm>
              <a:off x="4442652" y="3284646"/>
              <a:ext cx="833924" cy="2710020"/>
            </a:xfrm>
            <a:custGeom>
              <a:avLst/>
              <a:gdLst>
                <a:gd name="T0" fmla="*/ 0 w 1786"/>
                <a:gd name="T1" fmla="*/ 1784 h 5805"/>
                <a:gd name="T2" fmla="*/ 0 w 1786"/>
                <a:gd name="T3" fmla="*/ 5805 h 5805"/>
                <a:gd name="T4" fmla="*/ 1786 w 1786"/>
                <a:gd name="T5" fmla="*/ 5805 h 5805"/>
                <a:gd name="T6" fmla="*/ 1786 w 1786"/>
                <a:gd name="T7" fmla="*/ 0 h 5805"/>
                <a:gd name="T8" fmla="*/ 0 w 1786"/>
                <a:gd name="T9" fmla="*/ 1784 h 5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5805">
                  <a:moveTo>
                    <a:pt x="0" y="1784"/>
                  </a:moveTo>
                  <a:lnTo>
                    <a:pt x="0" y="5805"/>
                  </a:lnTo>
                  <a:lnTo>
                    <a:pt x="1786" y="5805"/>
                  </a:lnTo>
                  <a:lnTo>
                    <a:pt x="1786" y="0"/>
                  </a:lnTo>
                  <a:lnTo>
                    <a:pt x="0" y="1784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30" name="Freeform 9"/>
            <p:cNvSpPr>
              <a:spLocks/>
            </p:cNvSpPr>
            <p:nvPr/>
          </p:nvSpPr>
          <p:spPr bwMode="auto">
            <a:xfrm>
              <a:off x="1066800" y="2622550"/>
              <a:ext cx="4870938" cy="2692277"/>
            </a:xfrm>
            <a:custGeom>
              <a:avLst/>
              <a:gdLst>
                <a:gd name="T0" fmla="*/ 10425 w 10432"/>
                <a:gd name="T1" fmla="*/ 129 h 5766"/>
                <a:gd name="T2" fmla="*/ 10415 w 10432"/>
                <a:gd name="T3" fmla="*/ 101 h 5766"/>
                <a:gd name="T4" fmla="*/ 10402 w 10432"/>
                <a:gd name="T5" fmla="*/ 80 h 5766"/>
                <a:gd name="T6" fmla="*/ 10353 w 10432"/>
                <a:gd name="T7" fmla="*/ 29 h 5766"/>
                <a:gd name="T8" fmla="*/ 10331 w 10432"/>
                <a:gd name="T9" fmla="*/ 18 h 5766"/>
                <a:gd name="T10" fmla="*/ 10304 w 10432"/>
                <a:gd name="T11" fmla="*/ 8 h 5766"/>
                <a:gd name="T12" fmla="*/ 10270 w 10432"/>
                <a:gd name="T13" fmla="*/ 0 h 5766"/>
                <a:gd name="T14" fmla="*/ 9334 w 10432"/>
                <a:gd name="T15" fmla="*/ 0 h 5766"/>
                <a:gd name="T16" fmla="*/ 9266 w 10432"/>
                <a:gd name="T17" fmla="*/ 21 h 5766"/>
                <a:gd name="T18" fmla="*/ 9214 w 10432"/>
                <a:gd name="T19" fmla="*/ 65 h 5766"/>
                <a:gd name="T20" fmla="*/ 9180 w 10432"/>
                <a:gd name="T21" fmla="*/ 127 h 5766"/>
                <a:gd name="T22" fmla="*/ 9172 w 10432"/>
                <a:gd name="T23" fmla="*/ 180 h 5766"/>
                <a:gd name="T24" fmla="*/ 9186 w 10432"/>
                <a:gd name="T25" fmla="*/ 249 h 5766"/>
                <a:gd name="T26" fmla="*/ 9226 w 10432"/>
                <a:gd name="T27" fmla="*/ 307 h 5766"/>
                <a:gd name="T28" fmla="*/ 9282 w 10432"/>
                <a:gd name="T29" fmla="*/ 345 h 5766"/>
                <a:gd name="T30" fmla="*/ 9352 w 10432"/>
                <a:gd name="T31" fmla="*/ 359 h 5766"/>
                <a:gd name="T32" fmla="*/ 5895 w 10432"/>
                <a:gd name="T33" fmla="*/ 1987 h 5766"/>
                <a:gd name="T34" fmla="*/ 5836 w 10432"/>
                <a:gd name="T35" fmla="*/ 1949 h 5766"/>
                <a:gd name="T36" fmla="*/ 5767 w 10432"/>
                <a:gd name="T37" fmla="*/ 1936 h 5766"/>
                <a:gd name="T38" fmla="*/ 5699 w 10432"/>
                <a:gd name="T39" fmla="*/ 1949 h 5766"/>
                <a:gd name="T40" fmla="*/ 5640 w 10432"/>
                <a:gd name="T41" fmla="*/ 1987 h 5766"/>
                <a:gd name="T42" fmla="*/ 2417 w 10432"/>
                <a:gd name="T43" fmla="*/ 3325 h 5766"/>
                <a:gd name="T44" fmla="*/ 2355 w 10432"/>
                <a:gd name="T45" fmla="*/ 3292 h 5766"/>
                <a:gd name="T46" fmla="*/ 2303 w 10432"/>
                <a:gd name="T47" fmla="*/ 3285 h 5766"/>
                <a:gd name="T48" fmla="*/ 2266 w 10432"/>
                <a:gd name="T49" fmla="*/ 3287 h 5766"/>
                <a:gd name="T50" fmla="*/ 2201 w 10432"/>
                <a:gd name="T51" fmla="*/ 3316 h 5766"/>
                <a:gd name="T52" fmla="*/ 1536 w 10432"/>
                <a:gd name="T53" fmla="*/ 3984 h 5766"/>
                <a:gd name="T54" fmla="*/ 172 w 10432"/>
                <a:gd name="T55" fmla="*/ 5349 h 5766"/>
                <a:gd name="T56" fmla="*/ 66 w 10432"/>
                <a:gd name="T57" fmla="*/ 5448 h 5766"/>
                <a:gd name="T58" fmla="*/ 28 w 10432"/>
                <a:gd name="T59" fmla="*/ 5490 h 5766"/>
                <a:gd name="T60" fmla="*/ 6 w 10432"/>
                <a:gd name="T61" fmla="*/ 5542 h 5766"/>
                <a:gd name="T62" fmla="*/ 0 w 10432"/>
                <a:gd name="T63" fmla="*/ 5600 h 5766"/>
                <a:gd name="T64" fmla="*/ 8 w 10432"/>
                <a:gd name="T65" fmla="*/ 5644 h 5766"/>
                <a:gd name="T66" fmla="*/ 35 w 10432"/>
                <a:gd name="T67" fmla="*/ 5694 h 5766"/>
                <a:gd name="T68" fmla="*/ 76 w 10432"/>
                <a:gd name="T69" fmla="*/ 5734 h 5766"/>
                <a:gd name="T70" fmla="*/ 125 w 10432"/>
                <a:gd name="T71" fmla="*/ 5758 h 5766"/>
                <a:gd name="T72" fmla="*/ 180 w 10432"/>
                <a:gd name="T73" fmla="*/ 5766 h 5766"/>
                <a:gd name="T74" fmla="*/ 223 w 10432"/>
                <a:gd name="T75" fmla="*/ 5762 h 5766"/>
                <a:gd name="T76" fmla="*/ 259 w 10432"/>
                <a:gd name="T77" fmla="*/ 5747 h 5766"/>
                <a:gd name="T78" fmla="*/ 392 w 10432"/>
                <a:gd name="T79" fmla="*/ 5635 h 5766"/>
                <a:gd name="T80" fmla="*/ 1151 w 10432"/>
                <a:gd name="T81" fmla="*/ 4883 h 5766"/>
                <a:gd name="T82" fmla="*/ 3233 w 10432"/>
                <a:gd name="T83" fmla="*/ 4649 h 5766"/>
                <a:gd name="T84" fmla="*/ 3292 w 10432"/>
                <a:gd name="T85" fmla="*/ 4688 h 5766"/>
                <a:gd name="T86" fmla="*/ 3360 w 10432"/>
                <a:gd name="T87" fmla="*/ 4702 h 5766"/>
                <a:gd name="T88" fmla="*/ 3428 w 10432"/>
                <a:gd name="T89" fmla="*/ 4688 h 5766"/>
                <a:gd name="T90" fmla="*/ 3487 w 10432"/>
                <a:gd name="T91" fmla="*/ 4649 h 5766"/>
                <a:gd name="T92" fmla="*/ 6928 w 10432"/>
                <a:gd name="T93" fmla="*/ 3528 h 5766"/>
                <a:gd name="T94" fmla="*/ 6990 w 10432"/>
                <a:gd name="T95" fmla="*/ 3559 h 5766"/>
                <a:gd name="T96" fmla="*/ 7059 w 10432"/>
                <a:gd name="T97" fmla="*/ 3566 h 5766"/>
                <a:gd name="T98" fmla="*/ 7127 w 10432"/>
                <a:gd name="T99" fmla="*/ 3547 h 5766"/>
                <a:gd name="T100" fmla="*/ 10073 w 10432"/>
                <a:gd name="T101" fmla="*/ 614 h 5766"/>
                <a:gd name="T102" fmla="*/ 10077 w 10432"/>
                <a:gd name="T103" fmla="*/ 1116 h 5766"/>
                <a:gd name="T104" fmla="*/ 10104 w 10432"/>
                <a:gd name="T105" fmla="*/ 1181 h 5766"/>
                <a:gd name="T106" fmla="*/ 10152 w 10432"/>
                <a:gd name="T107" fmla="*/ 1229 h 5766"/>
                <a:gd name="T108" fmla="*/ 10216 w 10432"/>
                <a:gd name="T109" fmla="*/ 1255 h 5766"/>
                <a:gd name="T110" fmla="*/ 10271 w 10432"/>
                <a:gd name="T111" fmla="*/ 1258 h 5766"/>
                <a:gd name="T112" fmla="*/ 10339 w 10432"/>
                <a:gd name="T113" fmla="*/ 1237 h 5766"/>
                <a:gd name="T114" fmla="*/ 10391 w 10432"/>
                <a:gd name="T115" fmla="*/ 1193 h 5766"/>
                <a:gd name="T116" fmla="*/ 10425 w 10432"/>
                <a:gd name="T117" fmla="*/ 1133 h 5766"/>
                <a:gd name="T118" fmla="*/ 10432 w 10432"/>
                <a:gd name="T119" fmla="*/ 180 h 5766"/>
                <a:gd name="T120" fmla="*/ 10429 w 10432"/>
                <a:gd name="T121" fmla="*/ 145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32" h="5766">
                  <a:moveTo>
                    <a:pt x="10429" y="145"/>
                  </a:moveTo>
                  <a:lnTo>
                    <a:pt x="10429" y="145"/>
                  </a:lnTo>
                  <a:lnTo>
                    <a:pt x="10425" y="129"/>
                  </a:lnTo>
                  <a:lnTo>
                    <a:pt x="10425" y="129"/>
                  </a:lnTo>
                  <a:lnTo>
                    <a:pt x="10422" y="119"/>
                  </a:lnTo>
                  <a:lnTo>
                    <a:pt x="10419" y="111"/>
                  </a:lnTo>
                  <a:lnTo>
                    <a:pt x="10419" y="111"/>
                  </a:lnTo>
                  <a:lnTo>
                    <a:pt x="10415" y="101"/>
                  </a:lnTo>
                  <a:lnTo>
                    <a:pt x="10409" y="93"/>
                  </a:lnTo>
                  <a:lnTo>
                    <a:pt x="10409" y="93"/>
                  </a:lnTo>
                  <a:lnTo>
                    <a:pt x="10402" y="80"/>
                  </a:lnTo>
                  <a:lnTo>
                    <a:pt x="10402" y="80"/>
                  </a:lnTo>
                  <a:lnTo>
                    <a:pt x="10391" y="66"/>
                  </a:lnTo>
                  <a:lnTo>
                    <a:pt x="10380" y="52"/>
                  </a:lnTo>
                  <a:lnTo>
                    <a:pt x="10367" y="41"/>
                  </a:lnTo>
                  <a:lnTo>
                    <a:pt x="10353" y="29"/>
                  </a:lnTo>
                  <a:lnTo>
                    <a:pt x="10353" y="29"/>
                  </a:lnTo>
                  <a:lnTo>
                    <a:pt x="10339" y="22"/>
                  </a:lnTo>
                  <a:lnTo>
                    <a:pt x="10339" y="22"/>
                  </a:lnTo>
                  <a:lnTo>
                    <a:pt x="10331" y="18"/>
                  </a:lnTo>
                  <a:lnTo>
                    <a:pt x="10322" y="14"/>
                  </a:lnTo>
                  <a:lnTo>
                    <a:pt x="10322" y="14"/>
                  </a:lnTo>
                  <a:lnTo>
                    <a:pt x="10312" y="10"/>
                  </a:lnTo>
                  <a:lnTo>
                    <a:pt x="10304" y="8"/>
                  </a:lnTo>
                  <a:lnTo>
                    <a:pt x="10304" y="8"/>
                  </a:lnTo>
                  <a:lnTo>
                    <a:pt x="10288" y="3"/>
                  </a:lnTo>
                  <a:lnTo>
                    <a:pt x="10288" y="3"/>
                  </a:lnTo>
                  <a:lnTo>
                    <a:pt x="10270" y="0"/>
                  </a:lnTo>
                  <a:lnTo>
                    <a:pt x="10253" y="0"/>
                  </a:lnTo>
                  <a:lnTo>
                    <a:pt x="9352" y="0"/>
                  </a:lnTo>
                  <a:lnTo>
                    <a:pt x="9352" y="0"/>
                  </a:lnTo>
                  <a:lnTo>
                    <a:pt x="9334" y="0"/>
                  </a:lnTo>
                  <a:lnTo>
                    <a:pt x="9316" y="3"/>
                  </a:lnTo>
                  <a:lnTo>
                    <a:pt x="9299" y="8"/>
                  </a:lnTo>
                  <a:lnTo>
                    <a:pt x="9282" y="14"/>
                  </a:lnTo>
                  <a:lnTo>
                    <a:pt x="9266" y="21"/>
                  </a:lnTo>
                  <a:lnTo>
                    <a:pt x="9252" y="31"/>
                  </a:lnTo>
                  <a:lnTo>
                    <a:pt x="9238" y="41"/>
                  </a:lnTo>
                  <a:lnTo>
                    <a:pt x="9226" y="52"/>
                  </a:lnTo>
                  <a:lnTo>
                    <a:pt x="9214" y="65"/>
                  </a:lnTo>
                  <a:lnTo>
                    <a:pt x="9203" y="79"/>
                  </a:lnTo>
                  <a:lnTo>
                    <a:pt x="9195" y="94"/>
                  </a:lnTo>
                  <a:lnTo>
                    <a:pt x="9186" y="110"/>
                  </a:lnTo>
                  <a:lnTo>
                    <a:pt x="9180" y="127"/>
                  </a:lnTo>
                  <a:lnTo>
                    <a:pt x="9176" y="143"/>
                  </a:lnTo>
                  <a:lnTo>
                    <a:pt x="9173" y="160"/>
                  </a:lnTo>
                  <a:lnTo>
                    <a:pt x="9172" y="180"/>
                  </a:lnTo>
                  <a:lnTo>
                    <a:pt x="9172" y="180"/>
                  </a:lnTo>
                  <a:lnTo>
                    <a:pt x="9173" y="198"/>
                  </a:lnTo>
                  <a:lnTo>
                    <a:pt x="9176" y="215"/>
                  </a:lnTo>
                  <a:lnTo>
                    <a:pt x="9180" y="234"/>
                  </a:lnTo>
                  <a:lnTo>
                    <a:pt x="9186" y="249"/>
                  </a:lnTo>
                  <a:lnTo>
                    <a:pt x="9195" y="265"/>
                  </a:lnTo>
                  <a:lnTo>
                    <a:pt x="9203" y="280"/>
                  </a:lnTo>
                  <a:lnTo>
                    <a:pt x="9214" y="294"/>
                  </a:lnTo>
                  <a:lnTo>
                    <a:pt x="9226" y="307"/>
                  </a:lnTo>
                  <a:lnTo>
                    <a:pt x="9238" y="318"/>
                  </a:lnTo>
                  <a:lnTo>
                    <a:pt x="9252" y="328"/>
                  </a:lnTo>
                  <a:lnTo>
                    <a:pt x="9266" y="338"/>
                  </a:lnTo>
                  <a:lnTo>
                    <a:pt x="9282" y="345"/>
                  </a:lnTo>
                  <a:lnTo>
                    <a:pt x="9299" y="352"/>
                  </a:lnTo>
                  <a:lnTo>
                    <a:pt x="9316" y="356"/>
                  </a:lnTo>
                  <a:lnTo>
                    <a:pt x="9334" y="359"/>
                  </a:lnTo>
                  <a:lnTo>
                    <a:pt x="9352" y="359"/>
                  </a:lnTo>
                  <a:lnTo>
                    <a:pt x="9818" y="359"/>
                  </a:lnTo>
                  <a:lnTo>
                    <a:pt x="7043" y="3135"/>
                  </a:lnTo>
                  <a:lnTo>
                    <a:pt x="5895" y="1987"/>
                  </a:lnTo>
                  <a:lnTo>
                    <a:pt x="5895" y="1987"/>
                  </a:lnTo>
                  <a:lnTo>
                    <a:pt x="5881" y="1975"/>
                  </a:lnTo>
                  <a:lnTo>
                    <a:pt x="5867" y="1966"/>
                  </a:lnTo>
                  <a:lnTo>
                    <a:pt x="5852" y="1956"/>
                  </a:lnTo>
                  <a:lnTo>
                    <a:pt x="5836" y="1949"/>
                  </a:lnTo>
                  <a:lnTo>
                    <a:pt x="5819" y="1943"/>
                  </a:lnTo>
                  <a:lnTo>
                    <a:pt x="5802" y="1940"/>
                  </a:lnTo>
                  <a:lnTo>
                    <a:pt x="5785" y="1937"/>
                  </a:lnTo>
                  <a:lnTo>
                    <a:pt x="5767" y="1936"/>
                  </a:lnTo>
                  <a:lnTo>
                    <a:pt x="5750" y="1937"/>
                  </a:lnTo>
                  <a:lnTo>
                    <a:pt x="5733" y="1940"/>
                  </a:lnTo>
                  <a:lnTo>
                    <a:pt x="5716" y="1943"/>
                  </a:lnTo>
                  <a:lnTo>
                    <a:pt x="5699" y="1949"/>
                  </a:lnTo>
                  <a:lnTo>
                    <a:pt x="5682" y="1956"/>
                  </a:lnTo>
                  <a:lnTo>
                    <a:pt x="5668" y="1966"/>
                  </a:lnTo>
                  <a:lnTo>
                    <a:pt x="5653" y="1975"/>
                  </a:lnTo>
                  <a:lnTo>
                    <a:pt x="5640" y="1987"/>
                  </a:lnTo>
                  <a:lnTo>
                    <a:pt x="3360" y="4267"/>
                  </a:lnTo>
                  <a:lnTo>
                    <a:pt x="2430" y="3337"/>
                  </a:lnTo>
                  <a:lnTo>
                    <a:pt x="2430" y="3337"/>
                  </a:lnTo>
                  <a:lnTo>
                    <a:pt x="2417" y="3325"/>
                  </a:lnTo>
                  <a:lnTo>
                    <a:pt x="2403" y="3314"/>
                  </a:lnTo>
                  <a:lnTo>
                    <a:pt x="2387" y="3306"/>
                  </a:lnTo>
                  <a:lnTo>
                    <a:pt x="2372" y="3297"/>
                  </a:lnTo>
                  <a:lnTo>
                    <a:pt x="2355" y="3292"/>
                  </a:lnTo>
                  <a:lnTo>
                    <a:pt x="2338" y="3287"/>
                  </a:lnTo>
                  <a:lnTo>
                    <a:pt x="2320" y="3285"/>
                  </a:lnTo>
                  <a:lnTo>
                    <a:pt x="2303" y="3285"/>
                  </a:lnTo>
                  <a:lnTo>
                    <a:pt x="2303" y="3285"/>
                  </a:lnTo>
                  <a:lnTo>
                    <a:pt x="2301" y="3285"/>
                  </a:lnTo>
                  <a:lnTo>
                    <a:pt x="2301" y="3285"/>
                  </a:lnTo>
                  <a:lnTo>
                    <a:pt x="2285" y="3285"/>
                  </a:lnTo>
                  <a:lnTo>
                    <a:pt x="2266" y="3287"/>
                  </a:lnTo>
                  <a:lnTo>
                    <a:pt x="2249" y="3292"/>
                  </a:lnTo>
                  <a:lnTo>
                    <a:pt x="2232" y="3299"/>
                  </a:lnTo>
                  <a:lnTo>
                    <a:pt x="2217" y="3306"/>
                  </a:lnTo>
                  <a:lnTo>
                    <a:pt x="2201" y="3316"/>
                  </a:lnTo>
                  <a:lnTo>
                    <a:pt x="2187" y="3325"/>
                  </a:lnTo>
                  <a:lnTo>
                    <a:pt x="2175" y="3338"/>
                  </a:lnTo>
                  <a:lnTo>
                    <a:pt x="2175" y="3338"/>
                  </a:lnTo>
                  <a:lnTo>
                    <a:pt x="1536" y="3984"/>
                  </a:lnTo>
                  <a:lnTo>
                    <a:pt x="881" y="4643"/>
                  </a:lnTo>
                  <a:lnTo>
                    <a:pt x="592" y="4933"/>
                  </a:lnTo>
                  <a:lnTo>
                    <a:pt x="350" y="5174"/>
                  </a:lnTo>
                  <a:lnTo>
                    <a:pt x="172" y="5349"/>
                  </a:lnTo>
                  <a:lnTo>
                    <a:pt x="114" y="5406"/>
                  </a:lnTo>
                  <a:lnTo>
                    <a:pt x="78" y="5438"/>
                  </a:lnTo>
                  <a:lnTo>
                    <a:pt x="78" y="5438"/>
                  </a:lnTo>
                  <a:lnTo>
                    <a:pt x="66" y="5448"/>
                  </a:lnTo>
                  <a:lnTo>
                    <a:pt x="55" y="5456"/>
                  </a:lnTo>
                  <a:lnTo>
                    <a:pt x="45" y="5468"/>
                  </a:lnTo>
                  <a:lnTo>
                    <a:pt x="37" y="5479"/>
                  </a:lnTo>
                  <a:lnTo>
                    <a:pt x="28" y="5490"/>
                  </a:lnTo>
                  <a:lnTo>
                    <a:pt x="21" y="5503"/>
                  </a:lnTo>
                  <a:lnTo>
                    <a:pt x="14" y="5515"/>
                  </a:lnTo>
                  <a:lnTo>
                    <a:pt x="10" y="5528"/>
                  </a:lnTo>
                  <a:lnTo>
                    <a:pt x="6" y="5542"/>
                  </a:lnTo>
                  <a:lnTo>
                    <a:pt x="3" y="5556"/>
                  </a:lnTo>
                  <a:lnTo>
                    <a:pt x="0" y="5570"/>
                  </a:lnTo>
                  <a:lnTo>
                    <a:pt x="0" y="5584"/>
                  </a:lnTo>
                  <a:lnTo>
                    <a:pt x="0" y="5600"/>
                  </a:lnTo>
                  <a:lnTo>
                    <a:pt x="1" y="5614"/>
                  </a:lnTo>
                  <a:lnTo>
                    <a:pt x="4" y="5628"/>
                  </a:lnTo>
                  <a:lnTo>
                    <a:pt x="8" y="5644"/>
                  </a:lnTo>
                  <a:lnTo>
                    <a:pt x="8" y="5644"/>
                  </a:lnTo>
                  <a:lnTo>
                    <a:pt x="14" y="5658"/>
                  </a:lnTo>
                  <a:lnTo>
                    <a:pt x="21" y="5670"/>
                  </a:lnTo>
                  <a:lnTo>
                    <a:pt x="28" y="5683"/>
                  </a:lnTo>
                  <a:lnTo>
                    <a:pt x="35" y="5694"/>
                  </a:lnTo>
                  <a:lnTo>
                    <a:pt x="45" y="5706"/>
                  </a:lnTo>
                  <a:lnTo>
                    <a:pt x="55" y="5716"/>
                  </a:lnTo>
                  <a:lnTo>
                    <a:pt x="65" y="5725"/>
                  </a:lnTo>
                  <a:lnTo>
                    <a:pt x="76" y="5734"/>
                  </a:lnTo>
                  <a:lnTo>
                    <a:pt x="87" y="5741"/>
                  </a:lnTo>
                  <a:lnTo>
                    <a:pt x="99" y="5748"/>
                  </a:lnTo>
                  <a:lnTo>
                    <a:pt x="111" y="5754"/>
                  </a:lnTo>
                  <a:lnTo>
                    <a:pt x="125" y="5758"/>
                  </a:lnTo>
                  <a:lnTo>
                    <a:pt x="138" y="5762"/>
                  </a:lnTo>
                  <a:lnTo>
                    <a:pt x="152" y="5765"/>
                  </a:lnTo>
                  <a:lnTo>
                    <a:pt x="166" y="5766"/>
                  </a:lnTo>
                  <a:lnTo>
                    <a:pt x="180" y="5766"/>
                  </a:lnTo>
                  <a:lnTo>
                    <a:pt x="180" y="5766"/>
                  </a:lnTo>
                  <a:lnTo>
                    <a:pt x="194" y="5766"/>
                  </a:lnTo>
                  <a:lnTo>
                    <a:pt x="209" y="5765"/>
                  </a:lnTo>
                  <a:lnTo>
                    <a:pt x="223" y="5762"/>
                  </a:lnTo>
                  <a:lnTo>
                    <a:pt x="237" y="5758"/>
                  </a:lnTo>
                  <a:lnTo>
                    <a:pt x="237" y="5758"/>
                  </a:lnTo>
                  <a:lnTo>
                    <a:pt x="247" y="5754"/>
                  </a:lnTo>
                  <a:lnTo>
                    <a:pt x="259" y="5747"/>
                  </a:lnTo>
                  <a:lnTo>
                    <a:pt x="278" y="5735"/>
                  </a:lnTo>
                  <a:lnTo>
                    <a:pt x="303" y="5714"/>
                  </a:lnTo>
                  <a:lnTo>
                    <a:pt x="340" y="5682"/>
                  </a:lnTo>
                  <a:lnTo>
                    <a:pt x="392" y="5635"/>
                  </a:lnTo>
                  <a:lnTo>
                    <a:pt x="459" y="5570"/>
                  </a:lnTo>
                  <a:lnTo>
                    <a:pt x="547" y="5486"/>
                  </a:lnTo>
                  <a:lnTo>
                    <a:pt x="792" y="5243"/>
                  </a:lnTo>
                  <a:lnTo>
                    <a:pt x="1151" y="4883"/>
                  </a:lnTo>
                  <a:lnTo>
                    <a:pt x="1648" y="4384"/>
                  </a:lnTo>
                  <a:lnTo>
                    <a:pt x="2303" y="3720"/>
                  </a:lnTo>
                  <a:lnTo>
                    <a:pt x="3233" y="4649"/>
                  </a:lnTo>
                  <a:lnTo>
                    <a:pt x="3233" y="4649"/>
                  </a:lnTo>
                  <a:lnTo>
                    <a:pt x="3246" y="4661"/>
                  </a:lnTo>
                  <a:lnTo>
                    <a:pt x="3261" y="4673"/>
                  </a:lnTo>
                  <a:lnTo>
                    <a:pt x="3277" y="4681"/>
                  </a:lnTo>
                  <a:lnTo>
                    <a:pt x="3292" y="4688"/>
                  </a:lnTo>
                  <a:lnTo>
                    <a:pt x="3309" y="4694"/>
                  </a:lnTo>
                  <a:lnTo>
                    <a:pt x="3326" y="4698"/>
                  </a:lnTo>
                  <a:lnTo>
                    <a:pt x="3343" y="4701"/>
                  </a:lnTo>
                  <a:lnTo>
                    <a:pt x="3360" y="4702"/>
                  </a:lnTo>
                  <a:lnTo>
                    <a:pt x="3377" y="4701"/>
                  </a:lnTo>
                  <a:lnTo>
                    <a:pt x="3394" y="4698"/>
                  </a:lnTo>
                  <a:lnTo>
                    <a:pt x="3411" y="4694"/>
                  </a:lnTo>
                  <a:lnTo>
                    <a:pt x="3428" y="4688"/>
                  </a:lnTo>
                  <a:lnTo>
                    <a:pt x="3443" y="4681"/>
                  </a:lnTo>
                  <a:lnTo>
                    <a:pt x="3459" y="4673"/>
                  </a:lnTo>
                  <a:lnTo>
                    <a:pt x="3474" y="4661"/>
                  </a:lnTo>
                  <a:lnTo>
                    <a:pt x="3487" y="4649"/>
                  </a:lnTo>
                  <a:lnTo>
                    <a:pt x="5767" y="2369"/>
                  </a:lnTo>
                  <a:lnTo>
                    <a:pt x="6916" y="3517"/>
                  </a:lnTo>
                  <a:lnTo>
                    <a:pt x="6916" y="3517"/>
                  </a:lnTo>
                  <a:lnTo>
                    <a:pt x="6928" y="3528"/>
                  </a:lnTo>
                  <a:lnTo>
                    <a:pt x="6942" y="3538"/>
                  </a:lnTo>
                  <a:lnTo>
                    <a:pt x="6958" y="3547"/>
                  </a:lnTo>
                  <a:lnTo>
                    <a:pt x="6973" y="3554"/>
                  </a:lnTo>
                  <a:lnTo>
                    <a:pt x="6990" y="3559"/>
                  </a:lnTo>
                  <a:lnTo>
                    <a:pt x="7007" y="3564"/>
                  </a:lnTo>
                  <a:lnTo>
                    <a:pt x="7026" y="3566"/>
                  </a:lnTo>
                  <a:lnTo>
                    <a:pt x="7043" y="3566"/>
                  </a:lnTo>
                  <a:lnTo>
                    <a:pt x="7059" y="3566"/>
                  </a:lnTo>
                  <a:lnTo>
                    <a:pt x="7078" y="3564"/>
                  </a:lnTo>
                  <a:lnTo>
                    <a:pt x="7095" y="3559"/>
                  </a:lnTo>
                  <a:lnTo>
                    <a:pt x="7112" y="3554"/>
                  </a:lnTo>
                  <a:lnTo>
                    <a:pt x="7127" y="3547"/>
                  </a:lnTo>
                  <a:lnTo>
                    <a:pt x="7143" y="3538"/>
                  </a:lnTo>
                  <a:lnTo>
                    <a:pt x="7157" y="3528"/>
                  </a:lnTo>
                  <a:lnTo>
                    <a:pt x="7169" y="3517"/>
                  </a:lnTo>
                  <a:lnTo>
                    <a:pt x="10073" y="614"/>
                  </a:lnTo>
                  <a:lnTo>
                    <a:pt x="10073" y="1079"/>
                  </a:lnTo>
                  <a:lnTo>
                    <a:pt x="10073" y="1079"/>
                  </a:lnTo>
                  <a:lnTo>
                    <a:pt x="10074" y="1097"/>
                  </a:lnTo>
                  <a:lnTo>
                    <a:pt x="10077" y="1116"/>
                  </a:lnTo>
                  <a:lnTo>
                    <a:pt x="10081" y="1133"/>
                  </a:lnTo>
                  <a:lnTo>
                    <a:pt x="10087" y="1150"/>
                  </a:lnTo>
                  <a:lnTo>
                    <a:pt x="10094" y="1165"/>
                  </a:lnTo>
                  <a:lnTo>
                    <a:pt x="10104" y="1181"/>
                  </a:lnTo>
                  <a:lnTo>
                    <a:pt x="10113" y="1193"/>
                  </a:lnTo>
                  <a:lnTo>
                    <a:pt x="10125" y="1206"/>
                  </a:lnTo>
                  <a:lnTo>
                    <a:pt x="10139" y="1219"/>
                  </a:lnTo>
                  <a:lnTo>
                    <a:pt x="10152" y="1229"/>
                  </a:lnTo>
                  <a:lnTo>
                    <a:pt x="10167" y="1237"/>
                  </a:lnTo>
                  <a:lnTo>
                    <a:pt x="10183" y="1245"/>
                  </a:lnTo>
                  <a:lnTo>
                    <a:pt x="10199" y="1251"/>
                  </a:lnTo>
                  <a:lnTo>
                    <a:pt x="10216" y="1255"/>
                  </a:lnTo>
                  <a:lnTo>
                    <a:pt x="10235" y="1258"/>
                  </a:lnTo>
                  <a:lnTo>
                    <a:pt x="10253" y="1260"/>
                  </a:lnTo>
                  <a:lnTo>
                    <a:pt x="10253" y="1260"/>
                  </a:lnTo>
                  <a:lnTo>
                    <a:pt x="10271" y="1258"/>
                  </a:lnTo>
                  <a:lnTo>
                    <a:pt x="10288" y="1255"/>
                  </a:lnTo>
                  <a:lnTo>
                    <a:pt x="10307" y="1251"/>
                  </a:lnTo>
                  <a:lnTo>
                    <a:pt x="10322" y="1245"/>
                  </a:lnTo>
                  <a:lnTo>
                    <a:pt x="10339" y="1237"/>
                  </a:lnTo>
                  <a:lnTo>
                    <a:pt x="10353" y="1229"/>
                  </a:lnTo>
                  <a:lnTo>
                    <a:pt x="10367" y="1219"/>
                  </a:lnTo>
                  <a:lnTo>
                    <a:pt x="10380" y="1206"/>
                  </a:lnTo>
                  <a:lnTo>
                    <a:pt x="10391" y="1193"/>
                  </a:lnTo>
                  <a:lnTo>
                    <a:pt x="10402" y="1181"/>
                  </a:lnTo>
                  <a:lnTo>
                    <a:pt x="10411" y="1165"/>
                  </a:lnTo>
                  <a:lnTo>
                    <a:pt x="10418" y="1150"/>
                  </a:lnTo>
                  <a:lnTo>
                    <a:pt x="10425" y="1133"/>
                  </a:lnTo>
                  <a:lnTo>
                    <a:pt x="10429" y="1116"/>
                  </a:lnTo>
                  <a:lnTo>
                    <a:pt x="10432" y="1097"/>
                  </a:lnTo>
                  <a:lnTo>
                    <a:pt x="10432" y="1079"/>
                  </a:lnTo>
                  <a:lnTo>
                    <a:pt x="10432" y="180"/>
                  </a:lnTo>
                  <a:lnTo>
                    <a:pt x="10432" y="180"/>
                  </a:lnTo>
                  <a:lnTo>
                    <a:pt x="10432" y="162"/>
                  </a:lnTo>
                  <a:lnTo>
                    <a:pt x="10429" y="145"/>
                  </a:lnTo>
                  <a:lnTo>
                    <a:pt x="10429" y="1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410405" y="4014110"/>
            <a:ext cx="53505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汇报时间：</a:t>
            </a:r>
            <a:r>
              <a:rPr lang="en-US" altLang="zh-CN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16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6" name="矩形 35"/>
          <p:cNvSpPr/>
          <p:nvPr/>
        </p:nvSpPr>
        <p:spPr>
          <a:xfrm>
            <a:off x="410405" y="2070425"/>
            <a:ext cx="6923845" cy="835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公路工程项目汇报</a:t>
            </a:r>
            <a:r>
              <a:rPr lang="en-US" altLang="zh-CN" sz="4400" b="1" dirty="0" err="1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任意多边形 36"/>
          <p:cNvSpPr>
            <a:spLocks/>
          </p:cNvSpPr>
          <p:nvPr/>
        </p:nvSpPr>
        <p:spPr bwMode="auto">
          <a:xfrm>
            <a:off x="570574" y="1321228"/>
            <a:ext cx="1459003" cy="504264"/>
          </a:xfrm>
          <a:custGeom>
            <a:avLst/>
            <a:gdLst>
              <a:gd name="connsiteX0" fmla="*/ 7874986 w 9301162"/>
              <a:gd name="connsiteY0" fmla="*/ 633413 h 3214688"/>
              <a:gd name="connsiteX1" fmla="*/ 7856718 w 9301162"/>
              <a:gd name="connsiteY1" fmla="*/ 634207 h 3214688"/>
              <a:gd name="connsiteX2" fmla="*/ 7837656 w 9301162"/>
              <a:gd name="connsiteY2" fmla="*/ 635794 h 3214688"/>
              <a:gd name="connsiteX3" fmla="*/ 7820182 w 9301162"/>
              <a:gd name="connsiteY3" fmla="*/ 637382 h 3214688"/>
              <a:gd name="connsiteX4" fmla="*/ 7802709 w 9301162"/>
              <a:gd name="connsiteY4" fmla="*/ 639763 h 3214688"/>
              <a:gd name="connsiteX5" fmla="*/ 7786029 w 9301162"/>
              <a:gd name="connsiteY5" fmla="*/ 642144 h 3214688"/>
              <a:gd name="connsiteX6" fmla="*/ 7770144 w 9301162"/>
              <a:gd name="connsiteY6" fmla="*/ 646113 h 3214688"/>
              <a:gd name="connsiteX7" fmla="*/ 7755053 w 9301162"/>
              <a:gd name="connsiteY7" fmla="*/ 649288 h 3214688"/>
              <a:gd name="connsiteX8" fmla="*/ 7739962 w 9301162"/>
              <a:gd name="connsiteY8" fmla="*/ 654051 h 3214688"/>
              <a:gd name="connsiteX9" fmla="*/ 7725666 w 9301162"/>
              <a:gd name="connsiteY9" fmla="*/ 658813 h 3214688"/>
              <a:gd name="connsiteX10" fmla="*/ 7712163 w 9301162"/>
              <a:gd name="connsiteY10" fmla="*/ 664369 h 3214688"/>
              <a:gd name="connsiteX11" fmla="*/ 7698661 w 9301162"/>
              <a:gd name="connsiteY11" fmla="*/ 669926 h 3214688"/>
              <a:gd name="connsiteX12" fmla="*/ 7686747 w 9301162"/>
              <a:gd name="connsiteY12" fmla="*/ 676276 h 3214688"/>
              <a:gd name="connsiteX13" fmla="*/ 7675627 w 9301162"/>
              <a:gd name="connsiteY13" fmla="*/ 683419 h 3214688"/>
              <a:gd name="connsiteX14" fmla="*/ 7664508 w 9301162"/>
              <a:gd name="connsiteY14" fmla="*/ 690563 h 3214688"/>
              <a:gd name="connsiteX15" fmla="*/ 7654182 w 9301162"/>
              <a:gd name="connsiteY15" fmla="*/ 698501 h 3214688"/>
              <a:gd name="connsiteX16" fmla="*/ 7644651 w 9301162"/>
              <a:gd name="connsiteY16" fmla="*/ 706438 h 3214688"/>
              <a:gd name="connsiteX17" fmla="*/ 7635120 w 9301162"/>
              <a:gd name="connsiteY17" fmla="*/ 715963 h 3214688"/>
              <a:gd name="connsiteX18" fmla="*/ 7627177 w 9301162"/>
              <a:gd name="connsiteY18" fmla="*/ 725488 h 3214688"/>
              <a:gd name="connsiteX19" fmla="*/ 7619235 w 9301162"/>
              <a:gd name="connsiteY19" fmla="*/ 735013 h 3214688"/>
              <a:gd name="connsiteX20" fmla="*/ 7611292 w 9301162"/>
              <a:gd name="connsiteY20" fmla="*/ 745332 h 3214688"/>
              <a:gd name="connsiteX21" fmla="*/ 7604938 w 9301162"/>
              <a:gd name="connsiteY21" fmla="*/ 756444 h 3214688"/>
              <a:gd name="connsiteX22" fmla="*/ 7599378 w 9301162"/>
              <a:gd name="connsiteY22" fmla="*/ 767557 h 3214688"/>
              <a:gd name="connsiteX23" fmla="*/ 7593818 w 9301162"/>
              <a:gd name="connsiteY23" fmla="*/ 779463 h 3214688"/>
              <a:gd name="connsiteX24" fmla="*/ 7589053 w 9301162"/>
              <a:gd name="connsiteY24" fmla="*/ 792163 h 3214688"/>
              <a:gd name="connsiteX25" fmla="*/ 7585082 w 9301162"/>
              <a:gd name="connsiteY25" fmla="*/ 805657 h 3214688"/>
              <a:gd name="connsiteX26" fmla="*/ 7581905 w 9301162"/>
              <a:gd name="connsiteY26" fmla="*/ 818357 h 3214688"/>
              <a:gd name="connsiteX27" fmla="*/ 7578728 w 9301162"/>
              <a:gd name="connsiteY27" fmla="*/ 832644 h 3214688"/>
              <a:gd name="connsiteX28" fmla="*/ 7577139 w 9301162"/>
              <a:gd name="connsiteY28" fmla="*/ 847726 h 3214688"/>
              <a:gd name="connsiteX29" fmla="*/ 7575551 w 9301162"/>
              <a:gd name="connsiteY29" fmla="*/ 862013 h 3214688"/>
              <a:gd name="connsiteX30" fmla="*/ 7573962 w 9301162"/>
              <a:gd name="connsiteY30" fmla="*/ 877094 h 3214688"/>
              <a:gd name="connsiteX31" fmla="*/ 7573962 w 9301162"/>
              <a:gd name="connsiteY31" fmla="*/ 893763 h 3214688"/>
              <a:gd name="connsiteX32" fmla="*/ 7573962 w 9301162"/>
              <a:gd name="connsiteY32" fmla="*/ 2517776 h 3214688"/>
              <a:gd name="connsiteX33" fmla="*/ 7573962 w 9301162"/>
              <a:gd name="connsiteY33" fmla="*/ 2533651 h 3214688"/>
              <a:gd name="connsiteX34" fmla="*/ 7575551 w 9301162"/>
              <a:gd name="connsiteY34" fmla="*/ 2549526 h 3214688"/>
              <a:gd name="connsiteX35" fmla="*/ 7577139 w 9301162"/>
              <a:gd name="connsiteY35" fmla="*/ 2564607 h 3214688"/>
              <a:gd name="connsiteX36" fmla="*/ 7578728 w 9301162"/>
              <a:gd name="connsiteY36" fmla="*/ 2578895 h 3214688"/>
              <a:gd name="connsiteX37" fmla="*/ 7581905 w 9301162"/>
              <a:gd name="connsiteY37" fmla="*/ 2593182 h 3214688"/>
              <a:gd name="connsiteX38" fmla="*/ 7585082 w 9301162"/>
              <a:gd name="connsiteY38" fmla="*/ 2606676 h 3214688"/>
              <a:gd name="connsiteX39" fmla="*/ 7589053 w 9301162"/>
              <a:gd name="connsiteY39" fmla="*/ 2619376 h 3214688"/>
              <a:gd name="connsiteX40" fmla="*/ 7593818 w 9301162"/>
              <a:gd name="connsiteY40" fmla="*/ 2632076 h 3214688"/>
              <a:gd name="connsiteX41" fmla="*/ 7599378 w 9301162"/>
              <a:gd name="connsiteY41" fmla="*/ 2643982 h 3214688"/>
              <a:gd name="connsiteX42" fmla="*/ 7604938 w 9301162"/>
              <a:gd name="connsiteY42" fmla="*/ 2655095 h 3214688"/>
              <a:gd name="connsiteX43" fmla="*/ 7611292 w 9301162"/>
              <a:gd name="connsiteY43" fmla="*/ 2665413 h 3214688"/>
              <a:gd name="connsiteX44" fmla="*/ 7619235 w 9301162"/>
              <a:gd name="connsiteY44" fmla="*/ 2676526 h 3214688"/>
              <a:gd name="connsiteX45" fmla="*/ 7627177 w 9301162"/>
              <a:gd name="connsiteY45" fmla="*/ 2686845 h 3214688"/>
              <a:gd name="connsiteX46" fmla="*/ 7635120 w 9301162"/>
              <a:gd name="connsiteY46" fmla="*/ 2695576 h 3214688"/>
              <a:gd name="connsiteX47" fmla="*/ 7644651 w 9301162"/>
              <a:gd name="connsiteY47" fmla="*/ 2704307 h 3214688"/>
              <a:gd name="connsiteX48" fmla="*/ 7654182 w 9301162"/>
              <a:gd name="connsiteY48" fmla="*/ 2713039 h 3214688"/>
              <a:gd name="connsiteX49" fmla="*/ 7664508 w 9301162"/>
              <a:gd name="connsiteY49" fmla="*/ 2720976 h 3214688"/>
              <a:gd name="connsiteX50" fmla="*/ 7675627 w 9301162"/>
              <a:gd name="connsiteY50" fmla="*/ 2728913 h 3214688"/>
              <a:gd name="connsiteX51" fmla="*/ 7686747 w 9301162"/>
              <a:gd name="connsiteY51" fmla="*/ 2735263 h 3214688"/>
              <a:gd name="connsiteX52" fmla="*/ 7698661 w 9301162"/>
              <a:gd name="connsiteY52" fmla="*/ 2741613 h 3214688"/>
              <a:gd name="connsiteX53" fmla="*/ 7712163 w 9301162"/>
              <a:gd name="connsiteY53" fmla="*/ 2747170 h 3214688"/>
              <a:gd name="connsiteX54" fmla="*/ 7725666 w 9301162"/>
              <a:gd name="connsiteY54" fmla="*/ 2752726 h 3214688"/>
              <a:gd name="connsiteX55" fmla="*/ 7739962 w 9301162"/>
              <a:gd name="connsiteY55" fmla="*/ 2757489 h 3214688"/>
              <a:gd name="connsiteX56" fmla="*/ 7755053 w 9301162"/>
              <a:gd name="connsiteY56" fmla="*/ 2761457 h 3214688"/>
              <a:gd name="connsiteX57" fmla="*/ 7770144 w 9301162"/>
              <a:gd name="connsiteY57" fmla="*/ 2765426 h 3214688"/>
              <a:gd name="connsiteX58" fmla="*/ 7786029 w 9301162"/>
              <a:gd name="connsiteY58" fmla="*/ 2769395 h 3214688"/>
              <a:gd name="connsiteX59" fmla="*/ 7802709 w 9301162"/>
              <a:gd name="connsiteY59" fmla="*/ 2771776 h 3214688"/>
              <a:gd name="connsiteX60" fmla="*/ 7820182 w 9301162"/>
              <a:gd name="connsiteY60" fmla="*/ 2774157 h 3214688"/>
              <a:gd name="connsiteX61" fmla="*/ 7837656 w 9301162"/>
              <a:gd name="connsiteY61" fmla="*/ 2775745 h 3214688"/>
              <a:gd name="connsiteX62" fmla="*/ 7856718 w 9301162"/>
              <a:gd name="connsiteY62" fmla="*/ 2777332 h 3214688"/>
              <a:gd name="connsiteX63" fmla="*/ 7874986 w 9301162"/>
              <a:gd name="connsiteY63" fmla="*/ 2778126 h 3214688"/>
              <a:gd name="connsiteX64" fmla="*/ 7895637 w 9301162"/>
              <a:gd name="connsiteY64" fmla="*/ 2778126 h 3214688"/>
              <a:gd name="connsiteX65" fmla="*/ 8490537 w 9301162"/>
              <a:gd name="connsiteY65" fmla="*/ 2778126 h 3214688"/>
              <a:gd name="connsiteX66" fmla="*/ 8509599 w 9301162"/>
              <a:gd name="connsiteY66" fmla="*/ 2778126 h 3214688"/>
              <a:gd name="connsiteX67" fmla="*/ 8528662 w 9301162"/>
              <a:gd name="connsiteY67" fmla="*/ 2777332 h 3214688"/>
              <a:gd name="connsiteX68" fmla="*/ 8547724 w 9301162"/>
              <a:gd name="connsiteY68" fmla="*/ 2775745 h 3214688"/>
              <a:gd name="connsiteX69" fmla="*/ 8565197 w 9301162"/>
              <a:gd name="connsiteY69" fmla="*/ 2774157 h 3214688"/>
              <a:gd name="connsiteX70" fmla="*/ 8583465 w 9301162"/>
              <a:gd name="connsiteY70" fmla="*/ 2771776 h 3214688"/>
              <a:gd name="connsiteX71" fmla="*/ 8599351 w 9301162"/>
              <a:gd name="connsiteY71" fmla="*/ 2769395 h 3214688"/>
              <a:gd name="connsiteX72" fmla="*/ 8615236 w 9301162"/>
              <a:gd name="connsiteY72" fmla="*/ 2765426 h 3214688"/>
              <a:gd name="connsiteX73" fmla="*/ 8631121 w 9301162"/>
              <a:gd name="connsiteY73" fmla="*/ 2761457 h 3214688"/>
              <a:gd name="connsiteX74" fmla="*/ 8645418 w 9301162"/>
              <a:gd name="connsiteY74" fmla="*/ 2757489 h 3214688"/>
              <a:gd name="connsiteX75" fmla="*/ 8659714 w 9301162"/>
              <a:gd name="connsiteY75" fmla="*/ 2752726 h 3214688"/>
              <a:gd name="connsiteX76" fmla="*/ 8673217 w 9301162"/>
              <a:gd name="connsiteY76" fmla="*/ 2747170 h 3214688"/>
              <a:gd name="connsiteX77" fmla="*/ 8685925 w 9301162"/>
              <a:gd name="connsiteY77" fmla="*/ 2741613 h 3214688"/>
              <a:gd name="connsiteX78" fmla="*/ 8697839 w 9301162"/>
              <a:gd name="connsiteY78" fmla="*/ 2735263 h 3214688"/>
              <a:gd name="connsiteX79" fmla="*/ 8709753 w 9301162"/>
              <a:gd name="connsiteY79" fmla="*/ 2728913 h 3214688"/>
              <a:gd name="connsiteX80" fmla="*/ 8720872 w 9301162"/>
              <a:gd name="connsiteY80" fmla="*/ 2720976 h 3214688"/>
              <a:gd name="connsiteX81" fmla="*/ 8731198 w 9301162"/>
              <a:gd name="connsiteY81" fmla="*/ 2713039 h 3214688"/>
              <a:gd name="connsiteX82" fmla="*/ 8740729 w 9301162"/>
              <a:gd name="connsiteY82" fmla="*/ 2704307 h 3214688"/>
              <a:gd name="connsiteX83" fmla="*/ 8750260 w 9301162"/>
              <a:gd name="connsiteY83" fmla="*/ 2695576 h 3214688"/>
              <a:gd name="connsiteX84" fmla="*/ 8758202 w 9301162"/>
              <a:gd name="connsiteY84" fmla="*/ 2686845 h 3214688"/>
              <a:gd name="connsiteX85" fmla="*/ 8766939 w 9301162"/>
              <a:gd name="connsiteY85" fmla="*/ 2676526 h 3214688"/>
              <a:gd name="connsiteX86" fmla="*/ 8774088 w 9301162"/>
              <a:gd name="connsiteY86" fmla="*/ 2665413 h 3214688"/>
              <a:gd name="connsiteX87" fmla="*/ 8780442 w 9301162"/>
              <a:gd name="connsiteY87" fmla="*/ 2655095 h 3214688"/>
              <a:gd name="connsiteX88" fmla="*/ 8786002 w 9301162"/>
              <a:gd name="connsiteY88" fmla="*/ 2643982 h 3214688"/>
              <a:gd name="connsiteX89" fmla="*/ 8791561 w 9301162"/>
              <a:gd name="connsiteY89" fmla="*/ 2632076 h 3214688"/>
              <a:gd name="connsiteX90" fmla="*/ 8796327 w 9301162"/>
              <a:gd name="connsiteY90" fmla="*/ 2619376 h 3214688"/>
              <a:gd name="connsiteX91" fmla="*/ 8800298 w 9301162"/>
              <a:gd name="connsiteY91" fmla="*/ 2606676 h 3214688"/>
              <a:gd name="connsiteX92" fmla="*/ 8803475 w 9301162"/>
              <a:gd name="connsiteY92" fmla="*/ 2593182 h 3214688"/>
              <a:gd name="connsiteX93" fmla="*/ 8807446 w 9301162"/>
              <a:gd name="connsiteY93" fmla="*/ 2578895 h 3214688"/>
              <a:gd name="connsiteX94" fmla="*/ 8809035 w 9301162"/>
              <a:gd name="connsiteY94" fmla="*/ 2564607 h 3214688"/>
              <a:gd name="connsiteX95" fmla="*/ 8810624 w 9301162"/>
              <a:gd name="connsiteY95" fmla="*/ 2549526 h 3214688"/>
              <a:gd name="connsiteX96" fmla="*/ 8811418 w 9301162"/>
              <a:gd name="connsiteY96" fmla="*/ 2533651 h 3214688"/>
              <a:gd name="connsiteX97" fmla="*/ 8812212 w 9301162"/>
              <a:gd name="connsiteY97" fmla="*/ 2517776 h 3214688"/>
              <a:gd name="connsiteX98" fmla="*/ 8812212 w 9301162"/>
              <a:gd name="connsiteY98" fmla="*/ 893763 h 3214688"/>
              <a:gd name="connsiteX99" fmla="*/ 8811418 w 9301162"/>
              <a:gd name="connsiteY99" fmla="*/ 877094 h 3214688"/>
              <a:gd name="connsiteX100" fmla="*/ 8810624 w 9301162"/>
              <a:gd name="connsiteY100" fmla="*/ 862013 h 3214688"/>
              <a:gd name="connsiteX101" fmla="*/ 8809035 w 9301162"/>
              <a:gd name="connsiteY101" fmla="*/ 847726 h 3214688"/>
              <a:gd name="connsiteX102" fmla="*/ 8807446 w 9301162"/>
              <a:gd name="connsiteY102" fmla="*/ 832644 h 3214688"/>
              <a:gd name="connsiteX103" fmla="*/ 8803475 w 9301162"/>
              <a:gd name="connsiteY103" fmla="*/ 818357 h 3214688"/>
              <a:gd name="connsiteX104" fmla="*/ 8800298 w 9301162"/>
              <a:gd name="connsiteY104" fmla="*/ 805657 h 3214688"/>
              <a:gd name="connsiteX105" fmla="*/ 8796327 w 9301162"/>
              <a:gd name="connsiteY105" fmla="*/ 792163 h 3214688"/>
              <a:gd name="connsiteX106" fmla="*/ 8791561 w 9301162"/>
              <a:gd name="connsiteY106" fmla="*/ 779463 h 3214688"/>
              <a:gd name="connsiteX107" fmla="*/ 8786002 w 9301162"/>
              <a:gd name="connsiteY107" fmla="*/ 767557 h 3214688"/>
              <a:gd name="connsiteX108" fmla="*/ 8780442 w 9301162"/>
              <a:gd name="connsiteY108" fmla="*/ 756444 h 3214688"/>
              <a:gd name="connsiteX109" fmla="*/ 8774088 w 9301162"/>
              <a:gd name="connsiteY109" fmla="*/ 745332 h 3214688"/>
              <a:gd name="connsiteX110" fmla="*/ 8766939 w 9301162"/>
              <a:gd name="connsiteY110" fmla="*/ 735013 h 3214688"/>
              <a:gd name="connsiteX111" fmla="*/ 8758202 w 9301162"/>
              <a:gd name="connsiteY111" fmla="*/ 725488 h 3214688"/>
              <a:gd name="connsiteX112" fmla="*/ 8750260 w 9301162"/>
              <a:gd name="connsiteY112" fmla="*/ 715963 h 3214688"/>
              <a:gd name="connsiteX113" fmla="*/ 8740729 w 9301162"/>
              <a:gd name="connsiteY113" fmla="*/ 706438 h 3214688"/>
              <a:gd name="connsiteX114" fmla="*/ 8731198 w 9301162"/>
              <a:gd name="connsiteY114" fmla="*/ 698501 h 3214688"/>
              <a:gd name="connsiteX115" fmla="*/ 8720872 w 9301162"/>
              <a:gd name="connsiteY115" fmla="*/ 690563 h 3214688"/>
              <a:gd name="connsiteX116" fmla="*/ 8709753 w 9301162"/>
              <a:gd name="connsiteY116" fmla="*/ 683419 h 3214688"/>
              <a:gd name="connsiteX117" fmla="*/ 8697839 w 9301162"/>
              <a:gd name="connsiteY117" fmla="*/ 676276 h 3214688"/>
              <a:gd name="connsiteX118" fmla="*/ 8685925 w 9301162"/>
              <a:gd name="connsiteY118" fmla="*/ 669926 h 3214688"/>
              <a:gd name="connsiteX119" fmla="*/ 8673217 w 9301162"/>
              <a:gd name="connsiteY119" fmla="*/ 664369 h 3214688"/>
              <a:gd name="connsiteX120" fmla="*/ 8659714 w 9301162"/>
              <a:gd name="connsiteY120" fmla="*/ 658813 h 3214688"/>
              <a:gd name="connsiteX121" fmla="*/ 8645418 w 9301162"/>
              <a:gd name="connsiteY121" fmla="*/ 654051 h 3214688"/>
              <a:gd name="connsiteX122" fmla="*/ 8631121 w 9301162"/>
              <a:gd name="connsiteY122" fmla="*/ 649288 h 3214688"/>
              <a:gd name="connsiteX123" fmla="*/ 8615236 w 9301162"/>
              <a:gd name="connsiteY123" fmla="*/ 646113 h 3214688"/>
              <a:gd name="connsiteX124" fmla="*/ 8599351 w 9301162"/>
              <a:gd name="connsiteY124" fmla="*/ 642144 h 3214688"/>
              <a:gd name="connsiteX125" fmla="*/ 8583465 w 9301162"/>
              <a:gd name="connsiteY125" fmla="*/ 639763 h 3214688"/>
              <a:gd name="connsiteX126" fmla="*/ 8565197 w 9301162"/>
              <a:gd name="connsiteY126" fmla="*/ 637382 h 3214688"/>
              <a:gd name="connsiteX127" fmla="*/ 8547724 w 9301162"/>
              <a:gd name="connsiteY127" fmla="*/ 635794 h 3214688"/>
              <a:gd name="connsiteX128" fmla="*/ 8528662 w 9301162"/>
              <a:gd name="connsiteY128" fmla="*/ 634207 h 3214688"/>
              <a:gd name="connsiteX129" fmla="*/ 8509599 w 9301162"/>
              <a:gd name="connsiteY129" fmla="*/ 633413 h 3214688"/>
              <a:gd name="connsiteX130" fmla="*/ 8490537 w 9301162"/>
              <a:gd name="connsiteY130" fmla="*/ 633413 h 3214688"/>
              <a:gd name="connsiteX131" fmla="*/ 7895637 w 9301162"/>
              <a:gd name="connsiteY131" fmla="*/ 633413 h 3214688"/>
              <a:gd name="connsiteX132" fmla="*/ 2784475 w 9301162"/>
              <a:gd name="connsiteY132" fmla="*/ 633413 h 3214688"/>
              <a:gd name="connsiteX133" fmla="*/ 2764631 w 9301162"/>
              <a:gd name="connsiteY133" fmla="*/ 634207 h 3214688"/>
              <a:gd name="connsiteX134" fmla="*/ 2746375 w 9301162"/>
              <a:gd name="connsiteY134" fmla="*/ 635794 h 3214688"/>
              <a:gd name="connsiteX135" fmla="*/ 2728119 w 9301162"/>
              <a:gd name="connsiteY135" fmla="*/ 637382 h 3214688"/>
              <a:gd name="connsiteX136" fmla="*/ 2711450 w 9301162"/>
              <a:gd name="connsiteY136" fmla="*/ 639763 h 3214688"/>
              <a:gd name="connsiteX137" fmla="*/ 2694781 w 9301162"/>
              <a:gd name="connsiteY137" fmla="*/ 642144 h 3214688"/>
              <a:gd name="connsiteX138" fmla="*/ 2678113 w 9301162"/>
              <a:gd name="connsiteY138" fmla="*/ 646113 h 3214688"/>
              <a:gd name="connsiteX139" fmla="*/ 2663031 w 9301162"/>
              <a:gd name="connsiteY139" fmla="*/ 649288 h 3214688"/>
              <a:gd name="connsiteX140" fmla="*/ 2648744 w 9301162"/>
              <a:gd name="connsiteY140" fmla="*/ 654051 h 3214688"/>
              <a:gd name="connsiteX141" fmla="*/ 2634456 w 9301162"/>
              <a:gd name="connsiteY141" fmla="*/ 658813 h 3214688"/>
              <a:gd name="connsiteX142" fmla="*/ 2620963 w 9301162"/>
              <a:gd name="connsiteY142" fmla="*/ 664369 h 3214688"/>
              <a:gd name="connsiteX143" fmla="*/ 2608263 w 9301162"/>
              <a:gd name="connsiteY143" fmla="*/ 669926 h 3214688"/>
              <a:gd name="connsiteX144" fmla="*/ 2595563 w 9301162"/>
              <a:gd name="connsiteY144" fmla="*/ 676276 h 3214688"/>
              <a:gd name="connsiteX145" fmla="*/ 2583656 w 9301162"/>
              <a:gd name="connsiteY145" fmla="*/ 683419 h 3214688"/>
              <a:gd name="connsiteX146" fmla="*/ 2573338 w 9301162"/>
              <a:gd name="connsiteY146" fmla="*/ 690563 h 3214688"/>
              <a:gd name="connsiteX147" fmla="*/ 2563019 w 9301162"/>
              <a:gd name="connsiteY147" fmla="*/ 698501 h 3214688"/>
              <a:gd name="connsiteX148" fmla="*/ 2553494 w 9301162"/>
              <a:gd name="connsiteY148" fmla="*/ 706438 h 3214688"/>
              <a:gd name="connsiteX149" fmla="*/ 2543969 w 9301162"/>
              <a:gd name="connsiteY149" fmla="*/ 715963 h 3214688"/>
              <a:gd name="connsiteX150" fmla="*/ 2535238 w 9301162"/>
              <a:gd name="connsiteY150" fmla="*/ 725488 h 3214688"/>
              <a:gd name="connsiteX151" fmla="*/ 2528094 w 9301162"/>
              <a:gd name="connsiteY151" fmla="*/ 735013 h 3214688"/>
              <a:gd name="connsiteX152" fmla="*/ 2520950 w 9301162"/>
              <a:gd name="connsiteY152" fmla="*/ 745332 h 3214688"/>
              <a:gd name="connsiteX153" fmla="*/ 2513806 w 9301162"/>
              <a:gd name="connsiteY153" fmla="*/ 756444 h 3214688"/>
              <a:gd name="connsiteX154" fmla="*/ 2508250 w 9301162"/>
              <a:gd name="connsiteY154" fmla="*/ 767557 h 3214688"/>
              <a:gd name="connsiteX155" fmla="*/ 2501900 w 9301162"/>
              <a:gd name="connsiteY155" fmla="*/ 779463 h 3214688"/>
              <a:gd name="connsiteX156" fmla="*/ 2497931 w 9301162"/>
              <a:gd name="connsiteY156" fmla="*/ 792163 h 3214688"/>
              <a:gd name="connsiteX157" fmla="*/ 2493963 w 9301162"/>
              <a:gd name="connsiteY157" fmla="*/ 805657 h 3214688"/>
              <a:gd name="connsiteX158" fmla="*/ 2489994 w 9301162"/>
              <a:gd name="connsiteY158" fmla="*/ 818357 h 3214688"/>
              <a:gd name="connsiteX159" fmla="*/ 2487613 w 9301162"/>
              <a:gd name="connsiteY159" fmla="*/ 832644 h 3214688"/>
              <a:gd name="connsiteX160" fmla="*/ 2485231 w 9301162"/>
              <a:gd name="connsiteY160" fmla="*/ 847726 h 3214688"/>
              <a:gd name="connsiteX161" fmla="*/ 2483644 w 9301162"/>
              <a:gd name="connsiteY161" fmla="*/ 862013 h 3214688"/>
              <a:gd name="connsiteX162" fmla="*/ 2482850 w 9301162"/>
              <a:gd name="connsiteY162" fmla="*/ 877094 h 3214688"/>
              <a:gd name="connsiteX163" fmla="*/ 2482850 w 9301162"/>
              <a:gd name="connsiteY163" fmla="*/ 893763 h 3214688"/>
              <a:gd name="connsiteX164" fmla="*/ 2482850 w 9301162"/>
              <a:gd name="connsiteY164" fmla="*/ 2517776 h 3214688"/>
              <a:gd name="connsiteX165" fmla="*/ 2482850 w 9301162"/>
              <a:gd name="connsiteY165" fmla="*/ 2533651 h 3214688"/>
              <a:gd name="connsiteX166" fmla="*/ 2483644 w 9301162"/>
              <a:gd name="connsiteY166" fmla="*/ 2549526 h 3214688"/>
              <a:gd name="connsiteX167" fmla="*/ 2485231 w 9301162"/>
              <a:gd name="connsiteY167" fmla="*/ 2564607 h 3214688"/>
              <a:gd name="connsiteX168" fmla="*/ 2487613 w 9301162"/>
              <a:gd name="connsiteY168" fmla="*/ 2578895 h 3214688"/>
              <a:gd name="connsiteX169" fmla="*/ 2489994 w 9301162"/>
              <a:gd name="connsiteY169" fmla="*/ 2593182 h 3214688"/>
              <a:gd name="connsiteX170" fmla="*/ 2493963 w 9301162"/>
              <a:gd name="connsiteY170" fmla="*/ 2606676 h 3214688"/>
              <a:gd name="connsiteX171" fmla="*/ 2497931 w 9301162"/>
              <a:gd name="connsiteY171" fmla="*/ 2619376 h 3214688"/>
              <a:gd name="connsiteX172" fmla="*/ 2501900 w 9301162"/>
              <a:gd name="connsiteY172" fmla="*/ 2632076 h 3214688"/>
              <a:gd name="connsiteX173" fmla="*/ 2508250 w 9301162"/>
              <a:gd name="connsiteY173" fmla="*/ 2643982 h 3214688"/>
              <a:gd name="connsiteX174" fmla="*/ 2513806 w 9301162"/>
              <a:gd name="connsiteY174" fmla="*/ 2655095 h 3214688"/>
              <a:gd name="connsiteX175" fmla="*/ 2520950 w 9301162"/>
              <a:gd name="connsiteY175" fmla="*/ 2665413 h 3214688"/>
              <a:gd name="connsiteX176" fmla="*/ 2528094 w 9301162"/>
              <a:gd name="connsiteY176" fmla="*/ 2676526 h 3214688"/>
              <a:gd name="connsiteX177" fmla="*/ 2535238 w 9301162"/>
              <a:gd name="connsiteY177" fmla="*/ 2686845 h 3214688"/>
              <a:gd name="connsiteX178" fmla="*/ 2543969 w 9301162"/>
              <a:gd name="connsiteY178" fmla="*/ 2695576 h 3214688"/>
              <a:gd name="connsiteX179" fmla="*/ 2553494 w 9301162"/>
              <a:gd name="connsiteY179" fmla="*/ 2704307 h 3214688"/>
              <a:gd name="connsiteX180" fmla="*/ 2563019 w 9301162"/>
              <a:gd name="connsiteY180" fmla="*/ 2713039 h 3214688"/>
              <a:gd name="connsiteX181" fmla="*/ 2573338 w 9301162"/>
              <a:gd name="connsiteY181" fmla="*/ 2720976 h 3214688"/>
              <a:gd name="connsiteX182" fmla="*/ 2583656 w 9301162"/>
              <a:gd name="connsiteY182" fmla="*/ 2728913 h 3214688"/>
              <a:gd name="connsiteX183" fmla="*/ 2595563 w 9301162"/>
              <a:gd name="connsiteY183" fmla="*/ 2735263 h 3214688"/>
              <a:gd name="connsiteX184" fmla="*/ 2608263 w 9301162"/>
              <a:gd name="connsiteY184" fmla="*/ 2741613 h 3214688"/>
              <a:gd name="connsiteX185" fmla="*/ 2620963 w 9301162"/>
              <a:gd name="connsiteY185" fmla="*/ 2747170 h 3214688"/>
              <a:gd name="connsiteX186" fmla="*/ 2634456 w 9301162"/>
              <a:gd name="connsiteY186" fmla="*/ 2752726 h 3214688"/>
              <a:gd name="connsiteX187" fmla="*/ 2648744 w 9301162"/>
              <a:gd name="connsiteY187" fmla="*/ 2757489 h 3214688"/>
              <a:gd name="connsiteX188" fmla="*/ 2663031 w 9301162"/>
              <a:gd name="connsiteY188" fmla="*/ 2761457 h 3214688"/>
              <a:gd name="connsiteX189" fmla="*/ 2678113 w 9301162"/>
              <a:gd name="connsiteY189" fmla="*/ 2765426 h 3214688"/>
              <a:gd name="connsiteX190" fmla="*/ 2694781 w 9301162"/>
              <a:gd name="connsiteY190" fmla="*/ 2769395 h 3214688"/>
              <a:gd name="connsiteX191" fmla="*/ 2711450 w 9301162"/>
              <a:gd name="connsiteY191" fmla="*/ 2771776 h 3214688"/>
              <a:gd name="connsiteX192" fmla="*/ 2728119 w 9301162"/>
              <a:gd name="connsiteY192" fmla="*/ 2774157 h 3214688"/>
              <a:gd name="connsiteX193" fmla="*/ 2746375 w 9301162"/>
              <a:gd name="connsiteY193" fmla="*/ 2775745 h 3214688"/>
              <a:gd name="connsiteX194" fmla="*/ 2764631 w 9301162"/>
              <a:gd name="connsiteY194" fmla="*/ 2777332 h 3214688"/>
              <a:gd name="connsiteX195" fmla="*/ 2784475 w 9301162"/>
              <a:gd name="connsiteY195" fmla="*/ 2778126 h 3214688"/>
              <a:gd name="connsiteX196" fmla="*/ 2803525 w 9301162"/>
              <a:gd name="connsiteY196" fmla="*/ 2778126 h 3214688"/>
              <a:gd name="connsiteX197" fmla="*/ 3398044 w 9301162"/>
              <a:gd name="connsiteY197" fmla="*/ 2778126 h 3214688"/>
              <a:gd name="connsiteX198" fmla="*/ 3418681 w 9301162"/>
              <a:gd name="connsiteY198" fmla="*/ 2778126 h 3214688"/>
              <a:gd name="connsiteX199" fmla="*/ 3437731 w 9301162"/>
              <a:gd name="connsiteY199" fmla="*/ 2777332 h 3214688"/>
              <a:gd name="connsiteX200" fmla="*/ 3455987 w 9301162"/>
              <a:gd name="connsiteY200" fmla="*/ 2775745 h 3214688"/>
              <a:gd name="connsiteX201" fmla="*/ 3474244 w 9301162"/>
              <a:gd name="connsiteY201" fmla="*/ 2774157 h 3214688"/>
              <a:gd name="connsiteX202" fmla="*/ 3490912 w 9301162"/>
              <a:gd name="connsiteY202" fmla="*/ 2771776 h 3214688"/>
              <a:gd name="connsiteX203" fmla="*/ 3507581 w 9301162"/>
              <a:gd name="connsiteY203" fmla="*/ 2769395 h 3214688"/>
              <a:gd name="connsiteX204" fmla="*/ 3523456 w 9301162"/>
              <a:gd name="connsiteY204" fmla="*/ 2765426 h 3214688"/>
              <a:gd name="connsiteX205" fmla="*/ 3538537 w 9301162"/>
              <a:gd name="connsiteY205" fmla="*/ 2761457 h 3214688"/>
              <a:gd name="connsiteX206" fmla="*/ 3553619 w 9301162"/>
              <a:gd name="connsiteY206" fmla="*/ 2757489 h 3214688"/>
              <a:gd name="connsiteX207" fmla="*/ 3567906 w 9301162"/>
              <a:gd name="connsiteY207" fmla="*/ 2752726 h 3214688"/>
              <a:gd name="connsiteX208" fmla="*/ 3581400 w 9301162"/>
              <a:gd name="connsiteY208" fmla="*/ 2747170 h 3214688"/>
              <a:gd name="connsiteX209" fmla="*/ 3594100 w 9301162"/>
              <a:gd name="connsiteY209" fmla="*/ 2741613 h 3214688"/>
              <a:gd name="connsiteX210" fmla="*/ 3606800 w 9301162"/>
              <a:gd name="connsiteY210" fmla="*/ 2735263 h 3214688"/>
              <a:gd name="connsiteX211" fmla="*/ 3617912 w 9301162"/>
              <a:gd name="connsiteY211" fmla="*/ 2728913 h 3214688"/>
              <a:gd name="connsiteX212" fmla="*/ 3629025 w 9301162"/>
              <a:gd name="connsiteY212" fmla="*/ 2720976 h 3214688"/>
              <a:gd name="connsiteX213" fmla="*/ 3639343 w 9301162"/>
              <a:gd name="connsiteY213" fmla="*/ 2713039 h 3214688"/>
              <a:gd name="connsiteX214" fmla="*/ 3649662 w 9301162"/>
              <a:gd name="connsiteY214" fmla="*/ 2704307 h 3214688"/>
              <a:gd name="connsiteX215" fmla="*/ 3658393 w 9301162"/>
              <a:gd name="connsiteY215" fmla="*/ 2695576 h 3214688"/>
              <a:gd name="connsiteX216" fmla="*/ 3667125 w 9301162"/>
              <a:gd name="connsiteY216" fmla="*/ 2686845 h 3214688"/>
              <a:gd name="connsiteX217" fmla="*/ 3674268 w 9301162"/>
              <a:gd name="connsiteY217" fmla="*/ 2676526 h 3214688"/>
              <a:gd name="connsiteX218" fmla="*/ 3681412 w 9301162"/>
              <a:gd name="connsiteY218" fmla="*/ 2665413 h 3214688"/>
              <a:gd name="connsiteX219" fmla="*/ 3687762 w 9301162"/>
              <a:gd name="connsiteY219" fmla="*/ 2655095 h 3214688"/>
              <a:gd name="connsiteX220" fmla="*/ 3694906 w 9301162"/>
              <a:gd name="connsiteY220" fmla="*/ 2643982 h 3214688"/>
              <a:gd name="connsiteX221" fmla="*/ 3699668 w 9301162"/>
              <a:gd name="connsiteY221" fmla="*/ 2632076 h 3214688"/>
              <a:gd name="connsiteX222" fmla="*/ 3704431 w 9301162"/>
              <a:gd name="connsiteY222" fmla="*/ 2619376 h 3214688"/>
              <a:gd name="connsiteX223" fmla="*/ 3708400 w 9301162"/>
              <a:gd name="connsiteY223" fmla="*/ 2606676 h 3214688"/>
              <a:gd name="connsiteX224" fmla="*/ 3712368 w 9301162"/>
              <a:gd name="connsiteY224" fmla="*/ 2593182 h 3214688"/>
              <a:gd name="connsiteX225" fmla="*/ 3714750 w 9301162"/>
              <a:gd name="connsiteY225" fmla="*/ 2578895 h 3214688"/>
              <a:gd name="connsiteX226" fmla="*/ 3717131 w 9301162"/>
              <a:gd name="connsiteY226" fmla="*/ 2564607 h 3214688"/>
              <a:gd name="connsiteX227" fmla="*/ 3718718 w 9301162"/>
              <a:gd name="connsiteY227" fmla="*/ 2549526 h 3214688"/>
              <a:gd name="connsiteX228" fmla="*/ 3719512 w 9301162"/>
              <a:gd name="connsiteY228" fmla="*/ 2533651 h 3214688"/>
              <a:gd name="connsiteX229" fmla="*/ 3719512 w 9301162"/>
              <a:gd name="connsiteY229" fmla="*/ 2517776 h 3214688"/>
              <a:gd name="connsiteX230" fmla="*/ 3719512 w 9301162"/>
              <a:gd name="connsiteY230" fmla="*/ 893763 h 3214688"/>
              <a:gd name="connsiteX231" fmla="*/ 3719512 w 9301162"/>
              <a:gd name="connsiteY231" fmla="*/ 877094 h 3214688"/>
              <a:gd name="connsiteX232" fmla="*/ 3718718 w 9301162"/>
              <a:gd name="connsiteY232" fmla="*/ 862013 h 3214688"/>
              <a:gd name="connsiteX233" fmla="*/ 3717131 w 9301162"/>
              <a:gd name="connsiteY233" fmla="*/ 847726 h 3214688"/>
              <a:gd name="connsiteX234" fmla="*/ 3714750 w 9301162"/>
              <a:gd name="connsiteY234" fmla="*/ 832644 h 3214688"/>
              <a:gd name="connsiteX235" fmla="*/ 3712368 w 9301162"/>
              <a:gd name="connsiteY235" fmla="*/ 818357 h 3214688"/>
              <a:gd name="connsiteX236" fmla="*/ 3708400 w 9301162"/>
              <a:gd name="connsiteY236" fmla="*/ 805657 h 3214688"/>
              <a:gd name="connsiteX237" fmla="*/ 3704431 w 9301162"/>
              <a:gd name="connsiteY237" fmla="*/ 792163 h 3214688"/>
              <a:gd name="connsiteX238" fmla="*/ 3699668 w 9301162"/>
              <a:gd name="connsiteY238" fmla="*/ 779463 h 3214688"/>
              <a:gd name="connsiteX239" fmla="*/ 3694906 w 9301162"/>
              <a:gd name="connsiteY239" fmla="*/ 767557 h 3214688"/>
              <a:gd name="connsiteX240" fmla="*/ 3687762 w 9301162"/>
              <a:gd name="connsiteY240" fmla="*/ 756444 h 3214688"/>
              <a:gd name="connsiteX241" fmla="*/ 3681412 w 9301162"/>
              <a:gd name="connsiteY241" fmla="*/ 745332 h 3214688"/>
              <a:gd name="connsiteX242" fmla="*/ 3674268 w 9301162"/>
              <a:gd name="connsiteY242" fmla="*/ 735013 h 3214688"/>
              <a:gd name="connsiteX243" fmla="*/ 3667125 w 9301162"/>
              <a:gd name="connsiteY243" fmla="*/ 725488 h 3214688"/>
              <a:gd name="connsiteX244" fmla="*/ 3658393 w 9301162"/>
              <a:gd name="connsiteY244" fmla="*/ 715963 h 3214688"/>
              <a:gd name="connsiteX245" fmla="*/ 3649662 w 9301162"/>
              <a:gd name="connsiteY245" fmla="*/ 706438 h 3214688"/>
              <a:gd name="connsiteX246" fmla="*/ 3639343 w 9301162"/>
              <a:gd name="connsiteY246" fmla="*/ 698501 h 3214688"/>
              <a:gd name="connsiteX247" fmla="*/ 3629025 w 9301162"/>
              <a:gd name="connsiteY247" fmla="*/ 690563 h 3214688"/>
              <a:gd name="connsiteX248" fmla="*/ 3617912 w 9301162"/>
              <a:gd name="connsiteY248" fmla="*/ 683419 h 3214688"/>
              <a:gd name="connsiteX249" fmla="*/ 3606800 w 9301162"/>
              <a:gd name="connsiteY249" fmla="*/ 676276 h 3214688"/>
              <a:gd name="connsiteX250" fmla="*/ 3594100 w 9301162"/>
              <a:gd name="connsiteY250" fmla="*/ 669926 h 3214688"/>
              <a:gd name="connsiteX251" fmla="*/ 3581400 w 9301162"/>
              <a:gd name="connsiteY251" fmla="*/ 664369 h 3214688"/>
              <a:gd name="connsiteX252" fmla="*/ 3567906 w 9301162"/>
              <a:gd name="connsiteY252" fmla="*/ 658813 h 3214688"/>
              <a:gd name="connsiteX253" fmla="*/ 3553619 w 9301162"/>
              <a:gd name="connsiteY253" fmla="*/ 654051 h 3214688"/>
              <a:gd name="connsiteX254" fmla="*/ 3538537 w 9301162"/>
              <a:gd name="connsiteY254" fmla="*/ 649288 h 3214688"/>
              <a:gd name="connsiteX255" fmla="*/ 3523456 w 9301162"/>
              <a:gd name="connsiteY255" fmla="*/ 646113 h 3214688"/>
              <a:gd name="connsiteX256" fmla="*/ 3507581 w 9301162"/>
              <a:gd name="connsiteY256" fmla="*/ 642144 h 3214688"/>
              <a:gd name="connsiteX257" fmla="*/ 3490912 w 9301162"/>
              <a:gd name="connsiteY257" fmla="*/ 639763 h 3214688"/>
              <a:gd name="connsiteX258" fmla="*/ 3474244 w 9301162"/>
              <a:gd name="connsiteY258" fmla="*/ 637382 h 3214688"/>
              <a:gd name="connsiteX259" fmla="*/ 3455987 w 9301162"/>
              <a:gd name="connsiteY259" fmla="*/ 635794 h 3214688"/>
              <a:gd name="connsiteX260" fmla="*/ 3437731 w 9301162"/>
              <a:gd name="connsiteY260" fmla="*/ 634207 h 3214688"/>
              <a:gd name="connsiteX261" fmla="*/ 3418681 w 9301162"/>
              <a:gd name="connsiteY261" fmla="*/ 633413 h 3214688"/>
              <a:gd name="connsiteX262" fmla="*/ 3398044 w 9301162"/>
              <a:gd name="connsiteY262" fmla="*/ 633413 h 3214688"/>
              <a:gd name="connsiteX263" fmla="*/ 2803525 w 9301162"/>
              <a:gd name="connsiteY263" fmla="*/ 633413 h 3214688"/>
              <a:gd name="connsiteX264" fmla="*/ 2649303 w 9301162"/>
              <a:gd name="connsiteY264" fmla="*/ 203200 h 3214688"/>
              <a:gd name="connsiteX265" fmla="*/ 3562581 w 9301162"/>
              <a:gd name="connsiteY265" fmla="*/ 203200 h 3214688"/>
              <a:gd name="connsiteX266" fmla="*/ 3599081 w 9301162"/>
              <a:gd name="connsiteY266" fmla="*/ 203994 h 3214688"/>
              <a:gd name="connsiteX267" fmla="*/ 3635580 w 9301162"/>
              <a:gd name="connsiteY267" fmla="*/ 207170 h 3214688"/>
              <a:gd name="connsiteX268" fmla="*/ 3671286 w 9301162"/>
              <a:gd name="connsiteY268" fmla="*/ 210346 h 3214688"/>
              <a:gd name="connsiteX269" fmla="*/ 3705405 w 9301162"/>
              <a:gd name="connsiteY269" fmla="*/ 215110 h 3214688"/>
              <a:gd name="connsiteX270" fmla="*/ 3739524 w 9301162"/>
              <a:gd name="connsiteY270" fmla="*/ 221461 h 3214688"/>
              <a:gd name="connsiteX271" fmla="*/ 3771263 w 9301162"/>
              <a:gd name="connsiteY271" fmla="*/ 229401 h 3214688"/>
              <a:gd name="connsiteX272" fmla="*/ 3803001 w 9301162"/>
              <a:gd name="connsiteY272" fmla="*/ 238134 h 3214688"/>
              <a:gd name="connsiteX273" fmla="*/ 3833947 w 9301162"/>
              <a:gd name="connsiteY273" fmla="*/ 249250 h 3214688"/>
              <a:gd name="connsiteX274" fmla="*/ 3863305 w 9301162"/>
              <a:gd name="connsiteY274" fmla="*/ 261953 h 3214688"/>
              <a:gd name="connsiteX275" fmla="*/ 3892663 w 9301162"/>
              <a:gd name="connsiteY275" fmla="*/ 275451 h 3214688"/>
              <a:gd name="connsiteX276" fmla="*/ 3919641 w 9301162"/>
              <a:gd name="connsiteY276" fmla="*/ 291330 h 3214688"/>
              <a:gd name="connsiteX277" fmla="*/ 3946619 w 9301162"/>
              <a:gd name="connsiteY277" fmla="*/ 308797 h 3214688"/>
              <a:gd name="connsiteX278" fmla="*/ 3972803 w 9301162"/>
              <a:gd name="connsiteY278" fmla="*/ 327058 h 3214688"/>
              <a:gd name="connsiteX279" fmla="*/ 3997400 w 9301162"/>
              <a:gd name="connsiteY279" fmla="*/ 347701 h 3214688"/>
              <a:gd name="connsiteX280" fmla="*/ 4021998 w 9301162"/>
              <a:gd name="connsiteY280" fmla="*/ 369138 h 3214688"/>
              <a:gd name="connsiteX281" fmla="*/ 4045008 w 9301162"/>
              <a:gd name="connsiteY281" fmla="*/ 392957 h 3214688"/>
              <a:gd name="connsiteX282" fmla="*/ 4064845 w 9301162"/>
              <a:gd name="connsiteY282" fmla="*/ 415187 h 3214688"/>
              <a:gd name="connsiteX283" fmla="*/ 4083095 w 9301162"/>
              <a:gd name="connsiteY283" fmla="*/ 439006 h 3214688"/>
              <a:gd name="connsiteX284" fmla="*/ 4100551 w 9301162"/>
              <a:gd name="connsiteY284" fmla="*/ 462825 h 3214688"/>
              <a:gd name="connsiteX285" fmla="*/ 4117214 w 9301162"/>
              <a:gd name="connsiteY285" fmla="*/ 488232 h 3214688"/>
              <a:gd name="connsiteX286" fmla="*/ 4131496 w 9301162"/>
              <a:gd name="connsiteY286" fmla="*/ 513638 h 3214688"/>
              <a:gd name="connsiteX287" fmla="*/ 4144191 w 9301162"/>
              <a:gd name="connsiteY287" fmla="*/ 540633 h 3214688"/>
              <a:gd name="connsiteX288" fmla="*/ 4156887 w 9301162"/>
              <a:gd name="connsiteY288" fmla="*/ 567627 h 3214688"/>
              <a:gd name="connsiteX289" fmla="*/ 4167995 w 9301162"/>
              <a:gd name="connsiteY289" fmla="*/ 596210 h 3214688"/>
              <a:gd name="connsiteX290" fmla="*/ 4177517 w 9301162"/>
              <a:gd name="connsiteY290" fmla="*/ 626380 h 3214688"/>
              <a:gd name="connsiteX291" fmla="*/ 4185452 w 9301162"/>
              <a:gd name="connsiteY291" fmla="*/ 655757 h 3214688"/>
              <a:gd name="connsiteX292" fmla="*/ 4192593 w 9301162"/>
              <a:gd name="connsiteY292" fmla="*/ 687515 h 3214688"/>
              <a:gd name="connsiteX293" fmla="*/ 4198941 w 9301162"/>
              <a:gd name="connsiteY293" fmla="*/ 719274 h 3214688"/>
              <a:gd name="connsiteX294" fmla="*/ 4202908 w 9301162"/>
              <a:gd name="connsiteY294" fmla="*/ 751826 h 3214688"/>
              <a:gd name="connsiteX295" fmla="*/ 4206082 w 9301162"/>
              <a:gd name="connsiteY295" fmla="*/ 785966 h 3214688"/>
              <a:gd name="connsiteX296" fmla="*/ 4208462 w 9301162"/>
              <a:gd name="connsiteY296" fmla="*/ 820900 h 3214688"/>
              <a:gd name="connsiteX297" fmla="*/ 4208462 w 9301162"/>
              <a:gd name="connsiteY297" fmla="*/ 856629 h 3214688"/>
              <a:gd name="connsiteX298" fmla="*/ 4208462 w 9301162"/>
              <a:gd name="connsiteY298" fmla="*/ 2566023 h 3214688"/>
              <a:gd name="connsiteX299" fmla="*/ 4208462 w 9301162"/>
              <a:gd name="connsiteY299" fmla="*/ 2600957 h 3214688"/>
              <a:gd name="connsiteX300" fmla="*/ 4206082 w 9301162"/>
              <a:gd name="connsiteY300" fmla="*/ 2635098 h 3214688"/>
              <a:gd name="connsiteX301" fmla="*/ 4202908 w 9301162"/>
              <a:gd name="connsiteY301" fmla="*/ 2668444 h 3214688"/>
              <a:gd name="connsiteX302" fmla="*/ 4198941 w 9301162"/>
              <a:gd name="connsiteY302" fmla="*/ 2700996 h 3214688"/>
              <a:gd name="connsiteX303" fmla="*/ 4192593 w 9301162"/>
              <a:gd name="connsiteY303" fmla="*/ 2732755 h 3214688"/>
              <a:gd name="connsiteX304" fmla="*/ 4185452 w 9301162"/>
              <a:gd name="connsiteY304" fmla="*/ 2762925 h 3214688"/>
              <a:gd name="connsiteX305" fmla="*/ 4177517 w 9301162"/>
              <a:gd name="connsiteY305" fmla="*/ 2792301 h 3214688"/>
              <a:gd name="connsiteX306" fmla="*/ 4167995 w 9301162"/>
              <a:gd name="connsiteY306" fmla="*/ 2821678 h 3214688"/>
              <a:gd name="connsiteX307" fmla="*/ 4156887 w 9301162"/>
              <a:gd name="connsiteY307" fmla="*/ 2849467 h 3214688"/>
              <a:gd name="connsiteX308" fmla="*/ 4144191 w 9301162"/>
              <a:gd name="connsiteY308" fmla="*/ 2877255 h 3214688"/>
              <a:gd name="connsiteX309" fmla="*/ 4131496 w 9301162"/>
              <a:gd name="connsiteY309" fmla="*/ 2902662 h 3214688"/>
              <a:gd name="connsiteX310" fmla="*/ 4117214 w 9301162"/>
              <a:gd name="connsiteY310" fmla="*/ 2928069 h 3214688"/>
              <a:gd name="connsiteX311" fmla="*/ 4100551 w 9301162"/>
              <a:gd name="connsiteY311" fmla="*/ 2953475 h 3214688"/>
              <a:gd name="connsiteX312" fmla="*/ 4083095 w 9301162"/>
              <a:gd name="connsiteY312" fmla="*/ 2976500 h 3214688"/>
              <a:gd name="connsiteX313" fmla="*/ 4064845 w 9301162"/>
              <a:gd name="connsiteY313" fmla="*/ 2999525 h 3214688"/>
              <a:gd name="connsiteX314" fmla="*/ 4045008 w 9301162"/>
              <a:gd name="connsiteY314" fmla="*/ 3020962 h 3214688"/>
              <a:gd name="connsiteX315" fmla="*/ 4021998 w 9301162"/>
              <a:gd name="connsiteY315" fmla="*/ 3044781 h 3214688"/>
              <a:gd name="connsiteX316" fmla="*/ 3997400 w 9301162"/>
              <a:gd name="connsiteY316" fmla="*/ 3066217 h 3214688"/>
              <a:gd name="connsiteX317" fmla="*/ 3972803 w 9301162"/>
              <a:gd name="connsiteY317" fmla="*/ 3087655 h 3214688"/>
              <a:gd name="connsiteX318" fmla="*/ 3946619 w 9301162"/>
              <a:gd name="connsiteY318" fmla="*/ 3105915 h 3214688"/>
              <a:gd name="connsiteX319" fmla="*/ 3919641 w 9301162"/>
              <a:gd name="connsiteY319" fmla="*/ 3122589 h 3214688"/>
              <a:gd name="connsiteX320" fmla="*/ 3892663 w 9301162"/>
              <a:gd name="connsiteY320" fmla="*/ 3139262 h 3214688"/>
              <a:gd name="connsiteX321" fmla="*/ 3863305 w 9301162"/>
              <a:gd name="connsiteY321" fmla="*/ 3153553 h 3214688"/>
              <a:gd name="connsiteX322" fmla="*/ 3833947 w 9301162"/>
              <a:gd name="connsiteY322" fmla="*/ 3166257 h 3214688"/>
              <a:gd name="connsiteX323" fmla="*/ 3803001 w 9301162"/>
              <a:gd name="connsiteY323" fmla="*/ 3177372 h 3214688"/>
              <a:gd name="connsiteX324" fmla="*/ 3771263 w 9301162"/>
              <a:gd name="connsiteY324" fmla="*/ 3187693 h 3214688"/>
              <a:gd name="connsiteX325" fmla="*/ 3739524 w 9301162"/>
              <a:gd name="connsiteY325" fmla="*/ 3195633 h 3214688"/>
              <a:gd name="connsiteX326" fmla="*/ 3705405 w 9301162"/>
              <a:gd name="connsiteY326" fmla="*/ 3202779 h 3214688"/>
              <a:gd name="connsiteX327" fmla="*/ 3671286 w 9301162"/>
              <a:gd name="connsiteY327" fmla="*/ 3207542 h 3214688"/>
              <a:gd name="connsiteX328" fmla="*/ 3635580 w 9301162"/>
              <a:gd name="connsiteY328" fmla="*/ 3211512 h 3214688"/>
              <a:gd name="connsiteX329" fmla="*/ 3599081 w 9301162"/>
              <a:gd name="connsiteY329" fmla="*/ 3213894 h 3214688"/>
              <a:gd name="connsiteX330" fmla="*/ 3562581 w 9301162"/>
              <a:gd name="connsiteY330" fmla="*/ 3214688 h 3214688"/>
              <a:gd name="connsiteX331" fmla="*/ 2649303 w 9301162"/>
              <a:gd name="connsiteY331" fmla="*/ 3214688 h 3214688"/>
              <a:gd name="connsiteX332" fmla="*/ 2611216 w 9301162"/>
              <a:gd name="connsiteY332" fmla="*/ 3213894 h 3214688"/>
              <a:gd name="connsiteX333" fmla="*/ 2574717 w 9301162"/>
              <a:gd name="connsiteY333" fmla="*/ 3211512 h 3214688"/>
              <a:gd name="connsiteX334" fmla="*/ 2539804 w 9301162"/>
              <a:gd name="connsiteY334" fmla="*/ 3207542 h 3214688"/>
              <a:gd name="connsiteX335" fmla="*/ 2504892 w 9301162"/>
              <a:gd name="connsiteY335" fmla="*/ 3202779 h 3214688"/>
              <a:gd name="connsiteX336" fmla="*/ 2471566 w 9301162"/>
              <a:gd name="connsiteY336" fmla="*/ 3195633 h 3214688"/>
              <a:gd name="connsiteX337" fmla="*/ 2438241 w 9301162"/>
              <a:gd name="connsiteY337" fmla="*/ 3187693 h 3214688"/>
              <a:gd name="connsiteX338" fmla="*/ 2406502 w 9301162"/>
              <a:gd name="connsiteY338" fmla="*/ 3177372 h 3214688"/>
              <a:gd name="connsiteX339" fmla="*/ 2376351 w 9301162"/>
              <a:gd name="connsiteY339" fmla="*/ 3166257 h 3214688"/>
              <a:gd name="connsiteX340" fmla="*/ 2345405 w 9301162"/>
              <a:gd name="connsiteY340" fmla="*/ 3153553 h 3214688"/>
              <a:gd name="connsiteX341" fmla="*/ 2316047 w 9301162"/>
              <a:gd name="connsiteY341" fmla="*/ 3139262 h 3214688"/>
              <a:gd name="connsiteX342" fmla="*/ 2288276 w 9301162"/>
              <a:gd name="connsiteY342" fmla="*/ 3122589 h 3214688"/>
              <a:gd name="connsiteX343" fmla="*/ 2260505 w 9301162"/>
              <a:gd name="connsiteY343" fmla="*/ 3105915 h 3214688"/>
              <a:gd name="connsiteX344" fmla="*/ 2234321 w 9301162"/>
              <a:gd name="connsiteY344" fmla="*/ 3087655 h 3214688"/>
              <a:gd name="connsiteX345" fmla="*/ 2208929 w 9301162"/>
              <a:gd name="connsiteY345" fmla="*/ 3066217 h 3214688"/>
              <a:gd name="connsiteX346" fmla="*/ 2183538 w 9301162"/>
              <a:gd name="connsiteY346" fmla="*/ 3044781 h 3214688"/>
              <a:gd name="connsiteX347" fmla="*/ 2159734 w 9301162"/>
              <a:gd name="connsiteY347" fmla="*/ 3020962 h 3214688"/>
              <a:gd name="connsiteX348" fmla="*/ 2139898 w 9301162"/>
              <a:gd name="connsiteY348" fmla="*/ 2999525 h 3214688"/>
              <a:gd name="connsiteX349" fmla="*/ 2120855 w 9301162"/>
              <a:gd name="connsiteY349" fmla="*/ 2976500 h 3214688"/>
              <a:gd name="connsiteX350" fmla="*/ 2104193 w 9301162"/>
              <a:gd name="connsiteY350" fmla="*/ 2953475 h 3214688"/>
              <a:gd name="connsiteX351" fmla="*/ 2087529 w 9301162"/>
              <a:gd name="connsiteY351" fmla="*/ 2928069 h 3214688"/>
              <a:gd name="connsiteX352" fmla="*/ 2072453 w 9301162"/>
              <a:gd name="connsiteY352" fmla="*/ 2902662 h 3214688"/>
              <a:gd name="connsiteX353" fmla="*/ 2058964 w 9301162"/>
              <a:gd name="connsiteY353" fmla="*/ 2877255 h 3214688"/>
              <a:gd name="connsiteX354" fmla="*/ 2046269 w 9301162"/>
              <a:gd name="connsiteY354" fmla="*/ 2849467 h 3214688"/>
              <a:gd name="connsiteX355" fmla="*/ 2035954 w 9301162"/>
              <a:gd name="connsiteY355" fmla="*/ 2821678 h 3214688"/>
              <a:gd name="connsiteX356" fmla="*/ 2026433 w 9301162"/>
              <a:gd name="connsiteY356" fmla="*/ 2792301 h 3214688"/>
              <a:gd name="connsiteX357" fmla="*/ 2017704 w 9301162"/>
              <a:gd name="connsiteY357" fmla="*/ 2762925 h 3214688"/>
              <a:gd name="connsiteX358" fmla="*/ 2010563 w 9301162"/>
              <a:gd name="connsiteY358" fmla="*/ 2732755 h 3214688"/>
              <a:gd name="connsiteX359" fmla="*/ 2005009 w 9301162"/>
              <a:gd name="connsiteY359" fmla="*/ 2700996 h 3214688"/>
              <a:gd name="connsiteX360" fmla="*/ 2000249 w 9301162"/>
              <a:gd name="connsiteY360" fmla="*/ 2668444 h 3214688"/>
              <a:gd name="connsiteX361" fmla="*/ 1997074 w 9301162"/>
              <a:gd name="connsiteY361" fmla="*/ 2635098 h 3214688"/>
              <a:gd name="connsiteX362" fmla="*/ 1994694 w 9301162"/>
              <a:gd name="connsiteY362" fmla="*/ 2600957 h 3214688"/>
              <a:gd name="connsiteX363" fmla="*/ 1993900 w 9301162"/>
              <a:gd name="connsiteY363" fmla="*/ 2566023 h 3214688"/>
              <a:gd name="connsiteX364" fmla="*/ 1993900 w 9301162"/>
              <a:gd name="connsiteY364" fmla="*/ 856629 h 3214688"/>
              <a:gd name="connsiteX365" fmla="*/ 1994694 w 9301162"/>
              <a:gd name="connsiteY365" fmla="*/ 820900 h 3214688"/>
              <a:gd name="connsiteX366" fmla="*/ 1997074 w 9301162"/>
              <a:gd name="connsiteY366" fmla="*/ 785966 h 3214688"/>
              <a:gd name="connsiteX367" fmla="*/ 2000249 w 9301162"/>
              <a:gd name="connsiteY367" fmla="*/ 751826 h 3214688"/>
              <a:gd name="connsiteX368" fmla="*/ 2005009 w 9301162"/>
              <a:gd name="connsiteY368" fmla="*/ 719274 h 3214688"/>
              <a:gd name="connsiteX369" fmla="*/ 2010563 w 9301162"/>
              <a:gd name="connsiteY369" fmla="*/ 687515 h 3214688"/>
              <a:gd name="connsiteX370" fmla="*/ 2017704 w 9301162"/>
              <a:gd name="connsiteY370" fmla="*/ 655757 h 3214688"/>
              <a:gd name="connsiteX371" fmla="*/ 2026433 w 9301162"/>
              <a:gd name="connsiteY371" fmla="*/ 626380 h 3214688"/>
              <a:gd name="connsiteX372" fmla="*/ 2035954 w 9301162"/>
              <a:gd name="connsiteY372" fmla="*/ 596210 h 3214688"/>
              <a:gd name="connsiteX373" fmla="*/ 2046269 w 9301162"/>
              <a:gd name="connsiteY373" fmla="*/ 567627 h 3214688"/>
              <a:gd name="connsiteX374" fmla="*/ 2058964 w 9301162"/>
              <a:gd name="connsiteY374" fmla="*/ 540633 h 3214688"/>
              <a:gd name="connsiteX375" fmla="*/ 2072453 w 9301162"/>
              <a:gd name="connsiteY375" fmla="*/ 513638 h 3214688"/>
              <a:gd name="connsiteX376" fmla="*/ 2087529 w 9301162"/>
              <a:gd name="connsiteY376" fmla="*/ 488232 h 3214688"/>
              <a:gd name="connsiteX377" fmla="*/ 2104193 w 9301162"/>
              <a:gd name="connsiteY377" fmla="*/ 462825 h 3214688"/>
              <a:gd name="connsiteX378" fmla="*/ 2120855 w 9301162"/>
              <a:gd name="connsiteY378" fmla="*/ 439006 h 3214688"/>
              <a:gd name="connsiteX379" fmla="*/ 2139898 w 9301162"/>
              <a:gd name="connsiteY379" fmla="*/ 415187 h 3214688"/>
              <a:gd name="connsiteX380" fmla="*/ 2159734 w 9301162"/>
              <a:gd name="connsiteY380" fmla="*/ 392957 h 3214688"/>
              <a:gd name="connsiteX381" fmla="*/ 2183538 w 9301162"/>
              <a:gd name="connsiteY381" fmla="*/ 369138 h 3214688"/>
              <a:gd name="connsiteX382" fmla="*/ 2208136 w 9301162"/>
              <a:gd name="connsiteY382" fmla="*/ 347701 h 3214688"/>
              <a:gd name="connsiteX383" fmla="*/ 2234321 w 9301162"/>
              <a:gd name="connsiteY383" fmla="*/ 327058 h 3214688"/>
              <a:gd name="connsiteX384" fmla="*/ 2259711 w 9301162"/>
              <a:gd name="connsiteY384" fmla="*/ 308797 h 3214688"/>
              <a:gd name="connsiteX385" fmla="*/ 2287482 w 9301162"/>
              <a:gd name="connsiteY385" fmla="*/ 291330 h 3214688"/>
              <a:gd name="connsiteX386" fmla="*/ 2315254 w 9301162"/>
              <a:gd name="connsiteY386" fmla="*/ 275451 h 3214688"/>
              <a:gd name="connsiteX387" fmla="*/ 2344612 w 9301162"/>
              <a:gd name="connsiteY387" fmla="*/ 261953 h 3214688"/>
              <a:gd name="connsiteX388" fmla="*/ 2374764 w 9301162"/>
              <a:gd name="connsiteY388" fmla="*/ 249250 h 3214688"/>
              <a:gd name="connsiteX389" fmla="*/ 2405709 w 9301162"/>
              <a:gd name="connsiteY389" fmla="*/ 238134 h 3214688"/>
              <a:gd name="connsiteX390" fmla="*/ 2437447 w 9301162"/>
              <a:gd name="connsiteY390" fmla="*/ 229401 h 3214688"/>
              <a:gd name="connsiteX391" fmla="*/ 2470773 w 9301162"/>
              <a:gd name="connsiteY391" fmla="*/ 221461 h 3214688"/>
              <a:gd name="connsiteX392" fmla="*/ 2504099 w 9301162"/>
              <a:gd name="connsiteY392" fmla="*/ 215110 h 3214688"/>
              <a:gd name="connsiteX393" fmla="*/ 2539011 w 9301162"/>
              <a:gd name="connsiteY393" fmla="*/ 210346 h 3214688"/>
              <a:gd name="connsiteX394" fmla="*/ 2574717 w 9301162"/>
              <a:gd name="connsiteY394" fmla="*/ 207170 h 3214688"/>
              <a:gd name="connsiteX395" fmla="*/ 2611216 w 9301162"/>
              <a:gd name="connsiteY395" fmla="*/ 203994 h 3214688"/>
              <a:gd name="connsiteX396" fmla="*/ 488343 w 9301162"/>
              <a:gd name="connsiteY396" fmla="*/ 203200 h 3214688"/>
              <a:gd name="connsiteX397" fmla="*/ 488343 w 9301162"/>
              <a:gd name="connsiteY397" fmla="*/ 2423905 h 3214688"/>
              <a:gd name="connsiteX398" fmla="*/ 488343 w 9301162"/>
              <a:gd name="connsiteY398" fmla="*/ 2445341 h 3214688"/>
              <a:gd name="connsiteX399" fmla="*/ 489137 w 9301162"/>
              <a:gd name="connsiteY399" fmla="*/ 2466778 h 3214688"/>
              <a:gd name="connsiteX400" fmla="*/ 490726 w 9301162"/>
              <a:gd name="connsiteY400" fmla="*/ 2486627 h 3214688"/>
              <a:gd name="connsiteX401" fmla="*/ 492313 w 9301162"/>
              <a:gd name="connsiteY401" fmla="*/ 2507270 h 3214688"/>
              <a:gd name="connsiteX402" fmla="*/ 494696 w 9301162"/>
              <a:gd name="connsiteY402" fmla="*/ 2526325 h 3214688"/>
              <a:gd name="connsiteX403" fmla="*/ 498666 w 9301162"/>
              <a:gd name="connsiteY403" fmla="*/ 2544586 h 3214688"/>
              <a:gd name="connsiteX404" fmla="*/ 501842 w 9301162"/>
              <a:gd name="connsiteY404" fmla="*/ 2562053 h 3214688"/>
              <a:gd name="connsiteX405" fmla="*/ 505018 w 9301162"/>
              <a:gd name="connsiteY405" fmla="*/ 2578727 h 3214688"/>
              <a:gd name="connsiteX406" fmla="*/ 509783 w 9301162"/>
              <a:gd name="connsiteY406" fmla="*/ 2595400 h 3214688"/>
              <a:gd name="connsiteX407" fmla="*/ 514547 w 9301162"/>
              <a:gd name="connsiteY407" fmla="*/ 2611279 h 3214688"/>
              <a:gd name="connsiteX408" fmla="*/ 519311 w 9301162"/>
              <a:gd name="connsiteY408" fmla="*/ 2625570 h 3214688"/>
              <a:gd name="connsiteX409" fmla="*/ 525664 w 9301162"/>
              <a:gd name="connsiteY409" fmla="*/ 2640655 h 3214688"/>
              <a:gd name="connsiteX410" fmla="*/ 532016 w 9301162"/>
              <a:gd name="connsiteY410" fmla="*/ 2653359 h 3214688"/>
              <a:gd name="connsiteX411" fmla="*/ 538369 w 9301162"/>
              <a:gd name="connsiteY411" fmla="*/ 2666062 h 3214688"/>
              <a:gd name="connsiteX412" fmla="*/ 546309 w 9301162"/>
              <a:gd name="connsiteY412" fmla="*/ 2678765 h 3214688"/>
              <a:gd name="connsiteX413" fmla="*/ 554250 w 9301162"/>
              <a:gd name="connsiteY413" fmla="*/ 2689881 h 3214688"/>
              <a:gd name="connsiteX414" fmla="*/ 562984 w 9301162"/>
              <a:gd name="connsiteY414" fmla="*/ 2700996 h 3214688"/>
              <a:gd name="connsiteX415" fmla="*/ 571719 w 9301162"/>
              <a:gd name="connsiteY415" fmla="*/ 2710524 h 3214688"/>
              <a:gd name="connsiteX416" fmla="*/ 581248 w 9301162"/>
              <a:gd name="connsiteY416" fmla="*/ 2720051 h 3214688"/>
              <a:gd name="connsiteX417" fmla="*/ 591570 w 9301162"/>
              <a:gd name="connsiteY417" fmla="*/ 2728785 h 3214688"/>
              <a:gd name="connsiteX418" fmla="*/ 601893 w 9301162"/>
              <a:gd name="connsiteY418" fmla="*/ 2736725 h 3214688"/>
              <a:gd name="connsiteX419" fmla="*/ 613010 w 9301162"/>
              <a:gd name="connsiteY419" fmla="*/ 2743870 h 3214688"/>
              <a:gd name="connsiteX420" fmla="*/ 624127 w 9301162"/>
              <a:gd name="connsiteY420" fmla="*/ 2750222 h 3214688"/>
              <a:gd name="connsiteX421" fmla="*/ 636831 w 9301162"/>
              <a:gd name="connsiteY421" fmla="*/ 2756573 h 3214688"/>
              <a:gd name="connsiteX422" fmla="*/ 648742 w 9301162"/>
              <a:gd name="connsiteY422" fmla="*/ 2761337 h 3214688"/>
              <a:gd name="connsiteX423" fmla="*/ 661447 w 9301162"/>
              <a:gd name="connsiteY423" fmla="*/ 2766101 h 3214688"/>
              <a:gd name="connsiteX424" fmla="*/ 674946 w 9301162"/>
              <a:gd name="connsiteY424" fmla="*/ 2770071 h 3214688"/>
              <a:gd name="connsiteX425" fmla="*/ 690033 w 9301162"/>
              <a:gd name="connsiteY425" fmla="*/ 2773247 h 3214688"/>
              <a:gd name="connsiteX426" fmla="*/ 704326 w 9301162"/>
              <a:gd name="connsiteY426" fmla="*/ 2775629 h 3214688"/>
              <a:gd name="connsiteX427" fmla="*/ 718619 w 9301162"/>
              <a:gd name="connsiteY427" fmla="*/ 2777216 h 3214688"/>
              <a:gd name="connsiteX428" fmla="*/ 735294 w 9301162"/>
              <a:gd name="connsiteY428" fmla="*/ 2778804 h 3214688"/>
              <a:gd name="connsiteX429" fmla="*/ 751175 w 9301162"/>
              <a:gd name="connsiteY429" fmla="*/ 2778804 h 3214688"/>
              <a:gd name="connsiteX430" fmla="*/ 1814413 w 9301162"/>
              <a:gd name="connsiteY430" fmla="*/ 2778804 h 3214688"/>
              <a:gd name="connsiteX431" fmla="*/ 1821560 w 9301162"/>
              <a:gd name="connsiteY431" fmla="*/ 2805799 h 3214688"/>
              <a:gd name="connsiteX432" fmla="*/ 1828707 w 9301162"/>
              <a:gd name="connsiteY432" fmla="*/ 2833587 h 3214688"/>
              <a:gd name="connsiteX433" fmla="*/ 1836647 w 9301162"/>
              <a:gd name="connsiteY433" fmla="*/ 2860582 h 3214688"/>
              <a:gd name="connsiteX434" fmla="*/ 1845382 w 9301162"/>
              <a:gd name="connsiteY434" fmla="*/ 2885989 h 3214688"/>
              <a:gd name="connsiteX435" fmla="*/ 1854116 w 9301162"/>
              <a:gd name="connsiteY435" fmla="*/ 2912189 h 3214688"/>
              <a:gd name="connsiteX436" fmla="*/ 1864439 w 9301162"/>
              <a:gd name="connsiteY436" fmla="*/ 2936802 h 3214688"/>
              <a:gd name="connsiteX437" fmla="*/ 1876350 w 9301162"/>
              <a:gd name="connsiteY437" fmla="*/ 2962209 h 3214688"/>
              <a:gd name="connsiteX438" fmla="*/ 1888261 w 9301162"/>
              <a:gd name="connsiteY438" fmla="*/ 2986028 h 3214688"/>
              <a:gd name="connsiteX439" fmla="*/ 1900966 w 9301162"/>
              <a:gd name="connsiteY439" fmla="*/ 3009847 h 3214688"/>
              <a:gd name="connsiteX440" fmla="*/ 1915258 w 9301162"/>
              <a:gd name="connsiteY440" fmla="*/ 3032871 h 3214688"/>
              <a:gd name="connsiteX441" fmla="*/ 1929552 w 9301162"/>
              <a:gd name="connsiteY441" fmla="*/ 3055896 h 3214688"/>
              <a:gd name="connsiteX442" fmla="*/ 1944638 w 9301162"/>
              <a:gd name="connsiteY442" fmla="*/ 3078127 h 3214688"/>
              <a:gd name="connsiteX443" fmla="*/ 1961313 w 9301162"/>
              <a:gd name="connsiteY443" fmla="*/ 3099564 h 3214688"/>
              <a:gd name="connsiteX444" fmla="*/ 1977989 w 9301162"/>
              <a:gd name="connsiteY444" fmla="*/ 3120207 h 3214688"/>
              <a:gd name="connsiteX445" fmla="*/ 1995458 w 9301162"/>
              <a:gd name="connsiteY445" fmla="*/ 3141644 h 3214688"/>
              <a:gd name="connsiteX446" fmla="*/ 2014515 w 9301162"/>
              <a:gd name="connsiteY446" fmla="*/ 3161493 h 3214688"/>
              <a:gd name="connsiteX447" fmla="*/ 2028808 w 9301162"/>
              <a:gd name="connsiteY447" fmla="*/ 3174990 h 3214688"/>
              <a:gd name="connsiteX448" fmla="*/ 2042307 w 9301162"/>
              <a:gd name="connsiteY448" fmla="*/ 3189281 h 3214688"/>
              <a:gd name="connsiteX449" fmla="*/ 2071687 w 9301162"/>
              <a:gd name="connsiteY449" fmla="*/ 3214688 h 3214688"/>
              <a:gd name="connsiteX450" fmla="*/ 751175 w 9301162"/>
              <a:gd name="connsiteY450" fmla="*/ 3214688 h 3214688"/>
              <a:gd name="connsiteX451" fmla="*/ 705914 w 9301162"/>
              <a:gd name="connsiteY451" fmla="*/ 3213894 h 3214688"/>
              <a:gd name="connsiteX452" fmla="*/ 662241 w 9301162"/>
              <a:gd name="connsiteY452" fmla="*/ 3211512 h 3214688"/>
              <a:gd name="connsiteX453" fmla="*/ 619362 w 9301162"/>
              <a:gd name="connsiteY453" fmla="*/ 3207542 h 3214688"/>
              <a:gd name="connsiteX454" fmla="*/ 578071 w 9301162"/>
              <a:gd name="connsiteY454" fmla="*/ 3201985 h 3214688"/>
              <a:gd name="connsiteX455" fmla="*/ 537574 w 9301162"/>
              <a:gd name="connsiteY455" fmla="*/ 3194839 h 3214688"/>
              <a:gd name="connsiteX456" fmla="*/ 499460 w 9301162"/>
              <a:gd name="connsiteY456" fmla="*/ 3186899 h 3214688"/>
              <a:gd name="connsiteX457" fmla="*/ 461346 w 9301162"/>
              <a:gd name="connsiteY457" fmla="*/ 3175784 h 3214688"/>
              <a:gd name="connsiteX458" fmla="*/ 424819 w 9301162"/>
              <a:gd name="connsiteY458" fmla="*/ 3163875 h 3214688"/>
              <a:gd name="connsiteX459" fmla="*/ 389087 w 9301162"/>
              <a:gd name="connsiteY459" fmla="*/ 3151171 h 3214688"/>
              <a:gd name="connsiteX460" fmla="*/ 354942 w 9301162"/>
              <a:gd name="connsiteY460" fmla="*/ 3136086 h 3214688"/>
              <a:gd name="connsiteX461" fmla="*/ 338267 w 9301162"/>
              <a:gd name="connsiteY461" fmla="*/ 3127353 h 3214688"/>
              <a:gd name="connsiteX462" fmla="*/ 322386 w 9301162"/>
              <a:gd name="connsiteY462" fmla="*/ 3119413 h 3214688"/>
              <a:gd name="connsiteX463" fmla="*/ 305711 w 9301162"/>
              <a:gd name="connsiteY463" fmla="*/ 3110679 h 3214688"/>
              <a:gd name="connsiteX464" fmla="*/ 290624 w 9301162"/>
              <a:gd name="connsiteY464" fmla="*/ 3101946 h 3214688"/>
              <a:gd name="connsiteX465" fmla="*/ 274743 w 9301162"/>
              <a:gd name="connsiteY465" fmla="*/ 3092418 h 3214688"/>
              <a:gd name="connsiteX466" fmla="*/ 259656 w 9301162"/>
              <a:gd name="connsiteY466" fmla="*/ 3081303 h 3214688"/>
              <a:gd name="connsiteX467" fmla="*/ 244569 w 9301162"/>
              <a:gd name="connsiteY467" fmla="*/ 3070981 h 3214688"/>
              <a:gd name="connsiteX468" fmla="*/ 230276 w 9301162"/>
              <a:gd name="connsiteY468" fmla="*/ 3060660 h 3214688"/>
              <a:gd name="connsiteX469" fmla="*/ 215983 w 9301162"/>
              <a:gd name="connsiteY469" fmla="*/ 3049545 h 3214688"/>
              <a:gd name="connsiteX470" fmla="*/ 201690 w 9301162"/>
              <a:gd name="connsiteY470" fmla="*/ 3037635 h 3214688"/>
              <a:gd name="connsiteX471" fmla="*/ 188985 w 9301162"/>
              <a:gd name="connsiteY471" fmla="*/ 3025726 h 3214688"/>
              <a:gd name="connsiteX472" fmla="*/ 174692 w 9301162"/>
              <a:gd name="connsiteY472" fmla="*/ 3013816 h 3214688"/>
              <a:gd name="connsiteX473" fmla="*/ 153253 w 9301162"/>
              <a:gd name="connsiteY473" fmla="*/ 2991585 h 3214688"/>
              <a:gd name="connsiteX474" fmla="*/ 132607 w 9301162"/>
              <a:gd name="connsiteY474" fmla="*/ 2970149 h 3214688"/>
              <a:gd name="connsiteX475" fmla="*/ 114344 w 9301162"/>
              <a:gd name="connsiteY475" fmla="*/ 2948711 h 3214688"/>
              <a:gd name="connsiteX476" fmla="*/ 97669 w 9301162"/>
              <a:gd name="connsiteY476" fmla="*/ 2927275 h 3214688"/>
              <a:gd name="connsiteX477" fmla="*/ 82582 w 9301162"/>
              <a:gd name="connsiteY477" fmla="*/ 2906632 h 3214688"/>
              <a:gd name="connsiteX478" fmla="*/ 70671 w 9301162"/>
              <a:gd name="connsiteY478" fmla="*/ 2885195 h 3214688"/>
              <a:gd name="connsiteX479" fmla="*/ 59554 w 9301162"/>
              <a:gd name="connsiteY479" fmla="*/ 2864552 h 3214688"/>
              <a:gd name="connsiteX480" fmla="*/ 50820 w 9301162"/>
              <a:gd name="connsiteY480" fmla="*/ 2843909 h 3214688"/>
              <a:gd name="connsiteX481" fmla="*/ 45261 w 9301162"/>
              <a:gd name="connsiteY481" fmla="*/ 2827236 h 3214688"/>
              <a:gd name="connsiteX482" fmla="*/ 38115 w 9301162"/>
              <a:gd name="connsiteY482" fmla="*/ 2809769 h 3214688"/>
              <a:gd name="connsiteX483" fmla="*/ 33350 w 9301162"/>
              <a:gd name="connsiteY483" fmla="*/ 2791508 h 3214688"/>
              <a:gd name="connsiteX484" fmla="*/ 28586 w 9301162"/>
              <a:gd name="connsiteY484" fmla="*/ 2773247 h 3214688"/>
              <a:gd name="connsiteX485" fmla="*/ 23822 w 9301162"/>
              <a:gd name="connsiteY485" fmla="*/ 2753397 h 3214688"/>
              <a:gd name="connsiteX486" fmla="*/ 19851 w 9301162"/>
              <a:gd name="connsiteY486" fmla="*/ 2733549 h 3214688"/>
              <a:gd name="connsiteX487" fmla="*/ 15881 w 9301162"/>
              <a:gd name="connsiteY487" fmla="*/ 2712112 h 3214688"/>
              <a:gd name="connsiteX488" fmla="*/ 12705 w 9301162"/>
              <a:gd name="connsiteY488" fmla="*/ 2690675 h 3214688"/>
              <a:gd name="connsiteX489" fmla="*/ 9529 w 9301162"/>
              <a:gd name="connsiteY489" fmla="*/ 2667650 h 3214688"/>
              <a:gd name="connsiteX490" fmla="*/ 7147 w 9301162"/>
              <a:gd name="connsiteY490" fmla="*/ 2645419 h 3214688"/>
              <a:gd name="connsiteX491" fmla="*/ 3176 w 9301162"/>
              <a:gd name="connsiteY491" fmla="*/ 2596987 h 3214688"/>
              <a:gd name="connsiteX492" fmla="*/ 794 w 9301162"/>
              <a:gd name="connsiteY492" fmla="*/ 2545380 h 3214688"/>
              <a:gd name="connsiteX493" fmla="*/ 0 w 9301162"/>
              <a:gd name="connsiteY493" fmla="*/ 2490597 h 3214688"/>
              <a:gd name="connsiteX494" fmla="*/ 0 w 9301162"/>
              <a:gd name="connsiteY494" fmla="*/ 692279 h 3214688"/>
              <a:gd name="connsiteX495" fmla="*/ 794 w 9301162"/>
              <a:gd name="connsiteY495" fmla="*/ 667666 h 3214688"/>
              <a:gd name="connsiteX496" fmla="*/ 2382 w 9301162"/>
              <a:gd name="connsiteY496" fmla="*/ 642260 h 3214688"/>
              <a:gd name="connsiteX497" fmla="*/ 5558 w 9301162"/>
              <a:gd name="connsiteY497" fmla="*/ 618441 h 3214688"/>
              <a:gd name="connsiteX498" fmla="*/ 9529 w 9301162"/>
              <a:gd name="connsiteY498" fmla="*/ 593828 h 3214688"/>
              <a:gd name="connsiteX499" fmla="*/ 15087 w 9301162"/>
              <a:gd name="connsiteY499" fmla="*/ 570009 h 3214688"/>
              <a:gd name="connsiteX500" fmla="*/ 21440 w 9301162"/>
              <a:gd name="connsiteY500" fmla="*/ 546984 h 3214688"/>
              <a:gd name="connsiteX501" fmla="*/ 29380 w 9301162"/>
              <a:gd name="connsiteY501" fmla="*/ 523960 h 3214688"/>
              <a:gd name="connsiteX502" fmla="*/ 38115 w 9301162"/>
              <a:gd name="connsiteY502" fmla="*/ 502523 h 3214688"/>
              <a:gd name="connsiteX503" fmla="*/ 48437 w 9301162"/>
              <a:gd name="connsiteY503" fmla="*/ 481086 h 3214688"/>
              <a:gd name="connsiteX504" fmla="*/ 58760 w 9301162"/>
              <a:gd name="connsiteY504" fmla="*/ 459649 h 3214688"/>
              <a:gd name="connsiteX505" fmla="*/ 70671 w 9301162"/>
              <a:gd name="connsiteY505" fmla="*/ 439006 h 3214688"/>
              <a:gd name="connsiteX506" fmla="*/ 82582 w 9301162"/>
              <a:gd name="connsiteY506" fmla="*/ 419157 h 3214688"/>
              <a:gd name="connsiteX507" fmla="*/ 96875 w 9301162"/>
              <a:gd name="connsiteY507" fmla="*/ 400102 h 3214688"/>
              <a:gd name="connsiteX508" fmla="*/ 111168 w 9301162"/>
              <a:gd name="connsiteY508" fmla="*/ 381047 h 3214688"/>
              <a:gd name="connsiteX509" fmla="*/ 126255 w 9301162"/>
              <a:gd name="connsiteY509" fmla="*/ 363580 h 3214688"/>
              <a:gd name="connsiteX510" fmla="*/ 142930 w 9301162"/>
              <a:gd name="connsiteY510" fmla="*/ 346907 h 3214688"/>
              <a:gd name="connsiteX511" fmla="*/ 159605 w 9301162"/>
              <a:gd name="connsiteY511" fmla="*/ 330234 h 3214688"/>
              <a:gd name="connsiteX512" fmla="*/ 177868 w 9301162"/>
              <a:gd name="connsiteY512" fmla="*/ 315149 h 3214688"/>
              <a:gd name="connsiteX513" fmla="*/ 196131 w 9301162"/>
              <a:gd name="connsiteY513" fmla="*/ 300857 h 3214688"/>
              <a:gd name="connsiteX514" fmla="*/ 215189 w 9301162"/>
              <a:gd name="connsiteY514" fmla="*/ 286566 h 3214688"/>
              <a:gd name="connsiteX515" fmla="*/ 235040 w 9301162"/>
              <a:gd name="connsiteY515" fmla="*/ 274657 h 3214688"/>
              <a:gd name="connsiteX516" fmla="*/ 255685 w 9301162"/>
              <a:gd name="connsiteY516" fmla="*/ 262747 h 3214688"/>
              <a:gd name="connsiteX517" fmla="*/ 277125 w 9301162"/>
              <a:gd name="connsiteY517" fmla="*/ 252426 h 3214688"/>
              <a:gd name="connsiteX518" fmla="*/ 298564 w 9301162"/>
              <a:gd name="connsiteY518" fmla="*/ 242104 h 3214688"/>
              <a:gd name="connsiteX519" fmla="*/ 320798 w 9301162"/>
              <a:gd name="connsiteY519" fmla="*/ 233371 h 3214688"/>
              <a:gd name="connsiteX520" fmla="*/ 343031 w 9301162"/>
              <a:gd name="connsiteY520" fmla="*/ 225431 h 3214688"/>
              <a:gd name="connsiteX521" fmla="*/ 366853 w 9301162"/>
              <a:gd name="connsiteY521" fmla="*/ 219079 h 3214688"/>
              <a:gd name="connsiteX522" fmla="*/ 389880 w 9301162"/>
              <a:gd name="connsiteY522" fmla="*/ 213522 h 3214688"/>
              <a:gd name="connsiteX523" fmla="*/ 414496 w 9301162"/>
              <a:gd name="connsiteY523" fmla="*/ 209552 h 3214688"/>
              <a:gd name="connsiteX524" fmla="*/ 438318 w 9301162"/>
              <a:gd name="connsiteY524" fmla="*/ 206376 h 3214688"/>
              <a:gd name="connsiteX525" fmla="*/ 463727 w 9301162"/>
              <a:gd name="connsiteY525" fmla="*/ 203994 h 3214688"/>
              <a:gd name="connsiteX526" fmla="*/ 7739531 w 9301162"/>
              <a:gd name="connsiteY526" fmla="*/ 198438 h 3214688"/>
              <a:gd name="connsiteX527" fmla="*/ 8654586 w 9301162"/>
              <a:gd name="connsiteY527" fmla="*/ 198438 h 3214688"/>
              <a:gd name="connsiteX528" fmla="*/ 8691919 w 9301162"/>
              <a:gd name="connsiteY528" fmla="*/ 199232 h 3214688"/>
              <a:gd name="connsiteX529" fmla="*/ 8728458 w 9301162"/>
              <a:gd name="connsiteY529" fmla="*/ 201613 h 3214688"/>
              <a:gd name="connsiteX530" fmla="*/ 8763408 w 9301162"/>
              <a:gd name="connsiteY530" fmla="*/ 204788 h 3214688"/>
              <a:gd name="connsiteX531" fmla="*/ 8797564 w 9301162"/>
              <a:gd name="connsiteY531" fmla="*/ 211138 h 3214688"/>
              <a:gd name="connsiteX532" fmla="*/ 8830925 w 9301162"/>
              <a:gd name="connsiteY532" fmla="*/ 217488 h 3214688"/>
              <a:gd name="connsiteX533" fmla="*/ 8864286 w 9301162"/>
              <a:gd name="connsiteY533" fmla="*/ 226219 h 3214688"/>
              <a:gd name="connsiteX534" fmla="*/ 8895265 w 9301162"/>
              <a:gd name="connsiteY534" fmla="*/ 235744 h 3214688"/>
              <a:gd name="connsiteX535" fmla="*/ 8926243 w 9301162"/>
              <a:gd name="connsiteY535" fmla="*/ 246857 h 3214688"/>
              <a:gd name="connsiteX536" fmla="*/ 8955633 w 9301162"/>
              <a:gd name="connsiteY536" fmla="*/ 260351 h 3214688"/>
              <a:gd name="connsiteX537" fmla="*/ 8984229 w 9301162"/>
              <a:gd name="connsiteY537" fmla="*/ 274638 h 3214688"/>
              <a:gd name="connsiteX538" fmla="*/ 9012030 w 9301162"/>
              <a:gd name="connsiteY538" fmla="*/ 290513 h 3214688"/>
              <a:gd name="connsiteX539" fmla="*/ 9039831 w 9301162"/>
              <a:gd name="connsiteY539" fmla="*/ 308769 h 3214688"/>
              <a:gd name="connsiteX540" fmla="*/ 9065249 w 9301162"/>
              <a:gd name="connsiteY540" fmla="*/ 327026 h 3214688"/>
              <a:gd name="connsiteX541" fmla="*/ 9090668 w 9301162"/>
              <a:gd name="connsiteY541" fmla="*/ 348457 h 3214688"/>
              <a:gd name="connsiteX542" fmla="*/ 9114497 w 9301162"/>
              <a:gd name="connsiteY542" fmla="*/ 369888 h 3214688"/>
              <a:gd name="connsiteX543" fmla="*/ 9137532 w 9301162"/>
              <a:gd name="connsiteY543" fmla="*/ 393701 h 3214688"/>
              <a:gd name="connsiteX544" fmla="*/ 9157390 w 9301162"/>
              <a:gd name="connsiteY544" fmla="*/ 415926 h 3214688"/>
              <a:gd name="connsiteX545" fmla="*/ 9176454 w 9301162"/>
              <a:gd name="connsiteY545" fmla="*/ 439738 h 3214688"/>
              <a:gd name="connsiteX546" fmla="*/ 9193134 w 9301162"/>
              <a:gd name="connsiteY546" fmla="*/ 463551 h 3214688"/>
              <a:gd name="connsiteX547" fmla="*/ 9209021 w 9301162"/>
              <a:gd name="connsiteY547" fmla="*/ 488951 h 3214688"/>
              <a:gd name="connsiteX548" fmla="*/ 9224113 w 9301162"/>
              <a:gd name="connsiteY548" fmla="*/ 514351 h 3214688"/>
              <a:gd name="connsiteX549" fmla="*/ 9237616 w 9301162"/>
              <a:gd name="connsiteY549" fmla="*/ 541338 h 3214688"/>
              <a:gd name="connsiteX550" fmla="*/ 9249531 w 9301162"/>
              <a:gd name="connsiteY550" fmla="*/ 568325 h 3214688"/>
              <a:gd name="connsiteX551" fmla="*/ 9259858 w 9301162"/>
              <a:gd name="connsiteY551" fmla="*/ 596901 h 3214688"/>
              <a:gd name="connsiteX552" fmla="*/ 9270184 w 9301162"/>
              <a:gd name="connsiteY552" fmla="*/ 627063 h 3214688"/>
              <a:gd name="connsiteX553" fmla="*/ 9278127 w 9301162"/>
              <a:gd name="connsiteY553" fmla="*/ 656432 h 3214688"/>
              <a:gd name="connsiteX554" fmla="*/ 9285276 w 9301162"/>
              <a:gd name="connsiteY554" fmla="*/ 688182 h 3214688"/>
              <a:gd name="connsiteX555" fmla="*/ 9290836 w 9301162"/>
              <a:gd name="connsiteY555" fmla="*/ 719932 h 3214688"/>
              <a:gd name="connsiteX556" fmla="*/ 9295602 w 9301162"/>
              <a:gd name="connsiteY556" fmla="*/ 752475 h 3214688"/>
              <a:gd name="connsiteX557" fmla="*/ 9298779 w 9301162"/>
              <a:gd name="connsiteY557" fmla="*/ 786607 h 3214688"/>
              <a:gd name="connsiteX558" fmla="*/ 9300368 w 9301162"/>
              <a:gd name="connsiteY558" fmla="*/ 821532 h 3214688"/>
              <a:gd name="connsiteX559" fmla="*/ 9301162 w 9301162"/>
              <a:gd name="connsiteY559" fmla="*/ 857251 h 3214688"/>
              <a:gd name="connsiteX560" fmla="*/ 9301162 w 9301162"/>
              <a:gd name="connsiteY560" fmla="*/ 2566194 h 3214688"/>
              <a:gd name="connsiteX561" fmla="*/ 9300368 w 9301162"/>
              <a:gd name="connsiteY561" fmla="*/ 2601119 h 3214688"/>
              <a:gd name="connsiteX562" fmla="*/ 9298779 w 9301162"/>
              <a:gd name="connsiteY562" fmla="*/ 2635251 h 3214688"/>
              <a:gd name="connsiteX563" fmla="*/ 9295602 w 9301162"/>
              <a:gd name="connsiteY563" fmla="*/ 2668588 h 3214688"/>
              <a:gd name="connsiteX564" fmla="*/ 9290836 w 9301162"/>
              <a:gd name="connsiteY564" fmla="*/ 2701132 h 3214688"/>
              <a:gd name="connsiteX565" fmla="*/ 9285276 w 9301162"/>
              <a:gd name="connsiteY565" fmla="*/ 2732882 h 3214688"/>
              <a:gd name="connsiteX566" fmla="*/ 9278127 w 9301162"/>
              <a:gd name="connsiteY566" fmla="*/ 2763044 h 3214688"/>
              <a:gd name="connsiteX567" fmla="*/ 9270184 w 9301162"/>
              <a:gd name="connsiteY567" fmla="*/ 2792413 h 3214688"/>
              <a:gd name="connsiteX568" fmla="*/ 9259858 w 9301162"/>
              <a:gd name="connsiteY568" fmla="*/ 2821782 h 3214688"/>
              <a:gd name="connsiteX569" fmla="*/ 9249531 w 9301162"/>
              <a:gd name="connsiteY569" fmla="*/ 2849563 h 3214688"/>
              <a:gd name="connsiteX570" fmla="*/ 9237616 w 9301162"/>
              <a:gd name="connsiteY570" fmla="*/ 2877344 h 3214688"/>
              <a:gd name="connsiteX571" fmla="*/ 9224113 w 9301162"/>
              <a:gd name="connsiteY571" fmla="*/ 2902744 h 3214688"/>
              <a:gd name="connsiteX572" fmla="*/ 9209021 w 9301162"/>
              <a:gd name="connsiteY572" fmla="*/ 2928144 h 3214688"/>
              <a:gd name="connsiteX573" fmla="*/ 9193134 w 9301162"/>
              <a:gd name="connsiteY573" fmla="*/ 2953544 h 3214688"/>
              <a:gd name="connsiteX574" fmla="*/ 9176454 w 9301162"/>
              <a:gd name="connsiteY574" fmla="*/ 2976563 h 3214688"/>
              <a:gd name="connsiteX575" fmla="*/ 9157390 w 9301162"/>
              <a:gd name="connsiteY575" fmla="*/ 2999582 h 3214688"/>
              <a:gd name="connsiteX576" fmla="*/ 9137532 w 9301162"/>
              <a:gd name="connsiteY576" fmla="*/ 3021013 h 3214688"/>
              <a:gd name="connsiteX577" fmla="*/ 9114497 w 9301162"/>
              <a:gd name="connsiteY577" fmla="*/ 3044825 h 3214688"/>
              <a:gd name="connsiteX578" fmla="*/ 9090668 w 9301162"/>
              <a:gd name="connsiteY578" fmla="*/ 3066257 h 3214688"/>
              <a:gd name="connsiteX579" fmla="*/ 9065249 w 9301162"/>
              <a:gd name="connsiteY579" fmla="*/ 3087688 h 3214688"/>
              <a:gd name="connsiteX580" fmla="*/ 9039831 w 9301162"/>
              <a:gd name="connsiteY580" fmla="*/ 3105944 h 3214688"/>
              <a:gd name="connsiteX581" fmla="*/ 9012030 w 9301162"/>
              <a:gd name="connsiteY581" fmla="*/ 3122613 h 3214688"/>
              <a:gd name="connsiteX582" fmla="*/ 8984229 w 9301162"/>
              <a:gd name="connsiteY582" fmla="*/ 3139282 h 3214688"/>
              <a:gd name="connsiteX583" fmla="*/ 8955633 w 9301162"/>
              <a:gd name="connsiteY583" fmla="*/ 3153569 h 3214688"/>
              <a:gd name="connsiteX584" fmla="*/ 8926243 w 9301162"/>
              <a:gd name="connsiteY584" fmla="*/ 3166269 h 3214688"/>
              <a:gd name="connsiteX585" fmla="*/ 8895265 w 9301162"/>
              <a:gd name="connsiteY585" fmla="*/ 3177382 h 3214688"/>
              <a:gd name="connsiteX586" fmla="*/ 8864286 w 9301162"/>
              <a:gd name="connsiteY586" fmla="*/ 3187701 h 3214688"/>
              <a:gd name="connsiteX587" fmla="*/ 8830925 w 9301162"/>
              <a:gd name="connsiteY587" fmla="*/ 3195638 h 3214688"/>
              <a:gd name="connsiteX588" fmla="*/ 8797564 w 9301162"/>
              <a:gd name="connsiteY588" fmla="*/ 3202782 h 3214688"/>
              <a:gd name="connsiteX589" fmla="*/ 8763408 w 9301162"/>
              <a:gd name="connsiteY589" fmla="*/ 3207544 h 3214688"/>
              <a:gd name="connsiteX590" fmla="*/ 8728458 w 9301162"/>
              <a:gd name="connsiteY590" fmla="*/ 3211513 h 3214688"/>
              <a:gd name="connsiteX591" fmla="*/ 8691919 w 9301162"/>
              <a:gd name="connsiteY591" fmla="*/ 3213894 h 3214688"/>
              <a:gd name="connsiteX592" fmla="*/ 8654586 w 9301162"/>
              <a:gd name="connsiteY592" fmla="*/ 3214688 h 3214688"/>
              <a:gd name="connsiteX593" fmla="*/ 7739531 w 9301162"/>
              <a:gd name="connsiteY593" fmla="*/ 3214688 h 3214688"/>
              <a:gd name="connsiteX594" fmla="*/ 7702198 w 9301162"/>
              <a:gd name="connsiteY594" fmla="*/ 3213894 h 3214688"/>
              <a:gd name="connsiteX595" fmla="*/ 7666454 w 9301162"/>
              <a:gd name="connsiteY595" fmla="*/ 3211513 h 3214688"/>
              <a:gd name="connsiteX596" fmla="*/ 7630709 w 9301162"/>
              <a:gd name="connsiteY596" fmla="*/ 3207544 h 3214688"/>
              <a:gd name="connsiteX597" fmla="*/ 7595759 w 9301162"/>
              <a:gd name="connsiteY597" fmla="*/ 3202782 h 3214688"/>
              <a:gd name="connsiteX598" fmla="*/ 7562398 w 9301162"/>
              <a:gd name="connsiteY598" fmla="*/ 3195638 h 3214688"/>
              <a:gd name="connsiteX599" fmla="*/ 7529831 w 9301162"/>
              <a:gd name="connsiteY599" fmla="*/ 3187701 h 3214688"/>
              <a:gd name="connsiteX600" fmla="*/ 7497264 w 9301162"/>
              <a:gd name="connsiteY600" fmla="*/ 3177382 h 3214688"/>
              <a:gd name="connsiteX601" fmla="*/ 7466285 w 9301162"/>
              <a:gd name="connsiteY601" fmla="*/ 3166269 h 3214688"/>
              <a:gd name="connsiteX602" fmla="*/ 7436895 w 9301162"/>
              <a:gd name="connsiteY602" fmla="*/ 3153569 h 3214688"/>
              <a:gd name="connsiteX603" fmla="*/ 7407506 w 9301162"/>
              <a:gd name="connsiteY603" fmla="*/ 3139282 h 3214688"/>
              <a:gd name="connsiteX604" fmla="*/ 7378910 w 9301162"/>
              <a:gd name="connsiteY604" fmla="*/ 3122613 h 3214688"/>
              <a:gd name="connsiteX605" fmla="*/ 7351903 w 9301162"/>
              <a:gd name="connsiteY605" fmla="*/ 3105944 h 3214688"/>
              <a:gd name="connsiteX606" fmla="*/ 7324896 w 9301162"/>
              <a:gd name="connsiteY606" fmla="*/ 3087688 h 3214688"/>
              <a:gd name="connsiteX607" fmla="*/ 7299478 w 9301162"/>
              <a:gd name="connsiteY607" fmla="*/ 3066257 h 3214688"/>
              <a:gd name="connsiteX608" fmla="*/ 7274060 w 9301162"/>
              <a:gd name="connsiteY608" fmla="*/ 3044825 h 3214688"/>
              <a:gd name="connsiteX609" fmla="*/ 7250230 w 9301162"/>
              <a:gd name="connsiteY609" fmla="*/ 3021013 h 3214688"/>
              <a:gd name="connsiteX610" fmla="*/ 7230372 w 9301162"/>
              <a:gd name="connsiteY610" fmla="*/ 2999582 h 3214688"/>
              <a:gd name="connsiteX611" fmla="*/ 7212103 w 9301162"/>
              <a:gd name="connsiteY611" fmla="*/ 2976563 h 3214688"/>
              <a:gd name="connsiteX612" fmla="*/ 7193834 w 9301162"/>
              <a:gd name="connsiteY612" fmla="*/ 2953544 h 3214688"/>
              <a:gd name="connsiteX613" fmla="*/ 7177947 w 9301162"/>
              <a:gd name="connsiteY613" fmla="*/ 2928144 h 3214688"/>
              <a:gd name="connsiteX614" fmla="*/ 7163650 w 9301162"/>
              <a:gd name="connsiteY614" fmla="*/ 2902744 h 3214688"/>
              <a:gd name="connsiteX615" fmla="*/ 7149352 w 9301162"/>
              <a:gd name="connsiteY615" fmla="*/ 2877344 h 3214688"/>
              <a:gd name="connsiteX616" fmla="*/ 7137437 w 9301162"/>
              <a:gd name="connsiteY616" fmla="*/ 2849563 h 3214688"/>
              <a:gd name="connsiteX617" fmla="*/ 7126317 w 9301162"/>
              <a:gd name="connsiteY617" fmla="*/ 2821782 h 3214688"/>
              <a:gd name="connsiteX618" fmla="*/ 7116785 w 9301162"/>
              <a:gd name="connsiteY618" fmla="*/ 2792413 h 3214688"/>
              <a:gd name="connsiteX619" fmla="*/ 7108047 w 9301162"/>
              <a:gd name="connsiteY619" fmla="*/ 2763044 h 3214688"/>
              <a:gd name="connsiteX620" fmla="*/ 7100898 w 9301162"/>
              <a:gd name="connsiteY620" fmla="*/ 2732882 h 3214688"/>
              <a:gd name="connsiteX621" fmla="*/ 7095338 w 9301162"/>
              <a:gd name="connsiteY621" fmla="*/ 2701132 h 3214688"/>
              <a:gd name="connsiteX622" fmla="*/ 7090572 w 9301162"/>
              <a:gd name="connsiteY622" fmla="*/ 2668588 h 3214688"/>
              <a:gd name="connsiteX623" fmla="*/ 7087395 w 9301162"/>
              <a:gd name="connsiteY623" fmla="*/ 2635251 h 3214688"/>
              <a:gd name="connsiteX624" fmla="*/ 7085806 w 9301162"/>
              <a:gd name="connsiteY624" fmla="*/ 2601119 h 3214688"/>
              <a:gd name="connsiteX625" fmla="*/ 7085012 w 9301162"/>
              <a:gd name="connsiteY625" fmla="*/ 2566194 h 3214688"/>
              <a:gd name="connsiteX626" fmla="*/ 7085012 w 9301162"/>
              <a:gd name="connsiteY626" fmla="*/ 857251 h 3214688"/>
              <a:gd name="connsiteX627" fmla="*/ 7085806 w 9301162"/>
              <a:gd name="connsiteY627" fmla="*/ 821532 h 3214688"/>
              <a:gd name="connsiteX628" fmla="*/ 7087395 w 9301162"/>
              <a:gd name="connsiteY628" fmla="*/ 786607 h 3214688"/>
              <a:gd name="connsiteX629" fmla="*/ 7090572 w 9301162"/>
              <a:gd name="connsiteY629" fmla="*/ 752475 h 3214688"/>
              <a:gd name="connsiteX630" fmla="*/ 7095338 w 9301162"/>
              <a:gd name="connsiteY630" fmla="*/ 719932 h 3214688"/>
              <a:gd name="connsiteX631" fmla="*/ 7100898 w 9301162"/>
              <a:gd name="connsiteY631" fmla="*/ 688182 h 3214688"/>
              <a:gd name="connsiteX632" fmla="*/ 7108047 w 9301162"/>
              <a:gd name="connsiteY632" fmla="*/ 656432 h 3214688"/>
              <a:gd name="connsiteX633" fmla="*/ 7116785 w 9301162"/>
              <a:gd name="connsiteY633" fmla="*/ 627063 h 3214688"/>
              <a:gd name="connsiteX634" fmla="*/ 7126317 w 9301162"/>
              <a:gd name="connsiteY634" fmla="*/ 596901 h 3214688"/>
              <a:gd name="connsiteX635" fmla="*/ 7137437 w 9301162"/>
              <a:gd name="connsiteY635" fmla="*/ 568325 h 3214688"/>
              <a:gd name="connsiteX636" fmla="*/ 7149352 w 9301162"/>
              <a:gd name="connsiteY636" fmla="*/ 541338 h 3214688"/>
              <a:gd name="connsiteX637" fmla="*/ 7163650 w 9301162"/>
              <a:gd name="connsiteY637" fmla="*/ 514351 h 3214688"/>
              <a:gd name="connsiteX638" fmla="*/ 7177947 w 9301162"/>
              <a:gd name="connsiteY638" fmla="*/ 488951 h 3214688"/>
              <a:gd name="connsiteX639" fmla="*/ 7193834 w 9301162"/>
              <a:gd name="connsiteY639" fmla="*/ 463551 h 3214688"/>
              <a:gd name="connsiteX640" fmla="*/ 7212103 w 9301162"/>
              <a:gd name="connsiteY640" fmla="*/ 439738 h 3214688"/>
              <a:gd name="connsiteX641" fmla="*/ 7230372 w 9301162"/>
              <a:gd name="connsiteY641" fmla="*/ 415926 h 3214688"/>
              <a:gd name="connsiteX642" fmla="*/ 7250230 w 9301162"/>
              <a:gd name="connsiteY642" fmla="*/ 393701 h 3214688"/>
              <a:gd name="connsiteX643" fmla="*/ 7274060 w 9301162"/>
              <a:gd name="connsiteY643" fmla="*/ 369888 h 3214688"/>
              <a:gd name="connsiteX644" fmla="*/ 7299478 w 9301162"/>
              <a:gd name="connsiteY644" fmla="*/ 348457 h 3214688"/>
              <a:gd name="connsiteX645" fmla="*/ 7324102 w 9301162"/>
              <a:gd name="connsiteY645" fmla="*/ 327026 h 3214688"/>
              <a:gd name="connsiteX646" fmla="*/ 7351109 w 9301162"/>
              <a:gd name="connsiteY646" fmla="*/ 308769 h 3214688"/>
              <a:gd name="connsiteX647" fmla="*/ 7378116 w 9301162"/>
              <a:gd name="connsiteY647" fmla="*/ 290513 h 3214688"/>
              <a:gd name="connsiteX648" fmla="*/ 7405917 w 9301162"/>
              <a:gd name="connsiteY648" fmla="*/ 274638 h 3214688"/>
              <a:gd name="connsiteX649" fmla="*/ 7436101 w 9301162"/>
              <a:gd name="connsiteY649" fmla="*/ 260351 h 3214688"/>
              <a:gd name="connsiteX650" fmla="*/ 7465491 w 9301162"/>
              <a:gd name="connsiteY650" fmla="*/ 246857 h 3214688"/>
              <a:gd name="connsiteX651" fmla="*/ 7496469 w 9301162"/>
              <a:gd name="connsiteY651" fmla="*/ 235744 h 3214688"/>
              <a:gd name="connsiteX652" fmla="*/ 7529036 w 9301162"/>
              <a:gd name="connsiteY652" fmla="*/ 226219 h 3214688"/>
              <a:gd name="connsiteX653" fmla="*/ 7560809 w 9301162"/>
              <a:gd name="connsiteY653" fmla="*/ 217488 h 3214688"/>
              <a:gd name="connsiteX654" fmla="*/ 7594965 w 9301162"/>
              <a:gd name="connsiteY654" fmla="*/ 211138 h 3214688"/>
              <a:gd name="connsiteX655" fmla="*/ 7629915 w 9301162"/>
              <a:gd name="connsiteY655" fmla="*/ 204788 h 3214688"/>
              <a:gd name="connsiteX656" fmla="*/ 7665659 w 9301162"/>
              <a:gd name="connsiteY656" fmla="*/ 201613 h 3214688"/>
              <a:gd name="connsiteX657" fmla="*/ 7702198 w 9301162"/>
              <a:gd name="connsiteY657" fmla="*/ 199232 h 3214688"/>
              <a:gd name="connsiteX658" fmla="*/ 6348584 w 9301162"/>
              <a:gd name="connsiteY658" fmla="*/ 0 h 3214688"/>
              <a:gd name="connsiteX659" fmla="*/ 6881812 w 9301162"/>
              <a:gd name="connsiteY659" fmla="*/ 409677 h 3214688"/>
              <a:gd name="connsiteX660" fmla="*/ 6348584 w 9301162"/>
              <a:gd name="connsiteY660" fmla="*/ 820147 h 3214688"/>
              <a:gd name="connsiteX661" fmla="*/ 6348584 w 9301162"/>
              <a:gd name="connsiteY661" fmla="*/ 628012 h 3214688"/>
              <a:gd name="connsiteX662" fmla="*/ 5203571 w 9301162"/>
              <a:gd name="connsiteY662" fmla="*/ 628012 h 3214688"/>
              <a:gd name="connsiteX663" fmla="*/ 5185321 w 9301162"/>
              <a:gd name="connsiteY663" fmla="*/ 628012 h 3214688"/>
              <a:gd name="connsiteX664" fmla="*/ 5167864 w 9301162"/>
              <a:gd name="connsiteY664" fmla="*/ 628806 h 3214688"/>
              <a:gd name="connsiteX665" fmla="*/ 5151200 w 9301162"/>
              <a:gd name="connsiteY665" fmla="*/ 630394 h 3214688"/>
              <a:gd name="connsiteX666" fmla="*/ 5134537 w 9301162"/>
              <a:gd name="connsiteY666" fmla="*/ 632775 h 3214688"/>
              <a:gd name="connsiteX667" fmla="*/ 5119460 w 9301162"/>
              <a:gd name="connsiteY667" fmla="*/ 635157 h 3214688"/>
              <a:gd name="connsiteX668" fmla="*/ 5103591 w 9301162"/>
              <a:gd name="connsiteY668" fmla="*/ 638333 h 3214688"/>
              <a:gd name="connsiteX669" fmla="*/ 5089308 w 9301162"/>
              <a:gd name="connsiteY669" fmla="*/ 642303 h 3214688"/>
              <a:gd name="connsiteX670" fmla="*/ 5075025 w 9301162"/>
              <a:gd name="connsiteY670" fmla="*/ 646273 h 3214688"/>
              <a:gd name="connsiteX671" fmla="*/ 5060742 w 9301162"/>
              <a:gd name="connsiteY671" fmla="*/ 651036 h 3214688"/>
              <a:gd name="connsiteX672" fmla="*/ 5048046 w 9301162"/>
              <a:gd name="connsiteY672" fmla="*/ 656594 h 3214688"/>
              <a:gd name="connsiteX673" fmla="*/ 5035350 w 9301162"/>
              <a:gd name="connsiteY673" fmla="*/ 663739 h 3214688"/>
              <a:gd name="connsiteX674" fmla="*/ 5023448 w 9301162"/>
              <a:gd name="connsiteY674" fmla="*/ 670091 h 3214688"/>
              <a:gd name="connsiteX675" fmla="*/ 5011545 w 9301162"/>
              <a:gd name="connsiteY675" fmla="*/ 677236 h 3214688"/>
              <a:gd name="connsiteX676" fmla="*/ 5001230 w 9301162"/>
              <a:gd name="connsiteY676" fmla="*/ 685176 h 3214688"/>
              <a:gd name="connsiteX677" fmla="*/ 4990914 w 9301162"/>
              <a:gd name="connsiteY677" fmla="*/ 693115 h 3214688"/>
              <a:gd name="connsiteX678" fmla="*/ 4981392 w 9301162"/>
              <a:gd name="connsiteY678" fmla="*/ 702643 h 3214688"/>
              <a:gd name="connsiteX679" fmla="*/ 4971870 w 9301162"/>
              <a:gd name="connsiteY679" fmla="*/ 712964 h 3214688"/>
              <a:gd name="connsiteX680" fmla="*/ 4962349 w 9301162"/>
              <a:gd name="connsiteY680" fmla="*/ 722491 h 3214688"/>
              <a:gd name="connsiteX681" fmla="*/ 4953620 w 9301162"/>
              <a:gd name="connsiteY681" fmla="*/ 732019 h 3214688"/>
              <a:gd name="connsiteX682" fmla="*/ 4946479 w 9301162"/>
              <a:gd name="connsiteY682" fmla="*/ 742340 h 3214688"/>
              <a:gd name="connsiteX683" fmla="*/ 4939337 w 9301162"/>
              <a:gd name="connsiteY683" fmla="*/ 753455 h 3214688"/>
              <a:gd name="connsiteX684" fmla="*/ 4932989 w 9301162"/>
              <a:gd name="connsiteY684" fmla="*/ 764571 h 3214688"/>
              <a:gd name="connsiteX685" fmla="*/ 4927435 w 9301162"/>
              <a:gd name="connsiteY685" fmla="*/ 775686 h 3214688"/>
              <a:gd name="connsiteX686" fmla="*/ 4921087 w 9301162"/>
              <a:gd name="connsiteY686" fmla="*/ 786801 h 3214688"/>
              <a:gd name="connsiteX687" fmla="*/ 4917119 w 9301162"/>
              <a:gd name="connsiteY687" fmla="*/ 797916 h 3214688"/>
              <a:gd name="connsiteX688" fmla="*/ 4913152 w 9301162"/>
              <a:gd name="connsiteY688" fmla="*/ 810619 h 3214688"/>
              <a:gd name="connsiteX689" fmla="*/ 4909184 w 9301162"/>
              <a:gd name="connsiteY689" fmla="*/ 822529 h 3214688"/>
              <a:gd name="connsiteX690" fmla="*/ 4906804 w 9301162"/>
              <a:gd name="connsiteY690" fmla="*/ 834438 h 3214688"/>
              <a:gd name="connsiteX691" fmla="*/ 4904423 w 9301162"/>
              <a:gd name="connsiteY691" fmla="*/ 847141 h 3214688"/>
              <a:gd name="connsiteX692" fmla="*/ 4902836 w 9301162"/>
              <a:gd name="connsiteY692" fmla="*/ 859844 h 3214688"/>
              <a:gd name="connsiteX693" fmla="*/ 4902043 w 9301162"/>
              <a:gd name="connsiteY693" fmla="*/ 872547 h 3214688"/>
              <a:gd name="connsiteX694" fmla="*/ 4902043 w 9301162"/>
              <a:gd name="connsiteY694" fmla="*/ 885250 h 3214688"/>
              <a:gd name="connsiteX695" fmla="*/ 4902043 w 9301162"/>
              <a:gd name="connsiteY695" fmla="*/ 2535865 h 3214688"/>
              <a:gd name="connsiteX696" fmla="*/ 4902836 w 9301162"/>
              <a:gd name="connsiteY696" fmla="*/ 2562859 h 3214688"/>
              <a:gd name="connsiteX697" fmla="*/ 4904423 w 9301162"/>
              <a:gd name="connsiteY697" fmla="*/ 2574769 h 3214688"/>
              <a:gd name="connsiteX698" fmla="*/ 4906010 w 9301162"/>
              <a:gd name="connsiteY698" fmla="*/ 2587472 h 3214688"/>
              <a:gd name="connsiteX699" fmla="*/ 4907597 w 9301162"/>
              <a:gd name="connsiteY699" fmla="*/ 2599381 h 3214688"/>
              <a:gd name="connsiteX700" fmla="*/ 4909978 w 9301162"/>
              <a:gd name="connsiteY700" fmla="*/ 2610496 h 3214688"/>
              <a:gd name="connsiteX701" fmla="*/ 4913152 w 9301162"/>
              <a:gd name="connsiteY701" fmla="*/ 2621611 h 3214688"/>
              <a:gd name="connsiteX702" fmla="*/ 4916326 w 9301162"/>
              <a:gd name="connsiteY702" fmla="*/ 2633521 h 3214688"/>
              <a:gd name="connsiteX703" fmla="*/ 4920293 w 9301162"/>
              <a:gd name="connsiteY703" fmla="*/ 2643842 h 3214688"/>
              <a:gd name="connsiteX704" fmla="*/ 4925848 w 9301162"/>
              <a:gd name="connsiteY704" fmla="*/ 2653369 h 3214688"/>
              <a:gd name="connsiteX705" fmla="*/ 4930609 w 9301162"/>
              <a:gd name="connsiteY705" fmla="*/ 2662897 h 3214688"/>
              <a:gd name="connsiteX706" fmla="*/ 4935370 w 9301162"/>
              <a:gd name="connsiteY706" fmla="*/ 2671630 h 3214688"/>
              <a:gd name="connsiteX707" fmla="*/ 4940924 w 9301162"/>
              <a:gd name="connsiteY707" fmla="*/ 2681157 h 3214688"/>
              <a:gd name="connsiteX708" fmla="*/ 4947272 w 9301162"/>
              <a:gd name="connsiteY708" fmla="*/ 2689891 h 3214688"/>
              <a:gd name="connsiteX709" fmla="*/ 4953620 w 9301162"/>
              <a:gd name="connsiteY709" fmla="*/ 2697830 h 3214688"/>
              <a:gd name="connsiteX710" fmla="*/ 4960762 w 9301162"/>
              <a:gd name="connsiteY710" fmla="*/ 2705770 h 3214688"/>
              <a:gd name="connsiteX711" fmla="*/ 4968697 w 9301162"/>
              <a:gd name="connsiteY711" fmla="*/ 2713709 h 3214688"/>
              <a:gd name="connsiteX712" fmla="*/ 4978218 w 9301162"/>
              <a:gd name="connsiteY712" fmla="*/ 2721649 h 3214688"/>
              <a:gd name="connsiteX713" fmla="*/ 4986153 w 9301162"/>
              <a:gd name="connsiteY713" fmla="*/ 2728794 h 3214688"/>
              <a:gd name="connsiteX714" fmla="*/ 4994882 w 9301162"/>
              <a:gd name="connsiteY714" fmla="*/ 2735146 h 3214688"/>
              <a:gd name="connsiteX715" fmla="*/ 5004404 w 9301162"/>
              <a:gd name="connsiteY715" fmla="*/ 2741497 h 3214688"/>
              <a:gd name="connsiteX716" fmla="*/ 5013132 w 9301162"/>
              <a:gd name="connsiteY716" fmla="*/ 2746261 h 3214688"/>
              <a:gd name="connsiteX717" fmla="*/ 5023448 w 9301162"/>
              <a:gd name="connsiteY717" fmla="*/ 2751819 h 3214688"/>
              <a:gd name="connsiteX718" fmla="*/ 5032970 w 9301162"/>
              <a:gd name="connsiteY718" fmla="*/ 2755789 h 3214688"/>
              <a:gd name="connsiteX719" fmla="*/ 5042492 w 9301162"/>
              <a:gd name="connsiteY719" fmla="*/ 2759758 h 3214688"/>
              <a:gd name="connsiteX720" fmla="*/ 5052013 w 9301162"/>
              <a:gd name="connsiteY720" fmla="*/ 2762934 h 3214688"/>
              <a:gd name="connsiteX721" fmla="*/ 5063122 w 9301162"/>
              <a:gd name="connsiteY721" fmla="*/ 2766110 h 3214688"/>
              <a:gd name="connsiteX722" fmla="*/ 5073438 w 9301162"/>
              <a:gd name="connsiteY722" fmla="*/ 2769285 h 3214688"/>
              <a:gd name="connsiteX723" fmla="*/ 5083753 w 9301162"/>
              <a:gd name="connsiteY723" fmla="*/ 2770873 h 3214688"/>
              <a:gd name="connsiteX724" fmla="*/ 5094069 w 9301162"/>
              <a:gd name="connsiteY724" fmla="*/ 2772461 h 3214688"/>
              <a:gd name="connsiteX725" fmla="*/ 5105178 w 9301162"/>
              <a:gd name="connsiteY725" fmla="*/ 2773255 h 3214688"/>
              <a:gd name="connsiteX726" fmla="*/ 5117080 w 9301162"/>
              <a:gd name="connsiteY726" fmla="*/ 2773255 h 3214688"/>
              <a:gd name="connsiteX727" fmla="*/ 6177982 w 9301162"/>
              <a:gd name="connsiteY727" fmla="*/ 2773255 h 3214688"/>
              <a:gd name="connsiteX728" fmla="*/ 6189091 w 9301162"/>
              <a:gd name="connsiteY728" fmla="*/ 2773255 h 3214688"/>
              <a:gd name="connsiteX729" fmla="*/ 6199407 w 9301162"/>
              <a:gd name="connsiteY729" fmla="*/ 2772461 h 3214688"/>
              <a:gd name="connsiteX730" fmla="*/ 6210516 w 9301162"/>
              <a:gd name="connsiteY730" fmla="*/ 2770873 h 3214688"/>
              <a:gd name="connsiteX731" fmla="*/ 6220831 w 9301162"/>
              <a:gd name="connsiteY731" fmla="*/ 2769285 h 3214688"/>
              <a:gd name="connsiteX732" fmla="*/ 6230353 w 9301162"/>
              <a:gd name="connsiteY732" fmla="*/ 2766110 h 3214688"/>
              <a:gd name="connsiteX733" fmla="*/ 6239875 w 9301162"/>
              <a:gd name="connsiteY733" fmla="*/ 2762934 h 3214688"/>
              <a:gd name="connsiteX734" fmla="*/ 6250984 w 9301162"/>
              <a:gd name="connsiteY734" fmla="*/ 2759758 h 3214688"/>
              <a:gd name="connsiteX735" fmla="*/ 6260506 w 9301162"/>
              <a:gd name="connsiteY735" fmla="*/ 2755789 h 3214688"/>
              <a:gd name="connsiteX736" fmla="*/ 6269234 w 9301162"/>
              <a:gd name="connsiteY736" fmla="*/ 2751025 h 3214688"/>
              <a:gd name="connsiteX737" fmla="*/ 6278756 w 9301162"/>
              <a:gd name="connsiteY737" fmla="*/ 2746261 h 3214688"/>
              <a:gd name="connsiteX738" fmla="*/ 6288278 w 9301162"/>
              <a:gd name="connsiteY738" fmla="*/ 2740703 h 3214688"/>
              <a:gd name="connsiteX739" fmla="*/ 6297800 w 9301162"/>
              <a:gd name="connsiteY739" fmla="*/ 2734352 h 3214688"/>
              <a:gd name="connsiteX740" fmla="*/ 6306529 w 9301162"/>
              <a:gd name="connsiteY740" fmla="*/ 2728000 h 3214688"/>
              <a:gd name="connsiteX741" fmla="*/ 6315257 w 9301162"/>
              <a:gd name="connsiteY741" fmla="*/ 2720061 h 3214688"/>
              <a:gd name="connsiteX742" fmla="*/ 6323192 w 9301162"/>
              <a:gd name="connsiteY742" fmla="*/ 2712121 h 3214688"/>
              <a:gd name="connsiteX743" fmla="*/ 6331920 w 9301162"/>
              <a:gd name="connsiteY743" fmla="*/ 2703388 h 3214688"/>
              <a:gd name="connsiteX744" fmla="*/ 6339062 w 9301162"/>
              <a:gd name="connsiteY744" fmla="*/ 2696243 h 3214688"/>
              <a:gd name="connsiteX745" fmla="*/ 6346203 w 9301162"/>
              <a:gd name="connsiteY745" fmla="*/ 2687509 h 3214688"/>
              <a:gd name="connsiteX746" fmla="*/ 6352551 w 9301162"/>
              <a:gd name="connsiteY746" fmla="*/ 2678776 h 3214688"/>
              <a:gd name="connsiteX747" fmla="*/ 6358899 w 9301162"/>
              <a:gd name="connsiteY747" fmla="*/ 2669248 h 3214688"/>
              <a:gd name="connsiteX748" fmla="*/ 6364454 w 9301162"/>
              <a:gd name="connsiteY748" fmla="*/ 2659721 h 3214688"/>
              <a:gd name="connsiteX749" fmla="*/ 6369215 w 9301162"/>
              <a:gd name="connsiteY749" fmla="*/ 2649400 h 3214688"/>
              <a:gd name="connsiteX750" fmla="*/ 6373182 w 9301162"/>
              <a:gd name="connsiteY750" fmla="*/ 2639078 h 3214688"/>
              <a:gd name="connsiteX751" fmla="*/ 6377150 w 9301162"/>
              <a:gd name="connsiteY751" fmla="*/ 2627963 h 3214688"/>
              <a:gd name="connsiteX752" fmla="*/ 6381117 w 9301162"/>
              <a:gd name="connsiteY752" fmla="*/ 2616848 h 3214688"/>
              <a:gd name="connsiteX753" fmla="*/ 6384291 w 9301162"/>
              <a:gd name="connsiteY753" fmla="*/ 2605733 h 3214688"/>
              <a:gd name="connsiteX754" fmla="*/ 6387465 w 9301162"/>
              <a:gd name="connsiteY754" fmla="*/ 2593823 h 3214688"/>
              <a:gd name="connsiteX755" fmla="*/ 6389845 w 9301162"/>
              <a:gd name="connsiteY755" fmla="*/ 2581120 h 3214688"/>
              <a:gd name="connsiteX756" fmla="*/ 6391432 w 9301162"/>
              <a:gd name="connsiteY756" fmla="*/ 2568417 h 3214688"/>
              <a:gd name="connsiteX757" fmla="*/ 6392226 w 9301162"/>
              <a:gd name="connsiteY757" fmla="*/ 2555714 h 3214688"/>
              <a:gd name="connsiteX758" fmla="*/ 6393019 w 9301162"/>
              <a:gd name="connsiteY758" fmla="*/ 2542217 h 3214688"/>
              <a:gd name="connsiteX759" fmla="*/ 6393019 w 9301162"/>
              <a:gd name="connsiteY759" fmla="*/ 2527926 h 3214688"/>
              <a:gd name="connsiteX760" fmla="*/ 6393019 w 9301162"/>
              <a:gd name="connsiteY760" fmla="*/ 2087285 h 3214688"/>
              <a:gd name="connsiteX761" fmla="*/ 6392226 w 9301162"/>
              <a:gd name="connsiteY761" fmla="*/ 2061085 h 3214688"/>
              <a:gd name="connsiteX762" fmla="*/ 6389845 w 9301162"/>
              <a:gd name="connsiteY762" fmla="*/ 2037267 h 3214688"/>
              <a:gd name="connsiteX763" fmla="*/ 6385085 w 9301162"/>
              <a:gd name="connsiteY763" fmla="*/ 2015036 h 3214688"/>
              <a:gd name="connsiteX764" fmla="*/ 6380324 w 9301162"/>
              <a:gd name="connsiteY764" fmla="*/ 1993600 h 3214688"/>
              <a:gd name="connsiteX765" fmla="*/ 6376356 w 9301162"/>
              <a:gd name="connsiteY765" fmla="*/ 1983279 h 3214688"/>
              <a:gd name="connsiteX766" fmla="*/ 6373182 w 9301162"/>
              <a:gd name="connsiteY766" fmla="*/ 1973751 h 3214688"/>
              <a:gd name="connsiteX767" fmla="*/ 6368421 w 9301162"/>
              <a:gd name="connsiteY767" fmla="*/ 1964224 h 3214688"/>
              <a:gd name="connsiteX768" fmla="*/ 6364454 w 9301162"/>
              <a:gd name="connsiteY768" fmla="*/ 1955490 h 3214688"/>
              <a:gd name="connsiteX769" fmla="*/ 6358899 w 9301162"/>
              <a:gd name="connsiteY769" fmla="*/ 1947551 h 3214688"/>
              <a:gd name="connsiteX770" fmla="*/ 6354138 w 9301162"/>
              <a:gd name="connsiteY770" fmla="*/ 1938023 h 3214688"/>
              <a:gd name="connsiteX771" fmla="*/ 6348584 w 9301162"/>
              <a:gd name="connsiteY771" fmla="*/ 1930084 h 3214688"/>
              <a:gd name="connsiteX772" fmla="*/ 6342236 w 9301162"/>
              <a:gd name="connsiteY772" fmla="*/ 1922939 h 3214688"/>
              <a:gd name="connsiteX773" fmla="*/ 6333507 w 9301162"/>
              <a:gd name="connsiteY773" fmla="*/ 1914205 h 3214688"/>
              <a:gd name="connsiteX774" fmla="*/ 6325572 w 9301162"/>
              <a:gd name="connsiteY774" fmla="*/ 1906266 h 3214688"/>
              <a:gd name="connsiteX775" fmla="*/ 6317637 w 9301162"/>
              <a:gd name="connsiteY775" fmla="*/ 1898326 h 3214688"/>
              <a:gd name="connsiteX776" fmla="*/ 6308909 w 9301162"/>
              <a:gd name="connsiteY776" fmla="*/ 1891181 h 3214688"/>
              <a:gd name="connsiteX777" fmla="*/ 6300181 w 9301162"/>
              <a:gd name="connsiteY777" fmla="*/ 1884035 h 3214688"/>
              <a:gd name="connsiteX778" fmla="*/ 6290659 w 9301162"/>
              <a:gd name="connsiteY778" fmla="*/ 1878477 h 3214688"/>
              <a:gd name="connsiteX779" fmla="*/ 6281930 w 9301162"/>
              <a:gd name="connsiteY779" fmla="*/ 1872920 h 3214688"/>
              <a:gd name="connsiteX780" fmla="*/ 6273202 w 9301162"/>
              <a:gd name="connsiteY780" fmla="*/ 1868156 h 3214688"/>
              <a:gd name="connsiteX781" fmla="*/ 6263680 w 9301162"/>
              <a:gd name="connsiteY781" fmla="*/ 1864187 h 3214688"/>
              <a:gd name="connsiteX782" fmla="*/ 6254158 w 9301162"/>
              <a:gd name="connsiteY782" fmla="*/ 1861011 h 3214688"/>
              <a:gd name="connsiteX783" fmla="*/ 6243842 w 9301162"/>
              <a:gd name="connsiteY783" fmla="*/ 1857835 h 3214688"/>
              <a:gd name="connsiteX784" fmla="*/ 6233527 w 9301162"/>
              <a:gd name="connsiteY784" fmla="*/ 1854659 h 3214688"/>
              <a:gd name="connsiteX785" fmla="*/ 6224005 w 9301162"/>
              <a:gd name="connsiteY785" fmla="*/ 1853071 h 3214688"/>
              <a:gd name="connsiteX786" fmla="*/ 6213690 w 9301162"/>
              <a:gd name="connsiteY786" fmla="*/ 1850689 h 3214688"/>
              <a:gd name="connsiteX787" fmla="*/ 6202581 w 9301162"/>
              <a:gd name="connsiteY787" fmla="*/ 1849895 h 3214688"/>
              <a:gd name="connsiteX788" fmla="*/ 6191472 w 9301162"/>
              <a:gd name="connsiteY788" fmla="*/ 1849895 h 3214688"/>
              <a:gd name="connsiteX789" fmla="*/ 5841541 w 9301162"/>
              <a:gd name="connsiteY789" fmla="*/ 1849895 h 3214688"/>
              <a:gd name="connsiteX790" fmla="*/ 5841541 w 9301162"/>
              <a:gd name="connsiteY790" fmla="*/ 2042825 h 3214688"/>
              <a:gd name="connsiteX791" fmla="*/ 5307519 w 9301162"/>
              <a:gd name="connsiteY791" fmla="*/ 1632354 h 3214688"/>
              <a:gd name="connsiteX792" fmla="*/ 5841541 w 9301162"/>
              <a:gd name="connsiteY792" fmla="*/ 1222678 h 3214688"/>
              <a:gd name="connsiteX793" fmla="*/ 5841541 w 9301162"/>
              <a:gd name="connsiteY793" fmla="*/ 1414019 h 3214688"/>
              <a:gd name="connsiteX794" fmla="*/ 6206548 w 9301162"/>
              <a:gd name="connsiteY794" fmla="*/ 1414019 h 3214688"/>
              <a:gd name="connsiteX795" fmla="*/ 6243049 w 9301162"/>
              <a:gd name="connsiteY795" fmla="*/ 1414813 h 3214688"/>
              <a:gd name="connsiteX796" fmla="*/ 6279550 w 9301162"/>
              <a:gd name="connsiteY796" fmla="*/ 1417195 h 3214688"/>
              <a:gd name="connsiteX797" fmla="*/ 6316050 w 9301162"/>
              <a:gd name="connsiteY797" fmla="*/ 1420370 h 3214688"/>
              <a:gd name="connsiteX798" fmla="*/ 6350964 w 9301162"/>
              <a:gd name="connsiteY798" fmla="*/ 1425134 h 3214688"/>
              <a:gd name="connsiteX799" fmla="*/ 6384291 w 9301162"/>
              <a:gd name="connsiteY799" fmla="*/ 1430692 h 3214688"/>
              <a:gd name="connsiteX800" fmla="*/ 6418411 w 9301162"/>
              <a:gd name="connsiteY800" fmla="*/ 1438631 h 3214688"/>
              <a:gd name="connsiteX801" fmla="*/ 6450945 w 9301162"/>
              <a:gd name="connsiteY801" fmla="*/ 1448159 h 3214688"/>
              <a:gd name="connsiteX802" fmla="*/ 6482684 w 9301162"/>
              <a:gd name="connsiteY802" fmla="*/ 1457686 h 3214688"/>
              <a:gd name="connsiteX803" fmla="*/ 6512837 w 9301162"/>
              <a:gd name="connsiteY803" fmla="*/ 1468801 h 3214688"/>
              <a:gd name="connsiteX804" fmla="*/ 6542990 w 9301162"/>
              <a:gd name="connsiteY804" fmla="*/ 1481504 h 3214688"/>
              <a:gd name="connsiteX805" fmla="*/ 6572349 w 9301162"/>
              <a:gd name="connsiteY805" fmla="*/ 1496589 h 3214688"/>
              <a:gd name="connsiteX806" fmla="*/ 6600122 w 9301162"/>
              <a:gd name="connsiteY806" fmla="*/ 1511674 h 3214688"/>
              <a:gd name="connsiteX807" fmla="*/ 6627894 w 9301162"/>
              <a:gd name="connsiteY807" fmla="*/ 1528347 h 3214688"/>
              <a:gd name="connsiteX808" fmla="*/ 6653286 w 9301162"/>
              <a:gd name="connsiteY808" fmla="*/ 1547402 h 3214688"/>
              <a:gd name="connsiteX809" fmla="*/ 6679471 w 9301162"/>
              <a:gd name="connsiteY809" fmla="*/ 1566457 h 3214688"/>
              <a:gd name="connsiteX810" fmla="*/ 6704069 w 9301162"/>
              <a:gd name="connsiteY810" fmla="*/ 1587893 h 3214688"/>
              <a:gd name="connsiteX811" fmla="*/ 6721526 w 9301162"/>
              <a:gd name="connsiteY811" fmla="*/ 1603772 h 3214688"/>
              <a:gd name="connsiteX812" fmla="*/ 6737396 w 9301162"/>
              <a:gd name="connsiteY812" fmla="*/ 1621239 h 3214688"/>
              <a:gd name="connsiteX813" fmla="*/ 6754059 w 9301162"/>
              <a:gd name="connsiteY813" fmla="*/ 1639500 h 3214688"/>
              <a:gd name="connsiteX814" fmla="*/ 6768342 w 9301162"/>
              <a:gd name="connsiteY814" fmla="*/ 1658554 h 3214688"/>
              <a:gd name="connsiteX815" fmla="*/ 6782625 w 9301162"/>
              <a:gd name="connsiteY815" fmla="*/ 1679197 h 3214688"/>
              <a:gd name="connsiteX816" fmla="*/ 6796908 w 9301162"/>
              <a:gd name="connsiteY816" fmla="*/ 1699839 h 3214688"/>
              <a:gd name="connsiteX817" fmla="*/ 6810398 w 9301162"/>
              <a:gd name="connsiteY817" fmla="*/ 1722864 h 3214688"/>
              <a:gd name="connsiteX818" fmla="*/ 6822300 w 9301162"/>
              <a:gd name="connsiteY818" fmla="*/ 1745095 h 3214688"/>
              <a:gd name="connsiteX819" fmla="*/ 6836583 w 9301162"/>
              <a:gd name="connsiteY819" fmla="*/ 1774471 h 3214688"/>
              <a:gd name="connsiteX820" fmla="*/ 6848485 w 9301162"/>
              <a:gd name="connsiteY820" fmla="*/ 1802259 h 3214688"/>
              <a:gd name="connsiteX821" fmla="*/ 6858801 w 9301162"/>
              <a:gd name="connsiteY821" fmla="*/ 1830047 h 3214688"/>
              <a:gd name="connsiteX822" fmla="*/ 6866736 w 9301162"/>
              <a:gd name="connsiteY822" fmla="*/ 1858629 h 3214688"/>
              <a:gd name="connsiteX823" fmla="*/ 6873084 w 9301162"/>
              <a:gd name="connsiteY823" fmla="*/ 1885623 h 3214688"/>
              <a:gd name="connsiteX824" fmla="*/ 6877844 w 9301162"/>
              <a:gd name="connsiteY824" fmla="*/ 1912617 h 3214688"/>
              <a:gd name="connsiteX825" fmla="*/ 6880225 w 9301162"/>
              <a:gd name="connsiteY825" fmla="*/ 1939611 h 3214688"/>
              <a:gd name="connsiteX826" fmla="*/ 6881812 w 9301162"/>
              <a:gd name="connsiteY826" fmla="*/ 1966606 h 3214688"/>
              <a:gd name="connsiteX827" fmla="*/ 6881812 w 9301162"/>
              <a:gd name="connsiteY827" fmla="*/ 2535865 h 3214688"/>
              <a:gd name="connsiteX828" fmla="*/ 6881018 w 9301162"/>
              <a:gd name="connsiteY828" fmla="*/ 2577151 h 3214688"/>
              <a:gd name="connsiteX829" fmla="*/ 6878638 w 9301162"/>
              <a:gd name="connsiteY829" fmla="*/ 2617642 h 3214688"/>
              <a:gd name="connsiteX830" fmla="*/ 6874670 w 9301162"/>
              <a:gd name="connsiteY830" fmla="*/ 2657339 h 3214688"/>
              <a:gd name="connsiteX831" fmla="*/ 6869116 w 9301162"/>
              <a:gd name="connsiteY831" fmla="*/ 2695449 h 3214688"/>
              <a:gd name="connsiteX832" fmla="*/ 6861975 w 9301162"/>
              <a:gd name="connsiteY832" fmla="*/ 2732764 h 3214688"/>
              <a:gd name="connsiteX833" fmla="*/ 6853246 w 9301162"/>
              <a:gd name="connsiteY833" fmla="*/ 2768491 h 3214688"/>
              <a:gd name="connsiteX834" fmla="*/ 6842931 w 9301162"/>
              <a:gd name="connsiteY834" fmla="*/ 2802631 h 3214688"/>
              <a:gd name="connsiteX835" fmla="*/ 6830235 w 9301162"/>
              <a:gd name="connsiteY835" fmla="*/ 2836771 h 3214688"/>
              <a:gd name="connsiteX836" fmla="*/ 6816746 w 9301162"/>
              <a:gd name="connsiteY836" fmla="*/ 2869323 h 3214688"/>
              <a:gd name="connsiteX837" fmla="*/ 6809604 w 9301162"/>
              <a:gd name="connsiteY837" fmla="*/ 2884408 h 3214688"/>
              <a:gd name="connsiteX838" fmla="*/ 6801669 w 9301162"/>
              <a:gd name="connsiteY838" fmla="*/ 2899493 h 3214688"/>
              <a:gd name="connsiteX839" fmla="*/ 6792940 w 9301162"/>
              <a:gd name="connsiteY839" fmla="*/ 2915372 h 3214688"/>
              <a:gd name="connsiteX840" fmla="*/ 6785006 w 9301162"/>
              <a:gd name="connsiteY840" fmla="*/ 2929663 h 3214688"/>
              <a:gd name="connsiteX841" fmla="*/ 6775484 w 9301162"/>
              <a:gd name="connsiteY841" fmla="*/ 2943954 h 3214688"/>
              <a:gd name="connsiteX842" fmla="*/ 6766755 w 9301162"/>
              <a:gd name="connsiteY842" fmla="*/ 2959039 h 3214688"/>
              <a:gd name="connsiteX843" fmla="*/ 6757233 w 9301162"/>
              <a:gd name="connsiteY843" fmla="*/ 2972536 h 3214688"/>
              <a:gd name="connsiteX844" fmla="*/ 6746124 w 9301162"/>
              <a:gd name="connsiteY844" fmla="*/ 2986033 h 3214688"/>
              <a:gd name="connsiteX845" fmla="*/ 6735809 w 9301162"/>
              <a:gd name="connsiteY845" fmla="*/ 3000324 h 3214688"/>
              <a:gd name="connsiteX846" fmla="*/ 6724700 w 9301162"/>
              <a:gd name="connsiteY846" fmla="*/ 3013027 h 3214688"/>
              <a:gd name="connsiteX847" fmla="*/ 6713591 w 9301162"/>
              <a:gd name="connsiteY847" fmla="*/ 3025730 h 3214688"/>
              <a:gd name="connsiteX848" fmla="*/ 6701689 w 9301162"/>
              <a:gd name="connsiteY848" fmla="*/ 3038433 h 3214688"/>
              <a:gd name="connsiteX849" fmla="*/ 6688993 w 9301162"/>
              <a:gd name="connsiteY849" fmla="*/ 3051137 h 3214688"/>
              <a:gd name="connsiteX850" fmla="*/ 6677090 w 9301162"/>
              <a:gd name="connsiteY850" fmla="*/ 3063046 h 3214688"/>
              <a:gd name="connsiteX851" fmla="*/ 6656460 w 9301162"/>
              <a:gd name="connsiteY851" fmla="*/ 3079719 h 3214688"/>
              <a:gd name="connsiteX852" fmla="*/ 6636622 w 9301162"/>
              <a:gd name="connsiteY852" fmla="*/ 3097185 h 3214688"/>
              <a:gd name="connsiteX853" fmla="*/ 6615991 w 9301162"/>
              <a:gd name="connsiteY853" fmla="*/ 3112271 h 3214688"/>
              <a:gd name="connsiteX854" fmla="*/ 6593774 w 9301162"/>
              <a:gd name="connsiteY854" fmla="*/ 3126561 h 3214688"/>
              <a:gd name="connsiteX855" fmla="*/ 6572349 w 9301162"/>
              <a:gd name="connsiteY855" fmla="*/ 3140059 h 3214688"/>
              <a:gd name="connsiteX856" fmla="*/ 6550131 w 9301162"/>
              <a:gd name="connsiteY856" fmla="*/ 3151968 h 3214688"/>
              <a:gd name="connsiteX857" fmla="*/ 6527120 w 9301162"/>
              <a:gd name="connsiteY857" fmla="*/ 3162289 h 3214688"/>
              <a:gd name="connsiteX858" fmla="*/ 6504108 w 9301162"/>
              <a:gd name="connsiteY858" fmla="*/ 3171817 h 3214688"/>
              <a:gd name="connsiteX859" fmla="*/ 6480304 w 9301162"/>
              <a:gd name="connsiteY859" fmla="*/ 3181344 h 3214688"/>
              <a:gd name="connsiteX860" fmla="*/ 6455706 w 9301162"/>
              <a:gd name="connsiteY860" fmla="*/ 3188489 h 3214688"/>
              <a:gd name="connsiteX861" fmla="*/ 6431901 w 9301162"/>
              <a:gd name="connsiteY861" fmla="*/ 3194841 h 3214688"/>
              <a:gd name="connsiteX862" fmla="*/ 6405715 w 9301162"/>
              <a:gd name="connsiteY862" fmla="*/ 3199605 h 3214688"/>
              <a:gd name="connsiteX863" fmla="*/ 6380324 w 9301162"/>
              <a:gd name="connsiteY863" fmla="*/ 3203574 h 3214688"/>
              <a:gd name="connsiteX864" fmla="*/ 6354138 w 9301162"/>
              <a:gd name="connsiteY864" fmla="*/ 3205956 h 3214688"/>
              <a:gd name="connsiteX865" fmla="*/ 6327159 w 9301162"/>
              <a:gd name="connsiteY865" fmla="*/ 3208338 h 3214688"/>
              <a:gd name="connsiteX866" fmla="*/ 6300974 w 9301162"/>
              <a:gd name="connsiteY866" fmla="*/ 3208338 h 3214688"/>
              <a:gd name="connsiteX867" fmla="*/ 5045665 w 9301162"/>
              <a:gd name="connsiteY867" fmla="*/ 3208338 h 3214688"/>
              <a:gd name="connsiteX868" fmla="*/ 5009958 w 9301162"/>
              <a:gd name="connsiteY868" fmla="*/ 3207544 h 3214688"/>
              <a:gd name="connsiteX869" fmla="*/ 4975044 w 9301162"/>
              <a:gd name="connsiteY869" fmla="*/ 3205956 h 3214688"/>
              <a:gd name="connsiteX870" fmla="*/ 4940924 w 9301162"/>
              <a:gd name="connsiteY870" fmla="*/ 3202780 h 3214688"/>
              <a:gd name="connsiteX871" fmla="*/ 4907597 w 9301162"/>
              <a:gd name="connsiteY871" fmla="*/ 3198017 h 3214688"/>
              <a:gd name="connsiteX872" fmla="*/ 4875064 w 9301162"/>
              <a:gd name="connsiteY872" fmla="*/ 3191665 h 3214688"/>
              <a:gd name="connsiteX873" fmla="*/ 4844118 w 9301162"/>
              <a:gd name="connsiteY873" fmla="*/ 3184519 h 3214688"/>
              <a:gd name="connsiteX874" fmla="*/ 4813965 w 9301162"/>
              <a:gd name="connsiteY874" fmla="*/ 3174992 h 3214688"/>
              <a:gd name="connsiteX875" fmla="*/ 4784606 w 9301162"/>
              <a:gd name="connsiteY875" fmla="*/ 3165465 h 3214688"/>
              <a:gd name="connsiteX876" fmla="*/ 4756833 w 9301162"/>
              <a:gd name="connsiteY876" fmla="*/ 3153556 h 3214688"/>
              <a:gd name="connsiteX877" fmla="*/ 4729061 w 9301162"/>
              <a:gd name="connsiteY877" fmla="*/ 3140853 h 3214688"/>
              <a:gd name="connsiteX878" fmla="*/ 4702876 w 9301162"/>
              <a:gd name="connsiteY878" fmla="*/ 3126561 h 3214688"/>
              <a:gd name="connsiteX879" fmla="*/ 4676690 w 9301162"/>
              <a:gd name="connsiteY879" fmla="*/ 3110683 h 3214688"/>
              <a:gd name="connsiteX880" fmla="*/ 4652886 w 9301162"/>
              <a:gd name="connsiteY880" fmla="*/ 3094010 h 3214688"/>
              <a:gd name="connsiteX881" fmla="*/ 4629081 w 9301162"/>
              <a:gd name="connsiteY881" fmla="*/ 3075749 h 3214688"/>
              <a:gd name="connsiteX882" fmla="*/ 4606863 w 9301162"/>
              <a:gd name="connsiteY882" fmla="*/ 3055900 h 3214688"/>
              <a:gd name="connsiteX883" fmla="*/ 4584645 w 9301162"/>
              <a:gd name="connsiteY883" fmla="*/ 3034464 h 3214688"/>
              <a:gd name="connsiteX884" fmla="*/ 4564014 w 9301162"/>
              <a:gd name="connsiteY884" fmla="*/ 3013027 h 3214688"/>
              <a:gd name="connsiteX885" fmla="*/ 4544177 w 9301162"/>
              <a:gd name="connsiteY885" fmla="*/ 2988415 h 3214688"/>
              <a:gd name="connsiteX886" fmla="*/ 4526720 w 9301162"/>
              <a:gd name="connsiteY886" fmla="*/ 2964597 h 3214688"/>
              <a:gd name="connsiteX887" fmla="*/ 4509263 w 9301162"/>
              <a:gd name="connsiteY887" fmla="*/ 2938396 h 3214688"/>
              <a:gd name="connsiteX888" fmla="*/ 4494187 w 9301162"/>
              <a:gd name="connsiteY888" fmla="*/ 2911402 h 3214688"/>
              <a:gd name="connsiteX889" fmla="*/ 4480697 w 9301162"/>
              <a:gd name="connsiteY889" fmla="*/ 2883614 h 3214688"/>
              <a:gd name="connsiteX890" fmla="*/ 4467208 w 9301162"/>
              <a:gd name="connsiteY890" fmla="*/ 2853444 h 3214688"/>
              <a:gd name="connsiteX891" fmla="*/ 4456099 w 9301162"/>
              <a:gd name="connsiteY891" fmla="*/ 2824068 h 3214688"/>
              <a:gd name="connsiteX892" fmla="*/ 4445784 w 9301162"/>
              <a:gd name="connsiteY892" fmla="*/ 2792310 h 3214688"/>
              <a:gd name="connsiteX893" fmla="*/ 4437849 w 9301162"/>
              <a:gd name="connsiteY893" fmla="*/ 2758964 h 3214688"/>
              <a:gd name="connsiteX894" fmla="*/ 4429914 w 9301162"/>
              <a:gd name="connsiteY894" fmla="*/ 2726413 h 3214688"/>
              <a:gd name="connsiteX895" fmla="*/ 4424359 w 9301162"/>
              <a:gd name="connsiteY895" fmla="*/ 2690685 h 3214688"/>
              <a:gd name="connsiteX896" fmla="*/ 4418805 w 9301162"/>
              <a:gd name="connsiteY896" fmla="*/ 2654957 h 3214688"/>
              <a:gd name="connsiteX897" fmla="*/ 4415631 w 9301162"/>
              <a:gd name="connsiteY897" fmla="*/ 2617642 h 3214688"/>
              <a:gd name="connsiteX898" fmla="*/ 4414044 w 9301162"/>
              <a:gd name="connsiteY898" fmla="*/ 2579532 h 3214688"/>
              <a:gd name="connsiteX899" fmla="*/ 4413250 w 9301162"/>
              <a:gd name="connsiteY899" fmla="*/ 2540629 h 3214688"/>
              <a:gd name="connsiteX900" fmla="*/ 4413250 w 9301162"/>
              <a:gd name="connsiteY900" fmla="*/ 858256 h 3214688"/>
              <a:gd name="connsiteX901" fmla="*/ 4414044 w 9301162"/>
              <a:gd name="connsiteY901" fmla="*/ 823323 h 3214688"/>
              <a:gd name="connsiteX902" fmla="*/ 4415631 w 9301162"/>
              <a:gd name="connsiteY902" fmla="*/ 789183 h 3214688"/>
              <a:gd name="connsiteX903" fmla="*/ 4419598 w 9301162"/>
              <a:gd name="connsiteY903" fmla="*/ 756631 h 3214688"/>
              <a:gd name="connsiteX904" fmla="*/ 4425153 w 9301162"/>
              <a:gd name="connsiteY904" fmla="*/ 723285 h 3214688"/>
              <a:gd name="connsiteX905" fmla="*/ 4431501 w 9301162"/>
              <a:gd name="connsiteY905" fmla="*/ 690733 h 3214688"/>
              <a:gd name="connsiteX906" fmla="*/ 4439436 w 9301162"/>
              <a:gd name="connsiteY906" fmla="*/ 658976 h 3214688"/>
              <a:gd name="connsiteX907" fmla="*/ 4448958 w 9301162"/>
              <a:gd name="connsiteY907" fmla="*/ 628806 h 3214688"/>
              <a:gd name="connsiteX908" fmla="*/ 4459273 w 9301162"/>
              <a:gd name="connsiteY908" fmla="*/ 597842 h 3214688"/>
              <a:gd name="connsiteX909" fmla="*/ 4471969 w 9301162"/>
              <a:gd name="connsiteY909" fmla="*/ 567672 h 3214688"/>
              <a:gd name="connsiteX910" fmla="*/ 4485458 w 9301162"/>
              <a:gd name="connsiteY910" fmla="*/ 539090 h 3214688"/>
              <a:gd name="connsiteX911" fmla="*/ 4500535 w 9301162"/>
              <a:gd name="connsiteY911" fmla="*/ 510508 h 3214688"/>
              <a:gd name="connsiteX912" fmla="*/ 4517992 w 9301162"/>
              <a:gd name="connsiteY912" fmla="*/ 482720 h 3214688"/>
              <a:gd name="connsiteX913" fmla="*/ 4535448 w 9301162"/>
              <a:gd name="connsiteY913" fmla="*/ 455726 h 3214688"/>
              <a:gd name="connsiteX914" fmla="*/ 4554492 w 9301162"/>
              <a:gd name="connsiteY914" fmla="*/ 428731 h 3214688"/>
              <a:gd name="connsiteX915" fmla="*/ 4575917 w 9301162"/>
              <a:gd name="connsiteY915" fmla="*/ 402531 h 3214688"/>
              <a:gd name="connsiteX916" fmla="*/ 4598135 w 9301162"/>
              <a:gd name="connsiteY916" fmla="*/ 377125 h 3214688"/>
              <a:gd name="connsiteX917" fmla="*/ 4609243 w 9301162"/>
              <a:gd name="connsiteY917" fmla="*/ 366010 h 3214688"/>
              <a:gd name="connsiteX918" fmla="*/ 4620352 w 9301162"/>
              <a:gd name="connsiteY918" fmla="*/ 354894 h 3214688"/>
              <a:gd name="connsiteX919" fmla="*/ 4631461 w 9301162"/>
              <a:gd name="connsiteY919" fmla="*/ 344573 h 3214688"/>
              <a:gd name="connsiteX920" fmla="*/ 4643364 w 9301162"/>
              <a:gd name="connsiteY920" fmla="*/ 333458 h 3214688"/>
              <a:gd name="connsiteX921" fmla="*/ 4656060 w 9301162"/>
              <a:gd name="connsiteY921" fmla="*/ 323930 h 3214688"/>
              <a:gd name="connsiteX922" fmla="*/ 4667962 w 9301162"/>
              <a:gd name="connsiteY922" fmla="*/ 314403 h 3214688"/>
              <a:gd name="connsiteX923" fmla="*/ 4693354 w 9301162"/>
              <a:gd name="connsiteY923" fmla="*/ 295348 h 3214688"/>
              <a:gd name="connsiteX924" fmla="*/ 4721126 w 9301162"/>
              <a:gd name="connsiteY924" fmla="*/ 279469 h 3214688"/>
              <a:gd name="connsiteX925" fmla="*/ 4749692 w 9301162"/>
              <a:gd name="connsiteY925" fmla="*/ 264384 h 3214688"/>
              <a:gd name="connsiteX926" fmla="*/ 4778258 w 9301162"/>
              <a:gd name="connsiteY926" fmla="*/ 250093 h 3214688"/>
              <a:gd name="connsiteX927" fmla="*/ 4809998 w 9301162"/>
              <a:gd name="connsiteY927" fmla="*/ 238184 h 3214688"/>
              <a:gd name="connsiteX928" fmla="*/ 4842531 w 9301162"/>
              <a:gd name="connsiteY928" fmla="*/ 227069 h 3214688"/>
              <a:gd name="connsiteX929" fmla="*/ 4875064 w 9301162"/>
              <a:gd name="connsiteY929" fmla="*/ 218336 h 3214688"/>
              <a:gd name="connsiteX930" fmla="*/ 4910771 w 9301162"/>
              <a:gd name="connsiteY930" fmla="*/ 210396 h 3214688"/>
              <a:gd name="connsiteX931" fmla="*/ 4947272 w 9301162"/>
              <a:gd name="connsiteY931" fmla="*/ 203251 h 3214688"/>
              <a:gd name="connsiteX932" fmla="*/ 4984566 w 9301162"/>
              <a:gd name="connsiteY932" fmla="*/ 198486 h 3214688"/>
              <a:gd name="connsiteX933" fmla="*/ 5023448 w 9301162"/>
              <a:gd name="connsiteY933" fmla="*/ 194517 h 3214688"/>
              <a:gd name="connsiteX934" fmla="*/ 5063916 w 9301162"/>
              <a:gd name="connsiteY934" fmla="*/ 192135 h 3214688"/>
              <a:gd name="connsiteX935" fmla="*/ 5104384 w 9301162"/>
              <a:gd name="connsiteY935" fmla="*/ 191341 h 3214688"/>
              <a:gd name="connsiteX936" fmla="*/ 6348584 w 9301162"/>
              <a:gd name="connsiteY936" fmla="*/ 191341 h 321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</a:cxnLst>
            <a:rect l="l" t="t" r="r" b="b"/>
            <a:pathLst>
              <a:path w="9301162" h="3214688">
                <a:moveTo>
                  <a:pt x="7874986" y="633413"/>
                </a:moveTo>
                <a:lnTo>
                  <a:pt x="7856718" y="634207"/>
                </a:lnTo>
                <a:lnTo>
                  <a:pt x="7837656" y="635794"/>
                </a:lnTo>
                <a:lnTo>
                  <a:pt x="7820182" y="637382"/>
                </a:lnTo>
                <a:lnTo>
                  <a:pt x="7802709" y="639763"/>
                </a:lnTo>
                <a:lnTo>
                  <a:pt x="7786029" y="642144"/>
                </a:lnTo>
                <a:lnTo>
                  <a:pt x="7770144" y="646113"/>
                </a:lnTo>
                <a:lnTo>
                  <a:pt x="7755053" y="649288"/>
                </a:lnTo>
                <a:lnTo>
                  <a:pt x="7739962" y="654051"/>
                </a:lnTo>
                <a:lnTo>
                  <a:pt x="7725666" y="658813"/>
                </a:lnTo>
                <a:lnTo>
                  <a:pt x="7712163" y="664369"/>
                </a:lnTo>
                <a:lnTo>
                  <a:pt x="7698661" y="669926"/>
                </a:lnTo>
                <a:lnTo>
                  <a:pt x="7686747" y="676276"/>
                </a:lnTo>
                <a:lnTo>
                  <a:pt x="7675627" y="683419"/>
                </a:lnTo>
                <a:lnTo>
                  <a:pt x="7664508" y="690563"/>
                </a:lnTo>
                <a:lnTo>
                  <a:pt x="7654182" y="698501"/>
                </a:lnTo>
                <a:lnTo>
                  <a:pt x="7644651" y="706438"/>
                </a:lnTo>
                <a:lnTo>
                  <a:pt x="7635120" y="715963"/>
                </a:lnTo>
                <a:lnTo>
                  <a:pt x="7627177" y="725488"/>
                </a:lnTo>
                <a:lnTo>
                  <a:pt x="7619235" y="735013"/>
                </a:lnTo>
                <a:lnTo>
                  <a:pt x="7611292" y="745332"/>
                </a:lnTo>
                <a:lnTo>
                  <a:pt x="7604938" y="756444"/>
                </a:lnTo>
                <a:lnTo>
                  <a:pt x="7599378" y="767557"/>
                </a:lnTo>
                <a:lnTo>
                  <a:pt x="7593818" y="779463"/>
                </a:lnTo>
                <a:lnTo>
                  <a:pt x="7589053" y="792163"/>
                </a:lnTo>
                <a:lnTo>
                  <a:pt x="7585082" y="805657"/>
                </a:lnTo>
                <a:lnTo>
                  <a:pt x="7581905" y="818357"/>
                </a:lnTo>
                <a:lnTo>
                  <a:pt x="7578728" y="832644"/>
                </a:lnTo>
                <a:lnTo>
                  <a:pt x="7577139" y="847726"/>
                </a:lnTo>
                <a:lnTo>
                  <a:pt x="7575551" y="862013"/>
                </a:lnTo>
                <a:lnTo>
                  <a:pt x="7573962" y="877094"/>
                </a:lnTo>
                <a:lnTo>
                  <a:pt x="7573962" y="893763"/>
                </a:lnTo>
                <a:lnTo>
                  <a:pt x="7573962" y="2517776"/>
                </a:lnTo>
                <a:lnTo>
                  <a:pt x="7573962" y="2533651"/>
                </a:lnTo>
                <a:lnTo>
                  <a:pt x="7575551" y="2549526"/>
                </a:lnTo>
                <a:lnTo>
                  <a:pt x="7577139" y="2564607"/>
                </a:lnTo>
                <a:lnTo>
                  <a:pt x="7578728" y="2578895"/>
                </a:lnTo>
                <a:lnTo>
                  <a:pt x="7581905" y="2593182"/>
                </a:lnTo>
                <a:lnTo>
                  <a:pt x="7585082" y="2606676"/>
                </a:lnTo>
                <a:lnTo>
                  <a:pt x="7589053" y="2619376"/>
                </a:lnTo>
                <a:lnTo>
                  <a:pt x="7593818" y="2632076"/>
                </a:lnTo>
                <a:lnTo>
                  <a:pt x="7599378" y="2643982"/>
                </a:lnTo>
                <a:lnTo>
                  <a:pt x="7604938" y="2655095"/>
                </a:lnTo>
                <a:lnTo>
                  <a:pt x="7611292" y="2665413"/>
                </a:lnTo>
                <a:lnTo>
                  <a:pt x="7619235" y="2676526"/>
                </a:lnTo>
                <a:lnTo>
                  <a:pt x="7627177" y="2686845"/>
                </a:lnTo>
                <a:lnTo>
                  <a:pt x="7635120" y="2695576"/>
                </a:lnTo>
                <a:lnTo>
                  <a:pt x="7644651" y="2704307"/>
                </a:lnTo>
                <a:lnTo>
                  <a:pt x="7654182" y="2713039"/>
                </a:lnTo>
                <a:lnTo>
                  <a:pt x="7664508" y="2720976"/>
                </a:lnTo>
                <a:lnTo>
                  <a:pt x="7675627" y="2728913"/>
                </a:lnTo>
                <a:lnTo>
                  <a:pt x="7686747" y="2735263"/>
                </a:lnTo>
                <a:lnTo>
                  <a:pt x="7698661" y="2741613"/>
                </a:lnTo>
                <a:lnTo>
                  <a:pt x="7712163" y="2747170"/>
                </a:lnTo>
                <a:lnTo>
                  <a:pt x="7725666" y="2752726"/>
                </a:lnTo>
                <a:lnTo>
                  <a:pt x="7739962" y="2757489"/>
                </a:lnTo>
                <a:lnTo>
                  <a:pt x="7755053" y="2761457"/>
                </a:lnTo>
                <a:lnTo>
                  <a:pt x="7770144" y="2765426"/>
                </a:lnTo>
                <a:lnTo>
                  <a:pt x="7786029" y="2769395"/>
                </a:lnTo>
                <a:lnTo>
                  <a:pt x="7802709" y="2771776"/>
                </a:lnTo>
                <a:lnTo>
                  <a:pt x="7820182" y="2774157"/>
                </a:lnTo>
                <a:lnTo>
                  <a:pt x="7837656" y="2775745"/>
                </a:lnTo>
                <a:lnTo>
                  <a:pt x="7856718" y="2777332"/>
                </a:lnTo>
                <a:lnTo>
                  <a:pt x="7874986" y="2778126"/>
                </a:lnTo>
                <a:lnTo>
                  <a:pt x="7895637" y="2778126"/>
                </a:lnTo>
                <a:lnTo>
                  <a:pt x="8490537" y="2778126"/>
                </a:lnTo>
                <a:lnTo>
                  <a:pt x="8509599" y="2778126"/>
                </a:lnTo>
                <a:lnTo>
                  <a:pt x="8528662" y="2777332"/>
                </a:lnTo>
                <a:lnTo>
                  <a:pt x="8547724" y="2775745"/>
                </a:lnTo>
                <a:lnTo>
                  <a:pt x="8565197" y="2774157"/>
                </a:lnTo>
                <a:lnTo>
                  <a:pt x="8583465" y="2771776"/>
                </a:lnTo>
                <a:lnTo>
                  <a:pt x="8599351" y="2769395"/>
                </a:lnTo>
                <a:lnTo>
                  <a:pt x="8615236" y="2765426"/>
                </a:lnTo>
                <a:lnTo>
                  <a:pt x="8631121" y="2761457"/>
                </a:lnTo>
                <a:lnTo>
                  <a:pt x="8645418" y="2757489"/>
                </a:lnTo>
                <a:lnTo>
                  <a:pt x="8659714" y="2752726"/>
                </a:lnTo>
                <a:lnTo>
                  <a:pt x="8673217" y="2747170"/>
                </a:lnTo>
                <a:lnTo>
                  <a:pt x="8685925" y="2741613"/>
                </a:lnTo>
                <a:lnTo>
                  <a:pt x="8697839" y="2735263"/>
                </a:lnTo>
                <a:lnTo>
                  <a:pt x="8709753" y="2728913"/>
                </a:lnTo>
                <a:lnTo>
                  <a:pt x="8720872" y="2720976"/>
                </a:lnTo>
                <a:lnTo>
                  <a:pt x="8731198" y="2713039"/>
                </a:lnTo>
                <a:lnTo>
                  <a:pt x="8740729" y="2704307"/>
                </a:lnTo>
                <a:lnTo>
                  <a:pt x="8750260" y="2695576"/>
                </a:lnTo>
                <a:lnTo>
                  <a:pt x="8758202" y="2686845"/>
                </a:lnTo>
                <a:lnTo>
                  <a:pt x="8766939" y="2676526"/>
                </a:lnTo>
                <a:lnTo>
                  <a:pt x="8774088" y="2665413"/>
                </a:lnTo>
                <a:lnTo>
                  <a:pt x="8780442" y="2655095"/>
                </a:lnTo>
                <a:lnTo>
                  <a:pt x="8786002" y="2643982"/>
                </a:lnTo>
                <a:lnTo>
                  <a:pt x="8791561" y="2632076"/>
                </a:lnTo>
                <a:lnTo>
                  <a:pt x="8796327" y="2619376"/>
                </a:lnTo>
                <a:lnTo>
                  <a:pt x="8800298" y="2606676"/>
                </a:lnTo>
                <a:lnTo>
                  <a:pt x="8803475" y="2593182"/>
                </a:lnTo>
                <a:lnTo>
                  <a:pt x="8807446" y="2578895"/>
                </a:lnTo>
                <a:lnTo>
                  <a:pt x="8809035" y="2564607"/>
                </a:lnTo>
                <a:lnTo>
                  <a:pt x="8810624" y="2549526"/>
                </a:lnTo>
                <a:lnTo>
                  <a:pt x="8811418" y="2533651"/>
                </a:lnTo>
                <a:lnTo>
                  <a:pt x="8812212" y="2517776"/>
                </a:lnTo>
                <a:lnTo>
                  <a:pt x="8812212" y="893763"/>
                </a:lnTo>
                <a:lnTo>
                  <a:pt x="8811418" y="877094"/>
                </a:lnTo>
                <a:lnTo>
                  <a:pt x="8810624" y="862013"/>
                </a:lnTo>
                <a:lnTo>
                  <a:pt x="8809035" y="847726"/>
                </a:lnTo>
                <a:lnTo>
                  <a:pt x="8807446" y="832644"/>
                </a:lnTo>
                <a:lnTo>
                  <a:pt x="8803475" y="818357"/>
                </a:lnTo>
                <a:lnTo>
                  <a:pt x="8800298" y="805657"/>
                </a:lnTo>
                <a:lnTo>
                  <a:pt x="8796327" y="792163"/>
                </a:lnTo>
                <a:lnTo>
                  <a:pt x="8791561" y="779463"/>
                </a:lnTo>
                <a:lnTo>
                  <a:pt x="8786002" y="767557"/>
                </a:lnTo>
                <a:lnTo>
                  <a:pt x="8780442" y="756444"/>
                </a:lnTo>
                <a:lnTo>
                  <a:pt x="8774088" y="745332"/>
                </a:lnTo>
                <a:lnTo>
                  <a:pt x="8766939" y="735013"/>
                </a:lnTo>
                <a:lnTo>
                  <a:pt x="8758202" y="725488"/>
                </a:lnTo>
                <a:lnTo>
                  <a:pt x="8750260" y="715963"/>
                </a:lnTo>
                <a:lnTo>
                  <a:pt x="8740729" y="706438"/>
                </a:lnTo>
                <a:lnTo>
                  <a:pt x="8731198" y="698501"/>
                </a:lnTo>
                <a:lnTo>
                  <a:pt x="8720872" y="690563"/>
                </a:lnTo>
                <a:lnTo>
                  <a:pt x="8709753" y="683419"/>
                </a:lnTo>
                <a:lnTo>
                  <a:pt x="8697839" y="676276"/>
                </a:lnTo>
                <a:lnTo>
                  <a:pt x="8685925" y="669926"/>
                </a:lnTo>
                <a:lnTo>
                  <a:pt x="8673217" y="664369"/>
                </a:lnTo>
                <a:lnTo>
                  <a:pt x="8659714" y="658813"/>
                </a:lnTo>
                <a:lnTo>
                  <a:pt x="8645418" y="654051"/>
                </a:lnTo>
                <a:lnTo>
                  <a:pt x="8631121" y="649288"/>
                </a:lnTo>
                <a:lnTo>
                  <a:pt x="8615236" y="646113"/>
                </a:lnTo>
                <a:lnTo>
                  <a:pt x="8599351" y="642144"/>
                </a:lnTo>
                <a:lnTo>
                  <a:pt x="8583465" y="639763"/>
                </a:lnTo>
                <a:lnTo>
                  <a:pt x="8565197" y="637382"/>
                </a:lnTo>
                <a:lnTo>
                  <a:pt x="8547724" y="635794"/>
                </a:lnTo>
                <a:lnTo>
                  <a:pt x="8528662" y="634207"/>
                </a:lnTo>
                <a:lnTo>
                  <a:pt x="8509599" y="633413"/>
                </a:lnTo>
                <a:lnTo>
                  <a:pt x="8490537" y="633413"/>
                </a:lnTo>
                <a:lnTo>
                  <a:pt x="7895637" y="633413"/>
                </a:lnTo>
                <a:close/>
                <a:moveTo>
                  <a:pt x="2784475" y="633413"/>
                </a:moveTo>
                <a:lnTo>
                  <a:pt x="2764631" y="634207"/>
                </a:lnTo>
                <a:lnTo>
                  <a:pt x="2746375" y="635794"/>
                </a:lnTo>
                <a:lnTo>
                  <a:pt x="2728119" y="637382"/>
                </a:lnTo>
                <a:lnTo>
                  <a:pt x="2711450" y="639763"/>
                </a:lnTo>
                <a:lnTo>
                  <a:pt x="2694781" y="642144"/>
                </a:lnTo>
                <a:lnTo>
                  <a:pt x="2678113" y="646113"/>
                </a:lnTo>
                <a:lnTo>
                  <a:pt x="2663031" y="649288"/>
                </a:lnTo>
                <a:lnTo>
                  <a:pt x="2648744" y="654051"/>
                </a:lnTo>
                <a:lnTo>
                  <a:pt x="2634456" y="658813"/>
                </a:lnTo>
                <a:lnTo>
                  <a:pt x="2620963" y="664369"/>
                </a:lnTo>
                <a:lnTo>
                  <a:pt x="2608263" y="669926"/>
                </a:lnTo>
                <a:lnTo>
                  <a:pt x="2595563" y="676276"/>
                </a:lnTo>
                <a:lnTo>
                  <a:pt x="2583656" y="683419"/>
                </a:lnTo>
                <a:lnTo>
                  <a:pt x="2573338" y="690563"/>
                </a:lnTo>
                <a:lnTo>
                  <a:pt x="2563019" y="698501"/>
                </a:lnTo>
                <a:lnTo>
                  <a:pt x="2553494" y="706438"/>
                </a:lnTo>
                <a:lnTo>
                  <a:pt x="2543969" y="715963"/>
                </a:lnTo>
                <a:lnTo>
                  <a:pt x="2535238" y="725488"/>
                </a:lnTo>
                <a:lnTo>
                  <a:pt x="2528094" y="735013"/>
                </a:lnTo>
                <a:lnTo>
                  <a:pt x="2520950" y="745332"/>
                </a:lnTo>
                <a:lnTo>
                  <a:pt x="2513806" y="756444"/>
                </a:lnTo>
                <a:lnTo>
                  <a:pt x="2508250" y="767557"/>
                </a:lnTo>
                <a:lnTo>
                  <a:pt x="2501900" y="779463"/>
                </a:lnTo>
                <a:lnTo>
                  <a:pt x="2497931" y="792163"/>
                </a:lnTo>
                <a:lnTo>
                  <a:pt x="2493963" y="805657"/>
                </a:lnTo>
                <a:lnTo>
                  <a:pt x="2489994" y="818357"/>
                </a:lnTo>
                <a:lnTo>
                  <a:pt x="2487613" y="832644"/>
                </a:lnTo>
                <a:lnTo>
                  <a:pt x="2485231" y="847726"/>
                </a:lnTo>
                <a:lnTo>
                  <a:pt x="2483644" y="862013"/>
                </a:lnTo>
                <a:lnTo>
                  <a:pt x="2482850" y="877094"/>
                </a:lnTo>
                <a:lnTo>
                  <a:pt x="2482850" y="893763"/>
                </a:lnTo>
                <a:lnTo>
                  <a:pt x="2482850" y="2517776"/>
                </a:lnTo>
                <a:lnTo>
                  <a:pt x="2482850" y="2533651"/>
                </a:lnTo>
                <a:lnTo>
                  <a:pt x="2483644" y="2549526"/>
                </a:lnTo>
                <a:lnTo>
                  <a:pt x="2485231" y="2564607"/>
                </a:lnTo>
                <a:lnTo>
                  <a:pt x="2487613" y="2578895"/>
                </a:lnTo>
                <a:lnTo>
                  <a:pt x="2489994" y="2593182"/>
                </a:lnTo>
                <a:lnTo>
                  <a:pt x="2493963" y="2606676"/>
                </a:lnTo>
                <a:lnTo>
                  <a:pt x="2497931" y="2619376"/>
                </a:lnTo>
                <a:lnTo>
                  <a:pt x="2501900" y="2632076"/>
                </a:lnTo>
                <a:lnTo>
                  <a:pt x="2508250" y="2643982"/>
                </a:lnTo>
                <a:lnTo>
                  <a:pt x="2513806" y="2655095"/>
                </a:lnTo>
                <a:lnTo>
                  <a:pt x="2520950" y="2665413"/>
                </a:lnTo>
                <a:lnTo>
                  <a:pt x="2528094" y="2676526"/>
                </a:lnTo>
                <a:lnTo>
                  <a:pt x="2535238" y="2686845"/>
                </a:lnTo>
                <a:lnTo>
                  <a:pt x="2543969" y="2695576"/>
                </a:lnTo>
                <a:lnTo>
                  <a:pt x="2553494" y="2704307"/>
                </a:lnTo>
                <a:lnTo>
                  <a:pt x="2563019" y="2713039"/>
                </a:lnTo>
                <a:lnTo>
                  <a:pt x="2573338" y="2720976"/>
                </a:lnTo>
                <a:lnTo>
                  <a:pt x="2583656" y="2728913"/>
                </a:lnTo>
                <a:lnTo>
                  <a:pt x="2595563" y="2735263"/>
                </a:lnTo>
                <a:lnTo>
                  <a:pt x="2608263" y="2741613"/>
                </a:lnTo>
                <a:lnTo>
                  <a:pt x="2620963" y="2747170"/>
                </a:lnTo>
                <a:lnTo>
                  <a:pt x="2634456" y="2752726"/>
                </a:lnTo>
                <a:lnTo>
                  <a:pt x="2648744" y="2757489"/>
                </a:lnTo>
                <a:lnTo>
                  <a:pt x="2663031" y="2761457"/>
                </a:lnTo>
                <a:lnTo>
                  <a:pt x="2678113" y="2765426"/>
                </a:lnTo>
                <a:lnTo>
                  <a:pt x="2694781" y="2769395"/>
                </a:lnTo>
                <a:lnTo>
                  <a:pt x="2711450" y="2771776"/>
                </a:lnTo>
                <a:lnTo>
                  <a:pt x="2728119" y="2774157"/>
                </a:lnTo>
                <a:lnTo>
                  <a:pt x="2746375" y="2775745"/>
                </a:lnTo>
                <a:lnTo>
                  <a:pt x="2764631" y="2777332"/>
                </a:lnTo>
                <a:lnTo>
                  <a:pt x="2784475" y="2778126"/>
                </a:lnTo>
                <a:lnTo>
                  <a:pt x="2803525" y="2778126"/>
                </a:lnTo>
                <a:lnTo>
                  <a:pt x="3398044" y="2778126"/>
                </a:lnTo>
                <a:lnTo>
                  <a:pt x="3418681" y="2778126"/>
                </a:lnTo>
                <a:lnTo>
                  <a:pt x="3437731" y="2777332"/>
                </a:lnTo>
                <a:lnTo>
                  <a:pt x="3455987" y="2775745"/>
                </a:lnTo>
                <a:lnTo>
                  <a:pt x="3474244" y="2774157"/>
                </a:lnTo>
                <a:lnTo>
                  <a:pt x="3490912" y="2771776"/>
                </a:lnTo>
                <a:lnTo>
                  <a:pt x="3507581" y="2769395"/>
                </a:lnTo>
                <a:lnTo>
                  <a:pt x="3523456" y="2765426"/>
                </a:lnTo>
                <a:lnTo>
                  <a:pt x="3538537" y="2761457"/>
                </a:lnTo>
                <a:lnTo>
                  <a:pt x="3553619" y="2757489"/>
                </a:lnTo>
                <a:lnTo>
                  <a:pt x="3567906" y="2752726"/>
                </a:lnTo>
                <a:lnTo>
                  <a:pt x="3581400" y="2747170"/>
                </a:lnTo>
                <a:lnTo>
                  <a:pt x="3594100" y="2741613"/>
                </a:lnTo>
                <a:lnTo>
                  <a:pt x="3606800" y="2735263"/>
                </a:lnTo>
                <a:lnTo>
                  <a:pt x="3617912" y="2728913"/>
                </a:lnTo>
                <a:lnTo>
                  <a:pt x="3629025" y="2720976"/>
                </a:lnTo>
                <a:lnTo>
                  <a:pt x="3639343" y="2713039"/>
                </a:lnTo>
                <a:lnTo>
                  <a:pt x="3649662" y="2704307"/>
                </a:lnTo>
                <a:lnTo>
                  <a:pt x="3658393" y="2695576"/>
                </a:lnTo>
                <a:lnTo>
                  <a:pt x="3667125" y="2686845"/>
                </a:lnTo>
                <a:lnTo>
                  <a:pt x="3674268" y="2676526"/>
                </a:lnTo>
                <a:lnTo>
                  <a:pt x="3681412" y="2665413"/>
                </a:lnTo>
                <a:lnTo>
                  <a:pt x="3687762" y="2655095"/>
                </a:lnTo>
                <a:lnTo>
                  <a:pt x="3694906" y="2643982"/>
                </a:lnTo>
                <a:lnTo>
                  <a:pt x="3699668" y="2632076"/>
                </a:lnTo>
                <a:lnTo>
                  <a:pt x="3704431" y="2619376"/>
                </a:lnTo>
                <a:lnTo>
                  <a:pt x="3708400" y="2606676"/>
                </a:lnTo>
                <a:lnTo>
                  <a:pt x="3712368" y="2593182"/>
                </a:lnTo>
                <a:lnTo>
                  <a:pt x="3714750" y="2578895"/>
                </a:lnTo>
                <a:lnTo>
                  <a:pt x="3717131" y="2564607"/>
                </a:lnTo>
                <a:lnTo>
                  <a:pt x="3718718" y="2549526"/>
                </a:lnTo>
                <a:lnTo>
                  <a:pt x="3719512" y="2533651"/>
                </a:lnTo>
                <a:lnTo>
                  <a:pt x="3719512" y="2517776"/>
                </a:lnTo>
                <a:lnTo>
                  <a:pt x="3719512" y="893763"/>
                </a:lnTo>
                <a:lnTo>
                  <a:pt x="3719512" y="877094"/>
                </a:lnTo>
                <a:lnTo>
                  <a:pt x="3718718" y="862013"/>
                </a:lnTo>
                <a:lnTo>
                  <a:pt x="3717131" y="847726"/>
                </a:lnTo>
                <a:lnTo>
                  <a:pt x="3714750" y="832644"/>
                </a:lnTo>
                <a:lnTo>
                  <a:pt x="3712368" y="818357"/>
                </a:lnTo>
                <a:lnTo>
                  <a:pt x="3708400" y="805657"/>
                </a:lnTo>
                <a:lnTo>
                  <a:pt x="3704431" y="792163"/>
                </a:lnTo>
                <a:lnTo>
                  <a:pt x="3699668" y="779463"/>
                </a:lnTo>
                <a:lnTo>
                  <a:pt x="3694906" y="767557"/>
                </a:lnTo>
                <a:lnTo>
                  <a:pt x="3687762" y="756444"/>
                </a:lnTo>
                <a:lnTo>
                  <a:pt x="3681412" y="745332"/>
                </a:lnTo>
                <a:lnTo>
                  <a:pt x="3674268" y="735013"/>
                </a:lnTo>
                <a:lnTo>
                  <a:pt x="3667125" y="725488"/>
                </a:lnTo>
                <a:lnTo>
                  <a:pt x="3658393" y="715963"/>
                </a:lnTo>
                <a:lnTo>
                  <a:pt x="3649662" y="706438"/>
                </a:lnTo>
                <a:lnTo>
                  <a:pt x="3639343" y="698501"/>
                </a:lnTo>
                <a:lnTo>
                  <a:pt x="3629025" y="690563"/>
                </a:lnTo>
                <a:lnTo>
                  <a:pt x="3617912" y="683419"/>
                </a:lnTo>
                <a:lnTo>
                  <a:pt x="3606800" y="676276"/>
                </a:lnTo>
                <a:lnTo>
                  <a:pt x="3594100" y="669926"/>
                </a:lnTo>
                <a:lnTo>
                  <a:pt x="3581400" y="664369"/>
                </a:lnTo>
                <a:lnTo>
                  <a:pt x="3567906" y="658813"/>
                </a:lnTo>
                <a:lnTo>
                  <a:pt x="3553619" y="654051"/>
                </a:lnTo>
                <a:lnTo>
                  <a:pt x="3538537" y="649288"/>
                </a:lnTo>
                <a:lnTo>
                  <a:pt x="3523456" y="646113"/>
                </a:lnTo>
                <a:lnTo>
                  <a:pt x="3507581" y="642144"/>
                </a:lnTo>
                <a:lnTo>
                  <a:pt x="3490912" y="639763"/>
                </a:lnTo>
                <a:lnTo>
                  <a:pt x="3474244" y="637382"/>
                </a:lnTo>
                <a:lnTo>
                  <a:pt x="3455987" y="635794"/>
                </a:lnTo>
                <a:lnTo>
                  <a:pt x="3437731" y="634207"/>
                </a:lnTo>
                <a:lnTo>
                  <a:pt x="3418681" y="633413"/>
                </a:lnTo>
                <a:lnTo>
                  <a:pt x="3398044" y="633413"/>
                </a:lnTo>
                <a:lnTo>
                  <a:pt x="2803525" y="633413"/>
                </a:lnTo>
                <a:close/>
                <a:moveTo>
                  <a:pt x="2649303" y="203200"/>
                </a:moveTo>
                <a:lnTo>
                  <a:pt x="3562581" y="203200"/>
                </a:lnTo>
                <a:lnTo>
                  <a:pt x="3599081" y="203994"/>
                </a:lnTo>
                <a:lnTo>
                  <a:pt x="3635580" y="207170"/>
                </a:lnTo>
                <a:lnTo>
                  <a:pt x="3671286" y="210346"/>
                </a:lnTo>
                <a:lnTo>
                  <a:pt x="3705405" y="215110"/>
                </a:lnTo>
                <a:lnTo>
                  <a:pt x="3739524" y="221461"/>
                </a:lnTo>
                <a:lnTo>
                  <a:pt x="3771263" y="229401"/>
                </a:lnTo>
                <a:lnTo>
                  <a:pt x="3803001" y="238134"/>
                </a:lnTo>
                <a:lnTo>
                  <a:pt x="3833947" y="249250"/>
                </a:lnTo>
                <a:lnTo>
                  <a:pt x="3863305" y="261953"/>
                </a:lnTo>
                <a:lnTo>
                  <a:pt x="3892663" y="275451"/>
                </a:lnTo>
                <a:lnTo>
                  <a:pt x="3919641" y="291330"/>
                </a:lnTo>
                <a:lnTo>
                  <a:pt x="3946619" y="308797"/>
                </a:lnTo>
                <a:lnTo>
                  <a:pt x="3972803" y="327058"/>
                </a:lnTo>
                <a:lnTo>
                  <a:pt x="3997400" y="347701"/>
                </a:lnTo>
                <a:lnTo>
                  <a:pt x="4021998" y="369138"/>
                </a:lnTo>
                <a:lnTo>
                  <a:pt x="4045008" y="392957"/>
                </a:lnTo>
                <a:lnTo>
                  <a:pt x="4064845" y="415187"/>
                </a:lnTo>
                <a:lnTo>
                  <a:pt x="4083095" y="439006"/>
                </a:lnTo>
                <a:lnTo>
                  <a:pt x="4100551" y="462825"/>
                </a:lnTo>
                <a:lnTo>
                  <a:pt x="4117214" y="488232"/>
                </a:lnTo>
                <a:lnTo>
                  <a:pt x="4131496" y="513638"/>
                </a:lnTo>
                <a:lnTo>
                  <a:pt x="4144191" y="540633"/>
                </a:lnTo>
                <a:lnTo>
                  <a:pt x="4156887" y="567627"/>
                </a:lnTo>
                <a:lnTo>
                  <a:pt x="4167995" y="596210"/>
                </a:lnTo>
                <a:lnTo>
                  <a:pt x="4177517" y="626380"/>
                </a:lnTo>
                <a:lnTo>
                  <a:pt x="4185452" y="655757"/>
                </a:lnTo>
                <a:lnTo>
                  <a:pt x="4192593" y="687515"/>
                </a:lnTo>
                <a:lnTo>
                  <a:pt x="4198941" y="719274"/>
                </a:lnTo>
                <a:lnTo>
                  <a:pt x="4202908" y="751826"/>
                </a:lnTo>
                <a:lnTo>
                  <a:pt x="4206082" y="785966"/>
                </a:lnTo>
                <a:lnTo>
                  <a:pt x="4208462" y="820900"/>
                </a:lnTo>
                <a:lnTo>
                  <a:pt x="4208462" y="856629"/>
                </a:lnTo>
                <a:lnTo>
                  <a:pt x="4208462" y="2566023"/>
                </a:lnTo>
                <a:lnTo>
                  <a:pt x="4208462" y="2600957"/>
                </a:lnTo>
                <a:lnTo>
                  <a:pt x="4206082" y="2635098"/>
                </a:lnTo>
                <a:lnTo>
                  <a:pt x="4202908" y="2668444"/>
                </a:lnTo>
                <a:lnTo>
                  <a:pt x="4198941" y="2700996"/>
                </a:lnTo>
                <a:lnTo>
                  <a:pt x="4192593" y="2732755"/>
                </a:lnTo>
                <a:lnTo>
                  <a:pt x="4185452" y="2762925"/>
                </a:lnTo>
                <a:lnTo>
                  <a:pt x="4177517" y="2792301"/>
                </a:lnTo>
                <a:lnTo>
                  <a:pt x="4167995" y="2821678"/>
                </a:lnTo>
                <a:lnTo>
                  <a:pt x="4156887" y="2849467"/>
                </a:lnTo>
                <a:lnTo>
                  <a:pt x="4144191" y="2877255"/>
                </a:lnTo>
                <a:lnTo>
                  <a:pt x="4131496" y="2902662"/>
                </a:lnTo>
                <a:lnTo>
                  <a:pt x="4117214" y="2928069"/>
                </a:lnTo>
                <a:lnTo>
                  <a:pt x="4100551" y="2953475"/>
                </a:lnTo>
                <a:lnTo>
                  <a:pt x="4083095" y="2976500"/>
                </a:lnTo>
                <a:lnTo>
                  <a:pt x="4064845" y="2999525"/>
                </a:lnTo>
                <a:lnTo>
                  <a:pt x="4045008" y="3020962"/>
                </a:lnTo>
                <a:lnTo>
                  <a:pt x="4021998" y="3044781"/>
                </a:lnTo>
                <a:lnTo>
                  <a:pt x="3997400" y="3066217"/>
                </a:lnTo>
                <a:lnTo>
                  <a:pt x="3972803" y="3087655"/>
                </a:lnTo>
                <a:lnTo>
                  <a:pt x="3946619" y="3105915"/>
                </a:lnTo>
                <a:lnTo>
                  <a:pt x="3919641" y="3122589"/>
                </a:lnTo>
                <a:lnTo>
                  <a:pt x="3892663" y="3139262"/>
                </a:lnTo>
                <a:lnTo>
                  <a:pt x="3863305" y="3153553"/>
                </a:lnTo>
                <a:lnTo>
                  <a:pt x="3833947" y="3166257"/>
                </a:lnTo>
                <a:lnTo>
                  <a:pt x="3803001" y="3177372"/>
                </a:lnTo>
                <a:lnTo>
                  <a:pt x="3771263" y="3187693"/>
                </a:lnTo>
                <a:lnTo>
                  <a:pt x="3739524" y="3195633"/>
                </a:lnTo>
                <a:lnTo>
                  <a:pt x="3705405" y="3202779"/>
                </a:lnTo>
                <a:lnTo>
                  <a:pt x="3671286" y="3207542"/>
                </a:lnTo>
                <a:lnTo>
                  <a:pt x="3635580" y="3211512"/>
                </a:lnTo>
                <a:lnTo>
                  <a:pt x="3599081" y="3213894"/>
                </a:lnTo>
                <a:lnTo>
                  <a:pt x="3562581" y="3214688"/>
                </a:lnTo>
                <a:lnTo>
                  <a:pt x="2649303" y="3214688"/>
                </a:lnTo>
                <a:lnTo>
                  <a:pt x="2611216" y="3213894"/>
                </a:lnTo>
                <a:lnTo>
                  <a:pt x="2574717" y="3211512"/>
                </a:lnTo>
                <a:lnTo>
                  <a:pt x="2539804" y="3207542"/>
                </a:lnTo>
                <a:lnTo>
                  <a:pt x="2504892" y="3202779"/>
                </a:lnTo>
                <a:lnTo>
                  <a:pt x="2471566" y="3195633"/>
                </a:lnTo>
                <a:lnTo>
                  <a:pt x="2438241" y="3187693"/>
                </a:lnTo>
                <a:lnTo>
                  <a:pt x="2406502" y="3177372"/>
                </a:lnTo>
                <a:lnTo>
                  <a:pt x="2376351" y="3166257"/>
                </a:lnTo>
                <a:lnTo>
                  <a:pt x="2345405" y="3153553"/>
                </a:lnTo>
                <a:lnTo>
                  <a:pt x="2316047" y="3139262"/>
                </a:lnTo>
                <a:lnTo>
                  <a:pt x="2288276" y="3122589"/>
                </a:lnTo>
                <a:lnTo>
                  <a:pt x="2260505" y="3105915"/>
                </a:lnTo>
                <a:lnTo>
                  <a:pt x="2234321" y="3087655"/>
                </a:lnTo>
                <a:lnTo>
                  <a:pt x="2208929" y="3066217"/>
                </a:lnTo>
                <a:lnTo>
                  <a:pt x="2183538" y="3044781"/>
                </a:lnTo>
                <a:lnTo>
                  <a:pt x="2159734" y="3020962"/>
                </a:lnTo>
                <a:lnTo>
                  <a:pt x="2139898" y="2999525"/>
                </a:lnTo>
                <a:lnTo>
                  <a:pt x="2120855" y="2976500"/>
                </a:lnTo>
                <a:lnTo>
                  <a:pt x="2104193" y="2953475"/>
                </a:lnTo>
                <a:lnTo>
                  <a:pt x="2087529" y="2928069"/>
                </a:lnTo>
                <a:lnTo>
                  <a:pt x="2072453" y="2902662"/>
                </a:lnTo>
                <a:lnTo>
                  <a:pt x="2058964" y="2877255"/>
                </a:lnTo>
                <a:lnTo>
                  <a:pt x="2046269" y="2849467"/>
                </a:lnTo>
                <a:lnTo>
                  <a:pt x="2035954" y="2821678"/>
                </a:lnTo>
                <a:lnTo>
                  <a:pt x="2026433" y="2792301"/>
                </a:lnTo>
                <a:lnTo>
                  <a:pt x="2017704" y="2762925"/>
                </a:lnTo>
                <a:lnTo>
                  <a:pt x="2010563" y="2732755"/>
                </a:lnTo>
                <a:lnTo>
                  <a:pt x="2005009" y="2700996"/>
                </a:lnTo>
                <a:lnTo>
                  <a:pt x="2000249" y="2668444"/>
                </a:lnTo>
                <a:lnTo>
                  <a:pt x="1997074" y="2635098"/>
                </a:lnTo>
                <a:lnTo>
                  <a:pt x="1994694" y="2600957"/>
                </a:lnTo>
                <a:lnTo>
                  <a:pt x="1993900" y="2566023"/>
                </a:lnTo>
                <a:lnTo>
                  <a:pt x="1993900" y="856629"/>
                </a:lnTo>
                <a:lnTo>
                  <a:pt x="1994694" y="820900"/>
                </a:lnTo>
                <a:lnTo>
                  <a:pt x="1997074" y="785966"/>
                </a:lnTo>
                <a:lnTo>
                  <a:pt x="2000249" y="751826"/>
                </a:lnTo>
                <a:lnTo>
                  <a:pt x="2005009" y="719274"/>
                </a:lnTo>
                <a:lnTo>
                  <a:pt x="2010563" y="687515"/>
                </a:lnTo>
                <a:lnTo>
                  <a:pt x="2017704" y="655757"/>
                </a:lnTo>
                <a:lnTo>
                  <a:pt x="2026433" y="626380"/>
                </a:lnTo>
                <a:lnTo>
                  <a:pt x="2035954" y="596210"/>
                </a:lnTo>
                <a:lnTo>
                  <a:pt x="2046269" y="567627"/>
                </a:lnTo>
                <a:lnTo>
                  <a:pt x="2058964" y="540633"/>
                </a:lnTo>
                <a:lnTo>
                  <a:pt x="2072453" y="513638"/>
                </a:lnTo>
                <a:lnTo>
                  <a:pt x="2087529" y="488232"/>
                </a:lnTo>
                <a:lnTo>
                  <a:pt x="2104193" y="462825"/>
                </a:lnTo>
                <a:lnTo>
                  <a:pt x="2120855" y="439006"/>
                </a:lnTo>
                <a:lnTo>
                  <a:pt x="2139898" y="415187"/>
                </a:lnTo>
                <a:lnTo>
                  <a:pt x="2159734" y="392957"/>
                </a:lnTo>
                <a:lnTo>
                  <a:pt x="2183538" y="369138"/>
                </a:lnTo>
                <a:lnTo>
                  <a:pt x="2208136" y="347701"/>
                </a:lnTo>
                <a:lnTo>
                  <a:pt x="2234321" y="327058"/>
                </a:lnTo>
                <a:lnTo>
                  <a:pt x="2259711" y="308797"/>
                </a:lnTo>
                <a:lnTo>
                  <a:pt x="2287482" y="291330"/>
                </a:lnTo>
                <a:lnTo>
                  <a:pt x="2315254" y="275451"/>
                </a:lnTo>
                <a:lnTo>
                  <a:pt x="2344612" y="261953"/>
                </a:lnTo>
                <a:lnTo>
                  <a:pt x="2374764" y="249250"/>
                </a:lnTo>
                <a:lnTo>
                  <a:pt x="2405709" y="238134"/>
                </a:lnTo>
                <a:lnTo>
                  <a:pt x="2437447" y="229401"/>
                </a:lnTo>
                <a:lnTo>
                  <a:pt x="2470773" y="221461"/>
                </a:lnTo>
                <a:lnTo>
                  <a:pt x="2504099" y="215110"/>
                </a:lnTo>
                <a:lnTo>
                  <a:pt x="2539011" y="210346"/>
                </a:lnTo>
                <a:lnTo>
                  <a:pt x="2574717" y="207170"/>
                </a:lnTo>
                <a:lnTo>
                  <a:pt x="2611216" y="203994"/>
                </a:lnTo>
                <a:close/>
                <a:moveTo>
                  <a:pt x="488343" y="203200"/>
                </a:moveTo>
                <a:lnTo>
                  <a:pt x="488343" y="2423905"/>
                </a:lnTo>
                <a:lnTo>
                  <a:pt x="488343" y="2445341"/>
                </a:lnTo>
                <a:lnTo>
                  <a:pt x="489137" y="2466778"/>
                </a:lnTo>
                <a:lnTo>
                  <a:pt x="490726" y="2486627"/>
                </a:lnTo>
                <a:lnTo>
                  <a:pt x="492313" y="2507270"/>
                </a:lnTo>
                <a:lnTo>
                  <a:pt x="494696" y="2526325"/>
                </a:lnTo>
                <a:lnTo>
                  <a:pt x="498666" y="2544586"/>
                </a:lnTo>
                <a:lnTo>
                  <a:pt x="501842" y="2562053"/>
                </a:lnTo>
                <a:lnTo>
                  <a:pt x="505018" y="2578727"/>
                </a:lnTo>
                <a:lnTo>
                  <a:pt x="509783" y="2595400"/>
                </a:lnTo>
                <a:lnTo>
                  <a:pt x="514547" y="2611279"/>
                </a:lnTo>
                <a:lnTo>
                  <a:pt x="519311" y="2625570"/>
                </a:lnTo>
                <a:lnTo>
                  <a:pt x="525664" y="2640655"/>
                </a:lnTo>
                <a:lnTo>
                  <a:pt x="532016" y="2653359"/>
                </a:lnTo>
                <a:lnTo>
                  <a:pt x="538369" y="2666062"/>
                </a:lnTo>
                <a:lnTo>
                  <a:pt x="546309" y="2678765"/>
                </a:lnTo>
                <a:lnTo>
                  <a:pt x="554250" y="2689881"/>
                </a:lnTo>
                <a:lnTo>
                  <a:pt x="562984" y="2700996"/>
                </a:lnTo>
                <a:lnTo>
                  <a:pt x="571719" y="2710524"/>
                </a:lnTo>
                <a:lnTo>
                  <a:pt x="581248" y="2720051"/>
                </a:lnTo>
                <a:lnTo>
                  <a:pt x="591570" y="2728785"/>
                </a:lnTo>
                <a:lnTo>
                  <a:pt x="601893" y="2736725"/>
                </a:lnTo>
                <a:lnTo>
                  <a:pt x="613010" y="2743870"/>
                </a:lnTo>
                <a:lnTo>
                  <a:pt x="624127" y="2750222"/>
                </a:lnTo>
                <a:lnTo>
                  <a:pt x="636831" y="2756573"/>
                </a:lnTo>
                <a:lnTo>
                  <a:pt x="648742" y="2761337"/>
                </a:lnTo>
                <a:lnTo>
                  <a:pt x="661447" y="2766101"/>
                </a:lnTo>
                <a:lnTo>
                  <a:pt x="674946" y="2770071"/>
                </a:lnTo>
                <a:lnTo>
                  <a:pt x="690033" y="2773247"/>
                </a:lnTo>
                <a:lnTo>
                  <a:pt x="704326" y="2775629"/>
                </a:lnTo>
                <a:lnTo>
                  <a:pt x="718619" y="2777216"/>
                </a:lnTo>
                <a:lnTo>
                  <a:pt x="735294" y="2778804"/>
                </a:lnTo>
                <a:lnTo>
                  <a:pt x="751175" y="2778804"/>
                </a:lnTo>
                <a:lnTo>
                  <a:pt x="1814413" y="2778804"/>
                </a:lnTo>
                <a:lnTo>
                  <a:pt x="1821560" y="2805799"/>
                </a:lnTo>
                <a:lnTo>
                  <a:pt x="1828707" y="2833587"/>
                </a:lnTo>
                <a:lnTo>
                  <a:pt x="1836647" y="2860582"/>
                </a:lnTo>
                <a:lnTo>
                  <a:pt x="1845382" y="2885989"/>
                </a:lnTo>
                <a:lnTo>
                  <a:pt x="1854116" y="2912189"/>
                </a:lnTo>
                <a:lnTo>
                  <a:pt x="1864439" y="2936802"/>
                </a:lnTo>
                <a:lnTo>
                  <a:pt x="1876350" y="2962209"/>
                </a:lnTo>
                <a:lnTo>
                  <a:pt x="1888261" y="2986028"/>
                </a:lnTo>
                <a:lnTo>
                  <a:pt x="1900966" y="3009847"/>
                </a:lnTo>
                <a:lnTo>
                  <a:pt x="1915258" y="3032871"/>
                </a:lnTo>
                <a:lnTo>
                  <a:pt x="1929552" y="3055896"/>
                </a:lnTo>
                <a:lnTo>
                  <a:pt x="1944638" y="3078127"/>
                </a:lnTo>
                <a:lnTo>
                  <a:pt x="1961313" y="3099564"/>
                </a:lnTo>
                <a:lnTo>
                  <a:pt x="1977989" y="3120207"/>
                </a:lnTo>
                <a:lnTo>
                  <a:pt x="1995458" y="3141644"/>
                </a:lnTo>
                <a:lnTo>
                  <a:pt x="2014515" y="3161493"/>
                </a:lnTo>
                <a:lnTo>
                  <a:pt x="2028808" y="3174990"/>
                </a:lnTo>
                <a:lnTo>
                  <a:pt x="2042307" y="3189281"/>
                </a:lnTo>
                <a:lnTo>
                  <a:pt x="2071687" y="3214688"/>
                </a:lnTo>
                <a:lnTo>
                  <a:pt x="751175" y="3214688"/>
                </a:lnTo>
                <a:lnTo>
                  <a:pt x="705914" y="3213894"/>
                </a:lnTo>
                <a:lnTo>
                  <a:pt x="662241" y="3211512"/>
                </a:lnTo>
                <a:lnTo>
                  <a:pt x="619362" y="3207542"/>
                </a:lnTo>
                <a:lnTo>
                  <a:pt x="578071" y="3201985"/>
                </a:lnTo>
                <a:lnTo>
                  <a:pt x="537574" y="3194839"/>
                </a:lnTo>
                <a:lnTo>
                  <a:pt x="499460" y="3186899"/>
                </a:lnTo>
                <a:lnTo>
                  <a:pt x="461346" y="3175784"/>
                </a:lnTo>
                <a:lnTo>
                  <a:pt x="424819" y="3163875"/>
                </a:lnTo>
                <a:lnTo>
                  <a:pt x="389087" y="3151171"/>
                </a:lnTo>
                <a:lnTo>
                  <a:pt x="354942" y="3136086"/>
                </a:lnTo>
                <a:lnTo>
                  <a:pt x="338267" y="3127353"/>
                </a:lnTo>
                <a:lnTo>
                  <a:pt x="322386" y="3119413"/>
                </a:lnTo>
                <a:lnTo>
                  <a:pt x="305711" y="3110679"/>
                </a:lnTo>
                <a:lnTo>
                  <a:pt x="290624" y="3101946"/>
                </a:lnTo>
                <a:lnTo>
                  <a:pt x="274743" y="3092418"/>
                </a:lnTo>
                <a:lnTo>
                  <a:pt x="259656" y="3081303"/>
                </a:lnTo>
                <a:lnTo>
                  <a:pt x="244569" y="3070981"/>
                </a:lnTo>
                <a:lnTo>
                  <a:pt x="230276" y="3060660"/>
                </a:lnTo>
                <a:lnTo>
                  <a:pt x="215983" y="3049545"/>
                </a:lnTo>
                <a:lnTo>
                  <a:pt x="201690" y="3037635"/>
                </a:lnTo>
                <a:lnTo>
                  <a:pt x="188985" y="3025726"/>
                </a:lnTo>
                <a:lnTo>
                  <a:pt x="174692" y="3013816"/>
                </a:lnTo>
                <a:lnTo>
                  <a:pt x="153253" y="2991585"/>
                </a:lnTo>
                <a:lnTo>
                  <a:pt x="132607" y="2970149"/>
                </a:lnTo>
                <a:lnTo>
                  <a:pt x="114344" y="2948711"/>
                </a:lnTo>
                <a:lnTo>
                  <a:pt x="97669" y="2927275"/>
                </a:lnTo>
                <a:lnTo>
                  <a:pt x="82582" y="2906632"/>
                </a:lnTo>
                <a:lnTo>
                  <a:pt x="70671" y="2885195"/>
                </a:lnTo>
                <a:lnTo>
                  <a:pt x="59554" y="2864552"/>
                </a:lnTo>
                <a:lnTo>
                  <a:pt x="50820" y="2843909"/>
                </a:lnTo>
                <a:lnTo>
                  <a:pt x="45261" y="2827236"/>
                </a:lnTo>
                <a:lnTo>
                  <a:pt x="38115" y="2809769"/>
                </a:lnTo>
                <a:lnTo>
                  <a:pt x="33350" y="2791508"/>
                </a:lnTo>
                <a:lnTo>
                  <a:pt x="28586" y="2773247"/>
                </a:lnTo>
                <a:lnTo>
                  <a:pt x="23822" y="2753397"/>
                </a:lnTo>
                <a:lnTo>
                  <a:pt x="19851" y="2733549"/>
                </a:lnTo>
                <a:lnTo>
                  <a:pt x="15881" y="2712112"/>
                </a:lnTo>
                <a:lnTo>
                  <a:pt x="12705" y="2690675"/>
                </a:lnTo>
                <a:lnTo>
                  <a:pt x="9529" y="2667650"/>
                </a:lnTo>
                <a:lnTo>
                  <a:pt x="7147" y="2645419"/>
                </a:lnTo>
                <a:lnTo>
                  <a:pt x="3176" y="2596987"/>
                </a:lnTo>
                <a:lnTo>
                  <a:pt x="794" y="2545380"/>
                </a:lnTo>
                <a:lnTo>
                  <a:pt x="0" y="2490597"/>
                </a:lnTo>
                <a:lnTo>
                  <a:pt x="0" y="692279"/>
                </a:lnTo>
                <a:lnTo>
                  <a:pt x="794" y="667666"/>
                </a:lnTo>
                <a:lnTo>
                  <a:pt x="2382" y="642260"/>
                </a:lnTo>
                <a:lnTo>
                  <a:pt x="5558" y="618441"/>
                </a:lnTo>
                <a:lnTo>
                  <a:pt x="9529" y="593828"/>
                </a:lnTo>
                <a:lnTo>
                  <a:pt x="15087" y="570009"/>
                </a:lnTo>
                <a:lnTo>
                  <a:pt x="21440" y="546984"/>
                </a:lnTo>
                <a:lnTo>
                  <a:pt x="29380" y="523960"/>
                </a:lnTo>
                <a:lnTo>
                  <a:pt x="38115" y="502523"/>
                </a:lnTo>
                <a:lnTo>
                  <a:pt x="48437" y="481086"/>
                </a:lnTo>
                <a:lnTo>
                  <a:pt x="58760" y="459649"/>
                </a:lnTo>
                <a:lnTo>
                  <a:pt x="70671" y="439006"/>
                </a:lnTo>
                <a:lnTo>
                  <a:pt x="82582" y="419157"/>
                </a:lnTo>
                <a:lnTo>
                  <a:pt x="96875" y="400102"/>
                </a:lnTo>
                <a:lnTo>
                  <a:pt x="111168" y="381047"/>
                </a:lnTo>
                <a:lnTo>
                  <a:pt x="126255" y="363580"/>
                </a:lnTo>
                <a:lnTo>
                  <a:pt x="142930" y="346907"/>
                </a:lnTo>
                <a:lnTo>
                  <a:pt x="159605" y="330234"/>
                </a:lnTo>
                <a:lnTo>
                  <a:pt x="177868" y="315149"/>
                </a:lnTo>
                <a:lnTo>
                  <a:pt x="196131" y="300857"/>
                </a:lnTo>
                <a:lnTo>
                  <a:pt x="215189" y="286566"/>
                </a:lnTo>
                <a:lnTo>
                  <a:pt x="235040" y="274657"/>
                </a:lnTo>
                <a:lnTo>
                  <a:pt x="255685" y="262747"/>
                </a:lnTo>
                <a:lnTo>
                  <a:pt x="277125" y="252426"/>
                </a:lnTo>
                <a:lnTo>
                  <a:pt x="298564" y="242104"/>
                </a:lnTo>
                <a:lnTo>
                  <a:pt x="320798" y="233371"/>
                </a:lnTo>
                <a:lnTo>
                  <a:pt x="343031" y="225431"/>
                </a:lnTo>
                <a:lnTo>
                  <a:pt x="366853" y="219079"/>
                </a:lnTo>
                <a:lnTo>
                  <a:pt x="389880" y="213522"/>
                </a:lnTo>
                <a:lnTo>
                  <a:pt x="414496" y="209552"/>
                </a:lnTo>
                <a:lnTo>
                  <a:pt x="438318" y="206376"/>
                </a:lnTo>
                <a:lnTo>
                  <a:pt x="463727" y="203994"/>
                </a:lnTo>
                <a:close/>
                <a:moveTo>
                  <a:pt x="7739531" y="198438"/>
                </a:moveTo>
                <a:lnTo>
                  <a:pt x="8654586" y="198438"/>
                </a:lnTo>
                <a:lnTo>
                  <a:pt x="8691919" y="199232"/>
                </a:lnTo>
                <a:lnTo>
                  <a:pt x="8728458" y="201613"/>
                </a:lnTo>
                <a:lnTo>
                  <a:pt x="8763408" y="204788"/>
                </a:lnTo>
                <a:lnTo>
                  <a:pt x="8797564" y="211138"/>
                </a:lnTo>
                <a:lnTo>
                  <a:pt x="8830925" y="217488"/>
                </a:lnTo>
                <a:lnTo>
                  <a:pt x="8864286" y="226219"/>
                </a:lnTo>
                <a:lnTo>
                  <a:pt x="8895265" y="235744"/>
                </a:lnTo>
                <a:lnTo>
                  <a:pt x="8926243" y="246857"/>
                </a:lnTo>
                <a:lnTo>
                  <a:pt x="8955633" y="260351"/>
                </a:lnTo>
                <a:lnTo>
                  <a:pt x="8984229" y="274638"/>
                </a:lnTo>
                <a:lnTo>
                  <a:pt x="9012030" y="290513"/>
                </a:lnTo>
                <a:lnTo>
                  <a:pt x="9039831" y="308769"/>
                </a:lnTo>
                <a:lnTo>
                  <a:pt x="9065249" y="327026"/>
                </a:lnTo>
                <a:lnTo>
                  <a:pt x="9090668" y="348457"/>
                </a:lnTo>
                <a:lnTo>
                  <a:pt x="9114497" y="369888"/>
                </a:lnTo>
                <a:lnTo>
                  <a:pt x="9137532" y="393701"/>
                </a:lnTo>
                <a:lnTo>
                  <a:pt x="9157390" y="415926"/>
                </a:lnTo>
                <a:lnTo>
                  <a:pt x="9176454" y="439738"/>
                </a:lnTo>
                <a:lnTo>
                  <a:pt x="9193134" y="463551"/>
                </a:lnTo>
                <a:lnTo>
                  <a:pt x="9209021" y="488951"/>
                </a:lnTo>
                <a:lnTo>
                  <a:pt x="9224113" y="514351"/>
                </a:lnTo>
                <a:lnTo>
                  <a:pt x="9237616" y="541338"/>
                </a:lnTo>
                <a:lnTo>
                  <a:pt x="9249531" y="568325"/>
                </a:lnTo>
                <a:lnTo>
                  <a:pt x="9259858" y="596901"/>
                </a:lnTo>
                <a:lnTo>
                  <a:pt x="9270184" y="627063"/>
                </a:lnTo>
                <a:lnTo>
                  <a:pt x="9278127" y="656432"/>
                </a:lnTo>
                <a:lnTo>
                  <a:pt x="9285276" y="688182"/>
                </a:lnTo>
                <a:lnTo>
                  <a:pt x="9290836" y="719932"/>
                </a:lnTo>
                <a:lnTo>
                  <a:pt x="9295602" y="752475"/>
                </a:lnTo>
                <a:lnTo>
                  <a:pt x="9298779" y="786607"/>
                </a:lnTo>
                <a:lnTo>
                  <a:pt x="9300368" y="821532"/>
                </a:lnTo>
                <a:lnTo>
                  <a:pt x="9301162" y="857251"/>
                </a:lnTo>
                <a:lnTo>
                  <a:pt x="9301162" y="2566194"/>
                </a:lnTo>
                <a:lnTo>
                  <a:pt x="9300368" y="2601119"/>
                </a:lnTo>
                <a:lnTo>
                  <a:pt x="9298779" y="2635251"/>
                </a:lnTo>
                <a:lnTo>
                  <a:pt x="9295602" y="2668588"/>
                </a:lnTo>
                <a:lnTo>
                  <a:pt x="9290836" y="2701132"/>
                </a:lnTo>
                <a:lnTo>
                  <a:pt x="9285276" y="2732882"/>
                </a:lnTo>
                <a:lnTo>
                  <a:pt x="9278127" y="2763044"/>
                </a:lnTo>
                <a:lnTo>
                  <a:pt x="9270184" y="2792413"/>
                </a:lnTo>
                <a:lnTo>
                  <a:pt x="9259858" y="2821782"/>
                </a:lnTo>
                <a:lnTo>
                  <a:pt x="9249531" y="2849563"/>
                </a:lnTo>
                <a:lnTo>
                  <a:pt x="9237616" y="2877344"/>
                </a:lnTo>
                <a:lnTo>
                  <a:pt x="9224113" y="2902744"/>
                </a:lnTo>
                <a:lnTo>
                  <a:pt x="9209021" y="2928144"/>
                </a:lnTo>
                <a:lnTo>
                  <a:pt x="9193134" y="2953544"/>
                </a:lnTo>
                <a:lnTo>
                  <a:pt x="9176454" y="2976563"/>
                </a:lnTo>
                <a:lnTo>
                  <a:pt x="9157390" y="2999582"/>
                </a:lnTo>
                <a:lnTo>
                  <a:pt x="9137532" y="3021013"/>
                </a:lnTo>
                <a:lnTo>
                  <a:pt x="9114497" y="3044825"/>
                </a:lnTo>
                <a:lnTo>
                  <a:pt x="9090668" y="3066257"/>
                </a:lnTo>
                <a:lnTo>
                  <a:pt x="9065249" y="3087688"/>
                </a:lnTo>
                <a:lnTo>
                  <a:pt x="9039831" y="3105944"/>
                </a:lnTo>
                <a:lnTo>
                  <a:pt x="9012030" y="3122613"/>
                </a:lnTo>
                <a:lnTo>
                  <a:pt x="8984229" y="3139282"/>
                </a:lnTo>
                <a:lnTo>
                  <a:pt x="8955633" y="3153569"/>
                </a:lnTo>
                <a:lnTo>
                  <a:pt x="8926243" y="3166269"/>
                </a:lnTo>
                <a:lnTo>
                  <a:pt x="8895265" y="3177382"/>
                </a:lnTo>
                <a:lnTo>
                  <a:pt x="8864286" y="3187701"/>
                </a:lnTo>
                <a:lnTo>
                  <a:pt x="8830925" y="3195638"/>
                </a:lnTo>
                <a:lnTo>
                  <a:pt x="8797564" y="3202782"/>
                </a:lnTo>
                <a:lnTo>
                  <a:pt x="8763408" y="3207544"/>
                </a:lnTo>
                <a:lnTo>
                  <a:pt x="8728458" y="3211513"/>
                </a:lnTo>
                <a:lnTo>
                  <a:pt x="8691919" y="3213894"/>
                </a:lnTo>
                <a:lnTo>
                  <a:pt x="8654586" y="3214688"/>
                </a:lnTo>
                <a:lnTo>
                  <a:pt x="7739531" y="3214688"/>
                </a:lnTo>
                <a:lnTo>
                  <a:pt x="7702198" y="3213894"/>
                </a:lnTo>
                <a:lnTo>
                  <a:pt x="7666454" y="3211513"/>
                </a:lnTo>
                <a:lnTo>
                  <a:pt x="7630709" y="3207544"/>
                </a:lnTo>
                <a:lnTo>
                  <a:pt x="7595759" y="3202782"/>
                </a:lnTo>
                <a:lnTo>
                  <a:pt x="7562398" y="3195638"/>
                </a:lnTo>
                <a:lnTo>
                  <a:pt x="7529831" y="3187701"/>
                </a:lnTo>
                <a:lnTo>
                  <a:pt x="7497264" y="3177382"/>
                </a:lnTo>
                <a:lnTo>
                  <a:pt x="7466285" y="3166269"/>
                </a:lnTo>
                <a:lnTo>
                  <a:pt x="7436895" y="3153569"/>
                </a:lnTo>
                <a:lnTo>
                  <a:pt x="7407506" y="3139282"/>
                </a:lnTo>
                <a:lnTo>
                  <a:pt x="7378910" y="3122613"/>
                </a:lnTo>
                <a:lnTo>
                  <a:pt x="7351903" y="3105944"/>
                </a:lnTo>
                <a:lnTo>
                  <a:pt x="7324896" y="3087688"/>
                </a:lnTo>
                <a:lnTo>
                  <a:pt x="7299478" y="3066257"/>
                </a:lnTo>
                <a:lnTo>
                  <a:pt x="7274060" y="3044825"/>
                </a:lnTo>
                <a:lnTo>
                  <a:pt x="7250230" y="3021013"/>
                </a:lnTo>
                <a:lnTo>
                  <a:pt x="7230372" y="2999582"/>
                </a:lnTo>
                <a:lnTo>
                  <a:pt x="7212103" y="2976563"/>
                </a:lnTo>
                <a:lnTo>
                  <a:pt x="7193834" y="2953544"/>
                </a:lnTo>
                <a:lnTo>
                  <a:pt x="7177947" y="2928144"/>
                </a:lnTo>
                <a:lnTo>
                  <a:pt x="7163650" y="2902744"/>
                </a:lnTo>
                <a:lnTo>
                  <a:pt x="7149352" y="2877344"/>
                </a:lnTo>
                <a:lnTo>
                  <a:pt x="7137437" y="2849563"/>
                </a:lnTo>
                <a:lnTo>
                  <a:pt x="7126317" y="2821782"/>
                </a:lnTo>
                <a:lnTo>
                  <a:pt x="7116785" y="2792413"/>
                </a:lnTo>
                <a:lnTo>
                  <a:pt x="7108047" y="2763044"/>
                </a:lnTo>
                <a:lnTo>
                  <a:pt x="7100898" y="2732882"/>
                </a:lnTo>
                <a:lnTo>
                  <a:pt x="7095338" y="2701132"/>
                </a:lnTo>
                <a:lnTo>
                  <a:pt x="7090572" y="2668588"/>
                </a:lnTo>
                <a:lnTo>
                  <a:pt x="7087395" y="2635251"/>
                </a:lnTo>
                <a:lnTo>
                  <a:pt x="7085806" y="2601119"/>
                </a:lnTo>
                <a:lnTo>
                  <a:pt x="7085012" y="2566194"/>
                </a:lnTo>
                <a:lnTo>
                  <a:pt x="7085012" y="857251"/>
                </a:lnTo>
                <a:lnTo>
                  <a:pt x="7085806" y="821532"/>
                </a:lnTo>
                <a:lnTo>
                  <a:pt x="7087395" y="786607"/>
                </a:lnTo>
                <a:lnTo>
                  <a:pt x="7090572" y="752475"/>
                </a:lnTo>
                <a:lnTo>
                  <a:pt x="7095338" y="719932"/>
                </a:lnTo>
                <a:lnTo>
                  <a:pt x="7100898" y="688182"/>
                </a:lnTo>
                <a:lnTo>
                  <a:pt x="7108047" y="656432"/>
                </a:lnTo>
                <a:lnTo>
                  <a:pt x="7116785" y="627063"/>
                </a:lnTo>
                <a:lnTo>
                  <a:pt x="7126317" y="596901"/>
                </a:lnTo>
                <a:lnTo>
                  <a:pt x="7137437" y="568325"/>
                </a:lnTo>
                <a:lnTo>
                  <a:pt x="7149352" y="541338"/>
                </a:lnTo>
                <a:lnTo>
                  <a:pt x="7163650" y="514351"/>
                </a:lnTo>
                <a:lnTo>
                  <a:pt x="7177947" y="488951"/>
                </a:lnTo>
                <a:lnTo>
                  <a:pt x="7193834" y="463551"/>
                </a:lnTo>
                <a:lnTo>
                  <a:pt x="7212103" y="439738"/>
                </a:lnTo>
                <a:lnTo>
                  <a:pt x="7230372" y="415926"/>
                </a:lnTo>
                <a:lnTo>
                  <a:pt x="7250230" y="393701"/>
                </a:lnTo>
                <a:lnTo>
                  <a:pt x="7274060" y="369888"/>
                </a:lnTo>
                <a:lnTo>
                  <a:pt x="7299478" y="348457"/>
                </a:lnTo>
                <a:lnTo>
                  <a:pt x="7324102" y="327026"/>
                </a:lnTo>
                <a:lnTo>
                  <a:pt x="7351109" y="308769"/>
                </a:lnTo>
                <a:lnTo>
                  <a:pt x="7378116" y="290513"/>
                </a:lnTo>
                <a:lnTo>
                  <a:pt x="7405917" y="274638"/>
                </a:lnTo>
                <a:lnTo>
                  <a:pt x="7436101" y="260351"/>
                </a:lnTo>
                <a:lnTo>
                  <a:pt x="7465491" y="246857"/>
                </a:lnTo>
                <a:lnTo>
                  <a:pt x="7496469" y="235744"/>
                </a:lnTo>
                <a:lnTo>
                  <a:pt x="7529036" y="226219"/>
                </a:lnTo>
                <a:lnTo>
                  <a:pt x="7560809" y="217488"/>
                </a:lnTo>
                <a:lnTo>
                  <a:pt x="7594965" y="211138"/>
                </a:lnTo>
                <a:lnTo>
                  <a:pt x="7629915" y="204788"/>
                </a:lnTo>
                <a:lnTo>
                  <a:pt x="7665659" y="201613"/>
                </a:lnTo>
                <a:lnTo>
                  <a:pt x="7702198" y="199232"/>
                </a:lnTo>
                <a:close/>
                <a:moveTo>
                  <a:pt x="6348584" y="0"/>
                </a:moveTo>
                <a:lnTo>
                  <a:pt x="6881812" y="409677"/>
                </a:lnTo>
                <a:lnTo>
                  <a:pt x="6348584" y="820147"/>
                </a:lnTo>
                <a:lnTo>
                  <a:pt x="6348584" y="628012"/>
                </a:lnTo>
                <a:lnTo>
                  <a:pt x="5203571" y="628012"/>
                </a:lnTo>
                <a:lnTo>
                  <a:pt x="5185321" y="628012"/>
                </a:lnTo>
                <a:lnTo>
                  <a:pt x="5167864" y="628806"/>
                </a:lnTo>
                <a:lnTo>
                  <a:pt x="5151200" y="630394"/>
                </a:lnTo>
                <a:lnTo>
                  <a:pt x="5134537" y="632775"/>
                </a:lnTo>
                <a:lnTo>
                  <a:pt x="5119460" y="635157"/>
                </a:lnTo>
                <a:lnTo>
                  <a:pt x="5103591" y="638333"/>
                </a:lnTo>
                <a:lnTo>
                  <a:pt x="5089308" y="642303"/>
                </a:lnTo>
                <a:lnTo>
                  <a:pt x="5075025" y="646273"/>
                </a:lnTo>
                <a:lnTo>
                  <a:pt x="5060742" y="651036"/>
                </a:lnTo>
                <a:lnTo>
                  <a:pt x="5048046" y="656594"/>
                </a:lnTo>
                <a:lnTo>
                  <a:pt x="5035350" y="663739"/>
                </a:lnTo>
                <a:lnTo>
                  <a:pt x="5023448" y="670091"/>
                </a:lnTo>
                <a:lnTo>
                  <a:pt x="5011545" y="677236"/>
                </a:lnTo>
                <a:lnTo>
                  <a:pt x="5001230" y="685176"/>
                </a:lnTo>
                <a:lnTo>
                  <a:pt x="4990914" y="693115"/>
                </a:lnTo>
                <a:lnTo>
                  <a:pt x="4981392" y="702643"/>
                </a:lnTo>
                <a:lnTo>
                  <a:pt x="4971870" y="712964"/>
                </a:lnTo>
                <a:lnTo>
                  <a:pt x="4962349" y="722491"/>
                </a:lnTo>
                <a:lnTo>
                  <a:pt x="4953620" y="732019"/>
                </a:lnTo>
                <a:lnTo>
                  <a:pt x="4946479" y="742340"/>
                </a:lnTo>
                <a:lnTo>
                  <a:pt x="4939337" y="753455"/>
                </a:lnTo>
                <a:lnTo>
                  <a:pt x="4932989" y="764571"/>
                </a:lnTo>
                <a:lnTo>
                  <a:pt x="4927435" y="775686"/>
                </a:lnTo>
                <a:lnTo>
                  <a:pt x="4921087" y="786801"/>
                </a:lnTo>
                <a:lnTo>
                  <a:pt x="4917119" y="797916"/>
                </a:lnTo>
                <a:lnTo>
                  <a:pt x="4913152" y="810619"/>
                </a:lnTo>
                <a:lnTo>
                  <a:pt x="4909184" y="822529"/>
                </a:lnTo>
                <a:lnTo>
                  <a:pt x="4906804" y="834438"/>
                </a:lnTo>
                <a:lnTo>
                  <a:pt x="4904423" y="847141"/>
                </a:lnTo>
                <a:lnTo>
                  <a:pt x="4902836" y="859844"/>
                </a:lnTo>
                <a:lnTo>
                  <a:pt x="4902043" y="872547"/>
                </a:lnTo>
                <a:lnTo>
                  <a:pt x="4902043" y="885250"/>
                </a:lnTo>
                <a:lnTo>
                  <a:pt x="4902043" y="2535865"/>
                </a:lnTo>
                <a:lnTo>
                  <a:pt x="4902836" y="2562859"/>
                </a:lnTo>
                <a:lnTo>
                  <a:pt x="4904423" y="2574769"/>
                </a:lnTo>
                <a:lnTo>
                  <a:pt x="4906010" y="2587472"/>
                </a:lnTo>
                <a:lnTo>
                  <a:pt x="4907597" y="2599381"/>
                </a:lnTo>
                <a:lnTo>
                  <a:pt x="4909978" y="2610496"/>
                </a:lnTo>
                <a:lnTo>
                  <a:pt x="4913152" y="2621611"/>
                </a:lnTo>
                <a:lnTo>
                  <a:pt x="4916326" y="2633521"/>
                </a:lnTo>
                <a:lnTo>
                  <a:pt x="4920293" y="2643842"/>
                </a:lnTo>
                <a:lnTo>
                  <a:pt x="4925848" y="2653369"/>
                </a:lnTo>
                <a:lnTo>
                  <a:pt x="4930609" y="2662897"/>
                </a:lnTo>
                <a:lnTo>
                  <a:pt x="4935370" y="2671630"/>
                </a:lnTo>
                <a:lnTo>
                  <a:pt x="4940924" y="2681157"/>
                </a:lnTo>
                <a:lnTo>
                  <a:pt x="4947272" y="2689891"/>
                </a:lnTo>
                <a:lnTo>
                  <a:pt x="4953620" y="2697830"/>
                </a:lnTo>
                <a:lnTo>
                  <a:pt x="4960762" y="2705770"/>
                </a:lnTo>
                <a:lnTo>
                  <a:pt x="4968697" y="2713709"/>
                </a:lnTo>
                <a:lnTo>
                  <a:pt x="4978218" y="2721649"/>
                </a:lnTo>
                <a:lnTo>
                  <a:pt x="4986153" y="2728794"/>
                </a:lnTo>
                <a:lnTo>
                  <a:pt x="4994882" y="2735146"/>
                </a:lnTo>
                <a:lnTo>
                  <a:pt x="5004404" y="2741497"/>
                </a:lnTo>
                <a:lnTo>
                  <a:pt x="5013132" y="2746261"/>
                </a:lnTo>
                <a:lnTo>
                  <a:pt x="5023448" y="2751819"/>
                </a:lnTo>
                <a:lnTo>
                  <a:pt x="5032970" y="2755789"/>
                </a:lnTo>
                <a:lnTo>
                  <a:pt x="5042492" y="2759758"/>
                </a:lnTo>
                <a:lnTo>
                  <a:pt x="5052013" y="2762934"/>
                </a:lnTo>
                <a:lnTo>
                  <a:pt x="5063122" y="2766110"/>
                </a:lnTo>
                <a:lnTo>
                  <a:pt x="5073438" y="2769285"/>
                </a:lnTo>
                <a:lnTo>
                  <a:pt x="5083753" y="2770873"/>
                </a:lnTo>
                <a:lnTo>
                  <a:pt x="5094069" y="2772461"/>
                </a:lnTo>
                <a:lnTo>
                  <a:pt x="5105178" y="2773255"/>
                </a:lnTo>
                <a:lnTo>
                  <a:pt x="5117080" y="2773255"/>
                </a:lnTo>
                <a:lnTo>
                  <a:pt x="6177982" y="2773255"/>
                </a:lnTo>
                <a:lnTo>
                  <a:pt x="6189091" y="2773255"/>
                </a:lnTo>
                <a:lnTo>
                  <a:pt x="6199407" y="2772461"/>
                </a:lnTo>
                <a:lnTo>
                  <a:pt x="6210516" y="2770873"/>
                </a:lnTo>
                <a:lnTo>
                  <a:pt x="6220831" y="2769285"/>
                </a:lnTo>
                <a:lnTo>
                  <a:pt x="6230353" y="2766110"/>
                </a:lnTo>
                <a:lnTo>
                  <a:pt x="6239875" y="2762934"/>
                </a:lnTo>
                <a:lnTo>
                  <a:pt x="6250984" y="2759758"/>
                </a:lnTo>
                <a:lnTo>
                  <a:pt x="6260506" y="2755789"/>
                </a:lnTo>
                <a:lnTo>
                  <a:pt x="6269234" y="2751025"/>
                </a:lnTo>
                <a:lnTo>
                  <a:pt x="6278756" y="2746261"/>
                </a:lnTo>
                <a:lnTo>
                  <a:pt x="6288278" y="2740703"/>
                </a:lnTo>
                <a:lnTo>
                  <a:pt x="6297800" y="2734352"/>
                </a:lnTo>
                <a:lnTo>
                  <a:pt x="6306529" y="2728000"/>
                </a:lnTo>
                <a:lnTo>
                  <a:pt x="6315257" y="2720061"/>
                </a:lnTo>
                <a:lnTo>
                  <a:pt x="6323192" y="2712121"/>
                </a:lnTo>
                <a:lnTo>
                  <a:pt x="6331920" y="2703388"/>
                </a:lnTo>
                <a:lnTo>
                  <a:pt x="6339062" y="2696243"/>
                </a:lnTo>
                <a:lnTo>
                  <a:pt x="6346203" y="2687509"/>
                </a:lnTo>
                <a:lnTo>
                  <a:pt x="6352551" y="2678776"/>
                </a:lnTo>
                <a:lnTo>
                  <a:pt x="6358899" y="2669248"/>
                </a:lnTo>
                <a:lnTo>
                  <a:pt x="6364454" y="2659721"/>
                </a:lnTo>
                <a:lnTo>
                  <a:pt x="6369215" y="2649400"/>
                </a:lnTo>
                <a:lnTo>
                  <a:pt x="6373182" y="2639078"/>
                </a:lnTo>
                <a:lnTo>
                  <a:pt x="6377150" y="2627963"/>
                </a:lnTo>
                <a:lnTo>
                  <a:pt x="6381117" y="2616848"/>
                </a:lnTo>
                <a:lnTo>
                  <a:pt x="6384291" y="2605733"/>
                </a:lnTo>
                <a:lnTo>
                  <a:pt x="6387465" y="2593823"/>
                </a:lnTo>
                <a:lnTo>
                  <a:pt x="6389845" y="2581120"/>
                </a:lnTo>
                <a:lnTo>
                  <a:pt x="6391432" y="2568417"/>
                </a:lnTo>
                <a:lnTo>
                  <a:pt x="6392226" y="2555714"/>
                </a:lnTo>
                <a:lnTo>
                  <a:pt x="6393019" y="2542217"/>
                </a:lnTo>
                <a:lnTo>
                  <a:pt x="6393019" y="2527926"/>
                </a:lnTo>
                <a:lnTo>
                  <a:pt x="6393019" y="2087285"/>
                </a:lnTo>
                <a:lnTo>
                  <a:pt x="6392226" y="2061085"/>
                </a:lnTo>
                <a:lnTo>
                  <a:pt x="6389845" y="2037267"/>
                </a:lnTo>
                <a:lnTo>
                  <a:pt x="6385085" y="2015036"/>
                </a:lnTo>
                <a:lnTo>
                  <a:pt x="6380324" y="1993600"/>
                </a:lnTo>
                <a:lnTo>
                  <a:pt x="6376356" y="1983279"/>
                </a:lnTo>
                <a:lnTo>
                  <a:pt x="6373182" y="1973751"/>
                </a:lnTo>
                <a:lnTo>
                  <a:pt x="6368421" y="1964224"/>
                </a:lnTo>
                <a:lnTo>
                  <a:pt x="6364454" y="1955490"/>
                </a:lnTo>
                <a:lnTo>
                  <a:pt x="6358899" y="1947551"/>
                </a:lnTo>
                <a:lnTo>
                  <a:pt x="6354138" y="1938023"/>
                </a:lnTo>
                <a:lnTo>
                  <a:pt x="6348584" y="1930084"/>
                </a:lnTo>
                <a:lnTo>
                  <a:pt x="6342236" y="1922939"/>
                </a:lnTo>
                <a:lnTo>
                  <a:pt x="6333507" y="1914205"/>
                </a:lnTo>
                <a:lnTo>
                  <a:pt x="6325572" y="1906266"/>
                </a:lnTo>
                <a:lnTo>
                  <a:pt x="6317637" y="1898326"/>
                </a:lnTo>
                <a:lnTo>
                  <a:pt x="6308909" y="1891181"/>
                </a:lnTo>
                <a:lnTo>
                  <a:pt x="6300181" y="1884035"/>
                </a:lnTo>
                <a:lnTo>
                  <a:pt x="6290659" y="1878477"/>
                </a:lnTo>
                <a:lnTo>
                  <a:pt x="6281930" y="1872920"/>
                </a:lnTo>
                <a:lnTo>
                  <a:pt x="6273202" y="1868156"/>
                </a:lnTo>
                <a:lnTo>
                  <a:pt x="6263680" y="1864187"/>
                </a:lnTo>
                <a:lnTo>
                  <a:pt x="6254158" y="1861011"/>
                </a:lnTo>
                <a:lnTo>
                  <a:pt x="6243842" y="1857835"/>
                </a:lnTo>
                <a:lnTo>
                  <a:pt x="6233527" y="1854659"/>
                </a:lnTo>
                <a:lnTo>
                  <a:pt x="6224005" y="1853071"/>
                </a:lnTo>
                <a:lnTo>
                  <a:pt x="6213690" y="1850689"/>
                </a:lnTo>
                <a:lnTo>
                  <a:pt x="6202581" y="1849895"/>
                </a:lnTo>
                <a:lnTo>
                  <a:pt x="6191472" y="1849895"/>
                </a:lnTo>
                <a:lnTo>
                  <a:pt x="5841541" y="1849895"/>
                </a:lnTo>
                <a:lnTo>
                  <a:pt x="5841541" y="2042825"/>
                </a:lnTo>
                <a:lnTo>
                  <a:pt x="5307519" y="1632354"/>
                </a:lnTo>
                <a:lnTo>
                  <a:pt x="5841541" y="1222678"/>
                </a:lnTo>
                <a:lnTo>
                  <a:pt x="5841541" y="1414019"/>
                </a:lnTo>
                <a:lnTo>
                  <a:pt x="6206548" y="1414019"/>
                </a:lnTo>
                <a:lnTo>
                  <a:pt x="6243049" y="1414813"/>
                </a:lnTo>
                <a:lnTo>
                  <a:pt x="6279550" y="1417195"/>
                </a:lnTo>
                <a:lnTo>
                  <a:pt x="6316050" y="1420370"/>
                </a:lnTo>
                <a:lnTo>
                  <a:pt x="6350964" y="1425134"/>
                </a:lnTo>
                <a:lnTo>
                  <a:pt x="6384291" y="1430692"/>
                </a:lnTo>
                <a:lnTo>
                  <a:pt x="6418411" y="1438631"/>
                </a:lnTo>
                <a:lnTo>
                  <a:pt x="6450945" y="1448159"/>
                </a:lnTo>
                <a:lnTo>
                  <a:pt x="6482684" y="1457686"/>
                </a:lnTo>
                <a:lnTo>
                  <a:pt x="6512837" y="1468801"/>
                </a:lnTo>
                <a:lnTo>
                  <a:pt x="6542990" y="1481504"/>
                </a:lnTo>
                <a:lnTo>
                  <a:pt x="6572349" y="1496589"/>
                </a:lnTo>
                <a:lnTo>
                  <a:pt x="6600122" y="1511674"/>
                </a:lnTo>
                <a:lnTo>
                  <a:pt x="6627894" y="1528347"/>
                </a:lnTo>
                <a:lnTo>
                  <a:pt x="6653286" y="1547402"/>
                </a:lnTo>
                <a:lnTo>
                  <a:pt x="6679471" y="1566457"/>
                </a:lnTo>
                <a:lnTo>
                  <a:pt x="6704069" y="1587893"/>
                </a:lnTo>
                <a:lnTo>
                  <a:pt x="6721526" y="1603772"/>
                </a:lnTo>
                <a:lnTo>
                  <a:pt x="6737396" y="1621239"/>
                </a:lnTo>
                <a:lnTo>
                  <a:pt x="6754059" y="1639500"/>
                </a:lnTo>
                <a:lnTo>
                  <a:pt x="6768342" y="1658554"/>
                </a:lnTo>
                <a:lnTo>
                  <a:pt x="6782625" y="1679197"/>
                </a:lnTo>
                <a:lnTo>
                  <a:pt x="6796908" y="1699839"/>
                </a:lnTo>
                <a:lnTo>
                  <a:pt x="6810398" y="1722864"/>
                </a:lnTo>
                <a:lnTo>
                  <a:pt x="6822300" y="1745095"/>
                </a:lnTo>
                <a:lnTo>
                  <a:pt x="6836583" y="1774471"/>
                </a:lnTo>
                <a:lnTo>
                  <a:pt x="6848485" y="1802259"/>
                </a:lnTo>
                <a:lnTo>
                  <a:pt x="6858801" y="1830047"/>
                </a:lnTo>
                <a:lnTo>
                  <a:pt x="6866736" y="1858629"/>
                </a:lnTo>
                <a:lnTo>
                  <a:pt x="6873084" y="1885623"/>
                </a:lnTo>
                <a:lnTo>
                  <a:pt x="6877844" y="1912617"/>
                </a:lnTo>
                <a:lnTo>
                  <a:pt x="6880225" y="1939611"/>
                </a:lnTo>
                <a:lnTo>
                  <a:pt x="6881812" y="1966606"/>
                </a:lnTo>
                <a:lnTo>
                  <a:pt x="6881812" y="2535865"/>
                </a:lnTo>
                <a:lnTo>
                  <a:pt x="6881018" y="2577151"/>
                </a:lnTo>
                <a:lnTo>
                  <a:pt x="6878638" y="2617642"/>
                </a:lnTo>
                <a:lnTo>
                  <a:pt x="6874670" y="2657339"/>
                </a:lnTo>
                <a:lnTo>
                  <a:pt x="6869116" y="2695449"/>
                </a:lnTo>
                <a:lnTo>
                  <a:pt x="6861975" y="2732764"/>
                </a:lnTo>
                <a:lnTo>
                  <a:pt x="6853246" y="2768491"/>
                </a:lnTo>
                <a:lnTo>
                  <a:pt x="6842931" y="2802631"/>
                </a:lnTo>
                <a:lnTo>
                  <a:pt x="6830235" y="2836771"/>
                </a:lnTo>
                <a:lnTo>
                  <a:pt x="6816746" y="2869323"/>
                </a:lnTo>
                <a:lnTo>
                  <a:pt x="6809604" y="2884408"/>
                </a:lnTo>
                <a:lnTo>
                  <a:pt x="6801669" y="2899493"/>
                </a:lnTo>
                <a:lnTo>
                  <a:pt x="6792940" y="2915372"/>
                </a:lnTo>
                <a:lnTo>
                  <a:pt x="6785006" y="2929663"/>
                </a:lnTo>
                <a:lnTo>
                  <a:pt x="6775484" y="2943954"/>
                </a:lnTo>
                <a:lnTo>
                  <a:pt x="6766755" y="2959039"/>
                </a:lnTo>
                <a:lnTo>
                  <a:pt x="6757233" y="2972536"/>
                </a:lnTo>
                <a:lnTo>
                  <a:pt x="6746124" y="2986033"/>
                </a:lnTo>
                <a:lnTo>
                  <a:pt x="6735809" y="3000324"/>
                </a:lnTo>
                <a:lnTo>
                  <a:pt x="6724700" y="3013027"/>
                </a:lnTo>
                <a:lnTo>
                  <a:pt x="6713591" y="3025730"/>
                </a:lnTo>
                <a:lnTo>
                  <a:pt x="6701689" y="3038433"/>
                </a:lnTo>
                <a:lnTo>
                  <a:pt x="6688993" y="3051137"/>
                </a:lnTo>
                <a:lnTo>
                  <a:pt x="6677090" y="3063046"/>
                </a:lnTo>
                <a:lnTo>
                  <a:pt x="6656460" y="3079719"/>
                </a:lnTo>
                <a:lnTo>
                  <a:pt x="6636622" y="3097185"/>
                </a:lnTo>
                <a:lnTo>
                  <a:pt x="6615991" y="3112271"/>
                </a:lnTo>
                <a:lnTo>
                  <a:pt x="6593774" y="3126561"/>
                </a:lnTo>
                <a:lnTo>
                  <a:pt x="6572349" y="3140059"/>
                </a:lnTo>
                <a:lnTo>
                  <a:pt x="6550131" y="3151968"/>
                </a:lnTo>
                <a:lnTo>
                  <a:pt x="6527120" y="3162289"/>
                </a:lnTo>
                <a:lnTo>
                  <a:pt x="6504108" y="3171817"/>
                </a:lnTo>
                <a:lnTo>
                  <a:pt x="6480304" y="3181344"/>
                </a:lnTo>
                <a:lnTo>
                  <a:pt x="6455706" y="3188489"/>
                </a:lnTo>
                <a:lnTo>
                  <a:pt x="6431901" y="3194841"/>
                </a:lnTo>
                <a:lnTo>
                  <a:pt x="6405715" y="3199605"/>
                </a:lnTo>
                <a:lnTo>
                  <a:pt x="6380324" y="3203574"/>
                </a:lnTo>
                <a:lnTo>
                  <a:pt x="6354138" y="3205956"/>
                </a:lnTo>
                <a:lnTo>
                  <a:pt x="6327159" y="3208338"/>
                </a:lnTo>
                <a:lnTo>
                  <a:pt x="6300974" y="3208338"/>
                </a:lnTo>
                <a:lnTo>
                  <a:pt x="5045665" y="3208338"/>
                </a:lnTo>
                <a:lnTo>
                  <a:pt x="5009958" y="3207544"/>
                </a:lnTo>
                <a:lnTo>
                  <a:pt x="4975044" y="3205956"/>
                </a:lnTo>
                <a:lnTo>
                  <a:pt x="4940924" y="3202780"/>
                </a:lnTo>
                <a:lnTo>
                  <a:pt x="4907597" y="3198017"/>
                </a:lnTo>
                <a:lnTo>
                  <a:pt x="4875064" y="3191665"/>
                </a:lnTo>
                <a:lnTo>
                  <a:pt x="4844118" y="3184519"/>
                </a:lnTo>
                <a:lnTo>
                  <a:pt x="4813965" y="3174992"/>
                </a:lnTo>
                <a:lnTo>
                  <a:pt x="4784606" y="3165465"/>
                </a:lnTo>
                <a:lnTo>
                  <a:pt x="4756833" y="3153556"/>
                </a:lnTo>
                <a:lnTo>
                  <a:pt x="4729061" y="3140853"/>
                </a:lnTo>
                <a:lnTo>
                  <a:pt x="4702876" y="3126561"/>
                </a:lnTo>
                <a:lnTo>
                  <a:pt x="4676690" y="3110683"/>
                </a:lnTo>
                <a:lnTo>
                  <a:pt x="4652886" y="3094010"/>
                </a:lnTo>
                <a:lnTo>
                  <a:pt x="4629081" y="3075749"/>
                </a:lnTo>
                <a:lnTo>
                  <a:pt x="4606863" y="3055900"/>
                </a:lnTo>
                <a:lnTo>
                  <a:pt x="4584645" y="3034464"/>
                </a:lnTo>
                <a:lnTo>
                  <a:pt x="4564014" y="3013027"/>
                </a:lnTo>
                <a:lnTo>
                  <a:pt x="4544177" y="2988415"/>
                </a:lnTo>
                <a:lnTo>
                  <a:pt x="4526720" y="2964597"/>
                </a:lnTo>
                <a:lnTo>
                  <a:pt x="4509263" y="2938396"/>
                </a:lnTo>
                <a:lnTo>
                  <a:pt x="4494187" y="2911402"/>
                </a:lnTo>
                <a:lnTo>
                  <a:pt x="4480697" y="2883614"/>
                </a:lnTo>
                <a:lnTo>
                  <a:pt x="4467208" y="2853444"/>
                </a:lnTo>
                <a:lnTo>
                  <a:pt x="4456099" y="2824068"/>
                </a:lnTo>
                <a:lnTo>
                  <a:pt x="4445784" y="2792310"/>
                </a:lnTo>
                <a:lnTo>
                  <a:pt x="4437849" y="2758964"/>
                </a:lnTo>
                <a:lnTo>
                  <a:pt x="4429914" y="2726413"/>
                </a:lnTo>
                <a:lnTo>
                  <a:pt x="4424359" y="2690685"/>
                </a:lnTo>
                <a:lnTo>
                  <a:pt x="4418805" y="2654957"/>
                </a:lnTo>
                <a:lnTo>
                  <a:pt x="4415631" y="2617642"/>
                </a:lnTo>
                <a:lnTo>
                  <a:pt x="4414044" y="2579532"/>
                </a:lnTo>
                <a:lnTo>
                  <a:pt x="4413250" y="2540629"/>
                </a:lnTo>
                <a:lnTo>
                  <a:pt x="4413250" y="858256"/>
                </a:lnTo>
                <a:lnTo>
                  <a:pt x="4414044" y="823323"/>
                </a:lnTo>
                <a:lnTo>
                  <a:pt x="4415631" y="789183"/>
                </a:lnTo>
                <a:lnTo>
                  <a:pt x="4419598" y="756631"/>
                </a:lnTo>
                <a:lnTo>
                  <a:pt x="4425153" y="723285"/>
                </a:lnTo>
                <a:lnTo>
                  <a:pt x="4431501" y="690733"/>
                </a:lnTo>
                <a:lnTo>
                  <a:pt x="4439436" y="658976"/>
                </a:lnTo>
                <a:lnTo>
                  <a:pt x="4448958" y="628806"/>
                </a:lnTo>
                <a:lnTo>
                  <a:pt x="4459273" y="597842"/>
                </a:lnTo>
                <a:lnTo>
                  <a:pt x="4471969" y="567672"/>
                </a:lnTo>
                <a:lnTo>
                  <a:pt x="4485458" y="539090"/>
                </a:lnTo>
                <a:lnTo>
                  <a:pt x="4500535" y="510508"/>
                </a:lnTo>
                <a:lnTo>
                  <a:pt x="4517992" y="482720"/>
                </a:lnTo>
                <a:lnTo>
                  <a:pt x="4535448" y="455726"/>
                </a:lnTo>
                <a:lnTo>
                  <a:pt x="4554492" y="428731"/>
                </a:lnTo>
                <a:lnTo>
                  <a:pt x="4575917" y="402531"/>
                </a:lnTo>
                <a:lnTo>
                  <a:pt x="4598135" y="377125"/>
                </a:lnTo>
                <a:lnTo>
                  <a:pt x="4609243" y="366010"/>
                </a:lnTo>
                <a:lnTo>
                  <a:pt x="4620352" y="354894"/>
                </a:lnTo>
                <a:lnTo>
                  <a:pt x="4631461" y="344573"/>
                </a:lnTo>
                <a:lnTo>
                  <a:pt x="4643364" y="333458"/>
                </a:lnTo>
                <a:lnTo>
                  <a:pt x="4656060" y="323930"/>
                </a:lnTo>
                <a:lnTo>
                  <a:pt x="4667962" y="314403"/>
                </a:lnTo>
                <a:lnTo>
                  <a:pt x="4693354" y="295348"/>
                </a:lnTo>
                <a:lnTo>
                  <a:pt x="4721126" y="279469"/>
                </a:lnTo>
                <a:lnTo>
                  <a:pt x="4749692" y="264384"/>
                </a:lnTo>
                <a:lnTo>
                  <a:pt x="4778258" y="250093"/>
                </a:lnTo>
                <a:lnTo>
                  <a:pt x="4809998" y="238184"/>
                </a:lnTo>
                <a:lnTo>
                  <a:pt x="4842531" y="227069"/>
                </a:lnTo>
                <a:lnTo>
                  <a:pt x="4875064" y="218336"/>
                </a:lnTo>
                <a:lnTo>
                  <a:pt x="4910771" y="210396"/>
                </a:lnTo>
                <a:lnTo>
                  <a:pt x="4947272" y="203251"/>
                </a:lnTo>
                <a:lnTo>
                  <a:pt x="4984566" y="198486"/>
                </a:lnTo>
                <a:lnTo>
                  <a:pt x="5023448" y="194517"/>
                </a:lnTo>
                <a:lnTo>
                  <a:pt x="5063916" y="192135"/>
                </a:lnTo>
                <a:lnTo>
                  <a:pt x="5104384" y="191341"/>
                </a:lnTo>
                <a:lnTo>
                  <a:pt x="6348584" y="1913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/>
          </a:p>
        </p:txBody>
      </p:sp>
      <p:sp>
        <p:nvSpPr>
          <p:cNvPr id="40" name="Freeform 20"/>
          <p:cNvSpPr>
            <a:spLocks noEditPoints="1"/>
          </p:cNvSpPr>
          <p:nvPr/>
        </p:nvSpPr>
        <p:spPr bwMode="auto">
          <a:xfrm>
            <a:off x="8396102" y="1747199"/>
            <a:ext cx="1854343" cy="1896249"/>
          </a:xfrm>
          <a:custGeom>
            <a:avLst/>
            <a:gdLst>
              <a:gd name="T0" fmla="*/ 1358 w 1416"/>
              <a:gd name="T1" fmla="*/ 2 h 1448"/>
              <a:gd name="T2" fmla="*/ 1330 w 1416"/>
              <a:gd name="T3" fmla="*/ 72 h 1448"/>
              <a:gd name="T4" fmla="*/ 1264 w 1416"/>
              <a:gd name="T5" fmla="*/ 162 h 1448"/>
              <a:gd name="T6" fmla="*/ 1198 w 1416"/>
              <a:gd name="T7" fmla="*/ 232 h 1448"/>
              <a:gd name="T8" fmla="*/ 1170 w 1416"/>
              <a:gd name="T9" fmla="*/ 206 h 1448"/>
              <a:gd name="T10" fmla="*/ 1194 w 1416"/>
              <a:gd name="T11" fmla="*/ 130 h 1448"/>
              <a:gd name="T12" fmla="*/ 1212 w 1416"/>
              <a:gd name="T13" fmla="*/ 124 h 1448"/>
              <a:gd name="T14" fmla="*/ 1178 w 1416"/>
              <a:gd name="T15" fmla="*/ 36 h 1448"/>
              <a:gd name="T16" fmla="*/ 1076 w 1416"/>
              <a:gd name="T17" fmla="*/ 18 h 1448"/>
              <a:gd name="T18" fmla="*/ 988 w 1416"/>
              <a:gd name="T19" fmla="*/ 84 h 1448"/>
              <a:gd name="T20" fmla="*/ 930 w 1416"/>
              <a:gd name="T21" fmla="*/ 148 h 1448"/>
              <a:gd name="T22" fmla="*/ 866 w 1416"/>
              <a:gd name="T23" fmla="*/ 106 h 1448"/>
              <a:gd name="T24" fmla="*/ 782 w 1416"/>
              <a:gd name="T25" fmla="*/ 114 h 1448"/>
              <a:gd name="T26" fmla="*/ 698 w 1416"/>
              <a:gd name="T27" fmla="*/ 122 h 1448"/>
              <a:gd name="T28" fmla="*/ 624 w 1416"/>
              <a:gd name="T29" fmla="*/ 130 h 1448"/>
              <a:gd name="T30" fmla="*/ 396 w 1416"/>
              <a:gd name="T31" fmla="*/ 224 h 1448"/>
              <a:gd name="T32" fmla="*/ 332 w 1416"/>
              <a:gd name="T33" fmla="*/ 304 h 1448"/>
              <a:gd name="T34" fmla="*/ 192 w 1416"/>
              <a:gd name="T35" fmla="*/ 274 h 1448"/>
              <a:gd name="T36" fmla="*/ 2 w 1416"/>
              <a:gd name="T37" fmla="*/ 488 h 1448"/>
              <a:gd name="T38" fmla="*/ 318 w 1416"/>
              <a:gd name="T39" fmla="*/ 714 h 1448"/>
              <a:gd name="T40" fmla="*/ 444 w 1416"/>
              <a:gd name="T41" fmla="*/ 456 h 1448"/>
              <a:gd name="T42" fmla="*/ 410 w 1416"/>
              <a:gd name="T43" fmla="*/ 348 h 1448"/>
              <a:gd name="T44" fmla="*/ 504 w 1416"/>
              <a:gd name="T45" fmla="*/ 268 h 1448"/>
              <a:gd name="T46" fmla="*/ 662 w 1416"/>
              <a:gd name="T47" fmla="*/ 234 h 1448"/>
              <a:gd name="T48" fmla="*/ 680 w 1416"/>
              <a:gd name="T49" fmla="*/ 276 h 1448"/>
              <a:gd name="T50" fmla="*/ 592 w 1416"/>
              <a:gd name="T51" fmla="*/ 358 h 1448"/>
              <a:gd name="T52" fmla="*/ 612 w 1416"/>
              <a:gd name="T53" fmla="*/ 426 h 1448"/>
              <a:gd name="T54" fmla="*/ 656 w 1416"/>
              <a:gd name="T55" fmla="*/ 518 h 1448"/>
              <a:gd name="T56" fmla="*/ 664 w 1416"/>
              <a:gd name="T57" fmla="*/ 634 h 1448"/>
              <a:gd name="T58" fmla="*/ 656 w 1416"/>
              <a:gd name="T59" fmla="*/ 716 h 1448"/>
              <a:gd name="T60" fmla="*/ 636 w 1416"/>
              <a:gd name="T61" fmla="*/ 874 h 1448"/>
              <a:gd name="T62" fmla="*/ 336 w 1416"/>
              <a:gd name="T63" fmla="*/ 1190 h 1448"/>
              <a:gd name="T64" fmla="*/ 266 w 1416"/>
              <a:gd name="T65" fmla="*/ 1178 h 1448"/>
              <a:gd name="T66" fmla="*/ 248 w 1416"/>
              <a:gd name="T67" fmla="*/ 1258 h 1448"/>
              <a:gd name="T68" fmla="*/ 206 w 1416"/>
              <a:gd name="T69" fmla="*/ 1394 h 1448"/>
              <a:gd name="T70" fmla="*/ 240 w 1416"/>
              <a:gd name="T71" fmla="*/ 1438 h 1448"/>
              <a:gd name="T72" fmla="*/ 328 w 1416"/>
              <a:gd name="T73" fmla="*/ 1322 h 1448"/>
              <a:gd name="T74" fmla="*/ 410 w 1416"/>
              <a:gd name="T75" fmla="*/ 1284 h 1448"/>
              <a:gd name="T76" fmla="*/ 704 w 1416"/>
              <a:gd name="T77" fmla="*/ 1030 h 1448"/>
              <a:gd name="T78" fmla="*/ 878 w 1416"/>
              <a:gd name="T79" fmla="*/ 868 h 1448"/>
              <a:gd name="T80" fmla="*/ 1030 w 1416"/>
              <a:gd name="T81" fmla="*/ 922 h 1448"/>
              <a:gd name="T82" fmla="*/ 1058 w 1416"/>
              <a:gd name="T83" fmla="*/ 1152 h 1448"/>
              <a:gd name="T84" fmla="*/ 1066 w 1416"/>
              <a:gd name="T85" fmla="*/ 1250 h 1448"/>
              <a:gd name="T86" fmla="*/ 1138 w 1416"/>
              <a:gd name="T87" fmla="*/ 1290 h 1448"/>
              <a:gd name="T88" fmla="*/ 1306 w 1416"/>
              <a:gd name="T89" fmla="*/ 1248 h 1448"/>
              <a:gd name="T90" fmla="*/ 1244 w 1416"/>
              <a:gd name="T91" fmla="*/ 1212 h 1448"/>
              <a:gd name="T92" fmla="*/ 1178 w 1416"/>
              <a:gd name="T93" fmla="*/ 1104 h 1448"/>
              <a:gd name="T94" fmla="*/ 1182 w 1416"/>
              <a:gd name="T95" fmla="*/ 996 h 1448"/>
              <a:gd name="T96" fmla="*/ 1172 w 1416"/>
              <a:gd name="T97" fmla="*/ 820 h 1448"/>
              <a:gd name="T98" fmla="*/ 980 w 1416"/>
              <a:gd name="T99" fmla="*/ 700 h 1448"/>
              <a:gd name="T100" fmla="*/ 904 w 1416"/>
              <a:gd name="T101" fmla="*/ 646 h 1448"/>
              <a:gd name="T102" fmla="*/ 1002 w 1416"/>
              <a:gd name="T103" fmla="*/ 592 h 1448"/>
              <a:gd name="T104" fmla="*/ 1010 w 1416"/>
              <a:gd name="T105" fmla="*/ 590 h 1448"/>
              <a:gd name="T106" fmla="*/ 1208 w 1416"/>
              <a:gd name="T107" fmla="*/ 594 h 1448"/>
              <a:gd name="T108" fmla="*/ 1322 w 1416"/>
              <a:gd name="T109" fmla="*/ 514 h 1448"/>
              <a:gd name="T110" fmla="*/ 1234 w 1416"/>
              <a:gd name="T111" fmla="*/ 388 h 1448"/>
              <a:gd name="T112" fmla="*/ 1290 w 1416"/>
              <a:gd name="T113" fmla="*/ 280 h 1448"/>
              <a:gd name="T114" fmla="*/ 1404 w 1416"/>
              <a:gd name="T115" fmla="*/ 116 h 1448"/>
              <a:gd name="T116" fmla="*/ 1414 w 1416"/>
              <a:gd name="T117" fmla="*/ 14 h 1448"/>
              <a:gd name="T118" fmla="*/ 344 w 1416"/>
              <a:gd name="T119" fmla="*/ 344 h 1448"/>
              <a:gd name="T120" fmla="*/ 370 w 1416"/>
              <a:gd name="T121" fmla="*/ 382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6" h="1448">
                <a:moveTo>
                  <a:pt x="1406" y="12"/>
                </a:moveTo>
                <a:lnTo>
                  <a:pt x="1406" y="12"/>
                </a:lnTo>
                <a:lnTo>
                  <a:pt x="1400" y="8"/>
                </a:lnTo>
                <a:lnTo>
                  <a:pt x="1396" y="8"/>
                </a:lnTo>
                <a:lnTo>
                  <a:pt x="1392" y="8"/>
                </a:lnTo>
                <a:lnTo>
                  <a:pt x="1392" y="8"/>
                </a:lnTo>
                <a:lnTo>
                  <a:pt x="1390" y="6"/>
                </a:lnTo>
                <a:lnTo>
                  <a:pt x="1388" y="4"/>
                </a:lnTo>
                <a:lnTo>
                  <a:pt x="1382" y="2"/>
                </a:lnTo>
                <a:lnTo>
                  <a:pt x="1378" y="2"/>
                </a:lnTo>
                <a:lnTo>
                  <a:pt x="1372" y="4"/>
                </a:lnTo>
                <a:lnTo>
                  <a:pt x="1372" y="4"/>
                </a:lnTo>
                <a:lnTo>
                  <a:pt x="1366" y="2"/>
                </a:lnTo>
                <a:lnTo>
                  <a:pt x="1358" y="2"/>
                </a:lnTo>
                <a:lnTo>
                  <a:pt x="1348" y="6"/>
                </a:lnTo>
                <a:lnTo>
                  <a:pt x="1348" y="6"/>
                </a:lnTo>
                <a:lnTo>
                  <a:pt x="1338" y="8"/>
                </a:lnTo>
                <a:lnTo>
                  <a:pt x="1336" y="12"/>
                </a:lnTo>
                <a:lnTo>
                  <a:pt x="1334" y="16"/>
                </a:lnTo>
                <a:lnTo>
                  <a:pt x="1334" y="16"/>
                </a:lnTo>
                <a:lnTo>
                  <a:pt x="1332" y="40"/>
                </a:lnTo>
                <a:lnTo>
                  <a:pt x="1332" y="40"/>
                </a:lnTo>
                <a:lnTo>
                  <a:pt x="1328" y="42"/>
                </a:lnTo>
                <a:lnTo>
                  <a:pt x="1326" y="44"/>
                </a:lnTo>
                <a:lnTo>
                  <a:pt x="1326" y="48"/>
                </a:lnTo>
                <a:lnTo>
                  <a:pt x="1326" y="48"/>
                </a:lnTo>
                <a:lnTo>
                  <a:pt x="1330" y="72"/>
                </a:lnTo>
                <a:lnTo>
                  <a:pt x="1330" y="72"/>
                </a:lnTo>
                <a:lnTo>
                  <a:pt x="1314" y="86"/>
                </a:lnTo>
                <a:lnTo>
                  <a:pt x="1304" y="98"/>
                </a:lnTo>
                <a:lnTo>
                  <a:pt x="1296" y="106"/>
                </a:lnTo>
                <a:lnTo>
                  <a:pt x="1296" y="106"/>
                </a:lnTo>
                <a:lnTo>
                  <a:pt x="1292" y="116"/>
                </a:lnTo>
                <a:lnTo>
                  <a:pt x="1284" y="126"/>
                </a:lnTo>
                <a:lnTo>
                  <a:pt x="1274" y="140"/>
                </a:lnTo>
                <a:lnTo>
                  <a:pt x="1274" y="140"/>
                </a:lnTo>
                <a:lnTo>
                  <a:pt x="1268" y="144"/>
                </a:lnTo>
                <a:lnTo>
                  <a:pt x="1266" y="148"/>
                </a:lnTo>
                <a:lnTo>
                  <a:pt x="1266" y="152"/>
                </a:lnTo>
                <a:lnTo>
                  <a:pt x="1266" y="152"/>
                </a:lnTo>
                <a:lnTo>
                  <a:pt x="1266" y="156"/>
                </a:lnTo>
                <a:lnTo>
                  <a:pt x="1264" y="162"/>
                </a:lnTo>
                <a:lnTo>
                  <a:pt x="1256" y="170"/>
                </a:lnTo>
                <a:lnTo>
                  <a:pt x="1256" y="170"/>
                </a:lnTo>
                <a:lnTo>
                  <a:pt x="1246" y="182"/>
                </a:lnTo>
                <a:lnTo>
                  <a:pt x="1234" y="192"/>
                </a:lnTo>
                <a:lnTo>
                  <a:pt x="1234" y="192"/>
                </a:lnTo>
                <a:lnTo>
                  <a:pt x="1224" y="206"/>
                </a:lnTo>
                <a:lnTo>
                  <a:pt x="1214" y="222"/>
                </a:lnTo>
                <a:lnTo>
                  <a:pt x="1214" y="222"/>
                </a:lnTo>
                <a:lnTo>
                  <a:pt x="1210" y="226"/>
                </a:lnTo>
                <a:lnTo>
                  <a:pt x="1208" y="226"/>
                </a:lnTo>
                <a:lnTo>
                  <a:pt x="1204" y="226"/>
                </a:lnTo>
                <a:lnTo>
                  <a:pt x="1202" y="228"/>
                </a:lnTo>
                <a:lnTo>
                  <a:pt x="1202" y="228"/>
                </a:lnTo>
                <a:lnTo>
                  <a:pt x="1198" y="232"/>
                </a:lnTo>
                <a:lnTo>
                  <a:pt x="1190" y="236"/>
                </a:lnTo>
                <a:lnTo>
                  <a:pt x="1190" y="236"/>
                </a:lnTo>
                <a:lnTo>
                  <a:pt x="1174" y="240"/>
                </a:lnTo>
                <a:lnTo>
                  <a:pt x="1164" y="242"/>
                </a:lnTo>
                <a:lnTo>
                  <a:pt x="1164" y="242"/>
                </a:lnTo>
                <a:lnTo>
                  <a:pt x="1154" y="230"/>
                </a:lnTo>
                <a:lnTo>
                  <a:pt x="1154" y="230"/>
                </a:lnTo>
                <a:lnTo>
                  <a:pt x="1152" y="226"/>
                </a:lnTo>
                <a:lnTo>
                  <a:pt x="1156" y="216"/>
                </a:lnTo>
                <a:lnTo>
                  <a:pt x="1156" y="216"/>
                </a:lnTo>
                <a:lnTo>
                  <a:pt x="1164" y="214"/>
                </a:lnTo>
                <a:lnTo>
                  <a:pt x="1170" y="212"/>
                </a:lnTo>
                <a:lnTo>
                  <a:pt x="1170" y="210"/>
                </a:lnTo>
                <a:lnTo>
                  <a:pt x="1170" y="206"/>
                </a:lnTo>
                <a:lnTo>
                  <a:pt x="1170" y="206"/>
                </a:lnTo>
                <a:lnTo>
                  <a:pt x="1168" y="180"/>
                </a:lnTo>
                <a:lnTo>
                  <a:pt x="1168" y="180"/>
                </a:lnTo>
                <a:lnTo>
                  <a:pt x="1168" y="172"/>
                </a:lnTo>
                <a:lnTo>
                  <a:pt x="1170" y="164"/>
                </a:lnTo>
                <a:lnTo>
                  <a:pt x="1176" y="158"/>
                </a:lnTo>
                <a:lnTo>
                  <a:pt x="1176" y="158"/>
                </a:lnTo>
                <a:lnTo>
                  <a:pt x="1184" y="150"/>
                </a:lnTo>
                <a:lnTo>
                  <a:pt x="1186" y="144"/>
                </a:lnTo>
                <a:lnTo>
                  <a:pt x="1186" y="144"/>
                </a:lnTo>
                <a:lnTo>
                  <a:pt x="1186" y="128"/>
                </a:lnTo>
                <a:lnTo>
                  <a:pt x="1190" y="138"/>
                </a:lnTo>
                <a:lnTo>
                  <a:pt x="1190" y="138"/>
                </a:lnTo>
                <a:lnTo>
                  <a:pt x="1194" y="130"/>
                </a:lnTo>
                <a:lnTo>
                  <a:pt x="1198" y="122"/>
                </a:lnTo>
                <a:lnTo>
                  <a:pt x="1202" y="118"/>
                </a:lnTo>
                <a:lnTo>
                  <a:pt x="1202" y="118"/>
                </a:lnTo>
                <a:lnTo>
                  <a:pt x="1202" y="126"/>
                </a:lnTo>
                <a:lnTo>
                  <a:pt x="1200" y="132"/>
                </a:lnTo>
                <a:lnTo>
                  <a:pt x="1200" y="132"/>
                </a:lnTo>
                <a:lnTo>
                  <a:pt x="1200" y="132"/>
                </a:lnTo>
                <a:lnTo>
                  <a:pt x="1200" y="132"/>
                </a:lnTo>
                <a:lnTo>
                  <a:pt x="1204" y="130"/>
                </a:lnTo>
                <a:lnTo>
                  <a:pt x="1208" y="126"/>
                </a:lnTo>
                <a:lnTo>
                  <a:pt x="1210" y="122"/>
                </a:lnTo>
                <a:lnTo>
                  <a:pt x="1210" y="122"/>
                </a:lnTo>
                <a:lnTo>
                  <a:pt x="1212" y="120"/>
                </a:lnTo>
                <a:lnTo>
                  <a:pt x="1212" y="124"/>
                </a:lnTo>
                <a:lnTo>
                  <a:pt x="1214" y="130"/>
                </a:lnTo>
                <a:lnTo>
                  <a:pt x="1214" y="130"/>
                </a:lnTo>
                <a:lnTo>
                  <a:pt x="1214" y="122"/>
                </a:lnTo>
                <a:lnTo>
                  <a:pt x="1210" y="104"/>
                </a:lnTo>
                <a:lnTo>
                  <a:pt x="1210" y="104"/>
                </a:lnTo>
                <a:lnTo>
                  <a:pt x="1206" y="92"/>
                </a:lnTo>
                <a:lnTo>
                  <a:pt x="1200" y="80"/>
                </a:lnTo>
                <a:lnTo>
                  <a:pt x="1192" y="66"/>
                </a:lnTo>
                <a:lnTo>
                  <a:pt x="1192" y="66"/>
                </a:lnTo>
                <a:lnTo>
                  <a:pt x="1202" y="74"/>
                </a:lnTo>
                <a:lnTo>
                  <a:pt x="1202" y="74"/>
                </a:lnTo>
                <a:lnTo>
                  <a:pt x="1196" y="60"/>
                </a:lnTo>
                <a:lnTo>
                  <a:pt x="1188" y="48"/>
                </a:lnTo>
                <a:lnTo>
                  <a:pt x="1178" y="36"/>
                </a:lnTo>
                <a:lnTo>
                  <a:pt x="1178" y="36"/>
                </a:lnTo>
                <a:lnTo>
                  <a:pt x="1164" y="26"/>
                </a:lnTo>
                <a:lnTo>
                  <a:pt x="1148" y="16"/>
                </a:lnTo>
                <a:lnTo>
                  <a:pt x="1128" y="8"/>
                </a:lnTo>
                <a:lnTo>
                  <a:pt x="1116" y="4"/>
                </a:lnTo>
                <a:lnTo>
                  <a:pt x="1104" y="2"/>
                </a:lnTo>
                <a:lnTo>
                  <a:pt x="1104" y="2"/>
                </a:lnTo>
                <a:lnTo>
                  <a:pt x="1096" y="0"/>
                </a:lnTo>
                <a:lnTo>
                  <a:pt x="1090" y="2"/>
                </a:lnTo>
                <a:lnTo>
                  <a:pt x="1086" y="4"/>
                </a:lnTo>
                <a:lnTo>
                  <a:pt x="1082" y="8"/>
                </a:lnTo>
                <a:lnTo>
                  <a:pt x="1078" y="14"/>
                </a:lnTo>
                <a:lnTo>
                  <a:pt x="1076" y="18"/>
                </a:lnTo>
                <a:lnTo>
                  <a:pt x="1076" y="18"/>
                </a:lnTo>
                <a:lnTo>
                  <a:pt x="1072" y="16"/>
                </a:lnTo>
                <a:lnTo>
                  <a:pt x="1058" y="12"/>
                </a:lnTo>
                <a:lnTo>
                  <a:pt x="1050" y="10"/>
                </a:lnTo>
                <a:lnTo>
                  <a:pt x="1042" y="10"/>
                </a:lnTo>
                <a:lnTo>
                  <a:pt x="1032" y="12"/>
                </a:lnTo>
                <a:lnTo>
                  <a:pt x="1022" y="16"/>
                </a:lnTo>
                <a:lnTo>
                  <a:pt x="1022" y="16"/>
                </a:lnTo>
                <a:lnTo>
                  <a:pt x="1014" y="22"/>
                </a:lnTo>
                <a:lnTo>
                  <a:pt x="1006" y="32"/>
                </a:lnTo>
                <a:lnTo>
                  <a:pt x="1000" y="40"/>
                </a:lnTo>
                <a:lnTo>
                  <a:pt x="996" y="50"/>
                </a:lnTo>
                <a:lnTo>
                  <a:pt x="990" y="70"/>
                </a:lnTo>
                <a:lnTo>
                  <a:pt x="988" y="84"/>
                </a:lnTo>
                <a:lnTo>
                  <a:pt x="988" y="84"/>
                </a:lnTo>
                <a:lnTo>
                  <a:pt x="990" y="94"/>
                </a:lnTo>
                <a:lnTo>
                  <a:pt x="988" y="104"/>
                </a:lnTo>
                <a:lnTo>
                  <a:pt x="986" y="114"/>
                </a:lnTo>
                <a:lnTo>
                  <a:pt x="982" y="122"/>
                </a:lnTo>
                <a:lnTo>
                  <a:pt x="982" y="122"/>
                </a:lnTo>
                <a:lnTo>
                  <a:pt x="970" y="136"/>
                </a:lnTo>
                <a:lnTo>
                  <a:pt x="974" y="144"/>
                </a:lnTo>
                <a:lnTo>
                  <a:pt x="974" y="144"/>
                </a:lnTo>
                <a:lnTo>
                  <a:pt x="948" y="152"/>
                </a:lnTo>
                <a:lnTo>
                  <a:pt x="948" y="152"/>
                </a:lnTo>
                <a:lnTo>
                  <a:pt x="944" y="154"/>
                </a:lnTo>
                <a:lnTo>
                  <a:pt x="938" y="152"/>
                </a:lnTo>
                <a:lnTo>
                  <a:pt x="930" y="148"/>
                </a:lnTo>
                <a:lnTo>
                  <a:pt x="930" y="148"/>
                </a:lnTo>
                <a:lnTo>
                  <a:pt x="926" y="142"/>
                </a:lnTo>
                <a:lnTo>
                  <a:pt x="924" y="138"/>
                </a:lnTo>
                <a:lnTo>
                  <a:pt x="924" y="138"/>
                </a:lnTo>
                <a:lnTo>
                  <a:pt x="920" y="136"/>
                </a:lnTo>
                <a:lnTo>
                  <a:pt x="916" y="134"/>
                </a:lnTo>
                <a:lnTo>
                  <a:pt x="914" y="128"/>
                </a:lnTo>
                <a:lnTo>
                  <a:pt x="914" y="128"/>
                </a:lnTo>
                <a:lnTo>
                  <a:pt x="910" y="124"/>
                </a:lnTo>
                <a:lnTo>
                  <a:pt x="906" y="122"/>
                </a:lnTo>
                <a:lnTo>
                  <a:pt x="896" y="118"/>
                </a:lnTo>
                <a:lnTo>
                  <a:pt x="882" y="114"/>
                </a:lnTo>
                <a:lnTo>
                  <a:pt x="882" y="114"/>
                </a:lnTo>
                <a:lnTo>
                  <a:pt x="874" y="110"/>
                </a:lnTo>
                <a:lnTo>
                  <a:pt x="866" y="106"/>
                </a:lnTo>
                <a:lnTo>
                  <a:pt x="858" y="102"/>
                </a:lnTo>
                <a:lnTo>
                  <a:pt x="858" y="102"/>
                </a:lnTo>
                <a:lnTo>
                  <a:pt x="838" y="96"/>
                </a:lnTo>
                <a:lnTo>
                  <a:pt x="826" y="92"/>
                </a:lnTo>
                <a:lnTo>
                  <a:pt x="826" y="92"/>
                </a:lnTo>
                <a:lnTo>
                  <a:pt x="822" y="88"/>
                </a:lnTo>
                <a:lnTo>
                  <a:pt x="816" y="86"/>
                </a:lnTo>
                <a:lnTo>
                  <a:pt x="810" y="88"/>
                </a:lnTo>
                <a:lnTo>
                  <a:pt x="810" y="88"/>
                </a:lnTo>
                <a:lnTo>
                  <a:pt x="802" y="92"/>
                </a:lnTo>
                <a:lnTo>
                  <a:pt x="796" y="100"/>
                </a:lnTo>
                <a:lnTo>
                  <a:pt x="786" y="110"/>
                </a:lnTo>
                <a:lnTo>
                  <a:pt x="786" y="110"/>
                </a:lnTo>
                <a:lnTo>
                  <a:pt x="782" y="114"/>
                </a:lnTo>
                <a:lnTo>
                  <a:pt x="778" y="114"/>
                </a:lnTo>
                <a:lnTo>
                  <a:pt x="778" y="114"/>
                </a:lnTo>
                <a:lnTo>
                  <a:pt x="770" y="114"/>
                </a:lnTo>
                <a:lnTo>
                  <a:pt x="766" y="114"/>
                </a:lnTo>
                <a:lnTo>
                  <a:pt x="762" y="116"/>
                </a:lnTo>
                <a:lnTo>
                  <a:pt x="762" y="116"/>
                </a:lnTo>
                <a:lnTo>
                  <a:pt x="760" y="116"/>
                </a:lnTo>
                <a:lnTo>
                  <a:pt x="758" y="116"/>
                </a:lnTo>
                <a:lnTo>
                  <a:pt x="752" y="114"/>
                </a:lnTo>
                <a:lnTo>
                  <a:pt x="742" y="116"/>
                </a:lnTo>
                <a:lnTo>
                  <a:pt x="742" y="116"/>
                </a:lnTo>
                <a:lnTo>
                  <a:pt x="730" y="120"/>
                </a:lnTo>
                <a:lnTo>
                  <a:pt x="720" y="122"/>
                </a:lnTo>
                <a:lnTo>
                  <a:pt x="698" y="122"/>
                </a:lnTo>
                <a:lnTo>
                  <a:pt x="698" y="122"/>
                </a:lnTo>
                <a:lnTo>
                  <a:pt x="686" y="124"/>
                </a:lnTo>
                <a:lnTo>
                  <a:pt x="676" y="128"/>
                </a:lnTo>
                <a:lnTo>
                  <a:pt x="664" y="132"/>
                </a:lnTo>
                <a:lnTo>
                  <a:pt x="664" y="132"/>
                </a:lnTo>
                <a:lnTo>
                  <a:pt x="656" y="132"/>
                </a:lnTo>
                <a:lnTo>
                  <a:pt x="648" y="132"/>
                </a:lnTo>
                <a:lnTo>
                  <a:pt x="642" y="136"/>
                </a:lnTo>
                <a:lnTo>
                  <a:pt x="642" y="136"/>
                </a:lnTo>
                <a:lnTo>
                  <a:pt x="638" y="138"/>
                </a:lnTo>
                <a:lnTo>
                  <a:pt x="636" y="138"/>
                </a:lnTo>
                <a:lnTo>
                  <a:pt x="632" y="134"/>
                </a:lnTo>
                <a:lnTo>
                  <a:pt x="628" y="130"/>
                </a:lnTo>
                <a:lnTo>
                  <a:pt x="624" y="130"/>
                </a:lnTo>
                <a:lnTo>
                  <a:pt x="620" y="132"/>
                </a:lnTo>
                <a:lnTo>
                  <a:pt x="620" y="132"/>
                </a:lnTo>
                <a:lnTo>
                  <a:pt x="602" y="140"/>
                </a:lnTo>
                <a:lnTo>
                  <a:pt x="594" y="142"/>
                </a:lnTo>
                <a:lnTo>
                  <a:pt x="580" y="142"/>
                </a:lnTo>
                <a:lnTo>
                  <a:pt x="580" y="142"/>
                </a:lnTo>
                <a:lnTo>
                  <a:pt x="564" y="144"/>
                </a:lnTo>
                <a:lnTo>
                  <a:pt x="544" y="148"/>
                </a:lnTo>
                <a:lnTo>
                  <a:pt x="524" y="156"/>
                </a:lnTo>
                <a:lnTo>
                  <a:pt x="506" y="164"/>
                </a:lnTo>
                <a:lnTo>
                  <a:pt x="506" y="164"/>
                </a:lnTo>
                <a:lnTo>
                  <a:pt x="450" y="194"/>
                </a:lnTo>
                <a:lnTo>
                  <a:pt x="420" y="210"/>
                </a:lnTo>
                <a:lnTo>
                  <a:pt x="396" y="224"/>
                </a:lnTo>
                <a:lnTo>
                  <a:pt x="396" y="224"/>
                </a:lnTo>
                <a:lnTo>
                  <a:pt x="366" y="244"/>
                </a:lnTo>
                <a:lnTo>
                  <a:pt x="356" y="252"/>
                </a:lnTo>
                <a:lnTo>
                  <a:pt x="352" y="258"/>
                </a:lnTo>
                <a:lnTo>
                  <a:pt x="352" y="258"/>
                </a:lnTo>
                <a:lnTo>
                  <a:pt x="354" y="268"/>
                </a:lnTo>
                <a:lnTo>
                  <a:pt x="356" y="276"/>
                </a:lnTo>
                <a:lnTo>
                  <a:pt x="356" y="276"/>
                </a:lnTo>
                <a:lnTo>
                  <a:pt x="348" y="280"/>
                </a:lnTo>
                <a:lnTo>
                  <a:pt x="336" y="290"/>
                </a:lnTo>
                <a:lnTo>
                  <a:pt x="336" y="290"/>
                </a:lnTo>
                <a:lnTo>
                  <a:pt x="332" y="294"/>
                </a:lnTo>
                <a:lnTo>
                  <a:pt x="332" y="300"/>
                </a:lnTo>
                <a:lnTo>
                  <a:pt x="332" y="304"/>
                </a:lnTo>
                <a:lnTo>
                  <a:pt x="332" y="304"/>
                </a:lnTo>
                <a:lnTo>
                  <a:pt x="330" y="310"/>
                </a:lnTo>
                <a:lnTo>
                  <a:pt x="330" y="310"/>
                </a:lnTo>
                <a:lnTo>
                  <a:pt x="320" y="312"/>
                </a:lnTo>
                <a:lnTo>
                  <a:pt x="314" y="316"/>
                </a:lnTo>
                <a:lnTo>
                  <a:pt x="300" y="326"/>
                </a:lnTo>
                <a:lnTo>
                  <a:pt x="292" y="336"/>
                </a:lnTo>
                <a:lnTo>
                  <a:pt x="290" y="340"/>
                </a:lnTo>
                <a:lnTo>
                  <a:pt x="290" y="340"/>
                </a:lnTo>
                <a:lnTo>
                  <a:pt x="220" y="288"/>
                </a:lnTo>
                <a:lnTo>
                  <a:pt x="220" y="288"/>
                </a:lnTo>
                <a:lnTo>
                  <a:pt x="210" y="280"/>
                </a:lnTo>
                <a:lnTo>
                  <a:pt x="202" y="276"/>
                </a:lnTo>
                <a:lnTo>
                  <a:pt x="192" y="274"/>
                </a:lnTo>
                <a:lnTo>
                  <a:pt x="186" y="272"/>
                </a:lnTo>
                <a:lnTo>
                  <a:pt x="178" y="274"/>
                </a:lnTo>
                <a:lnTo>
                  <a:pt x="172" y="276"/>
                </a:lnTo>
                <a:lnTo>
                  <a:pt x="160" y="284"/>
                </a:lnTo>
                <a:lnTo>
                  <a:pt x="160" y="284"/>
                </a:lnTo>
                <a:lnTo>
                  <a:pt x="84" y="364"/>
                </a:lnTo>
                <a:lnTo>
                  <a:pt x="36" y="418"/>
                </a:lnTo>
                <a:lnTo>
                  <a:pt x="18" y="440"/>
                </a:lnTo>
                <a:lnTo>
                  <a:pt x="6" y="454"/>
                </a:lnTo>
                <a:lnTo>
                  <a:pt x="6" y="454"/>
                </a:lnTo>
                <a:lnTo>
                  <a:pt x="2" y="464"/>
                </a:lnTo>
                <a:lnTo>
                  <a:pt x="0" y="472"/>
                </a:lnTo>
                <a:lnTo>
                  <a:pt x="0" y="480"/>
                </a:lnTo>
                <a:lnTo>
                  <a:pt x="2" y="488"/>
                </a:lnTo>
                <a:lnTo>
                  <a:pt x="6" y="498"/>
                </a:lnTo>
                <a:lnTo>
                  <a:pt x="14" y="506"/>
                </a:lnTo>
                <a:lnTo>
                  <a:pt x="38" y="528"/>
                </a:lnTo>
                <a:lnTo>
                  <a:pt x="38" y="528"/>
                </a:lnTo>
                <a:lnTo>
                  <a:pt x="126" y="598"/>
                </a:lnTo>
                <a:lnTo>
                  <a:pt x="248" y="698"/>
                </a:lnTo>
                <a:lnTo>
                  <a:pt x="248" y="698"/>
                </a:lnTo>
                <a:lnTo>
                  <a:pt x="262" y="710"/>
                </a:lnTo>
                <a:lnTo>
                  <a:pt x="276" y="718"/>
                </a:lnTo>
                <a:lnTo>
                  <a:pt x="286" y="722"/>
                </a:lnTo>
                <a:lnTo>
                  <a:pt x="296" y="722"/>
                </a:lnTo>
                <a:lnTo>
                  <a:pt x="304" y="722"/>
                </a:lnTo>
                <a:lnTo>
                  <a:pt x="312" y="718"/>
                </a:lnTo>
                <a:lnTo>
                  <a:pt x="318" y="714"/>
                </a:lnTo>
                <a:lnTo>
                  <a:pt x="324" y="708"/>
                </a:lnTo>
                <a:lnTo>
                  <a:pt x="324" y="708"/>
                </a:lnTo>
                <a:lnTo>
                  <a:pt x="344" y="680"/>
                </a:lnTo>
                <a:lnTo>
                  <a:pt x="378" y="632"/>
                </a:lnTo>
                <a:lnTo>
                  <a:pt x="444" y="538"/>
                </a:lnTo>
                <a:lnTo>
                  <a:pt x="444" y="538"/>
                </a:lnTo>
                <a:lnTo>
                  <a:pt x="454" y="522"/>
                </a:lnTo>
                <a:lnTo>
                  <a:pt x="460" y="508"/>
                </a:lnTo>
                <a:lnTo>
                  <a:pt x="462" y="496"/>
                </a:lnTo>
                <a:lnTo>
                  <a:pt x="462" y="486"/>
                </a:lnTo>
                <a:lnTo>
                  <a:pt x="460" y="478"/>
                </a:lnTo>
                <a:lnTo>
                  <a:pt x="456" y="470"/>
                </a:lnTo>
                <a:lnTo>
                  <a:pt x="450" y="462"/>
                </a:lnTo>
                <a:lnTo>
                  <a:pt x="444" y="456"/>
                </a:lnTo>
                <a:lnTo>
                  <a:pt x="444" y="456"/>
                </a:lnTo>
                <a:lnTo>
                  <a:pt x="426" y="440"/>
                </a:lnTo>
                <a:lnTo>
                  <a:pt x="402" y="422"/>
                </a:lnTo>
                <a:lnTo>
                  <a:pt x="372" y="400"/>
                </a:lnTo>
                <a:lnTo>
                  <a:pt x="372" y="400"/>
                </a:lnTo>
                <a:lnTo>
                  <a:pt x="378" y="390"/>
                </a:lnTo>
                <a:lnTo>
                  <a:pt x="384" y="380"/>
                </a:lnTo>
                <a:lnTo>
                  <a:pt x="388" y="368"/>
                </a:lnTo>
                <a:lnTo>
                  <a:pt x="388" y="368"/>
                </a:lnTo>
                <a:lnTo>
                  <a:pt x="392" y="368"/>
                </a:lnTo>
                <a:lnTo>
                  <a:pt x="396" y="366"/>
                </a:lnTo>
                <a:lnTo>
                  <a:pt x="396" y="366"/>
                </a:lnTo>
                <a:lnTo>
                  <a:pt x="406" y="354"/>
                </a:lnTo>
                <a:lnTo>
                  <a:pt x="410" y="348"/>
                </a:lnTo>
                <a:lnTo>
                  <a:pt x="412" y="340"/>
                </a:lnTo>
                <a:lnTo>
                  <a:pt x="412" y="340"/>
                </a:lnTo>
                <a:lnTo>
                  <a:pt x="412" y="334"/>
                </a:lnTo>
                <a:lnTo>
                  <a:pt x="414" y="330"/>
                </a:lnTo>
                <a:lnTo>
                  <a:pt x="420" y="324"/>
                </a:lnTo>
                <a:lnTo>
                  <a:pt x="420" y="324"/>
                </a:lnTo>
                <a:lnTo>
                  <a:pt x="436" y="308"/>
                </a:lnTo>
                <a:lnTo>
                  <a:pt x="448" y="298"/>
                </a:lnTo>
                <a:lnTo>
                  <a:pt x="458" y="290"/>
                </a:lnTo>
                <a:lnTo>
                  <a:pt x="458" y="290"/>
                </a:lnTo>
                <a:lnTo>
                  <a:pt x="482" y="280"/>
                </a:lnTo>
                <a:lnTo>
                  <a:pt x="494" y="274"/>
                </a:lnTo>
                <a:lnTo>
                  <a:pt x="504" y="268"/>
                </a:lnTo>
                <a:lnTo>
                  <a:pt x="504" y="268"/>
                </a:lnTo>
                <a:lnTo>
                  <a:pt x="512" y="258"/>
                </a:lnTo>
                <a:lnTo>
                  <a:pt x="516" y="256"/>
                </a:lnTo>
                <a:lnTo>
                  <a:pt x="522" y="254"/>
                </a:lnTo>
                <a:lnTo>
                  <a:pt x="522" y="254"/>
                </a:lnTo>
                <a:lnTo>
                  <a:pt x="544" y="250"/>
                </a:lnTo>
                <a:lnTo>
                  <a:pt x="582" y="242"/>
                </a:lnTo>
                <a:lnTo>
                  <a:pt x="582" y="242"/>
                </a:lnTo>
                <a:lnTo>
                  <a:pt x="602" y="240"/>
                </a:lnTo>
                <a:lnTo>
                  <a:pt x="614" y="240"/>
                </a:lnTo>
                <a:lnTo>
                  <a:pt x="640" y="236"/>
                </a:lnTo>
                <a:lnTo>
                  <a:pt x="640" y="236"/>
                </a:lnTo>
                <a:lnTo>
                  <a:pt x="658" y="234"/>
                </a:lnTo>
                <a:lnTo>
                  <a:pt x="662" y="234"/>
                </a:lnTo>
                <a:lnTo>
                  <a:pt x="662" y="234"/>
                </a:lnTo>
                <a:lnTo>
                  <a:pt x="682" y="236"/>
                </a:lnTo>
                <a:lnTo>
                  <a:pt x="698" y="238"/>
                </a:lnTo>
                <a:lnTo>
                  <a:pt x="710" y="236"/>
                </a:lnTo>
                <a:lnTo>
                  <a:pt x="710" y="236"/>
                </a:lnTo>
                <a:lnTo>
                  <a:pt x="706" y="242"/>
                </a:lnTo>
                <a:lnTo>
                  <a:pt x="702" y="246"/>
                </a:lnTo>
                <a:lnTo>
                  <a:pt x="696" y="250"/>
                </a:lnTo>
                <a:lnTo>
                  <a:pt x="692" y="254"/>
                </a:lnTo>
                <a:lnTo>
                  <a:pt x="692" y="254"/>
                </a:lnTo>
                <a:lnTo>
                  <a:pt x="688" y="266"/>
                </a:lnTo>
                <a:lnTo>
                  <a:pt x="686" y="272"/>
                </a:lnTo>
                <a:lnTo>
                  <a:pt x="682" y="274"/>
                </a:lnTo>
                <a:lnTo>
                  <a:pt x="682" y="274"/>
                </a:lnTo>
                <a:lnTo>
                  <a:pt x="680" y="276"/>
                </a:lnTo>
                <a:lnTo>
                  <a:pt x="682" y="280"/>
                </a:lnTo>
                <a:lnTo>
                  <a:pt x="686" y="290"/>
                </a:lnTo>
                <a:lnTo>
                  <a:pt x="686" y="290"/>
                </a:lnTo>
                <a:lnTo>
                  <a:pt x="696" y="324"/>
                </a:lnTo>
                <a:lnTo>
                  <a:pt x="696" y="324"/>
                </a:lnTo>
                <a:lnTo>
                  <a:pt x="702" y="348"/>
                </a:lnTo>
                <a:lnTo>
                  <a:pt x="704" y="358"/>
                </a:lnTo>
                <a:lnTo>
                  <a:pt x="704" y="358"/>
                </a:lnTo>
                <a:lnTo>
                  <a:pt x="684" y="362"/>
                </a:lnTo>
                <a:lnTo>
                  <a:pt x="666" y="362"/>
                </a:lnTo>
                <a:lnTo>
                  <a:pt x="652" y="362"/>
                </a:lnTo>
                <a:lnTo>
                  <a:pt x="652" y="362"/>
                </a:lnTo>
                <a:lnTo>
                  <a:pt x="620" y="360"/>
                </a:lnTo>
                <a:lnTo>
                  <a:pt x="592" y="358"/>
                </a:lnTo>
                <a:lnTo>
                  <a:pt x="592" y="358"/>
                </a:lnTo>
                <a:lnTo>
                  <a:pt x="588" y="360"/>
                </a:lnTo>
                <a:lnTo>
                  <a:pt x="584" y="362"/>
                </a:lnTo>
                <a:lnTo>
                  <a:pt x="578" y="372"/>
                </a:lnTo>
                <a:lnTo>
                  <a:pt x="576" y="384"/>
                </a:lnTo>
                <a:lnTo>
                  <a:pt x="576" y="390"/>
                </a:lnTo>
                <a:lnTo>
                  <a:pt x="578" y="396"/>
                </a:lnTo>
                <a:lnTo>
                  <a:pt x="578" y="396"/>
                </a:lnTo>
                <a:lnTo>
                  <a:pt x="582" y="406"/>
                </a:lnTo>
                <a:lnTo>
                  <a:pt x="586" y="414"/>
                </a:lnTo>
                <a:lnTo>
                  <a:pt x="590" y="418"/>
                </a:lnTo>
                <a:lnTo>
                  <a:pt x="596" y="422"/>
                </a:lnTo>
                <a:lnTo>
                  <a:pt x="612" y="426"/>
                </a:lnTo>
                <a:lnTo>
                  <a:pt x="612" y="426"/>
                </a:lnTo>
                <a:lnTo>
                  <a:pt x="634" y="430"/>
                </a:lnTo>
                <a:lnTo>
                  <a:pt x="658" y="432"/>
                </a:lnTo>
                <a:lnTo>
                  <a:pt x="686" y="434"/>
                </a:lnTo>
                <a:lnTo>
                  <a:pt x="686" y="434"/>
                </a:lnTo>
                <a:lnTo>
                  <a:pt x="676" y="440"/>
                </a:lnTo>
                <a:lnTo>
                  <a:pt x="670" y="446"/>
                </a:lnTo>
                <a:lnTo>
                  <a:pt x="664" y="454"/>
                </a:lnTo>
                <a:lnTo>
                  <a:pt x="664" y="454"/>
                </a:lnTo>
                <a:lnTo>
                  <a:pt x="664" y="464"/>
                </a:lnTo>
                <a:lnTo>
                  <a:pt x="662" y="480"/>
                </a:lnTo>
                <a:lnTo>
                  <a:pt x="660" y="494"/>
                </a:lnTo>
                <a:lnTo>
                  <a:pt x="658" y="506"/>
                </a:lnTo>
                <a:lnTo>
                  <a:pt x="658" y="506"/>
                </a:lnTo>
                <a:lnTo>
                  <a:pt x="656" y="518"/>
                </a:lnTo>
                <a:lnTo>
                  <a:pt x="652" y="532"/>
                </a:lnTo>
                <a:lnTo>
                  <a:pt x="652" y="546"/>
                </a:lnTo>
                <a:lnTo>
                  <a:pt x="656" y="558"/>
                </a:lnTo>
                <a:lnTo>
                  <a:pt x="656" y="558"/>
                </a:lnTo>
                <a:lnTo>
                  <a:pt x="664" y="580"/>
                </a:lnTo>
                <a:lnTo>
                  <a:pt x="670" y="590"/>
                </a:lnTo>
                <a:lnTo>
                  <a:pt x="676" y="598"/>
                </a:lnTo>
                <a:lnTo>
                  <a:pt x="676" y="598"/>
                </a:lnTo>
                <a:lnTo>
                  <a:pt x="690" y="612"/>
                </a:lnTo>
                <a:lnTo>
                  <a:pt x="690" y="612"/>
                </a:lnTo>
                <a:lnTo>
                  <a:pt x="676" y="622"/>
                </a:lnTo>
                <a:lnTo>
                  <a:pt x="668" y="630"/>
                </a:lnTo>
                <a:lnTo>
                  <a:pt x="666" y="632"/>
                </a:lnTo>
                <a:lnTo>
                  <a:pt x="664" y="634"/>
                </a:lnTo>
                <a:lnTo>
                  <a:pt x="664" y="634"/>
                </a:lnTo>
                <a:lnTo>
                  <a:pt x="672" y="640"/>
                </a:lnTo>
                <a:lnTo>
                  <a:pt x="678" y="646"/>
                </a:lnTo>
                <a:lnTo>
                  <a:pt x="680" y="648"/>
                </a:lnTo>
                <a:lnTo>
                  <a:pt x="680" y="648"/>
                </a:lnTo>
                <a:lnTo>
                  <a:pt x="674" y="656"/>
                </a:lnTo>
                <a:lnTo>
                  <a:pt x="668" y="662"/>
                </a:lnTo>
                <a:lnTo>
                  <a:pt x="668" y="662"/>
                </a:lnTo>
                <a:lnTo>
                  <a:pt x="664" y="664"/>
                </a:lnTo>
                <a:lnTo>
                  <a:pt x="666" y="670"/>
                </a:lnTo>
                <a:lnTo>
                  <a:pt x="666" y="678"/>
                </a:lnTo>
                <a:lnTo>
                  <a:pt x="664" y="690"/>
                </a:lnTo>
                <a:lnTo>
                  <a:pt x="664" y="690"/>
                </a:lnTo>
                <a:lnTo>
                  <a:pt x="656" y="716"/>
                </a:lnTo>
                <a:lnTo>
                  <a:pt x="652" y="734"/>
                </a:lnTo>
                <a:lnTo>
                  <a:pt x="652" y="756"/>
                </a:lnTo>
                <a:lnTo>
                  <a:pt x="652" y="756"/>
                </a:lnTo>
                <a:lnTo>
                  <a:pt x="654" y="780"/>
                </a:lnTo>
                <a:lnTo>
                  <a:pt x="660" y="798"/>
                </a:lnTo>
                <a:lnTo>
                  <a:pt x="664" y="812"/>
                </a:lnTo>
                <a:lnTo>
                  <a:pt x="666" y="822"/>
                </a:lnTo>
                <a:lnTo>
                  <a:pt x="666" y="822"/>
                </a:lnTo>
                <a:lnTo>
                  <a:pt x="664" y="826"/>
                </a:lnTo>
                <a:lnTo>
                  <a:pt x="662" y="830"/>
                </a:lnTo>
                <a:lnTo>
                  <a:pt x="652" y="844"/>
                </a:lnTo>
                <a:lnTo>
                  <a:pt x="642" y="858"/>
                </a:lnTo>
                <a:lnTo>
                  <a:pt x="636" y="874"/>
                </a:lnTo>
                <a:lnTo>
                  <a:pt x="636" y="874"/>
                </a:lnTo>
                <a:lnTo>
                  <a:pt x="616" y="916"/>
                </a:lnTo>
                <a:lnTo>
                  <a:pt x="606" y="938"/>
                </a:lnTo>
                <a:lnTo>
                  <a:pt x="596" y="954"/>
                </a:lnTo>
                <a:lnTo>
                  <a:pt x="596" y="954"/>
                </a:lnTo>
                <a:lnTo>
                  <a:pt x="584" y="966"/>
                </a:lnTo>
                <a:lnTo>
                  <a:pt x="570" y="980"/>
                </a:lnTo>
                <a:lnTo>
                  <a:pt x="534" y="1010"/>
                </a:lnTo>
                <a:lnTo>
                  <a:pt x="534" y="1010"/>
                </a:lnTo>
                <a:lnTo>
                  <a:pt x="494" y="1040"/>
                </a:lnTo>
                <a:lnTo>
                  <a:pt x="470" y="1058"/>
                </a:lnTo>
                <a:lnTo>
                  <a:pt x="446" y="1080"/>
                </a:lnTo>
                <a:lnTo>
                  <a:pt x="446" y="1080"/>
                </a:lnTo>
                <a:lnTo>
                  <a:pt x="384" y="1144"/>
                </a:lnTo>
                <a:lnTo>
                  <a:pt x="336" y="1190"/>
                </a:lnTo>
                <a:lnTo>
                  <a:pt x="336" y="1190"/>
                </a:lnTo>
                <a:lnTo>
                  <a:pt x="326" y="1198"/>
                </a:lnTo>
                <a:lnTo>
                  <a:pt x="326" y="1198"/>
                </a:lnTo>
                <a:lnTo>
                  <a:pt x="326" y="1196"/>
                </a:lnTo>
                <a:lnTo>
                  <a:pt x="320" y="1192"/>
                </a:lnTo>
                <a:lnTo>
                  <a:pt x="308" y="1190"/>
                </a:lnTo>
                <a:lnTo>
                  <a:pt x="292" y="1188"/>
                </a:lnTo>
                <a:lnTo>
                  <a:pt x="292" y="1188"/>
                </a:lnTo>
                <a:lnTo>
                  <a:pt x="290" y="1186"/>
                </a:lnTo>
                <a:lnTo>
                  <a:pt x="290" y="1184"/>
                </a:lnTo>
                <a:lnTo>
                  <a:pt x="284" y="1182"/>
                </a:lnTo>
                <a:lnTo>
                  <a:pt x="284" y="1182"/>
                </a:lnTo>
                <a:lnTo>
                  <a:pt x="266" y="1178"/>
                </a:lnTo>
                <a:lnTo>
                  <a:pt x="266" y="1178"/>
                </a:lnTo>
                <a:lnTo>
                  <a:pt x="262" y="1180"/>
                </a:lnTo>
                <a:lnTo>
                  <a:pt x="256" y="1182"/>
                </a:lnTo>
                <a:lnTo>
                  <a:pt x="250" y="1188"/>
                </a:lnTo>
                <a:lnTo>
                  <a:pt x="248" y="1194"/>
                </a:lnTo>
                <a:lnTo>
                  <a:pt x="248" y="1194"/>
                </a:lnTo>
                <a:lnTo>
                  <a:pt x="240" y="1220"/>
                </a:lnTo>
                <a:lnTo>
                  <a:pt x="234" y="1248"/>
                </a:lnTo>
                <a:lnTo>
                  <a:pt x="234" y="1248"/>
                </a:lnTo>
                <a:lnTo>
                  <a:pt x="234" y="1256"/>
                </a:lnTo>
                <a:lnTo>
                  <a:pt x="236" y="1260"/>
                </a:lnTo>
                <a:lnTo>
                  <a:pt x="240" y="1260"/>
                </a:lnTo>
                <a:lnTo>
                  <a:pt x="244" y="1258"/>
                </a:lnTo>
                <a:lnTo>
                  <a:pt x="244" y="1258"/>
                </a:lnTo>
                <a:lnTo>
                  <a:pt x="248" y="1258"/>
                </a:lnTo>
                <a:lnTo>
                  <a:pt x="250" y="1260"/>
                </a:lnTo>
                <a:lnTo>
                  <a:pt x="248" y="1264"/>
                </a:lnTo>
                <a:lnTo>
                  <a:pt x="248" y="1264"/>
                </a:lnTo>
                <a:lnTo>
                  <a:pt x="244" y="1280"/>
                </a:lnTo>
                <a:lnTo>
                  <a:pt x="236" y="1296"/>
                </a:lnTo>
                <a:lnTo>
                  <a:pt x="236" y="1296"/>
                </a:lnTo>
                <a:lnTo>
                  <a:pt x="230" y="1308"/>
                </a:lnTo>
                <a:lnTo>
                  <a:pt x="222" y="1316"/>
                </a:lnTo>
                <a:lnTo>
                  <a:pt x="222" y="1316"/>
                </a:lnTo>
                <a:lnTo>
                  <a:pt x="218" y="1322"/>
                </a:lnTo>
                <a:lnTo>
                  <a:pt x="214" y="1338"/>
                </a:lnTo>
                <a:lnTo>
                  <a:pt x="208" y="1364"/>
                </a:lnTo>
                <a:lnTo>
                  <a:pt x="206" y="1394"/>
                </a:lnTo>
                <a:lnTo>
                  <a:pt x="206" y="1394"/>
                </a:lnTo>
                <a:lnTo>
                  <a:pt x="206" y="1422"/>
                </a:lnTo>
                <a:lnTo>
                  <a:pt x="208" y="1432"/>
                </a:lnTo>
                <a:lnTo>
                  <a:pt x="212" y="1440"/>
                </a:lnTo>
                <a:lnTo>
                  <a:pt x="214" y="1444"/>
                </a:lnTo>
                <a:lnTo>
                  <a:pt x="218" y="1446"/>
                </a:lnTo>
                <a:lnTo>
                  <a:pt x="222" y="1448"/>
                </a:lnTo>
                <a:lnTo>
                  <a:pt x="226" y="1448"/>
                </a:lnTo>
                <a:lnTo>
                  <a:pt x="226" y="1448"/>
                </a:lnTo>
                <a:lnTo>
                  <a:pt x="232" y="1444"/>
                </a:lnTo>
                <a:lnTo>
                  <a:pt x="234" y="1442"/>
                </a:lnTo>
                <a:lnTo>
                  <a:pt x="234" y="1440"/>
                </a:lnTo>
                <a:lnTo>
                  <a:pt x="234" y="1440"/>
                </a:lnTo>
                <a:lnTo>
                  <a:pt x="236" y="1440"/>
                </a:lnTo>
                <a:lnTo>
                  <a:pt x="240" y="1438"/>
                </a:lnTo>
                <a:lnTo>
                  <a:pt x="246" y="1434"/>
                </a:lnTo>
                <a:lnTo>
                  <a:pt x="252" y="1424"/>
                </a:lnTo>
                <a:lnTo>
                  <a:pt x="252" y="1424"/>
                </a:lnTo>
                <a:lnTo>
                  <a:pt x="258" y="1404"/>
                </a:lnTo>
                <a:lnTo>
                  <a:pt x="264" y="1382"/>
                </a:lnTo>
                <a:lnTo>
                  <a:pt x="268" y="1370"/>
                </a:lnTo>
                <a:lnTo>
                  <a:pt x="274" y="1360"/>
                </a:lnTo>
                <a:lnTo>
                  <a:pt x="278" y="1352"/>
                </a:lnTo>
                <a:lnTo>
                  <a:pt x="286" y="1346"/>
                </a:lnTo>
                <a:lnTo>
                  <a:pt x="286" y="1346"/>
                </a:lnTo>
                <a:lnTo>
                  <a:pt x="310" y="1334"/>
                </a:lnTo>
                <a:lnTo>
                  <a:pt x="320" y="1328"/>
                </a:lnTo>
                <a:lnTo>
                  <a:pt x="328" y="1322"/>
                </a:lnTo>
                <a:lnTo>
                  <a:pt x="328" y="1322"/>
                </a:lnTo>
                <a:lnTo>
                  <a:pt x="338" y="1312"/>
                </a:lnTo>
                <a:lnTo>
                  <a:pt x="338" y="1310"/>
                </a:lnTo>
                <a:lnTo>
                  <a:pt x="338" y="1304"/>
                </a:lnTo>
                <a:lnTo>
                  <a:pt x="338" y="1304"/>
                </a:lnTo>
                <a:lnTo>
                  <a:pt x="352" y="1288"/>
                </a:lnTo>
                <a:lnTo>
                  <a:pt x="362" y="1280"/>
                </a:lnTo>
                <a:lnTo>
                  <a:pt x="376" y="1270"/>
                </a:lnTo>
                <a:lnTo>
                  <a:pt x="376" y="1270"/>
                </a:lnTo>
                <a:lnTo>
                  <a:pt x="386" y="1284"/>
                </a:lnTo>
                <a:lnTo>
                  <a:pt x="394" y="1288"/>
                </a:lnTo>
                <a:lnTo>
                  <a:pt x="400" y="1290"/>
                </a:lnTo>
                <a:lnTo>
                  <a:pt x="400" y="1290"/>
                </a:lnTo>
                <a:lnTo>
                  <a:pt x="404" y="1288"/>
                </a:lnTo>
                <a:lnTo>
                  <a:pt x="410" y="1284"/>
                </a:lnTo>
                <a:lnTo>
                  <a:pt x="426" y="1266"/>
                </a:lnTo>
                <a:lnTo>
                  <a:pt x="454" y="1236"/>
                </a:lnTo>
                <a:lnTo>
                  <a:pt x="454" y="1236"/>
                </a:lnTo>
                <a:lnTo>
                  <a:pt x="486" y="1206"/>
                </a:lnTo>
                <a:lnTo>
                  <a:pt x="512" y="1184"/>
                </a:lnTo>
                <a:lnTo>
                  <a:pt x="538" y="1164"/>
                </a:lnTo>
                <a:lnTo>
                  <a:pt x="538" y="1164"/>
                </a:lnTo>
                <a:lnTo>
                  <a:pt x="598" y="1124"/>
                </a:lnTo>
                <a:lnTo>
                  <a:pt x="630" y="1100"/>
                </a:lnTo>
                <a:lnTo>
                  <a:pt x="646" y="1086"/>
                </a:lnTo>
                <a:lnTo>
                  <a:pt x="660" y="1072"/>
                </a:lnTo>
                <a:lnTo>
                  <a:pt x="660" y="1072"/>
                </a:lnTo>
                <a:lnTo>
                  <a:pt x="686" y="1046"/>
                </a:lnTo>
                <a:lnTo>
                  <a:pt x="704" y="1030"/>
                </a:lnTo>
                <a:lnTo>
                  <a:pt x="728" y="1012"/>
                </a:lnTo>
                <a:lnTo>
                  <a:pt x="728" y="1012"/>
                </a:lnTo>
                <a:lnTo>
                  <a:pt x="738" y="998"/>
                </a:lnTo>
                <a:lnTo>
                  <a:pt x="750" y="980"/>
                </a:lnTo>
                <a:lnTo>
                  <a:pt x="762" y="960"/>
                </a:lnTo>
                <a:lnTo>
                  <a:pt x="776" y="944"/>
                </a:lnTo>
                <a:lnTo>
                  <a:pt x="776" y="944"/>
                </a:lnTo>
                <a:lnTo>
                  <a:pt x="790" y="928"/>
                </a:lnTo>
                <a:lnTo>
                  <a:pt x="808" y="906"/>
                </a:lnTo>
                <a:lnTo>
                  <a:pt x="834" y="874"/>
                </a:lnTo>
                <a:lnTo>
                  <a:pt x="834" y="874"/>
                </a:lnTo>
                <a:lnTo>
                  <a:pt x="838" y="866"/>
                </a:lnTo>
                <a:lnTo>
                  <a:pt x="838" y="866"/>
                </a:lnTo>
                <a:lnTo>
                  <a:pt x="878" y="868"/>
                </a:lnTo>
                <a:lnTo>
                  <a:pt x="952" y="872"/>
                </a:lnTo>
                <a:lnTo>
                  <a:pt x="952" y="872"/>
                </a:lnTo>
                <a:lnTo>
                  <a:pt x="978" y="874"/>
                </a:lnTo>
                <a:lnTo>
                  <a:pt x="996" y="878"/>
                </a:lnTo>
                <a:lnTo>
                  <a:pt x="1018" y="884"/>
                </a:lnTo>
                <a:lnTo>
                  <a:pt x="1018" y="884"/>
                </a:lnTo>
                <a:lnTo>
                  <a:pt x="1024" y="886"/>
                </a:lnTo>
                <a:lnTo>
                  <a:pt x="1028" y="888"/>
                </a:lnTo>
                <a:lnTo>
                  <a:pt x="1030" y="892"/>
                </a:lnTo>
                <a:lnTo>
                  <a:pt x="1032" y="896"/>
                </a:lnTo>
                <a:lnTo>
                  <a:pt x="1032" y="904"/>
                </a:lnTo>
                <a:lnTo>
                  <a:pt x="1030" y="912"/>
                </a:lnTo>
                <a:lnTo>
                  <a:pt x="1030" y="912"/>
                </a:lnTo>
                <a:lnTo>
                  <a:pt x="1030" y="922"/>
                </a:lnTo>
                <a:lnTo>
                  <a:pt x="1032" y="936"/>
                </a:lnTo>
                <a:lnTo>
                  <a:pt x="1040" y="976"/>
                </a:lnTo>
                <a:lnTo>
                  <a:pt x="1040" y="976"/>
                </a:lnTo>
                <a:lnTo>
                  <a:pt x="1052" y="1034"/>
                </a:lnTo>
                <a:lnTo>
                  <a:pt x="1060" y="1082"/>
                </a:lnTo>
                <a:lnTo>
                  <a:pt x="1060" y="1082"/>
                </a:lnTo>
                <a:lnTo>
                  <a:pt x="1064" y="1094"/>
                </a:lnTo>
                <a:lnTo>
                  <a:pt x="1066" y="1104"/>
                </a:lnTo>
                <a:lnTo>
                  <a:pt x="1066" y="1114"/>
                </a:lnTo>
                <a:lnTo>
                  <a:pt x="1064" y="1124"/>
                </a:lnTo>
                <a:lnTo>
                  <a:pt x="1064" y="1124"/>
                </a:lnTo>
                <a:lnTo>
                  <a:pt x="1058" y="1140"/>
                </a:lnTo>
                <a:lnTo>
                  <a:pt x="1056" y="1148"/>
                </a:lnTo>
                <a:lnTo>
                  <a:pt x="1058" y="1152"/>
                </a:lnTo>
                <a:lnTo>
                  <a:pt x="1060" y="1154"/>
                </a:lnTo>
                <a:lnTo>
                  <a:pt x="1060" y="1154"/>
                </a:lnTo>
                <a:lnTo>
                  <a:pt x="1064" y="1158"/>
                </a:lnTo>
                <a:lnTo>
                  <a:pt x="1064" y="1162"/>
                </a:lnTo>
                <a:lnTo>
                  <a:pt x="1064" y="1170"/>
                </a:lnTo>
                <a:lnTo>
                  <a:pt x="1062" y="1178"/>
                </a:lnTo>
                <a:lnTo>
                  <a:pt x="1062" y="1188"/>
                </a:lnTo>
                <a:lnTo>
                  <a:pt x="1062" y="1188"/>
                </a:lnTo>
                <a:lnTo>
                  <a:pt x="1062" y="1210"/>
                </a:lnTo>
                <a:lnTo>
                  <a:pt x="1062" y="1218"/>
                </a:lnTo>
                <a:lnTo>
                  <a:pt x="1066" y="1224"/>
                </a:lnTo>
                <a:lnTo>
                  <a:pt x="1066" y="1224"/>
                </a:lnTo>
                <a:lnTo>
                  <a:pt x="1066" y="1236"/>
                </a:lnTo>
                <a:lnTo>
                  <a:pt x="1066" y="1250"/>
                </a:lnTo>
                <a:lnTo>
                  <a:pt x="1072" y="1264"/>
                </a:lnTo>
                <a:lnTo>
                  <a:pt x="1072" y="1264"/>
                </a:lnTo>
                <a:lnTo>
                  <a:pt x="1068" y="1266"/>
                </a:lnTo>
                <a:lnTo>
                  <a:pt x="1068" y="1268"/>
                </a:lnTo>
                <a:lnTo>
                  <a:pt x="1068" y="1278"/>
                </a:lnTo>
                <a:lnTo>
                  <a:pt x="1070" y="1286"/>
                </a:lnTo>
                <a:lnTo>
                  <a:pt x="1072" y="1292"/>
                </a:lnTo>
                <a:lnTo>
                  <a:pt x="1072" y="1292"/>
                </a:lnTo>
                <a:lnTo>
                  <a:pt x="1076" y="1292"/>
                </a:lnTo>
                <a:lnTo>
                  <a:pt x="1084" y="1294"/>
                </a:lnTo>
                <a:lnTo>
                  <a:pt x="1098" y="1294"/>
                </a:lnTo>
                <a:lnTo>
                  <a:pt x="1124" y="1292"/>
                </a:lnTo>
                <a:lnTo>
                  <a:pt x="1124" y="1292"/>
                </a:lnTo>
                <a:lnTo>
                  <a:pt x="1138" y="1290"/>
                </a:lnTo>
                <a:lnTo>
                  <a:pt x="1138" y="1290"/>
                </a:lnTo>
                <a:lnTo>
                  <a:pt x="1144" y="1284"/>
                </a:lnTo>
                <a:lnTo>
                  <a:pt x="1150" y="1278"/>
                </a:lnTo>
                <a:lnTo>
                  <a:pt x="1156" y="1276"/>
                </a:lnTo>
                <a:lnTo>
                  <a:pt x="1156" y="1276"/>
                </a:lnTo>
                <a:lnTo>
                  <a:pt x="1180" y="1282"/>
                </a:lnTo>
                <a:lnTo>
                  <a:pt x="1194" y="1282"/>
                </a:lnTo>
                <a:lnTo>
                  <a:pt x="1210" y="1280"/>
                </a:lnTo>
                <a:lnTo>
                  <a:pt x="1210" y="1280"/>
                </a:lnTo>
                <a:lnTo>
                  <a:pt x="1232" y="1276"/>
                </a:lnTo>
                <a:lnTo>
                  <a:pt x="1256" y="1270"/>
                </a:lnTo>
                <a:lnTo>
                  <a:pt x="1280" y="1260"/>
                </a:lnTo>
                <a:lnTo>
                  <a:pt x="1306" y="1248"/>
                </a:lnTo>
                <a:lnTo>
                  <a:pt x="1306" y="1248"/>
                </a:lnTo>
                <a:lnTo>
                  <a:pt x="1324" y="1236"/>
                </a:lnTo>
                <a:lnTo>
                  <a:pt x="1332" y="1230"/>
                </a:lnTo>
                <a:lnTo>
                  <a:pt x="1334" y="1228"/>
                </a:lnTo>
                <a:lnTo>
                  <a:pt x="1332" y="1226"/>
                </a:lnTo>
                <a:lnTo>
                  <a:pt x="1326" y="1220"/>
                </a:lnTo>
                <a:lnTo>
                  <a:pt x="1326" y="1220"/>
                </a:lnTo>
                <a:lnTo>
                  <a:pt x="1312" y="1212"/>
                </a:lnTo>
                <a:lnTo>
                  <a:pt x="1306" y="1210"/>
                </a:lnTo>
                <a:lnTo>
                  <a:pt x="1298" y="1210"/>
                </a:lnTo>
                <a:lnTo>
                  <a:pt x="1298" y="1210"/>
                </a:lnTo>
                <a:lnTo>
                  <a:pt x="1274" y="1214"/>
                </a:lnTo>
                <a:lnTo>
                  <a:pt x="1260" y="1214"/>
                </a:lnTo>
                <a:lnTo>
                  <a:pt x="1244" y="1212"/>
                </a:lnTo>
                <a:lnTo>
                  <a:pt x="1244" y="1212"/>
                </a:lnTo>
                <a:lnTo>
                  <a:pt x="1234" y="1208"/>
                </a:lnTo>
                <a:lnTo>
                  <a:pt x="1226" y="1202"/>
                </a:lnTo>
                <a:lnTo>
                  <a:pt x="1220" y="1194"/>
                </a:lnTo>
                <a:lnTo>
                  <a:pt x="1208" y="1186"/>
                </a:lnTo>
                <a:lnTo>
                  <a:pt x="1208" y="1186"/>
                </a:lnTo>
                <a:lnTo>
                  <a:pt x="1202" y="1182"/>
                </a:lnTo>
                <a:lnTo>
                  <a:pt x="1198" y="1176"/>
                </a:lnTo>
                <a:lnTo>
                  <a:pt x="1194" y="1164"/>
                </a:lnTo>
                <a:lnTo>
                  <a:pt x="1190" y="1150"/>
                </a:lnTo>
                <a:lnTo>
                  <a:pt x="1186" y="1140"/>
                </a:lnTo>
                <a:lnTo>
                  <a:pt x="1186" y="1140"/>
                </a:lnTo>
                <a:lnTo>
                  <a:pt x="1184" y="1130"/>
                </a:lnTo>
                <a:lnTo>
                  <a:pt x="1180" y="1116"/>
                </a:lnTo>
                <a:lnTo>
                  <a:pt x="1178" y="1104"/>
                </a:lnTo>
                <a:lnTo>
                  <a:pt x="1176" y="1100"/>
                </a:lnTo>
                <a:lnTo>
                  <a:pt x="1174" y="1096"/>
                </a:lnTo>
                <a:lnTo>
                  <a:pt x="1174" y="1096"/>
                </a:lnTo>
                <a:lnTo>
                  <a:pt x="1172" y="1094"/>
                </a:lnTo>
                <a:lnTo>
                  <a:pt x="1172" y="1090"/>
                </a:lnTo>
                <a:lnTo>
                  <a:pt x="1174" y="1078"/>
                </a:lnTo>
                <a:lnTo>
                  <a:pt x="1176" y="1062"/>
                </a:lnTo>
                <a:lnTo>
                  <a:pt x="1180" y="1048"/>
                </a:lnTo>
                <a:lnTo>
                  <a:pt x="1180" y="1048"/>
                </a:lnTo>
                <a:lnTo>
                  <a:pt x="1182" y="1022"/>
                </a:lnTo>
                <a:lnTo>
                  <a:pt x="1184" y="1012"/>
                </a:lnTo>
                <a:lnTo>
                  <a:pt x="1182" y="1002"/>
                </a:lnTo>
                <a:lnTo>
                  <a:pt x="1182" y="1002"/>
                </a:lnTo>
                <a:lnTo>
                  <a:pt x="1182" y="996"/>
                </a:lnTo>
                <a:lnTo>
                  <a:pt x="1182" y="988"/>
                </a:lnTo>
                <a:lnTo>
                  <a:pt x="1188" y="970"/>
                </a:lnTo>
                <a:lnTo>
                  <a:pt x="1190" y="952"/>
                </a:lnTo>
                <a:lnTo>
                  <a:pt x="1190" y="944"/>
                </a:lnTo>
                <a:lnTo>
                  <a:pt x="1190" y="936"/>
                </a:lnTo>
                <a:lnTo>
                  <a:pt x="1190" y="936"/>
                </a:lnTo>
                <a:lnTo>
                  <a:pt x="1186" y="926"/>
                </a:lnTo>
                <a:lnTo>
                  <a:pt x="1184" y="914"/>
                </a:lnTo>
                <a:lnTo>
                  <a:pt x="1182" y="884"/>
                </a:lnTo>
                <a:lnTo>
                  <a:pt x="1180" y="856"/>
                </a:lnTo>
                <a:lnTo>
                  <a:pt x="1178" y="844"/>
                </a:lnTo>
                <a:lnTo>
                  <a:pt x="1176" y="834"/>
                </a:lnTo>
                <a:lnTo>
                  <a:pt x="1176" y="834"/>
                </a:lnTo>
                <a:lnTo>
                  <a:pt x="1172" y="820"/>
                </a:lnTo>
                <a:lnTo>
                  <a:pt x="1168" y="808"/>
                </a:lnTo>
                <a:lnTo>
                  <a:pt x="1166" y="802"/>
                </a:lnTo>
                <a:lnTo>
                  <a:pt x="1160" y="796"/>
                </a:lnTo>
                <a:lnTo>
                  <a:pt x="1152" y="788"/>
                </a:lnTo>
                <a:lnTo>
                  <a:pt x="1142" y="780"/>
                </a:lnTo>
                <a:lnTo>
                  <a:pt x="1142" y="780"/>
                </a:lnTo>
                <a:lnTo>
                  <a:pt x="1116" y="764"/>
                </a:lnTo>
                <a:lnTo>
                  <a:pt x="1092" y="752"/>
                </a:lnTo>
                <a:lnTo>
                  <a:pt x="1070" y="742"/>
                </a:lnTo>
                <a:lnTo>
                  <a:pt x="1052" y="734"/>
                </a:lnTo>
                <a:lnTo>
                  <a:pt x="1052" y="734"/>
                </a:lnTo>
                <a:lnTo>
                  <a:pt x="1030" y="722"/>
                </a:lnTo>
                <a:lnTo>
                  <a:pt x="1004" y="710"/>
                </a:lnTo>
                <a:lnTo>
                  <a:pt x="980" y="700"/>
                </a:lnTo>
                <a:lnTo>
                  <a:pt x="964" y="692"/>
                </a:lnTo>
                <a:lnTo>
                  <a:pt x="964" y="692"/>
                </a:lnTo>
                <a:lnTo>
                  <a:pt x="950" y="686"/>
                </a:lnTo>
                <a:lnTo>
                  <a:pt x="938" y="684"/>
                </a:lnTo>
                <a:lnTo>
                  <a:pt x="924" y="682"/>
                </a:lnTo>
                <a:lnTo>
                  <a:pt x="914" y="680"/>
                </a:lnTo>
                <a:lnTo>
                  <a:pt x="914" y="680"/>
                </a:lnTo>
                <a:lnTo>
                  <a:pt x="900" y="670"/>
                </a:lnTo>
                <a:lnTo>
                  <a:pt x="894" y="664"/>
                </a:lnTo>
                <a:lnTo>
                  <a:pt x="890" y="658"/>
                </a:lnTo>
                <a:lnTo>
                  <a:pt x="890" y="658"/>
                </a:lnTo>
                <a:lnTo>
                  <a:pt x="896" y="656"/>
                </a:lnTo>
                <a:lnTo>
                  <a:pt x="900" y="652"/>
                </a:lnTo>
                <a:lnTo>
                  <a:pt x="904" y="646"/>
                </a:lnTo>
                <a:lnTo>
                  <a:pt x="906" y="640"/>
                </a:lnTo>
                <a:lnTo>
                  <a:pt x="906" y="640"/>
                </a:lnTo>
                <a:lnTo>
                  <a:pt x="908" y="636"/>
                </a:lnTo>
                <a:lnTo>
                  <a:pt x="912" y="632"/>
                </a:lnTo>
                <a:lnTo>
                  <a:pt x="922" y="622"/>
                </a:lnTo>
                <a:lnTo>
                  <a:pt x="934" y="612"/>
                </a:lnTo>
                <a:lnTo>
                  <a:pt x="942" y="602"/>
                </a:lnTo>
                <a:lnTo>
                  <a:pt x="942" y="602"/>
                </a:lnTo>
                <a:lnTo>
                  <a:pt x="960" y="584"/>
                </a:lnTo>
                <a:lnTo>
                  <a:pt x="972" y="572"/>
                </a:lnTo>
                <a:lnTo>
                  <a:pt x="972" y="572"/>
                </a:lnTo>
                <a:lnTo>
                  <a:pt x="986" y="554"/>
                </a:lnTo>
                <a:lnTo>
                  <a:pt x="986" y="554"/>
                </a:lnTo>
                <a:lnTo>
                  <a:pt x="1002" y="592"/>
                </a:lnTo>
                <a:lnTo>
                  <a:pt x="1010" y="608"/>
                </a:lnTo>
                <a:lnTo>
                  <a:pt x="1018" y="622"/>
                </a:lnTo>
                <a:lnTo>
                  <a:pt x="1018" y="622"/>
                </a:lnTo>
                <a:lnTo>
                  <a:pt x="1024" y="632"/>
                </a:lnTo>
                <a:lnTo>
                  <a:pt x="1032" y="640"/>
                </a:lnTo>
                <a:lnTo>
                  <a:pt x="1042" y="646"/>
                </a:lnTo>
                <a:lnTo>
                  <a:pt x="1050" y="650"/>
                </a:lnTo>
                <a:lnTo>
                  <a:pt x="1064" y="654"/>
                </a:lnTo>
                <a:lnTo>
                  <a:pt x="1068" y="656"/>
                </a:lnTo>
                <a:lnTo>
                  <a:pt x="1068" y="656"/>
                </a:lnTo>
                <a:lnTo>
                  <a:pt x="1042" y="630"/>
                </a:lnTo>
                <a:lnTo>
                  <a:pt x="1042" y="630"/>
                </a:lnTo>
                <a:lnTo>
                  <a:pt x="1024" y="612"/>
                </a:lnTo>
                <a:lnTo>
                  <a:pt x="1010" y="590"/>
                </a:lnTo>
                <a:lnTo>
                  <a:pt x="998" y="568"/>
                </a:lnTo>
                <a:lnTo>
                  <a:pt x="990" y="548"/>
                </a:lnTo>
                <a:lnTo>
                  <a:pt x="990" y="548"/>
                </a:lnTo>
                <a:lnTo>
                  <a:pt x="996" y="538"/>
                </a:lnTo>
                <a:lnTo>
                  <a:pt x="998" y="530"/>
                </a:lnTo>
                <a:lnTo>
                  <a:pt x="998" y="530"/>
                </a:lnTo>
                <a:lnTo>
                  <a:pt x="1046" y="558"/>
                </a:lnTo>
                <a:lnTo>
                  <a:pt x="1082" y="578"/>
                </a:lnTo>
                <a:lnTo>
                  <a:pt x="1122" y="608"/>
                </a:lnTo>
                <a:lnTo>
                  <a:pt x="1122" y="608"/>
                </a:lnTo>
                <a:lnTo>
                  <a:pt x="1138" y="574"/>
                </a:lnTo>
                <a:lnTo>
                  <a:pt x="1138" y="574"/>
                </a:lnTo>
                <a:lnTo>
                  <a:pt x="1172" y="586"/>
                </a:lnTo>
                <a:lnTo>
                  <a:pt x="1208" y="594"/>
                </a:lnTo>
                <a:lnTo>
                  <a:pt x="1254" y="602"/>
                </a:lnTo>
                <a:lnTo>
                  <a:pt x="1254" y="602"/>
                </a:lnTo>
                <a:lnTo>
                  <a:pt x="1294" y="606"/>
                </a:lnTo>
                <a:lnTo>
                  <a:pt x="1322" y="608"/>
                </a:lnTo>
                <a:lnTo>
                  <a:pt x="1340" y="606"/>
                </a:lnTo>
                <a:lnTo>
                  <a:pt x="1344" y="606"/>
                </a:lnTo>
                <a:lnTo>
                  <a:pt x="1346" y="604"/>
                </a:lnTo>
                <a:lnTo>
                  <a:pt x="1346" y="604"/>
                </a:lnTo>
                <a:lnTo>
                  <a:pt x="1344" y="594"/>
                </a:lnTo>
                <a:lnTo>
                  <a:pt x="1338" y="578"/>
                </a:lnTo>
                <a:lnTo>
                  <a:pt x="1332" y="560"/>
                </a:lnTo>
                <a:lnTo>
                  <a:pt x="1328" y="544"/>
                </a:lnTo>
                <a:lnTo>
                  <a:pt x="1328" y="544"/>
                </a:lnTo>
                <a:lnTo>
                  <a:pt x="1322" y="514"/>
                </a:lnTo>
                <a:lnTo>
                  <a:pt x="1316" y="480"/>
                </a:lnTo>
                <a:lnTo>
                  <a:pt x="1316" y="480"/>
                </a:lnTo>
                <a:lnTo>
                  <a:pt x="1312" y="472"/>
                </a:lnTo>
                <a:lnTo>
                  <a:pt x="1308" y="464"/>
                </a:lnTo>
                <a:lnTo>
                  <a:pt x="1296" y="448"/>
                </a:lnTo>
                <a:lnTo>
                  <a:pt x="1284" y="436"/>
                </a:lnTo>
                <a:lnTo>
                  <a:pt x="1274" y="424"/>
                </a:lnTo>
                <a:lnTo>
                  <a:pt x="1274" y="424"/>
                </a:lnTo>
                <a:lnTo>
                  <a:pt x="1272" y="418"/>
                </a:lnTo>
                <a:lnTo>
                  <a:pt x="1266" y="414"/>
                </a:lnTo>
                <a:lnTo>
                  <a:pt x="1256" y="404"/>
                </a:lnTo>
                <a:lnTo>
                  <a:pt x="1244" y="396"/>
                </a:lnTo>
                <a:lnTo>
                  <a:pt x="1234" y="388"/>
                </a:lnTo>
                <a:lnTo>
                  <a:pt x="1234" y="388"/>
                </a:lnTo>
                <a:lnTo>
                  <a:pt x="1226" y="378"/>
                </a:lnTo>
                <a:lnTo>
                  <a:pt x="1220" y="368"/>
                </a:lnTo>
                <a:lnTo>
                  <a:pt x="1216" y="358"/>
                </a:lnTo>
                <a:lnTo>
                  <a:pt x="1214" y="348"/>
                </a:lnTo>
                <a:lnTo>
                  <a:pt x="1214" y="348"/>
                </a:lnTo>
                <a:lnTo>
                  <a:pt x="1210" y="334"/>
                </a:lnTo>
                <a:lnTo>
                  <a:pt x="1208" y="330"/>
                </a:lnTo>
                <a:lnTo>
                  <a:pt x="1208" y="330"/>
                </a:lnTo>
                <a:lnTo>
                  <a:pt x="1228" y="324"/>
                </a:lnTo>
                <a:lnTo>
                  <a:pt x="1246" y="316"/>
                </a:lnTo>
                <a:lnTo>
                  <a:pt x="1260" y="310"/>
                </a:lnTo>
                <a:lnTo>
                  <a:pt x="1260" y="310"/>
                </a:lnTo>
                <a:lnTo>
                  <a:pt x="1274" y="298"/>
                </a:lnTo>
                <a:lnTo>
                  <a:pt x="1290" y="280"/>
                </a:lnTo>
                <a:lnTo>
                  <a:pt x="1306" y="260"/>
                </a:lnTo>
                <a:lnTo>
                  <a:pt x="1322" y="242"/>
                </a:lnTo>
                <a:lnTo>
                  <a:pt x="1322" y="242"/>
                </a:lnTo>
                <a:lnTo>
                  <a:pt x="1344" y="210"/>
                </a:lnTo>
                <a:lnTo>
                  <a:pt x="1356" y="196"/>
                </a:lnTo>
                <a:lnTo>
                  <a:pt x="1366" y="182"/>
                </a:lnTo>
                <a:lnTo>
                  <a:pt x="1366" y="182"/>
                </a:lnTo>
                <a:lnTo>
                  <a:pt x="1376" y="166"/>
                </a:lnTo>
                <a:lnTo>
                  <a:pt x="1390" y="148"/>
                </a:lnTo>
                <a:lnTo>
                  <a:pt x="1408" y="126"/>
                </a:lnTo>
                <a:lnTo>
                  <a:pt x="1408" y="126"/>
                </a:lnTo>
                <a:lnTo>
                  <a:pt x="1408" y="124"/>
                </a:lnTo>
                <a:lnTo>
                  <a:pt x="1408" y="122"/>
                </a:lnTo>
                <a:lnTo>
                  <a:pt x="1404" y="116"/>
                </a:lnTo>
                <a:lnTo>
                  <a:pt x="1404" y="116"/>
                </a:lnTo>
                <a:lnTo>
                  <a:pt x="1386" y="96"/>
                </a:lnTo>
                <a:lnTo>
                  <a:pt x="1386" y="96"/>
                </a:lnTo>
                <a:lnTo>
                  <a:pt x="1402" y="66"/>
                </a:lnTo>
                <a:lnTo>
                  <a:pt x="1402" y="66"/>
                </a:lnTo>
                <a:lnTo>
                  <a:pt x="1406" y="50"/>
                </a:lnTo>
                <a:lnTo>
                  <a:pt x="1408" y="40"/>
                </a:lnTo>
                <a:lnTo>
                  <a:pt x="1408" y="40"/>
                </a:lnTo>
                <a:lnTo>
                  <a:pt x="1412" y="36"/>
                </a:lnTo>
                <a:lnTo>
                  <a:pt x="1414" y="32"/>
                </a:lnTo>
                <a:lnTo>
                  <a:pt x="1416" y="26"/>
                </a:lnTo>
                <a:lnTo>
                  <a:pt x="1416" y="26"/>
                </a:lnTo>
                <a:lnTo>
                  <a:pt x="1416" y="20"/>
                </a:lnTo>
                <a:lnTo>
                  <a:pt x="1414" y="14"/>
                </a:lnTo>
                <a:lnTo>
                  <a:pt x="1410" y="12"/>
                </a:lnTo>
                <a:lnTo>
                  <a:pt x="1406" y="12"/>
                </a:lnTo>
                <a:lnTo>
                  <a:pt x="1406" y="12"/>
                </a:lnTo>
                <a:close/>
                <a:moveTo>
                  <a:pt x="362" y="392"/>
                </a:moveTo>
                <a:lnTo>
                  <a:pt x="302" y="346"/>
                </a:lnTo>
                <a:lnTo>
                  <a:pt x="302" y="346"/>
                </a:lnTo>
                <a:lnTo>
                  <a:pt x="316" y="332"/>
                </a:lnTo>
                <a:lnTo>
                  <a:pt x="328" y="322"/>
                </a:lnTo>
                <a:lnTo>
                  <a:pt x="328" y="322"/>
                </a:lnTo>
                <a:lnTo>
                  <a:pt x="332" y="328"/>
                </a:lnTo>
                <a:lnTo>
                  <a:pt x="338" y="334"/>
                </a:lnTo>
                <a:lnTo>
                  <a:pt x="338" y="334"/>
                </a:lnTo>
                <a:lnTo>
                  <a:pt x="342" y="338"/>
                </a:lnTo>
                <a:lnTo>
                  <a:pt x="344" y="344"/>
                </a:lnTo>
                <a:lnTo>
                  <a:pt x="348" y="350"/>
                </a:lnTo>
                <a:lnTo>
                  <a:pt x="354" y="354"/>
                </a:lnTo>
                <a:lnTo>
                  <a:pt x="354" y="354"/>
                </a:lnTo>
                <a:lnTo>
                  <a:pt x="356" y="360"/>
                </a:lnTo>
                <a:lnTo>
                  <a:pt x="360" y="364"/>
                </a:lnTo>
                <a:lnTo>
                  <a:pt x="364" y="366"/>
                </a:lnTo>
                <a:lnTo>
                  <a:pt x="368" y="364"/>
                </a:lnTo>
                <a:lnTo>
                  <a:pt x="372" y="362"/>
                </a:lnTo>
                <a:lnTo>
                  <a:pt x="376" y="356"/>
                </a:lnTo>
                <a:lnTo>
                  <a:pt x="376" y="356"/>
                </a:lnTo>
                <a:lnTo>
                  <a:pt x="378" y="360"/>
                </a:lnTo>
                <a:lnTo>
                  <a:pt x="378" y="360"/>
                </a:lnTo>
                <a:lnTo>
                  <a:pt x="374" y="372"/>
                </a:lnTo>
                <a:lnTo>
                  <a:pt x="370" y="382"/>
                </a:lnTo>
                <a:lnTo>
                  <a:pt x="362" y="392"/>
                </a:lnTo>
                <a:lnTo>
                  <a:pt x="362" y="392"/>
                </a:lnTo>
                <a:close/>
              </a:path>
            </a:pathLst>
          </a:custGeom>
          <a:solidFill>
            <a:srgbClr val="E7001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8EB4E3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9725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8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 animBg="1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382184" y="852569"/>
            <a:ext cx="2274242" cy="132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zh-CN" altLang="en-US" sz="7998" dirty="0">
                <a:solidFill>
                  <a:srgbClr val="E70014"/>
                </a:solidFill>
                <a:sym typeface="+mn-lt"/>
              </a:rPr>
              <a:t>目录</a:t>
            </a:r>
            <a:endParaRPr lang="zh-CN" altLang="en-US" sz="7998" dirty="0">
              <a:solidFill>
                <a:srgbClr val="E70014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71279" y="1907916"/>
            <a:ext cx="249605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cap="all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zh-CN" altLang="en-US" sz="2400" cap="all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78337" y="1646594"/>
            <a:ext cx="4249720" cy="2942052"/>
            <a:chOff x="1066800" y="2622550"/>
            <a:chExt cx="4870938" cy="3372117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1424463" y="4239971"/>
              <a:ext cx="832990" cy="1754696"/>
            </a:xfrm>
            <a:custGeom>
              <a:avLst/>
              <a:gdLst>
                <a:gd name="T0" fmla="*/ 0 w 1785"/>
                <a:gd name="T1" fmla="*/ 1551 h 3758"/>
                <a:gd name="T2" fmla="*/ 0 w 1785"/>
                <a:gd name="T3" fmla="*/ 3758 h 3758"/>
                <a:gd name="T4" fmla="*/ 1785 w 1785"/>
                <a:gd name="T5" fmla="*/ 3758 h 3758"/>
                <a:gd name="T6" fmla="*/ 1785 w 1785"/>
                <a:gd name="T7" fmla="*/ 248 h 3758"/>
                <a:gd name="T8" fmla="*/ 1538 w 1785"/>
                <a:gd name="T9" fmla="*/ 0 h 3758"/>
                <a:gd name="T10" fmla="*/ 1538 w 1785"/>
                <a:gd name="T11" fmla="*/ 0 h 3758"/>
                <a:gd name="T12" fmla="*/ 1004 w 1785"/>
                <a:gd name="T13" fmla="*/ 539 h 3758"/>
                <a:gd name="T14" fmla="*/ 505 w 1785"/>
                <a:gd name="T15" fmla="*/ 1044 h 3758"/>
                <a:gd name="T16" fmla="*/ 0 w 1785"/>
                <a:gd name="T17" fmla="*/ 1551 h 3758"/>
                <a:gd name="T18" fmla="*/ 0 w 1785"/>
                <a:gd name="T19" fmla="*/ 1551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5" h="3758">
                  <a:moveTo>
                    <a:pt x="0" y="1551"/>
                  </a:moveTo>
                  <a:lnTo>
                    <a:pt x="0" y="3758"/>
                  </a:lnTo>
                  <a:lnTo>
                    <a:pt x="1785" y="3758"/>
                  </a:lnTo>
                  <a:lnTo>
                    <a:pt x="1785" y="248"/>
                  </a:lnTo>
                  <a:lnTo>
                    <a:pt x="1538" y="0"/>
                  </a:lnTo>
                  <a:lnTo>
                    <a:pt x="1538" y="0"/>
                  </a:lnTo>
                  <a:lnTo>
                    <a:pt x="1004" y="539"/>
                  </a:lnTo>
                  <a:lnTo>
                    <a:pt x="505" y="1044"/>
                  </a:lnTo>
                  <a:lnTo>
                    <a:pt x="0" y="1551"/>
                  </a:lnTo>
                  <a:lnTo>
                    <a:pt x="0" y="1551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2425545" y="4111100"/>
              <a:ext cx="832990" cy="1883567"/>
            </a:xfrm>
            <a:custGeom>
              <a:avLst/>
              <a:gdLst>
                <a:gd name="T0" fmla="*/ 0 w 1785"/>
                <a:gd name="T1" fmla="*/ 885 h 4035"/>
                <a:gd name="T2" fmla="*/ 0 w 1785"/>
                <a:gd name="T3" fmla="*/ 4035 h 4035"/>
                <a:gd name="T4" fmla="*/ 1785 w 1785"/>
                <a:gd name="T5" fmla="*/ 4035 h 4035"/>
                <a:gd name="T6" fmla="*/ 1785 w 1785"/>
                <a:gd name="T7" fmla="*/ 0 h 4035"/>
                <a:gd name="T8" fmla="*/ 450 w 1785"/>
                <a:gd name="T9" fmla="*/ 1335 h 4035"/>
                <a:gd name="T10" fmla="*/ 0 w 1785"/>
                <a:gd name="T11" fmla="*/ 885 h 4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035">
                  <a:moveTo>
                    <a:pt x="0" y="885"/>
                  </a:moveTo>
                  <a:lnTo>
                    <a:pt x="0" y="4035"/>
                  </a:lnTo>
                  <a:lnTo>
                    <a:pt x="1785" y="4035"/>
                  </a:lnTo>
                  <a:lnTo>
                    <a:pt x="1785" y="0"/>
                  </a:lnTo>
                  <a:lnTo>
                    <a:pt x="450" y="1335"/>
                  </a:lnTo>
                  <a:lnTo>
                    <a:pt x="0" y="885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3420091" y="3609625"/>
              <a:ext cx="833924" cy="2385042"/>
            </a:xfrm>
            <a:custGeom>
              <a:avLst/>
              <a:gdLst>
                <a:gd name="T0" fmla="*/ 0 w 1785"/>
                <a:gd name="T1" fmla="*/ 727 h 5107"/>
                <a:gd name="T2" fmla="*/ 0 w 1785"/>
                <a:gd name="T3" fmla="*/ 5107 h 5107"/>
                <a:gd name="T4" fmla="*/ 1785 w 1785"/>
                <a:gd name="T5" fmla="*/ 5107 h 5107"/>
                <a:gd name="T6" fmla="*/ 1785 w 1785"/>
                <a:gd name="T7" fmla="*/ 1057 h 5107"/>
                <a:gd name="T8" fmla="*/ 727 w 1785"/>
                <a:gd name="T9" fmla="*/ 0 h 5107"/>
                <a:gd name="T10" fmla="*/ 0 w 1785"/>
                <a:gd name="T11" fmla="*/ 727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5107">
                  <a:moveTo>
                    <a:pt x="0" y="727"/>
                  </a:moveTo>
                  <a:lnTo>
                    <a:pt x="0" y="5107"/>
                  </a:lnTo>
                  <a:lnTo>
                    <a:pt x="1785" y="5107"/>
                  </a:lnTo>
                  <a:lnTo>
                    <a:pt x="1785" y="1057"/>
                  </a:lnTo>
                  <a:lnTo>
                    <a:pt x="727" y="0"/>
                  </a:lnTo>
                  <a:lnTo>
                    <a:pt x="0" y="727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4442652" y="3284646"/>
              <a:ext cx="833924" cy="2710020"/>
            </a:xfrm>
            <a:custGeom>
              <a:avLst/>
              <a:gdLst>
                <a:gd name="T0" fmla="*/ 0 w 1786"/>
                <a:gd name="T1" fmla="*/ 1784 h 5805"/>
                <a:gd name="T2" fmla="*/ 0 w 1786"/>
                <a:gd name="T3" fmla="*/ 5805 h 5805"/>
                <a:gd name="T4" fmla="*/ 1786 w 1786"/>
                <a:gd name="T5" fmla="*/ 5805 h 5805"/>
                <a:gd name="T6" fmla="*/ 1786 w 1786"/>
                <a:gd name="T7" fmla="*/ 0 h 5805"/>
                <a:gd name="T8" fmla="*/ 0 w 1786"/>
                <a:gd name="T9" fmla="*/ 1784 h 5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5805">
                  <a:moveTo>
                    <a:pt x="0" y="1784"/>
                  </a:moveTo>
                  <a:lnTo>
                    <a:pt x="0" y="5805"/>
                  </a:lnTo>
                  <a:lnTo>
                    <a:pt x="1786" y="5805"/>
                  </a:lnTo>
                  <a:lnTo>
                    <a:pt x="1786" y="0"/>
                  </a:lnTo>
                  <a:lnTo>
                    <a:pt x="0" y="1784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1066800" y="2622550"/>
              <a:ext cx="4870938" cy="2692277"/>
            </a:xfrm>
            <a:custGeom>
              <a:avLst/>
              <a:gdLst>
                <a:gd name="T0" fmla="*/ 10425 w 10432"/>
                <a:gd name="T1" fmla="*/ 129 h 5766"/>
                <a:gd name="T2" fmla="*/ 10415 w 10432"/>
                <a:gd name="T3" fmla="*/ 101 h 5766"/>
                <a:gd name="T4" fmla="*/ 10402 w 10432"/>
                <a:gd name="T5" fmla="*/ 80 h 5766"/>
                <a:gd name="T6" fmla="*/ 10353 w 10432"/>
                <a:gd name="T7" fmla="*/ 29 h 5766"/>
                <a:gd name="T8" fmla="*/ 10331 w 10432"/>
                <a:gd name="T9" fmla="*/ 18 h 5766"/>
                <a:gd name="T10" fmla="*/ 10304 w 10432"/>
                <a:gd name="T11" fmla="*/ 8 h 5766"/>
                <a:gd name="T12" fmla="*/ 10270 w 10432"/>
                <a:gd name="T13" fmla="*/ 0 h 5766"/>
                <a:gd name="T14" fmla="*/ 9334 w 10432"/>
                <a:gd name="T15" fmla="*/ 0 h 5766"/>
                <a:gd name="T16" fmla="*/ 9266 w 10432"/>
                <a:gd name="T17" fmla="*/ 21 h 5766"/>
                <a:gd name="T18" fmla="*/ 9214 w 10432"/>
                <a:gd name="T19" fmla="*/ 65 h 5766"/>
                <a:gd name="T20" fmla="*/ 9180 w 10432"/>
                <a:gd name="T21" fmla="*/ 127 h 5766"/>
                <a:gd name="T22" fmla="*/ 9172 w 10432"/>
                <a:gd name="T23" fmla="*/ 180 h 5766"/>
                <a:gd name="T24" fmla="*/ 9186 w 10432"/>
                <a:gd name="T25" fmla="*/ 249 h 5766"/>
                <a:gd name="T26" fmla="*/ 9226 w 10432"/>
                <a:gd name="T27" fmla="*/ 307 h 5766"/>
                <a:gd name="T28" fmla="*/ 9282 w 10432"/>
                <a:gd name="T29" fmla="*/ 345 h 5766"/>
                <a:gd name="T30" fmla="*/ 9352 w 10432"/>
                <a:gd name="T31" fmla="*/ 359 h 5766"/>
                <a:gd name="T32" fmla="*/ 5895 w 10432"/>
                <a:gd name="T33" fmla="*/ 1987 h 5766"/>
                <a:gd name="T34" fmla="*/ 5836 w 10432"/>
                <a:gd name="T35" fmla="*/ 1949 h 5766"/>
                <a:gd name="T36" fmla="*/ 5767 w 10432"/>
                <a:gd name="T37" fmla="*/ 1936 h 5766"/>
                <a:gd name="T38" fmla="*/ 5699 w 10432"/>
                <a:gd name="T39" fmla="*/ 1949 h 5766"/>
                <a:gd name="T40" fmla="*/ 5640 w 10432"/>
                <a:gd name="T41" fmla="*/ 1987 h 5766"/>
                <a:gd name="T42" fmla="*/ 2417 w 10432"/>
                <a:gd name="T43" fmla="*/ 3325 h 5766"/>
                <a:gd name="T44" fmla="*/ 2355 w 10432"/>
                <a:gd name="T45" fmla="*/ 3292 h 5766"/>
                <a:gd name="T46" fmla="*/ 2303 w 10432"/>
                <a:gd name="T47" fmla="*/ 3285 h 5766"/>
                <a:gd name="T48" fmla="*/ 2266 w 10432"/>
                <a:gd name="T49" fmla="*/ 3287 h 5766"/>
                <a:gd name="T50" fmla="*/ 2201 w 10432"/>
                <a:gd name="T51" fmla="*/ 3316 h 5766"/>
                <a:gd name="T52" fmla="*/ 1536 w 10432"/>
                <a:gd name="T53" fmla="*/ 3984 h 5766"/>
                <a:gd name="T54" fmla="*/ 172 w 10432"/>
                <a:gd name="T55" fmla="*/ 5349 h 5766"/>
                <a:gd name="T56" fmla="*/ 66 w 10432"/>
                <a:gd name="T57" fmla="*/ 5448 h 5766"/>
                <a:gd name="T58" fmla="*/ 28 w 10432"/>
                <a:gd name="T59" fmla="*/ 5490 h 5766"/>
                <a:gd name="T60" fmla="*/ 6 w 10432"/>
                <a:gd name="T61" fmla="*/ 5542 h 5766"/>
                <a:gd name="T62" fmla="*/ 0 w 10432"/>
                <a:gd name="T63" fmla="*/ 5600 h 5766"/>
                <a:gd name="T64" fmla="*/ 8 w 10432"/>
                <a:gd name="T65" fmla="*/ 5644 h 5766"/>
                <a:gd name="T66" fmla="*/ 35 w 10432"/>
                <a:gd name="T67" fmla="*/ 5694 h 5766"/>
                <a:gd name="T68" fmla="*/ 76 w 10432"/>
                <a:gd name="T69" fmla="*/ 5734 h 5766"/>
                <a:gd name="T70" fmla="*/ 125 w 10432"/>
                <a:gd name="T71" fmla="*/ 5758 h 5766"/>
                <a:gd name="T72" fmla="*/ 180 w 10432"/>
                <a:gd name="T73" fmla="*/ 5766 h 5766"/>
                <a:gd name="T74" fmla="*/ 223 w 10432"/>
                <a:gd name="T75" fmla="*/ 5762 h 5766"/>
                <a:gd name="T76" fmla="*/ 259 w 10432"/>
                <a:gd name="T77" fmla="*/ 5747 h 5766"/>
                <a:gd name="T78" fmla="*/ 392 w 10432"/>
                <a:gd name="T79" fmla="*/ 5635 h 5766"/>
                <a:gd name="T80" fmla="*/ 1151 w 10432"/>
                <a:gd name="T81" fmla="*/ 4883 h 5766"/>
                <a:gd name="T82" fmla="*/ 3233 w 10432"/>
                <a:gd name="T83" fmla="*/ 4649 h 5766"/>
                <a:gd name="T84" fmla="*/ 3292 w 10432"/>
                <a:gd name="T85" fmla="*/ 4688 h 5766"/>
                <a:gd name="T86" fmla="*/ 3360 w 10432"/>
                <a:gd name="T87" fmla="*/ 4702 h 5766"/>
                <a:gd name="T88" fmla="*/ 3428 w 10432"/>
                <a:gd name="T89" fmla="*/ 4688 h 5766"/>
                <a:gd name="T90" fmla="*/ 3487 w 10432"/>
                <a:gd name="T91" fmla="*/ 4649 h 5766"/>
                <a:gd name="T92" fmla="*/ 6928 w 10432"/>
                <a:gd name="T93" fmla="*/ 3528 h 5766"/>
                <a:gd name="T94" fmla="*/ 6990 w 10432"/>
                <a:gd name="T95" fmla="*/ 3559 h 5766"/>
                <a:gd name="T96" fmla="*/ 7059 w 10432"/>
                <a:gd name="T97" fmla="*/ 3566 h 5766"/>
                <a:gd name="T98" fmla="*/ 7127 w 10432"/>
                <a:gd name="T99" fmla="*/ 3547 h 5766"/>
                <a:gd name="T100" fmla="*/ 10073 w 10432"/>
                <a:gd name="T101" fmla="*/ 614 h 5766"/>
                <a:gd name="T102" fmla="*/ 10077 w 10432"/>
                <a:gd name="T103" fmla="*/ 1116 h 5766"/>
                <a:gd name="T104" fmla="*/ 10104 w 10432"/>
                <a:gd name="T105" fmla="*/ 1181 h 5766"/>
                <a:gd name="T106" fmla="*/ 10152 w 10432"/>
                <a:gd name="T107" fmla="*/ 1229 h 5766"/>
                <a:gd name="T108" fmla="*/ 10216 w 10432"/>
                <a:gd name="T109" fmla="*/ 1255 h 5766"/>
                <a:gd name="T110" fmla="*/ 10271 w 10432"/>
                <a:gd name="T111" fmla="*/ 1258 h 5766"/>
                <a:gd name="T112" fmla="*/ 10339 w 10432"/>
                <a:gd name="T113" fmla="*/ 1237 h 5766"/>
                <a:gd name="T114" fmla="*/ 10391 w 10432"/>
                <a:gd name="T115" fmla="*/ 1193 h 5766"/>
                <a:gd name="T116" fmla="*/ 10425 w 10432"/>
                <a:gd name="T117" fmla="*/ 1133 h 5766"/>
                <a:gd name="T118" fmla="*/ 10432 w 10432"/>
                <a:gd name="T119" fmla="*/ 180 h 5766"/>
                <a:gd name="T120" fmla="*/ 10429 w 10432"/>
                <a:gd name="T121" fmla="*/ 145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32" h="5766">
                  <a:moveTo>
                    <a:pt x="10429" y="145"/>
                  </a:moveTo>
                  <a:lnTo>
                    <a:pt x="10429" y="145"/>
                  </a:lnTo>
                  <a:lnTo>
                    <a:pt x="10425" y="129"/>
                  </a:lnTo>
                  <a:lnTo>
                    <a:pt x="10425" y="129"/>
                  </a:lnTo>
                  <a:lnTo>
                    <a:pt x="10422" y="119"/>
                  </a:lnTo>
                  <a:lnTo>
                    <a:pt x="10419" y="111"/>
                  </a:lnTo>
                  <a:lnTo>
                    <a:pt x="10419" y="111"/>
                  </a:lnTo>
                  <a:lnTo>
                    <a:pt x="10415" y="101"/>
                  </a:lnTo>
                  <a:lnTo>
                    <a:pt x="10409" y="93"/>
                  </a:lnTo>
                  <a:lnTo>
                    <a:pt x="10409" y="93"/>
                  </a:lnTo>
                  <a:lnTo>
                    <a:pt x="10402" y="80"/>
                  </a:lnTo>
                  <a:lnTo>
                    <a:pt x="10402" y="80"/>
                  </a:lnTo>
                  <a:lnTo>
                    <a:pt x="10391" y="66"/>
                  </a:lnTo>
                  <a:lnTo>
                    <a:pt x="10380" y="52"/>
                  </a:lnTo>
                  <a:lnTo>
                    <a:pt x="10367" y="41"/>
                  </a:lnTo>
                  <a:lnTo>
                    <a:pt x="10353" y="29"/>
                  </a:lnTo>
                  <a:lnTo>
                    <a:pt x="10353" y="29"/>
                  </a:lnTo>
                  <a:lnTo>
                    <a:pt x="10339" y="22"/>
                  </a:lnTo>
                  <a:lnTo>
                    <a:pt x="10339" y="22"/>
                  </a:lnTo>
                  <a:lnTo>
                    <a:pt x="10331" y="18"/>
                  </a:lnTo>
                  <a:lnTo>
                    <a:pt x="10322" y="14"/>
                  </a:lnTo>
                  <a:lnTo>
                    <a:pt x="10322" y="14"/>
                  </a:lnTo>
                  <a:lnTo>
                    <a:pt x="10312" y="10"/>
                  </a:lnTo>
                  <a:lnTo>
                    <a:pt x="10304" y="8"/>
                  </a:lnTo>
                  <a:lnTo>
                    <a:pt x="10304" y="8"/>
                  </a:lnTo>
                  <a:lnTo>
                    <a:pt x="10288" y="3"/>
                  </a:lnTo>
                  <a:lnTo>
                    <a:pt x="10288" y="3"/>
                  </a:lnTo>
                  <a:lnTo>
                    <a:pt x="10270" y="0"/>
                  </a:lnTo>
                  <a:lnTo>
                    <a:pt x="10253" y="0"/>
                  </a:lnTo>
                  <a:lnTo>
                    <a:pt x="9352" y="0"/>
                  </a:lnTo>
                  <a:lnTo>
                    <a:pt x="9352" y="0"/>
                  </a:lnTo>
                  <a:lnTo>
                    <a:pt x="9334" y="0"/>
                  </a:lnTo>
                  <a:lnTo>
                    <a:pt x="9316" y="3"/>
                  </a:lnTo>
                  <a:lnTo>
                    <a:pt x="9299" y="8"/>
                  </a:lnTo>
                  <a:lnTo>
                    <a:pt x="9282" y="14"/>
                  </a:lnTo>
                  <a:lnTo>
                    <a:pt x="9266" y="21"/>
                  </a:lnTo>
                  <a:lnTo>
                    <a:pt x="9252" y="31"/>
                  </a:lnTo>
                  <a:lnTo>
                    <a:pt x="9238" y="41"/>
                  </a:lnTo>
                  <a:lnTo>
                    <a:pt x="9226" y="52"/>
                  </a:lnTo>
                  <a:lnTo>
                    <a:pt x="9214" y="65"/>
                  </a:lnTo>
                  <a:lnTo>
                    <a:pt x="9203" y="79"/>
                  </a:lnTo>
                  <a:lnTo>
                    <a:pt x="9195" y="94"/>
                  </a:lnTo>
                  <a:lnTo>
                    <a:pt x="9186" y="110"/>
                  </a:lnTo>
                  <a:lnTo>
                    <a:pt x="9180" y="127"/>
                  </a:lnTo>
                  <a:lnTo>
                    <a:pt x="9176" y="143"/>
                  </a:lnTo>
                  <a:lnTo>
                    <a:pt x="9173" y="160"/>
                  </a:lnTo>
                  <a:lnTo>
                    <a:pt x="9172" y="180"/>
                  </a:lnTo>
                  <a:lnTo>
                    <a:pt x="9172" y="180"/>
                  </a:lnTo>
                  <a:lnTo>
                    <a:pt x="9173" y="198"/>
                  </a:lnTo>
                  <a:lnTo>
                    <a:pt x="9176" y="215"/>
                  </a:lnTo>
                  <a:lnTo>
                    <a:pt x="9180" y="234"/>
                  </a:lnTo>
                  <a:lnTo>
                    <a:pt x="9186" y="249"/>
                  </a:lnTo>
                  <a:lnTo>
                    <a:pt x="9195" y="265"/>
                  </a:lnTo>
                  <a:lnTo>
                    <a:pt x="9203" y="280"/>
                  </a:lnTo>
                  <a:lnTo>
                    <a:pt x="9214" y="294"/>
                  </a:lnTo>
                  <a:lnTo>
                    <a:pt x="9226" y="307"/>
                  </a:lnTo>
                  <a:lnTo>
                    <a:pt x="9238" y="318"/>
                  </a:lnTo>
                  <a:lnTo>
                    <a:pt x="9252" y="328"/>
                  </a:lnTo>
                  <a:lnTo>
                    <a:pt x="9266" y="338"/>
                  </a:lnTo>
                  <a:lnTo>
                    <a:pt x="9282" y="345"/>
                  </a:lnTo>
                  <a:lnTo>
                    <a:pt x="9299" y="352"/>
                  </a:lnTo>
                  <a:lnTo>
                    <a:pt x="9316" y="356"/>
                  </a:lnTo>
                  <a:lnTo>
                    <a:pt x="9334" y="359"/>
                  </a:lnTo>
                  <a:lnTo>
                    <a:pt x="9352" y="359"/>
                  </a:lnTo>
                  <a:lnTo>
                    <a:pt x="9818" y="359"/>
                  </a:lnTo>
                  <a:lnTo>
                    <a:pt x="7043" y="3135"/>
                  </a:lnTo>
                  <a:lnTo>
                    <a:pt x="5895" y="1987"/>
                  </a:lnTo>
                  <a:lnTo>
                    <a:pt x="5895" y="1987"/>
                  </a:lnTo>
                  <a:lnTo>
                    <a:pt x="5881" y="1975"/>
                  </a:lnTo>
                  <a:lnTo>
                    <a:pt x="5867" y="1966"/>
                  </a:lnTo>
                  <a:lnTo>
                    <a:pt x="5852" y="1956"/>
                  </a:lnTo>
                  <a:lnTo>
                    <a:pt x="5836" y="1949"/>
                  </a:lnTo>
                  <a:lnTo>
                    <a:pt x="5819" y="1943"/>
                  </a:lnTo>
                  <a:lnTo>
                    <a:pt x="5802" y="1940"/>
                  </a:lnTo>
                  <a:lnTo>
                    <a:pt x="5785" y="1937"/>
                  </a:lnTo>
                  <a:lnTo>
                    <a:pt x="5767" y="1936"/>
                  </a:lnTo>
                  <a:lnTo>
                    <a:pt x="5750" y="1937"/>
                  </a:lnTo>
                  <a:lnTo>
                    <a:pt x="5733" y="1940"/>
                  </a:lnTo>
                  <a:lnTo>
                    <a:pt x="5716" y="1943"/>
                  </a:lnTo>
                  <a:lnTo>
                    <a:pt x="5699" y="1949"/>
                  </a:lnTo>
                  <a:lnTo>
                    <a:pt x="5682" y="1956"/>
                  </a:lnTo>
                  <a:lnTo>
                    <a:pt x="5668" y="1966"/>
                  </a:lnTo>
                  <a:lnTo>
                    <a:pt x="5653" y="1975"/>
                  </a:lnTo>
                  <a:lnTo>
                    <a:pt x="5640" y="1987"/>
                  </a:lnTo>
                  <a:lnTo>
                    <a:pt x="3360" y="4267"/>
                  </a:lnTo>
                  <a:lnTo>
                    <a:pt x="2430" y="3337"/>
                  </a:lnTo>
                  <a:lnTo>
                    <a:pt x="2430" y="3337"/>
                  </a:lnTo>
                  <a:lnTo>
                    <a:pt x="2417" y="3325"/>
                  </a:lnTo>
                  <a:lnTo>
                    <a:pt x="2403" y="3314"/>
                  </a:lnTo>
                  <a:lnTo>
                    <a:pt x="2387" y="3306"/>
                  </a:lnTo>
                  <a:lnTo>
                    <a:pt x="2372" y="3297"/>
                  </a:lnTo>
                  <a:lnTo>
                    <a:pt x="2355" y="3292"/>
                  </a:lnTo>
                  <a:lnTo>
                    <a:pt x="2338" y="3287"/>
                  </a:lnTo>
                  <a:lnTo>
                    <a:pt x="2320" y="3285"/>
                  </a:lnTo>
                  <a:lnTo>
                    <a:pt x="2303" y="3285"/>
                  </a:lnTo>
                  <a:lnTo>
                    <a:pt x="2303" y="3285"/>
                  </a:lnTo>
                  <a:lnTo>
                    <a:pt x="2301" y="3285"/>
                  </a:lnTo>
                  <a:lnTo>
                    <a:pt x="2301" y="3285"/>
                  </a:lnTo>
                  <a:lnTo>
                    <a:pt x="2285" y="3285"/>
                  </a:lnTo>
                  <a:lnTo>
                    <a:pt x="2266" y="3287"/>
                  </a:lnTo>
                  <a:lnTo>
                    <a:pt x="2249" y="3292"/>
                  </a:lnTo>
                  <a:lnTo>
                    <a:pt x="2232" y="3299"/>
                  </a:lnTo>
                  <a:lnTo>
                    <a:pt x="2217" y="3306"/>
                  </a:lnTo>
                  <a:lnTo>
                    <a:pt x="2201" y="3316"/>
                  </a:lnTo>
                  <a:lnTo>
                    <a:pt x="2187" y="3325"/>
                  </a:lnTo>
                  <a:lnTo>
                    <a:pt x="2175" y="3338"/>
                  </a:lnTo>
                  <a:lnTo>
                    <a:pt x="2175" y="3338"/>
                  </a:lnTo>
                  <a:lnTo>
                    <a:pt x="1536" y="3984"/>
                  </a:lnTo>
                  <a:lnTo>
                    <a:pt x="881" y="4643"/>
                  </a:lnTo>
                  <a:lnTo>
                    <a:pt x="592" y="4933"/>
                  </a:lnTo>
                  <a:lnTo>
                    <a:pt x="350" y="5174"/>
                  </a:lnTo>
                  <a:lnTo>
                    <a:pt x="172" y="5349"/>
                  </a:lnTo>
                  <a:lnTo>
                    <a:pt x="114" y="5406"/>
                  </a:lnTo>
                  <a:lnTo>
                    <a:pt x="78" y="5438"/>
                  </a:lnTo>
                  <a:lnTo>
                    <a:pt x="78" y="5438"/>
                  </a:lnTo>
                  <a:lnTo>
                    <a:pt x="66" y="5448"/>
                  </a:lnTo>
                  <a:lnTo>
                    <a:pt x="55" y="5456"/>
                  </a:lnTo>
                  <a:lnTo>
                    <a:pt x="45" y="5468"/>
                  </a:lnTo>
                  <a:lnTo>
                    <a:pt x="37" y="5479"/>
                  </a:lnTo>
                  <a:lnTo>
                    <a:pt x="28" y="5490"/>
                  </a:lnTo>
                  <a:lnTo>
                    <a:pt x="21" y="5503"/>
                  </a:lnTo>
                  <a:lnTo>
                    <a:pt x="14" y="5515"/>
                  </a:lnTo>
                  <a:lnTo>
                    <a:pt x="10" y="5528"/>
                  </a:lnTo>
                  <a:lnTo>
                    <a:pt x="6" y="5542"/>
                  </a:lnTo>
                  <a:lnTo>
                    <a:pt x="3" y="5556"/>
                  </a:lnTo>
                  <a:lnTo>
                    <a:pt x="0" y="5570"/>
                  </a:lnTo>
                  <a:lnTo>
                    <a:pt x="0" y="5584"/>
                  </a:lnTo>
                  <a:lnTo>
                    <a:pt x="0" y="5600"/>
                  </a:lnTo>
                  <a:lnTo>
                    <a:pt x="1" y="5614"/>
                  </a:lnTo>
                  <a:lnTo>
                    <a:pt x="4" y="5628"/>
                  </a:lnTo>
                  <a:lnTo>
                    <a:pt x="8" y="5644"/>
                  </a:lnTo>
                  <a:lnTo>
                    <a:pt x="8" y="5644"/>
                  </a:lnTo>
                  <a:lnTo>
                    <a:pt x="14" y="5658"/>
                  </a:lnTo>
                  <a:lnTo>
                    <a:pt x="21" y="5670"/>
                  </a:lnTo>
                  <a:lnTo>
                    <a:pt x="28" y="5683"/>
                  </a:lnTo>
                  <a:lnTo>
                    <a:pt x="35" y="5694"/>
                  </a:lnTo>
                  <a:lnTo>
                    <a:pt x="45" y="5706"/>
                  </a:lnTo>
                  <a:lnTo>
                    <a:pt x="55" y="5716"/>
                  </a:lnTo>
                  <a:lnTo>
                    <a:pt x="65" y="5725"/>
                  </a:lnTo>
                  <a:lnTo>
                    <a:pt x="76" y="5734"/>
                  </a:lnTo>
                  <a:lnTo>
                    <a:pt x="87" y="5741"/>
                  </a:lnTo>
                  <a:lnTo>
                    <a:pt x="99" y="5748"/>
                  </a:lnTo>
                  <a:lnTo>
                    <a:pt x="111" y="5754"/>
                  </a:lnTo>
                  <a:lnTo>
                    <a:pt x="125" y="5758"/>
                  </a:lnTo>
                  <a:lnTo>
                    <a:pt x="138" y="5762"/>
                  </a:lnTo>
                  <a:lnTo>
                    <a:pt x="152" y="5765"/>
                  </a:lnTo>
                  <a:lnTo>
                    <a:pt x="166" y="5766"/>
                  </a:lnTo>
                  <a:lnTo>
                    <a:pt x="180" y="5766"/>
                  </a:lnTo>
                  <a:lnTo>
                    <a:pt x="180" y="5766"/>
                  </a:lnTo>
                  <a:lnTo>
                    <a:pt x="194" y="5766"/>
                  </a:lnTo>
                  <a:lnTo>
                    <a:pt x="209" y="5765"/>
                  </a:lnTo>
                  <a:lnTo>
                    <a:pt x="223" y="5762"/>
                  </a:lnTo>
                  <a:lnTo>
                    <a:pt x="237" y="5758"/>
                  </a:lnTo>
                  <a:lnTo>
                    <a:pt x="237" y="5758"/>
                  </a:lnTo>
                  <a:lnTo>
                    <a:pt x="247" y="5754"/>
                  </a:lnTo>
                  <a:lnTo>
                    <a:pt x="259" y="5747"/>
                  </a:lnTo>
                  <a:lnTo>
                    <a:pt x="278" y="5735"/>
                  </a:lnTo>
                  <a:lnTo>
                    <a:pt x="303" y="5714"/>
                  </a:lnTo>
                  <a:lnTo>
                    <a:pt x="340" y="5682"/>
                  </a:lnTo>
                  <a:lnTo>
                    <a:pt x="392" y="5635"/>
                  </a:lnTo>
                  <a:lnTo>
                    <a:pt x="459" y="5570"/>
                  </a:lnTo>
                  <a:lnTo>
                    <a:pt x="547" y="5486"/>
                  </a:lnTo>
                  <a:lnTo>
                    <a:pt x="792" y="5243"/>
                  </a:lnTo>
                  <a:lnTo>
                    <a:pt x="1151" y="4883"/>
                  </a:lnTo>
                  <a:lnTo>
                    <a:pt x="1648" y="4384"/>
                  </a:lnTo>
                  <a:lnTo>
                    <a:pt x="2303" y="3720"/>
                  </a:lnTo>
                  <a:lnTo>
                    <a:pt x="3233" y="4649"/>
                  </a:lnTo>
                  <a:lnTo>
                    <a:pt x="3233" y="4649"/>
                  </a:lnTo>
                  <a:lnTo>
                    <a:pt x="3246" y="4661"/>
                  </a:lnTo>
                  <a:lnTo>
                    <a:pt x="3261" y="4673"/>
                  </a:lnTo>
                  <a:lnTo>
                    <a:pt x="3277" y="4681"/>
                  </a:lnTo>
                  <a:lnTo>
                    <a:pt x="3292" y="4688"/>
                  </a:lnTo>
                  <a:lnTo>
                    <a:pt x="3309" y="4694"/>
                  </a:lnTo>
                  <a:lnTo>
                    <a:pt x="3326" y="4698"/>
                  </a:lnTo>
                  <a:lnTo>
                    <a:pt x="3343" y="4701"/>
                  </a:lnTo>
                  <a:lnTo>
                    <a:pt x="3360" y="4702"/>
                  </a:lnTo>
                  <a:lnTo>
                    <a:pt x="3377" y="4701"/>
                  </a:lnTo>
                  <a:lnTo>
                    <a:pt x="3394" y="4698"/>
                  </a:lnTo>
                  <a:lnTo>
                    <a:pt x="3411" y="4694"/>
                  </a:lnTo>
                  <a:lnTo>
                    <a:pt x="3428" y="4688"/>
                  </a:lnTo>
                  <a:lnTo>
                    <a:pt x="3443" y="4681"/>
                  </a:lnTo>
                  <a:lnTo>
                    <a:pt x="3459" y="4673"/>
                  </a:lnTo>
                  <a:lnTo>
                    <a:pt x="3474" y="4661"/>
                  </a:lnTo>
                  <a:lnTo>
                    <a:pt x="3487" y="4649"/>
                  </a:lnTo>
                  <a:lnTo>
                    <a:pt x="5767" y="2369"/>
                  </a:lnTo>
                  <a:lnTo>
                    <a:pt x="6916" y="3517"/>
                  </a:lnTo>
                  <a:lnTo>
                    <a:pt x="6916" y="3517"/>
                  </a:lnTo>
                  <a:lnTo>
                    <a:pt x="6928" y="3528"/>
                  </a:lnTo>
                  <a:lnTo>
                    <a:pt x="6942" y="3538"/>
                  </a:lnTo>
                  <a:lnTo>
                    <a:pt x="6958" y="3547"/>
                  </a:lnTo>
                  <a:lnTo>
                    <a:pt x="6973" y="3554"/>
                  </a:lnTo>
                  <a:lnTo>
                    <a:pt x="6990" y="3559"/>
                  </a:lnTo>
                  <a:lnTo>
                    <a:pt x="7007" y="3564"/>
                  </a:lnTo>
                  <a:lnTo>
                    <a:pt x="7026" y="3566"/>
                  </a:lnTo>
                  <a:lnTo>
                    <a:pt x="7043" y="3566"/>
                  </a:lnTo>
                  <a:lnTo>
                    <a:pt x="7059" y="3566"/>
                  </a:lnTo>
                  <a:lnTo>
                    <a:pt x="7078" y="3564"/>
                  </a:lnTo>
                  <a:lnTo>
                    <a:pt x="7095" y="3559"/>
                  </a:lnTo>
                  <a:lnTo>
                    <a:pt x="7112" y="3554"/>
                  </a:lnTo>
                  <a:lnTo>
                    <a:pt x="7127" y="3547"/>
                  </a:lnTo>
                  <a:lnTo>
                    <a:pt x="7143" y="3538"/>
                  </a:lnTo>
                  <a:lnTo>
                    <a:pt x="7157" y="3528"/>
                  </a:lnTo>
                  <a:lnTo>
                    <a:pt x="7169" y="3517"/>
                  </a:lnTo>
                  <a:lnTo>
                    <a:pt x="10073" y="614"/>
                  </a:lnTo>
                  <a:lnTo>
                    <a:pt x="10073" y="1079"/>
                  </a:lnTo>
                  <a:lnTo>
                    <a:pt x="10073" y="1079"/>
                  </a:lnTo>
                  <a:lnTo>
                    <a:pt x="10074" y="1097"/>
                  </a:lnTo>
                  <a:lnTo>
                    <a:pt x="10077" y="1116"/>
                  </a:lnTo>
                  <a:lnTo>
                    <a:pt x="10081" y="1133"/>
                  </a:lnTo>
                  <a:lnTo>
                    <a:pt x="10087" y="1150"/>
                  </a:lnTo>
                  <a:lnTo>
                    <a:pt x="10094" y="1165"/>
                  </a:lnTo>
                  <a:lnTo>
                    <a:pt x="10104" y="1181"/>
                  </a:lnTo>
                  <a:lnTo>
                    <a:pt x="10113" y="1193"/>
                  </a:lnTo>
                  <a:lnTo>
                    <a:pt x="10125" y="1206"/>
                  </a:lnTo>
                  <a:lnTo>
                    <a:pt x="10139" y="1219"/>
                  </a:lnTo>
                  <a:lnTo>
                    <a:pt x="10152" y="1229"/>
                  </a:lnTo>
                  <a:lnTo>
                    <a:pt x="10167" y="1237"/>
                  </a:lnTo>
                  <a:lnTo>
                    <a:pt x="10183" y="1245"/>
                  </a:lnTo>
                  <a:lnTo>
                    <a:pt x="10199" y="1251"/>
                  </a:lnTo>
                  <a:lnTo>
                    <a:pt x="10216" y="1255"/>
                  </a:lnTo>
                  <a:lnTo>
                    <a:pt x="10235" y="1258"/>
                  </a:lnTo>
                  <a:lnTo>
                    <a:pt x="10253" y="1260"/>
                  </a:lnTo>
                  <a:lnTo>
                    <a:pt x="10253" y="1260"/>
                  </a:lnTo>
                  <a:lnTo>
                    <a:pt x="10271" y="1258"/>
                  </a:lnTo>
                  <a:lnTo>
                    <a:pt x="10288" y="1255"/>
                  </a:lnTo>
                  <a:lnTo>
                    <a:pt x="10307" y="1251"/>
                  </a:lnTo>
                  <a:lnTo>
                    <a:pt x="10322" y="1245"/>
                  </a:lnTo>
                  <a:lnTo>
                    <a:pt x="10339" y="1237"/>
                  </a:lnTo>
                  <a:lnTo>
                    <a:pt x="10353" y="1229"/>
                  </a:lnTo>
                  <a:lnTo>
                    <a:pt x="10367" y="1219"/>
                  </a:lnTo>
                  <a:lnTo>
                    <a:pt x="10380" y="1206"/>
                  </a:lnTo>
                  <a:lnTo>
                    <a:pt x="10391" y="1193"/>
                  </a:lnTo>
                  <a:lnTo>
                    <a:pt x="10402" y="1181"/>
                  </a:lnTo>
                  <a:lnTo>
                    <a:pt x="10411" y="1165"/>
                  </a:lnTo>
                  <a:lnTo>
                    <a:pt x="10418" y="1150"/>
                  </a:lnTo>
                  <a:lnTo>
                    <a:pt x="10425" y="1133"/>
                  </a:lnTo>
                  <a:lnTo>
                    <a:pt x="10429" y="1116"/>
                  </a:lnTo>
                  <a:lnTo>
                    <a:pt x="10432" y="1097"/>
                  </a:lnTo>
                  <a:lnTo>
                    <a:pt x="10432" y="1079"/>
                  </a:lnTo>
                  <a:lnTo>
                    <a:pt x="10432" y="180"/>
                  </a:lnTo>
                  <a:lnTo>
                    <a:pt x="10432" y="180"/>
                  </a:lnTo>
                  <a:lnTo>
                    <a:pt x="10432" y="162"/>
                  </a:lnTo>
                  <a:lnTo>
                    <a:pt x="10429" y="145"/>
                  </a:lnTo>
                  <a:lnTo>
                    <a:pt x="10429" y="1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sp>
        <p:nvSpPr>
          <p:cNvPr id="24" name="圆角矩形 23"/>
          <p:cNvSpPr/>
          <p:nvPr/>
        </p:nvSpPr>
        <p:spPr>
          <a:xfrm>
            <a:off x="5464616" y="3021880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025913" y="3161954"/>
            <a:ext cx="3311484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   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HEADLINE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680587" y="3083414"/>
            <a:ext cx="492796" cy="492796"/>
          </a:xfrm>
          <a:prstGeom prst="ellipse">
            <a:avLst/>
          </a:prstGeom>
          <a:solidFill>
            <a:srgbClr val="E7001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01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464616" y="3793214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25913" y="3933288"/>
            <a:ext cx="3311484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   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HEADLINE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680587" y="3854748"/>
            <a:ext cx="492796" cy="492796"/>
          </a:xfrm>
          <a:prstGeom prst="ellipse">
            <a:avLst/>
          </a:prstGeom>
          <a:solidFill>
            <a:srgbClr val="E7001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02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464616" y="4564549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BD2D3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25913" y="4704623"/>
            <a:ext cx="3311484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   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HEADLINE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680587" y="4626082"/>
            <a:ext cx="492796" cy="492796"/>
          </a:xfrm>
          <a:prstGeom prst="ellipse">
            <a:avLst/>
          </a:prstGeom>
          <a:solidFill>
            <a:srgbClr val="E7001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03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5464616" y="5345407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025913" y="5485480"/>
            <a:ext cx="3311484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   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HEADLINE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680587" y="5406940"/>
            <a:ext cx="492796" cy="492796"/>
          </a:xfrm>
          <a:prstGeom prst="ellipse">
            <a:avLst/>
          </a:prstGeom>
          <a:solidFill>
            <a:srgbClr val="E70014"/>
          </a:solidFill>
          <a:ln w="38100">
            <a:noFill/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04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965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4" grpId="0" animBg="1"/>
      <p:bldP spid="24" grpId="1" animBg="1"/>
      <p:bldP spid="25" grpId="0"/>
      <p:bldP spid="26" grpId="0" animBg="1"/>
      <p:bldP spid="27" grpId="0" animBg="1"/>
      <p:bldP spid="27" grpId="1" animBg="1"/>
      <p:bldP spid="28" grpId="0"/>
      <p:bldP spid="29" grpId="0" animBg="1"/>
      <p:bldP spid="30" grpId="0" animBg="1"/>
      <p:bldP spid="30" grpId="1" animBg="1"/>
      <p:bldP spid="31" grpId="0"/>
      <p:bldP spid="32" grpId="0" animBg="1"/>
      <p:bldP spid="33" grpId="0" animBg="1"/>
      <p:bldP spid="33" grpId="1" animBg="1"/>
      <p:bldP spid="34" grpId="0"/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4348764" y="999035"/>
            <a:ext cx="3494472" cy="215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sz="7998" dirty="0">
                <a:solidFill>
                  <a:schemeClr val="bg1">
                    <a:lumMod val="75000"/>
                  </a:schemeClr>
                </a:solidFill>
                <a:sym typeface="+mn-lt"/>
              </a:rPr>
              <a:t>PART  </a:t>
            </a:r>
            <a:r>
              <a:rPr lang="en-US" altLang="zh-CN" sz="5400" dirty="0">
                <a:solidFill>
                  <a:srgbClr val="E70014"/>
                </a:solidFill>
                <a:latin typeface="+mj-ea"/>
                <a:ea typeface="+mj-ea"/>
                <a:sym typeface="+mn-lt"/>
              </a:rPr>
              <a:t>01</a:t>
            </a:r>
            <a:endParaRPr lang="zh-CN" altLang="en-US" sz="5400" dirty="0">
              <a:solidFill>
                <a:srgbClr val="E70014"/>
              </a:solidFill>
              <a:latin typeface="+mj-ea"/>
              <a:ea typeface="+mj-ea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3079989" y="3592395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18673" y="3601102"/>
            <a:ext cx="295465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2945079" y="5104574"/>
            <a:ext cx="6318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销售报告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项目提案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600" spc="1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28891" y="4647499"/>
            <a:ext cx="535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PRESENTATION SUB TITLE</a:t>
            </a:r>
          </a:p>
        </p:txBody>
      </p:sp>
    </p:spTree>
    <p:extLst>
      <p:ext uri="{BB962C8B-B14F-4D97-AF65-F5344CB8AC3E}">
        <p14:creationId xmlns:p14="http://schemas.microsoft.com/office/powerpoint/2010/main" val="14269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  <p:bldP spid="34" grpId="1" animBg="1"/>
      <p:bldP spid="35" grpId="0"/>
      <p:bldP spid="3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924339" y="1772318"/>
            <a:ext cx="4939747" cy="815608"/>
            <a:chOff x="924339" y="1772318"/>
            <a:chExt cx="4939747" cy="815608"/>
          </a:xfrm>
        </p:grpSpPr>
        <p:sp>
          <p:nvSpPr>
            <p:cNvPr id="60" name="椭圆 59"/>
            <p:cNvSpPr/>
            <p:nvPr/>
          </p:nvSpPr>
          <p:spPr>
            <a:xfrm>
              <a:off x="924339" y="1869115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722973" y="1772318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发展的方向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24339" y="2806802"/>
            <a:ext cx="4939747" cy="815608"/>
            <a:chOff x="924339" y="2806802"/>
            <a:chExt cx="4939747" cy="815608"/>
          </a:xfrm>
        </p:grpSpPr>
        <p:sp>
          <p:nvSpPr>
            <p:cNvPr id="63" name="椭圆 62"/>
            <p:cNvSpPr/>
            <p:nvPr/>
          </p:nvSpPr>
          <p:spPr>
            <a:xfrm>
              <a:off x="924339" y="2903599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722973" y="2806802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业务目标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924339" y="3841286"/>
            <a:ext cx="4939747" cy="815608"/>
            <a:chOff x="924339" y="3841286"/>
            <a:chExt cx="4939747" cy="815608"/>
          </a:xfrm>
        </p:grpSpPr>
        <p:sp>
          <p:nvSpPr>
            <p:cNvPr id="66" name="椭圆 65"/>
            <p:cNvSpPr/>
            <p:nvPr/>
          </p:nvSpPr>
          <p:spPr>
            <a:xfrm>
              <a:off x="924339" y="3938083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1722973" y="3841286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企业理想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24339" y="4875770"/>
            <a:ext cx="4939747" cy="815608"/>
            <a:chOff x="924339" y="4875770"/>
            <a:chExt cx="4939747" cy="815608"/>
          </a:xfrm>
        </p:grpSpPr>
        <p:sp>
          <p:nvSpPr>
            <p:cNvPr id="69" name="椭圆 68"/>
            <p:cNvSpPr/>
            <p:nvPr/>
          </p:nvSpPr>
          <p:spPr>
            <a:xfrm>
              <a:off x="924339" y="4972567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722973" y="4875770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我们的愿望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71" name="直接连接符 70"/>
          <p:cNvCxnSpPr/>
          <p:nvPr/>
        </p:nvCxnSpPr>
        <p:spPr>
          <a:xfrm>
            <a:off x="6096000" y="1812074"/>
            <a:ext cx="0" cy="3897324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sys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6508875" y="3143692"/>
            <a:ext cx="4670438" cy="2525950"/>
            <a:chOff x="6508875" y="3143692"/>
            <a:chExt cx="4670438" cy="2525950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508875" y="3143692"/>
              <a:ext cx="4670438" cy="2525950"/>
            </a:xfrm>
            <a:prstGeom prst="rect">
              <a:avLst/>
            </a:prstGeom>
          </p:spPr>
        </p:pic>
        <p:sp>
          <p:nvSpPr>
            <p:cNvPr id="74" name="矩形 73"/>
            <p:cNvSpPr/>
            <p:nvPr/>
          </p:nvSpPr>
          <p:spPr>
            <a:xfrm>
              <a:off x="6508875" y="5103109"/>
              <a:ext cx="4670438" cy="566533"/>
            </a:xfrm>
            <a:prstGeom prst="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WE ARE PROFESSIONAL</a:t>
              </a:r>
            </a:p>
          </p:txBody>
        </p:sp>
      </p:grpSp>
      <p:sp>
        <p:nvSpPr>
          <p:cNvPr id="75" name="矩形 74"/>
          <p:cNvSpPr/>
          <p:nvPr/>
        </p:nvSpPr>
        <p:spPr>
          <a:xfrm>
            <a:off x="6430067" y="1705912"/>
            <a:ext cx="4850707" cy="1208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。为客户提供有效服务，是我们工作的方向和价值评价的标尺，成就客户就是成就我们自己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684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5972574" y="3122175"/>
            <a:ext cx="5332328" cy="2424351"/>
            <a:chOff x="5972574" y="3122175"/>
            <a:chExt cx="5332328" cy="2424351"/>
          </a:xfrm>
        </p:grpSpPr>
        <p:grpSp>
          <p:nvGrpSpPr>
            <p:cNvPr id="72" name="组合 71"/>
            <p:cNvGrpSpPr/>
            <p:nvPr/>
          </p:nvGrpSpPr>
          <p:grpSpPr>
            <a:xfrm>
              <a:off x="6323765" y="3215166"/>
              <a:ext cx="4718885" cy="2023584"/>
              <a:chOff x="1457325" y="3086830"/>
              <a:chExt cx="4371975" cy="1847120"/>
            </a:xfrm>
          </p:grpSpPr>
          <p:cxnSp>
            <p:nvCxnSpPr>
              <p:cNvPr id="88" name="直接连接符 87"/>
              <p:cNvCxnSpPr/>
              <p:nvPr/>
            </p:nvCxnSpPr>
            <p:spPr>
              <a:xfrm>
                <a:off x="1457325" y="4933950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1457325" y="4564526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直接连接符 89"/>
              <p:cNvCxnSpPr/>
              <p:nvPr/>
            </p:nvCxnSpPr>
            <p:spPr>
              <a:xfrm>
                <a:off x="1457325" y="4195102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/>
              <p:nvPr/>
            </p:nvCxnSpPr>
            <p:spPr>
              <a:xfrm>
                <a:off x="1457325" y="3825678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>
                <a:off x="1457325" y="3456254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/>
              <p:nvPr/>
            </p:nvCxnSpPr>
            <p:spPr>
              <a:xfrm>
                <a:off x="1457325" y="3086830"/>
                <a:ext cx="4371975" cy="0"/>
              </a:xfrm>
              <a:prstGeom prst="line">
                <a:avLst/>
              </a:prstGeom>
              <a:ln>
                <a:solidFill>
                  <a:schemeClr val="accent1">
                    <a:lumMod val="40000"/>
                    <a:lumOff val="6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3" name="矩形 72"/>
            <p:cNvSpPr/>
            <p:nvPr/>
          </p:nvSpPr>
          <p:spPr>
            <a:xfrm>
              <a:off x="6017458" y="3527023"/>
              <a:ext cx="343364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6017458" y="3931871"/>
              <a:ext cx="343364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6017458" y="4336719"/>
              <a:ext cx="343364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6017458" y="4741567"/>
              <a:ext cx="343364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6062342" y="5146417"/>
              <a:ext cx="298480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972574" y="3122175"/>
              <a:ext cx="388248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6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  <a:endPara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10916655" y="5300305"/>
              <a:ext cx="388247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12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0" name="矩形 79"/>
            <p:cNvSpPr/>
            <p:nvPr/>
          </p:nvSpPr>
          <p:spPr>
            <a:xfrm>
              <a:off x="10296688" y="5300305"/>
              <a:ext cx="364202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11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9622215" y="5300305"/>
              <a:ext cx="39465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10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9005450" y="5300305"/>
              <a:ext cx="367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9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8436775" y="5300305"/>
              <a:ext cx="367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7876115" y="5300305"/>
              <a:ext cx="359393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7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7299425" y="5300305"/>
              <a:ext cx="36740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6732353" y="5300305"/>
              <a:ext cx="36580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  <p:sp>
          <p:nvSpPr>
            <p:cNvPr id="87" name="矩形 86"/>
            <p:cNvSpPr/>
            <p:nvPr/>
          </p:nvSpPr>
          <p:spPr>
            <a:xfrm>
              <a:off x="6166884" y="5300305"/>
              <a:ext cx="36259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</a:t>
              </a: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月</a:t>
              </a:r>
            </a:p>
          </p:txBody>
        </p:sp>
      </p:grpSp>
      <p:cxnSp>
        <p:nvCxnSpPr>
          <p:cNvPr id="94" name="直接连接符 93"/>
          <p:cNvCxnSpPr/>
          <p:nvPr/>
        </p:nvCxnSpPr>
        <p:spPr>
          <a:xfrm flipV="1">
            <a:off x="6323765" y="4795722"/>
            <a:ext cx="604837" cy="161289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6925031" y="4312910"/>
            <a:ext cx="586976" cy="48077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7533050" y="4314116"/>
            <a:ext cx="575685" cy="27677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8105339" y="4585904"/>
            <a:ext cx="576894" cy="38718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8673119" y="4777116"/>
            <a:ext cx="605089" cy="202927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9254735" y="4762508"/>
            <a:ext cx="614962" cy="17242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9869697" y="4758971"/>
            <a:ext cx="592402" cy="188436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V="1">
            <a:off x="10462099" y="4245848"/>
            <a:ext cx="580551" cy="513124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椭圆 101"/>
          <p:cNvSpPr/>
          <p:nvPr/>
        </p:nvSpPr>
        <p:spPr>
          <a:xfrm>
            <a:off x="6242644" y="4875891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6847481" y="4716408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7430887" y="4225323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8028371" y="4510460"/>
            <a:ext cx="162000" cy="16200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椭圆 105"/>
          <p:cNvSpPr/>
          <p:nvPr/>
        </p:nvSpPr>
        <p:spPr>
          <a:xfrm>
            <a:off x="8605834" y="4898923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9203528" y="4698285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9803603" y="4857285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9" name="椭圆 108"/>
          <p:cNvSpPr/>
          <p:nvPr/>
        </p:nvSpPr>
        <p:spPr>
          <a:xfrm>
            <a:off x="10385329" y="4666687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椭圆 109"/>
          <p:cNvSpPr/>
          <p:nvPr/>
        </p:nvSpPr>
        <p:spPr>
          <a:xfrm>
            <a:off x="10968361" y="4164848"/>
            <a:ext cx="162000" cy="162000"/>
          </a:xfrm>
          <a:prstGeom prst="ellipse">
            <a:avLst/>
          </a:prstGeom>
          <a:solidFill>
            <a:srgbClr val="F5F5FA"/>
          </a:solid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1" name="直接连接符 110"/>
          <p:cNvCxnSpPr/>
          <p:nvPr/>
        </p:nvCxnSpPr>
        <p:spPr>
          <a:xfrm flipV="1">
            <a:off x="6302722" y="4441927"/>
            <a:ext cx="608706" cy="209592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/>
          <p:nvPr/>
        </p:nvCxnSpPr>
        <p:spPr>
          <a:xfrm flipV="1">
            <a:off x="6899965" y="3877533"/>
            <a:ext cx="609912" cy="570079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连接符 112"/>
          <p:cNvCxnSpPr/>
          <p:nvPr/>
        </p:nvCxnSpPr>
        <p:spPr>
          <a:xfrm>
            <a:off x="7511229" y="3883716"/>
            <a:ext cx="595267" cy="276513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接连接符 113"/>
          <p:cNvCxnSpPr/>
          <p:nvPr/>
        </p:nvCxnSpPr>
        <p:spPr>
          <a:xfrm>
            <a:off x="8113827" y="4164728"/>
            <a:ext cx="588690" cy="31776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连接符 114"/>
          <p:cNvCxnSpPr/>
          <p:nvPr/>
        </p:nvCxnSpPr>
        <p:spPr>
          <a:xfrm>
            <a:off x="8682233" y="4194022"/>
            <a:ext cx="602415" cy="252445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/>
          <p:nvPr/>
        </p:nvCxnSpPr>
        <p:spPr>
          <a:xfrm flipV="1">
            <a:off x="9273857" y="4196504"/>
            <a:ext cx="615001" cy="245063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9881609" y="4219318"/>
            <a:ext cx="580490" cy="265211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 flipV="1">
            <a:off x="10466449" y="3368526"/>
            <a:ext cx="576201" cy="1137005"/>
          </a:xfrm>
          <a:prstGeom prst="line">
            <a:avLst/>
          </a:prstGeom>
          <a:ln w="38100">
            <a:solidFill>
              <a:srgbClr val="DE171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椭圆 118"/>
          <p:cNvSpPr/>
          <p:nvPr/>
        </p:nvSpPr>
        <p:spPr>
          <a:xfrm>
            <a:off x="10960100" y="3293625"/>
            <a:ext cx="162000" cy="16200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10385328" y="4391779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9800488" y="4124065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椭圆 121"/>
          <p:cNvSpPr/>
          <p:nvPr/>
        </p:nvSpPr>
        <p:spPr>
          <a:xfrm>
            <a:off x="9203527" y="4354056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椭圆 122"/>
          <p:cNvSpPr/>
          <p:nvPr/>
        </p:nvSpPr>
        <p:spPr>
          <a:xfrm>
            <a:off x="8621396" y="4115384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椭圆 123"/>
          <p:cNvSpPr/>
          <p:nvPr/>
        </p:nvSpPr>
        <p:spPr>
          <a:xfrm>
            <a:off x="8028129" y="4083608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椭圆 124"/>
          <p:cNvSpPr/>
          <p:nvPr/>
        </p:nvSpPr>
        <p:spPr>
          <a:xfrm>
            <a:off x="7430886" y="3797370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椭圆 125"/>
          <p:cNvSpPr/>
          <p:nvPr/>
        </p:nvSpPr>
        <p:spPr>
          <a:xfrm>
            <a:off x="6833645" y="4350809"/>
            <a:ext cx="162242" cy="16224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椭圆 126"/>
          <p:cNvSpPr/>
          <p:nvPr/>
        </p:nvSpPr>
        <p:spPr>
          <a:xfrm>
            <a:off x="6237658" y="4558639"/>
            <a:ext cx="162000" cy="162000"/>
          </a:xfrm>
          <a:prstGeom prst="ellipse">
            <a:avLst/>
          </a:prstGeom>
          <a:solidFill>
            <a:srgbClr val="F5F5FA"/>
          </a:solidFill>
          <a:ln w="38100">
            <a:solidFill>
              <a:srgbClr val="DE17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817160" y="1713660"/>
            <a:ext cx="1064855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。我们坚持以客户为中心，快速响应客户需求，持续为客户创造长期价值进而成就客户。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959249" y="3518626"/>
            <a:ext cx="4351360" cy="1937691"/>
            <a:chOff x="959249" y="3518626"/>
            <a:chExt cx="4351360" cy="1937691"/>
          </a:xfrm>
        </p:grpSpPr>
        <p:sp>
          <p:nvSpPr>
            <p:cNvPr id="130" name="矩形 129"/>
            <p:cNvSpPr/>
            <p:nvPr/>
          </p:nvSpPr>
          <p:spPr>
            <a:xfrm>
              <a:off x="992582" y="3518626"/>
              <a:ext cx="1111202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65%</a:t>
              </a:r>
              <a:endParaRPr lang="zh-CN" altLang="en-US" sz="48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959249" y="4363710"/>
              <a:ext cx="4351360" cy="10926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。为客户提供有效服务，是我们工作的方向和价值评价的标尺，成就客户就是成就我们自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2446826" y="3590871"/>
              <a:ext cx="286378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3" name="矩形 132"/>
          <p:cNvSpPr/>
          <p:nvPr/>
        </p:nvSpPr>
        <p:spPr>
          <a:xfrm>
            <a:off x="1050290" y="3024617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DE171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我们的分析</a:t>
            </a:r>
            <a:endParaRPr lang="zh-CN" altLang="en-US" dirty="0">
              <a:solidFill>
                <a:srgbClr val="DE171E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45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95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2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4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7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95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4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9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2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45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7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79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2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450"/>
                            </p:stCondLst>
                            <p:childTnLst>
                              <p:par>
                                <p:cTn id="1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7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8950"/>
                            </p:stCondLst>
                            <p:childTnLst>
                              <p:par>
                                <p:cTn id="1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9200"/>
                            </p:stCondLst>
                            <p:childTnLst>
                              <p:par>
                                <p:cTn id="1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945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9700"/>
                            </p:stCondLst>
                            <p:childTnLst>
                              <p:par>
                                <p:cTn id="1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9950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450"/>
                            </p:stCondLst>
                            <p:childTnLst>
                              <p:par>
                                <p:cTn id="1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07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0950"/>
                            </p:stCondLst>
                            <p:childTnLst>
                              <p:par>
                                <p:cTn id="1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/>
      <p:bldP spid="1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472906" y="1818478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6"/>
          <p:cNvSpPr txBox="1"/>
          <p:nvPr/>
        </p:nvSpPr>
        <p:spPr>
          <a:xfrm>
            <a:off x="481010" y="1497746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0" name="TextBox 15"/>
          <p:cNvSpPr txBox="1"/>
          <p:nvPr/>
        </p:nvSpPr>
        <p:spPr>
          <a:xfrm>
            <a:off x="6249515" y="1818478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1" name="TextBox 16"/>
          <p:cNvSpPr txBox="1"/>
          <p:nvPr/>
        </p:nvSpPr>
        <p:spPr>
          <a:xfrm>
            <a:off x="6257619" y="1497746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334566" y="2463848"/>
            <a:ext cx="2865432" cy="144877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238383" y="2463848"/>
            <a:ext cx="2865432" cy="1448778"/>
          </a:xfrm>
          <a:prstGeom prst="rect">
            <a:avLst/>
          </a:prstGeom>
          <a:solidFill>
            <a:srgbClr val="E70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142200" y="2463848"/>
            <a:ext cx="2865432" cy="1448778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046018" y="2463848"/>
            <a:ext cx="2865432" cy="1448778"/>
          </a:xfrm>
          <a:prstGeom prst="rect">
            <a:avLst/>
          </a:prstGeom>
          <a:solidFill>
            <a:srgbClr val="E70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4566" y="3978323"/>
            <a:ext cx="2865432" cy="1448778"/>
          </a:xfrm>
          <a:prstGeom prst="rect">
            <a:avLst/>
          </a:prstGeom>
          <a:solidFill>
            <a:srgbClr val="E70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238383" y="3978323"/>
            <a:ext cx="2865432" cy="144877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42200" y="3978323"/>
            <a:ext cx="2865432" cy="1448778"/>
          </a:xfrm>
          <a:prstGeom prst="rect">
            <a:avLst/>
          </a:prstGeom>
          <a:solidFill>
            <a:srgbClr val="E700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046018" y="3978323"/>
            <a:ext cx="2865432" cy="1448778"/>
          </a:xfrm>
          <a:prstGeom prst="rect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730132" y="4651068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723957" y="4330305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52"/>
          <p:cNvSpPr txBox="1"/>
          <p:nvPr/>
        </p:nvSpPr>
        <p:spPr>
          <a:xfrm>
            <a:off x="3778796" y="322348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3" name="TextBox 53"/>
          <p:cNvSpPr txBox="1"/>
          <p:nvPr/>
        </p:nvSpPr>
        <p:spPr>
          <a:xfrm>
            <a:off x="3772621" y="290272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6599087" y="4679060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592912" y="4358297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9491577" y="3158170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9485402" y="2837407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TextBox 15"/>
          <p:cNvSpPr txBox="1"/>
          <p:nvPr/>
        </p:nvSpPr>
        <p:spPr>
          <a:xfrm>
            <a:off x="3267926" y="5827330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9" name="TextBox 16"/>
          <p:cNvSpPr txBox="1"/>
          <p:nvPr/>
        </p:nvSpPr>
        <p:spPr>
          <a:xfrm>
            <a:off x="3276030" y="5506598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TextBox 15"/>
          <p:cNvSpPr txBox="1"/>
          <p:nvPr/>
        </p:nvSpPr>
        <p:spPr>
          <a:xfrm>
            <a:off x="9044535" y="5827330"/>
            <a:ext cx="258780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</a:p>
        </p:txBody>
      </p:sp>
      <p:sp>
        <p:nvSpPr>
          <p:cNvPr id="31" name="TextBox 16"/>
          <p:cNvSpPr txBox="1"/>
          <p:nvPr/>
        </p:nvSpPr>
        <p:spPr>
          <a:xfrm>
            <a:off x="9052639" y="5506598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0593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17804" y="1545895"/>
            <a:ext cx="6315075" cy="3944621"/>
            <a:chOff x="635001" y="1545895"/>
            <a:chExt cx="6315075" cy="3944621"/>
          </a:xfrm>
        </p:grpSpPr>
        <p:sp>
          <p:nvSpPr>
            <p:cNvPr id="21" name="矩形 20"/>
            <p:cNvSpPr/>
            <p:nvPr/>
          </p:nvSpPr>
          <p:spPr>
            <a:xfrm>
              <a:off x="635001" y="5090465"/>
              <a:ext cx="273050" cy="4000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184276" y="4696765"/>
              <a:ext cx="273050" cy="7937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733551" y="4960289"/>
              <a:ext cx="273050" cy="5302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282826" y="4823765"/>
              <a:ext cx="273050" cy="6667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2832101" y="4106215"/>
              <a:ext cx="273050" cy="13842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381376" y="3991915"/>
              <a:ext cx="273050" cy="14985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3930651" y="4291953"/>
              <a:ext cx="273050" cy="11985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4479926" y="3796653"/>
              <a:ext cx="273050" cy="169386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5029201" y="3677591"/>
              <a:ext cx="273050" cy="18129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5578476" y="2929878"/>
              <a:ext cx="273050" cy="25606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6127751" y="1661466"/>
              <a:ext cx="273050" cy="38290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6677026" y="1545895"/>
              <a:ext cx="273050" cy="394462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17804" y="1721155"/>
            <a:ext cx="6315075" cy="3769361"/>
            <a:chOff x="771526" y="1844040"/>
            <a:chExt cx="6315075" cy="3769361"/>
          </a:xfrm>
          <a:solidFill>
            <a:schemeClr val="accent3"/>
          </a:solidFill>
        </p:grpSpPr>
        <p:sp>
          <p:nvSpPr>
            <p:cNvPr id="34" name="矩形 33"/>
            <p:cNvSpPr/>
            <p:nvPr/>
          </p:nvSpPr>
          <p:spPr>
            <a:xfrm>
              <a:off x="771526" y="5334000"/>
              <a:ext cx="273050" cy="279400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1320801" y="5083174"/>
              <a:ext cx="273050" cy="530226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1870076" y="5213350"/>
              <a:ext cx="273050" cy="40004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2419351" y="5143500"/>
              <a:ext cx="273050" cy="46989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2968626" y="4320540"/>
              <a:ext cx="273050" cy="129285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3517901" y="4610100"/>
              <a:ext cx="273050" cy="100329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067176" y="4678680"/>
              <a:ext cx="273050" cy="93471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616451" y="4320540"/>
              <a:ext cx="273050" cy="129285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5165726" y="4414838"/>
              <a:ext cx="273050" cy="1198562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5715001" y="3497580"/>
              <a:ext cx="273050" cy="2115820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6264276" y="2948939"/>
              <a:ext cx="273050" cy="2664461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6813551" y="1844040"/>
              <a:ext cx="273050" cy="3769361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67419" y="5531155"/>
            <a:ext cx="6415044" cy="276999"/>
            <a:chOff x="584616" y="5531155"/>
            <a:chExt cx="6415044" cy="276999"/>
          </a:xfrm>
        </p:grpSpPr>
        <p:sp>
          <p:nvSpPr>
            <p:cNvPr id="47" name="文本框 16"/>
            <p:cNvSpPr txBox="1"/>
            <p:nvPr/>
          </p:nvSpPr>
          <p:spPr>
            <a:xfrm>
              <a:off x="584616" y="5531155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JAN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8" name="文本框 56"/>
            <p:cNvSpPr txBox="1"/>
            <p:nvPr/>
          </p:nvSpPr>
          <p:spPr>
            <a:xfrm>
              <a:off x="1141905" y="5531155"/>
              <a:ext cx="357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FEB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文本框 57"/>
            <p:cNvSpPr txBox="1"/>
            <p:nvPr/>
          </p:nvSpPr>
          <p:spPr>
            <a:xfrm>
              <a:off x="1675952" y="5531155"/>
              <a:ext cx="38824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MAR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0" name="文本框 58"/>
            <p:cNvSpPr txBox="1"/>
            <p:nvPr/>
          </p:nvSpPr>
          <p:spPr>
            <a:xfrm>
              <a:off x="2232441" y="5531155"/>
              <a:ext cx="3738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APR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59"/>
            <p:cNvSpPr txBox="1"/>
            <p:nvPr/>
          </p:nvSpPr>
          <p:spPr>
            <a:xfrm>
              <a:off x="2777708" y="5531155"/>
              <a:ext cx="3818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MAY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" name="文本框 60"/>
            <p:cNvSpPr txBox="1"/>
            <p:nvPr/>
          </p:nvSpPr>
          <p:spPr>
            <a:xfrm>
              <a:off x="3327784" y="5531155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JUN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3" name="文本框 61"/>
            <p:cNvSpPr txBox="1"/>
            <p:nvPr/>
          </p:nvSpPr>
          <p:spPr>
            <a:xfrm>
              <a:off x="3885074" y="5531155"/>
              <a:ext cx="3642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JUL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4" name="文本框 62"/>
            <p:cNvSpPr txBox="1"/>
            <p:nvPr/>
          </p:nvSpPr>
          <p:spPr>
            <a:xfrm>
              <a:off x="4427137" y="5531155"/>
              <a:ext cx="3786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AUG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5" name="文本框 63"/>
            <p:cNvSpPr txBox="1"/>
            <p:nvPr/>
          </p:nvSpPr>
          <p:spPr>
            <a:xfrm>
              <a:off x="4982823" y="5531155"/>
              <a:ext cx="3658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SEP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6" name="文本框 64"/>
            <p:cNvSpPr txBox="1"/>
            <p:nvPr/>
          </p:nvSpPr>
          <p:spPr>
            <a:xfrm>
              <a:off x="5528892" y="5531155"/>
              <a:ext cx="372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OCT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65"/>
            <p:cNvSpPr txBox="1"/>
            <p:nvPr/>
          </p:nvSpPr>
          <p:spPr>
            <a:xfrm>
              <a:off x="6074159" y="5531155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NOV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8" name="文本框 66"/>
            <p:cNvSpPr txBox="1"/>
            <p:nvPr/>
          </p:nvSpPr>
          <p:spPr>
            <a:xfrm>
              <a:off x="6627442" y="5531155"/>
              <a:ext cx="3722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rgbClr val="DE171E"/>
                  </a:solidFill>
                  <a:latin typeface="Agency FB" panose="020B0503020202020204" pitchFamily="34" charset="0"/>
                </a:rPr>
                <a:t>DEC</a:t>
              </a:r>
              <a:endParaRPr lang="zh-CN" altLang="en-US" sz="1200" dirty="0">
                <a:solidFill>
                  <a:srgbClr val="DE171E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88461" y="1384467"/>
            <a:ext cx="1369684" cy="553998"/>
            <a:chOff x="805658" y="1361539"/>
            <a:chExt cx="1369684" cy="553998"/>
          </a:xfrm>
        </p:grpSpPr>
        <p:sp>
          <p:nvSpPr>
            <p:cNvPr id="60" name="矩形 59"/>
            <p:cNvSpPr/>
            <p:nvPr/>
          </p:nvSpPr>
          <p:spPr>
            <a:xfrm>
              <a:off x="908051" y="1361539"/>
              <a:ext cx="1267291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zh-CN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一年的商业分析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zh-CN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/>
              </a:r>
              <a:br>
                <a:rPr lang="zh-CN" altLang="zh-CN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r>
                <a:rPr lang="zh-CN" altLang="zh-CN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营销调研分析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805658" y="1426369"/>
              <a:ext cx="102393" cy="102393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805658" y="1741647"/>
              <a:ext cx="102393" cy="10239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121550" y="4628378"/>
            <a:ext cx="2870200" cy="1169944"/>
            <a:chOff x="8331592" y="4581525"/>
            <a:chExt cx="2870200" cy="1169944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8430577" y="4581525"/>
              <a:ext cx="490538" cy="0"/>
            </a:xfrm>
            <a:prstGeom prst="line">
              <a:avLst/>
            </a:prstGeom>
            <a:ln>
              <a:solidFill>
                <a:srgbClr val="DE171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矩形 64"/>
            <p:cNvSpPr/>
            <p:nvPr/>
          </p:nvSpPr>
          <p:spPr>
            <a:xfrm>
              <a:off x="8331592" y="4735806"/>
              <a:ext cx="28702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标题 2"/>
          <p:cNvSpPr txBox="1">
            <a:spLocks/>
          </p:cNvSpPr>
          <p:nvPr/>
        </p:nvSpPr>
        <p:spPr>
          <a:xfrm>
            <a:off x="8121550" y="1310958"/>
            <a:ext cx="28702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全年商业分析</a:t>
            </a:r>
          </a:p>
        </p:txBody>
      </p:sp>
      <p:sp>
        <p:nvSpPr>
          <p:cNvPr id="67" name="矩形 66"/>
          <p:cNvSpPr/>
          <p:nvPr/>
        </p:nvSpPr>
        <p:spPr>
          <a:xfrm>
            <a:off x="8121550" y="1926966"/>
            <a:ext cx="2870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3985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877245" y="1954875"/>
            <a:ext cx="7285679" cy="3363118"/>
            <a:chOff x="877245" y="1905000"/>
            <a:chExt cx="7285679" cy="3363118"/>
          </a:xfrm>
        </p:grpSpPr>
        <p:grpSp>
          <p:nvGrpSpPr>
            <p:cNvPr id="72" name="组合 71"/>
            <p:cNvGrpSpPr/>
            <p:nvPr/>
          </p:nvGrpSpPr>
          <p:grpSpPr>
            <a:xfrm>
              <a:off x="1429058" y="1989396"/>
              <a:ext cx="6733866" cy="3146651"/>
              <a:chOff x="1457325" y="3086830"/>
              <a:chExt cx="4371975" cy="1847120"/>
            </a:xfrm>
          </p:grpSpPr>
          <p:cxnSp>
            <p:nvCxnSpPr>
              <p:cNvPr id="80" name="直接连接符 79"/>
              <p:cNvCxnSpPr/>
              <p:nvPr/>
            </p:nvCxnSpPr>
            <p:spPr>
              <a:xfrm>
                <a:off x="1457325" y="4933950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1457325" y="4564526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1457325" y="4195102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1457325" y="3825678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1457325" y="3456254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1457325" y="3086830"/>
                <a:ext cx="4371975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组合 72"/>
            <p:cNvGrpSpPr/>
            <p:nvPr/>
          </p:nvGrpSpPr>
          <p:grpSpPr>
            <a:xfrm>
              <a:off x="877245" y="1905000"/>
              <a:ext cx="542035" cy="3363118"/>
              <a:chOff x="877245" y="1905000"/>
              <a:chExt cx="542035" cy="3363118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949212" y="2534534"/>
                <a:ext cx="470067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80%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矩形 74"/>
              <p:cNvSpPr/>
              <p:nvPr/>
            </p:nvSpPr>
            <p:spPr>
              <a:xfrm>
                <a:off x="949212" y="3164069"/>
                <a:ext cx="470067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949212" y="3793602"/>
                <a:ext cx="470067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949212" y="4423137"/>
                <a:ext cx="470067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1021182" y="5052674"/>
                <a:ext cx="398098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矩形 78"/>
              <p:cNvSpPr/>
              <p:nvPr/>
            </p:nvSpPr>
            <p:spPr>
              <a:xfrm>
                <a:off x="877245" y="1905000"/>
                <a:ext cx="542033" cy="2154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altLang="zh-CN" sz="800" dirty="0">
                    <a:solidFill>
                      <a:srgbClr val="E7001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100%</a:t>
                </a:r>
                <a:endParaRPr lang="zh-CN" altLang="en-US" sz="800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6575592" y="2039270"/>
            <a:ext cx="866608" cy="3517532"/>
            <a:chOff x="6575592" y="1989395"/>
            <a:chExt cx="866608" cy="3517532"/>
          </a:xfrm>
        </p:grpSpPr>
        <p:sp>
          <p:nvSpPr>
            <p:cNvPr id="87" name="圆角矩形 86"/>
            <p:cNvSpPr/>
            <p:nvPr/>
          </p:nvSpPr>
          <p:spPr>
            <a:xfrm>
              <a:off x="6681003" y="1989395"/>
              <a:ext cx="655786" cy="298646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6575592" y="5229928"/>
              <a:ext cx="8666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平台五</a:t>
              </a:r>
            </a:p>
          </p:txBody>
        </p:sp>
        <p:sp>
          <p:nvSpPr>
            <p:cNvPr id="89" name="椭圆 88"/>
            <p:cNvSpPr/>
            <p:nvPr/>
          </p:nvSpPr>
          <p:spPr>
            <a:xfrm>
              <a:off x="6924578" y="5052674"/>
              <a:ext cx="175260" cy="17526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>
              <a:off x="7012642" y="2400300"/>
              <a:ext cx="0" cy="2735747"/>
            </a:xfrm>
            <a:prstGeom prst="line">
              <a:avLst/>
            </a:prstGeom>
            <a:ln w="76200" cap="rnd">
              <a:solidFill>
                <a:srgbClr val="DE171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椭圆 90"/>
            <p:cNvSpPr/>
            <p:nvPr/>
          </p:nvSpPr>
          <p:spPr>
            <a:xfrm>
              <a:off x="6752310" y="2063296"/>
              <a:ext cx="519796" cy="519796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6798797" y="2164753"/>
              <a:ext cx="428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90</a:t>
              </a:r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5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367992" y="2039270"/>
            <a:ext cx="866608" cy="3517532"/>
            <a:chOff x="5367992" y="1989395"/>
            <a:chExt cx="866608" cy="3517532"/>
          </a:xfrm>
        </p:grpSpPr>
        <p:sp>
          <p:nvSpPr>
            <p:cNvPr id="94" name="圆角矩形 93"/>
            <p:cNvSpPr/>
            <p:nvPr/>
          </p:nvSpPr>
          <p:spPr>
            <a:xfrm>
              <a:off x="5473405" y="1989395"/>
              <a:ext cx="655786" cy="298646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367992" y="5229928"/>
              <a:ext cx="8666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平台四</a:t>
              </a:r>
            </a:p>
          </p:txBody>
        </p:sp>
        <p:sp>
          <p:nvSpPr>
            <p:cNvPr id="96" name="椭圆 95"/>
            <p:cNvSpPr/>
            <p:nvPr/>
          </p:nvSpPr>
          <p:spPr>
            <a:xfrm>
              <a:off x="5713666" y="5052674"/>
              <a:ext cx="175260" cy="175260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7" name="直接连接符 96"/>
            <p:cNvCxnSpPr/>
            <p:nvPr/>
          </p:nvCxnSpPr>
          <p:spPr>
            <a:xfrm>
              <a:off x="5801296" y="3164069"/>
              <a:ext cx="0" cy="1971978"/>
            </a:xfrm>
            <a:prstGeom prst="line">
              <a:avLst/>
            </a:prstGeom>
            <a:ln w="76200" cap="rnd">
              <a:solidFill>
                <a:srgbClr val="DE171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椭圆 97"/>
            <p:cNvSpPr/>
            <p:nvPr/>
          </p:nvSpPr>
          <p:spPr>
            <a:xfrm>
              <a:off x="5541398" y="2870200"/>
              <a:ext cx="519796" cy="519796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5585752" y="2974274"/>
              <a:ext cx="4251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63</a:t>
              </a:r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5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4160394" y="2039270"/>
            <a:ext cx="866608" cy="3517532"/>
            <a:chOff x="4160394" y="1989395"/>
            <a:chExt cx="866608" cy="3517532"/>
          </a:xfrm>
        </p:grpSpPr>
        <p:sp>
          <p:nvSpPr>
            <p:cNvPr id="101" name="圆角矩形 100"/>
            <p:cNvSpPr/>
            <p:nvPr/>
          </p:nvSpPr>
          <p:spPr>
            <a:xfrm>
              <a:off x="4265806" y="1989395"/>
              <a:ext cx="655786" cy="298646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4160394" y="5229928"/>
              <a:ext cx="8666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平台三</a:t>
              </a:r>
            </a:p>
          </p:txBody>
        </p:sp>
        <p:sp>
          <p:nvSpPr>
            <p:cNvPr id="103" name="椭圆 102"/>
            <p:cNvSpPr/>
            <p:nvPr/>
          </p:nvSpPr>
          <p:spPr>
            <a:xfrm>
              <a:off x="4507562" y="5052674"/>
              <a:ext cx="175260" cy="175260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>
              <a:off x="4599175" y="3482627"/>
              <a:ext cx="0" cy="1653420"/>
            </a:xfrm>
            <a:prstGeom prst="line">
              <a:avLst/>
            </a:prstGeom>
            <a:ln w="76200" cap="rnd">
              <a:solidFill>
                <a:srgbClr val="DE171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椭圆 104"/>
            <p:cNvSpPr/>
            <p:nvPr/>
          </p:nvSpPr>
          <p:spPr>
            <a:xfrm>
              <a:off x="4335294" y="3143637"/>
              <a:ext cx="519796" cy="519796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4381939" y="3246062"/>
              <a:ext cx="4235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56</a:t>
              </a:r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5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2952796" y="2039270"/>
            <a:ext cx="866608" cy="3517532"/>
            <a:chOff x="2952796" y="1989395"/>
            <a:chExt cx="866608" cy="3517532"/>
          </a:xfrm>
        </p:grpSpPr>
        <p:sp>
          <p:nvSpPr>
            <p:cNvPr id="108" name="圆角矩形 107"/>
            <p:cNvSpPr/>
            <p:nvPr/>
          </p:nvSpPr>
          <p:spPr>
            <a:xfrm>
              <a:off x="3058207" y="1989395"/>
              <a:ext cx="655786" cy="298646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矩形 108"/>
            <p:cNvSpPr/>
            <p:nvPr/>
          </p:nvSpPr>
          <p:spPr>
            <a:xfrm>
              <a:off x="2952796" y="5229928"/>
              <a:ext cx="8666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平台二</a:t>
              </a:r>
            </a:p>
          </p:txBody>
        </p:sp>
        <p:sp>
          <p:nvSpPr>
            <p:cNvPr id="110" name="椭圆 109"/>
            <p:cNvSpPr/>
            <p:nvPr/>
          </p:nvSpPr>
          <p:spPr>
            <a:xfrm>
              <a:off x="3296047" y="5052674"/>
              <a:ext cx="175260" cy="175260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111" name="直接连接符 110"/>
            <p:cNvCxnSpPr/>
            <p:nvPr/>
          </p:nvCxnSpPr>
          <p:spPr>
            <a:xfrm>
              <a:off x="3383677" y="2870200"/>
              <a:ext cx="0" cy="2265847"/>
            </a:xfrm>
            <a:prstGeom prst="line">
              <a:avLst/>
            </a:prstGeom>
            <a:ln w="76200" cap="rnd">
              <a:solidFill>
                <a:srgbClr val="DE171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椭圆 111"/>
            <p:cNvSpPr/>
            <p:nvPr/>
          </p:nvSpPr>
          <p:spPr>
            <a:xfrm>
              <a:off x="3123779" y="2627933"/>
              <a:ext cx="519796" cy="519796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3" name="矩形 112"/>
            <p:cNvSpPr/>
            <p:nvPr/>
          </p:nvSpPr>
          <p:spPr>
            <a:xfrm>
              <a:off x="3121277" y="2751351"/>
              <a:ext cx="5164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72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1745198" y="2039270"/>
            <a:ext cx="866608" cy="3517532"/>
            <a:chOff x="1745198" y="1989395"/>
            <a:chExt cx="866608" cy="3517532"/>
          </a:xfrm>
        </p:grpSpPr>
        <p:sp>
          <p:nvSpPr>
            <p:cNvPr id="115" name="圆角矩形 114"/>
            <p:cNvSpPr/>
            <p:nvPr/>
          </p:nvSpPr>
          <p:spPr>
            <a:xfrm>
              <a:off x="1850609" y="1989395"/>
              <a:ext cx="655786" cy="298646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745198" y="5229928"/>
              <a:ext cx="86660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平台一</a:t>
              </a:r>
            </a:p>
          </p:txBody>
        </p:sp>
        <p:sp>
          <p:nvSpPr>
            <p:cNvPr id="117" name="椭圆 116"/>
            <p:cNvSpPr/>
            <p:nvPr/>
          </p:nvSpPr>
          <p:spPr>
            <a:xfrm>
              <a:off x="2090872" y="5052674"/>
              <a:ext cx="175260" cy="175260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8" name="直接连接符 117"/>
            <p:cNvCxnSpPr/>
            <p:nvPr/>
          </p:nvCxnSpPr>
          <p:spPr>
            <a:xfrm>
              <a:off x="2178502" y="3676733"/>
              <a:ext cx="0" cy="1459314"/>
            </a:xfrm>
            <a:prstGeom prst="line">
              <a:avLst/>
            </a:prstGeom>
            <a:ln w="76200" cap="rnd">
              <a:solidFill>
                <a:srgbClr val="DE171E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椭圆 118"/>
            <p:cNvSpPr/>
            <p:nvPr/>
          </p:nvSpPr>
          <p:spPr>
            <a:xfrm>
              <a:off x="1918604" y="3412662"/>
              <a:ext cx="519796" cy="519796"/>
            </a:xfrm>
            <a:prstGeom prst="ellipse">
              <a:avLst/>
            </a:prstGeom>
            <a:solidFill>
              <a:srgbClr val="DE171E"/>
            </a:solidFill>
            <a:ln>
              <a:solidFill>
                <a:srgbClr val="DE17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1958025" y="3517648"/>
              <a:ext cx="42030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48</a:t>
              </a:r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5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9031111" y="1823957"/>
            <a:ext cx="2114706" cy="600164"/>
            <a:chOff x="9031111" y="1774082"/>
            <a:chExt cx="2114706" cy="600164"/>
          </a:xfrm>
        </p:grpSpPr>
        <p:sp>
          <p:nvSpPr>
            <p:cNvPr id="122" name="矩形 121"/>
            <p:cNvSpPr/>
            <p:nvPr/>
          </p:nvSpPr>
          <p:spPr>
            <a:xfrm>
              <a:off x="9181519" y="1774082"/>
              <a:ext cx="196429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椭圆 122"/>
            <p:cNvSpPr/>
            <p:nvPr/>
          </p:nvSpPr>
          <p:spPr>
            <a:xfrm>
              <a:off x="9031111" y="1901986"/>
              <a:ext cx="171450" cy="171450"/>
            </a:xfrm>
            <a:prstGeom prst="ellipse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9031111" y="2597763"/>
            <a:ext cx="2114706" cy="600164"/>
            <a:chOff x="9031111" y="2547888"/>
            <a:chExt cx="2114706" cy="600164"/>
          </a:xfrm>
        </p:grpSpPr>
        <p:sp>
          <p:nvSpPr>
            <p:cNvPr id="125" name="矩形 124"/>
            <p:cNvSpPr/>
            <p:nvPr/>
          </p:nvSpPr>
          <p:spPr>
            <a:xfrm>
              <a:off x="9181519" y="2547888"/>
              <a:ext cx="196429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9031111" y="2679472"/>
              <a:ext cx="171450" cy="171450"/>
            </a:xfrm>
            <a:prstGeom prst="ellipse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9031111" y="3371569"/>
            <a:ext cx="2114706" cy="600164"/>
            <a:chOff x="9031111" y="3321694"/>
            <a:chExt cx="2114706" cy="600164"/>
          </a:xfrm>
        </p:grpSpPr>
        <p:sp>
          <p:nvSpPr>
            <p:cNvPr id="128" name="矩形 127"/>
            <p:cNvSpPr/>
            <p:nvPr/>
          </p:nvSpPr>
          <p:spPr>
            <a:xfrm>
              <a:off x="9181519" y="3321694"/>
              <a:ext cx="196429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椭圆 128"/>
            <p:cNvSpPr/>
            <p:nvPr/>
          </p:nvSpPr>
          <p:spPr>
            <a:xfrm>
              <a:off x="9031111" y="3456225"/>
              <a:ext cx="171450" cy="171450"/>
            </a:xfrm>
            <a:prstGeom prst="ellipse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9031111" y="4145375"/>
            <a:ext cx="2114706" cy="600164"/>
            <a:chOff x="9031111" y="4095500"/>
            <a:chExt cx="2114706" cy="600164"/>
          </a:xfrm>
        </p:grpSpPr>
        <p:sp>
          <p:nvSpPr>
            <p:cNvPr id="131" name="矩形 130"/>
            <p:cNvSpPr/>
            <p:nvPr/>
          </p:nvSpPr>
          <p:spPr>
            <a:xfrm>
              <a:off x="9181519" y="4095500"/>
              <a:ext cx="196429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2019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9031111" y="4230031"/>
              <a:ext cx="171450" cy="171450"/>
            </a:xfrm>
            <a:prstGeom prst="ellipse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9031111" y="4919181"/>
            <a:ext cx="2114706" cy="600164"/>
            <a:chOff x="9031111" y="4869306"/>
            <a:chExt cx="2114706" cy="600164"/>
          </a:xfrm>
        </p:grpSpPr>
        <p:sp>
          <p:nvSpPr>
            <p:cNvPr id="134" name="矩形 133"/>
            <p:cNvSpPr/>
            <p:nvPr/>
          </p:nvSpPr>
          <p:spPr>
            <a:xfrm>
              <a:off x="9181519" y="4869306"/>
              <a:ext cx="1964298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9031111" y="5003837"/>
              <a:ext cx="171450" cy="171450"/>
            </a:xfrm>
            <a:prstGeom prst="ellipse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27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502918" y="1810011"/>
            <a:ext cx="0" cy="354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6095206" y="1810011"/>
            <a:ext cx="0" cy="354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8687494" y="1810011"/>
            <a:ext cx="0" cy="354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982638" y="1827163"/>
            <a:ext cx="2445891" cy="3943288"/>
            <a:chOff x="982638" y="1789968"/>
            <a:chExt cx="2445891" cy="3943288"/>
          </a:xfrm>
        </p:grpSpPr>
        <p:sp>
          <p:nvSpPr>
            <p:cNvPr id="12" name="矩形 11"/>
            <p:cNvSpPr/>
            <p:nvPr/>
          </p:nvSpPr>
          <p:spPr>
            <a:xfrm>
              <a:off x="1378682" y="1789968"/>
              <a:ext cx="1656184" cy="1656184"/>
            </a:xfrm>
            <a:prstGeom prst="rect">
              <a:avLst/>
            </a:prstGeom>
            <a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1483959" y="3634408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7001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代用名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82638" y="3994448"/>
              <a:ext cx="2445891" cy="1214524"/>
              <a:chOff x="1054646" y="4005064"/>
              <a:chExt cx="2445891" cy="1214524"/>
            </a:xfrm>
          </p:grpSpPr>
          <p:sp>
            <p:nvSpPr>
              <p:cNvPr id="21" name="TextBox 38"/>
              <p:cNvSpPr txBox="1"/>
              <p:nvPr/>
            </p:nvSpPr>
            <p:spPr>
              <a:xfrm>
                <a:off x="1903130" y="4005064"/>
                <a:ext cx="748923" cy="33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职位名称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234919" y="5290592"/>
              <a:ext cx="442664" cy="442664"/>
              <a:chOff x="2342593" y="4679353"/>
              <a:chExt cx="304800" cy="3048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342593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任意多边形 19"/>
              <p:cNvSpPr>
                <a:spLocks/>
              </p:cNvSpPr>
              <p:nvPr/>
            </p:nvSpPr>
            <p:spPr bwMode="auto">
              <a:xfrm>
                <a:off x="2410170" y="4758865"/>
                <a:ext cx="169646" cy="145777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586847" y="5290592"/>
              <a:ext cx="442664" cy="442664"/>
              <a:chOff x="1973778" y="4679353"/>
              <a:chExt cx="304800" cy="3048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973778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任意多边形 17"/>
              <p:cNvSpPr>
                <a:spLocks/>
              </p:cNvSpPr>
              <p:nvPr/>
            </p:nvSpPr>
            <p:spPr bwMode="auto">
              <a:xfrm>
                <a:off x="2030587" y="4753267"/>
                <a:ext cx="191182" cy="156973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577307" y="1810011"/>
            <a:ext cx="2445891" cy="3971056"/>
            <a:chOff x="3577307" y="1772816"/>
            <a:chExt cx="2445891" cy="3971056"/>
          </a:xfrm>
        </p:grpSpPr>
        <p:sp>
          <p:nvSpPr>
            <p:cNvPr id="24" name="矩形 23"/>
            <p:cNvSpPr/>
            <p:nvPr/>
          </p:nvSpPr>
          <p:spPr>
            <a:xfrm>
              <a:off x="3970970" y="1772816"/>
              <a:ext cx="1656184" cy="1656184"/>
            </a:xfrm>
            <a:prstGeom prst="rect">
              <a:avLst/>
            </a:prstGeom>
            <a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4078628" y="3645024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7001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代用名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577307" y="4005064"/>
              <a:ext cx="2445891" cy="1214524"/>
              <a:chOff x="1054646" y="4005064"/>
              <a:chExt cx="2445891" cy="1214524"/>
            </a:xfrm>
          </p:grpSpPr>
          <p:sp>
            <p:nvSpPr>
              <p:cNvPr id="33" name="TextBox 50"/>
              <p:cNvSpPr txBox="1"/>
              <p:nvPr/>
            </p:nvSpPr>
            <p:spPr>
              <a:xfrm>
                <a:off x="1903130" y="4005064"/>
                <a:ext cx="748923" cy="33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职位名称</a:t>
                </a: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4829588" y="5301208"/>
              <a:ext cx="442664" cy="442664"/>
              <a:chOff x="2342593" y="4679353"/>
              <a:chExt cx="304800" cy="3048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342593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任意多边形 31"/>
              <p:cNvSpPr>
                <a:spLocks/>
              </p:cNvSpPr>
              <p:nvPr/>
            </p:nvSpPr>
            <p:spPr bwMode="auto">
              <a:xfrm>
                <a:off x="2410170" y="4758865"/>
                <a:ext cx="169646" cy="145777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4181516" y="5301208"/>
              <a:ext cx="442664" cy="442664"/>
              <a:chOff x="1973778" y="4679353"/>
              <a:chExt cx="304800" cy="304800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973778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任意多边形 29"/>
              <p:cNvSpPr>
                <a:spLocks/>
              </p:cNvSpPr>
              <p:nvPr/>
            </p:nvSpPr>
            <p:spPr bwMode="auto">
              <a:xfrm>
                <a:off x="2030587" y="4753267"/>
                <a:ext cx="191182" cy="156973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167214" y="1827163"/>
            <a:ext cx="2445891" cy="3953904"/>
            <a:chOff x="6167214" y="1789968"/>
            <a:chExt cx="2445891" cy="3953904"/>
          </a:xfrm>
        </p:grpSpPr>
        <p:sp>
          <p:nvSpPr>
            <p:cNvPr id="36" name="矩形 35"/>
            <p:cNvSpPr/>
            <p:nvPr/>
          </p:nvSpPr>
          <p:spPr>
            <a:xfrm>
              <a:off x="6563258" y="1789968"/>
              <a:ext cx="1656184" cy="1656184"/>
            </a:xfrm>
            <a:prstGeom prst="rect">
              <a:avLst/>
            </a:prstGeom>
            <a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6668535" y="3645024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7001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代用名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6167214" y="4005064"/>
              <a:ext cx="2445891" cy="1214524"/>
              <a:chOff x="1054646" y="4005064"/>
              <a:chExt cx="2445891" cy="1214524"/>
            </a:xfrm>
          </p:grpSpPr>
          <p:sp>
            <p:nvSpPr>
              <p:cNvPr id="45" name="TextBox 62"/>
              <p:cNvSpPr txBox="1"/>
              <p:nvPr/>
            </p:nvSpPr>
            <p:spPr>
              <a:xfrm>
                <a:off x="1903130" y="4005064"/>
                <a:ext cx="748923" cy="33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职位名称</a:t>
                </a: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7419495" y="5301208"/>
              <a:ext cx="442664" cy="442664"/>
              <a:chOff x="2342593" y="4679353"/>
              <a:chExt cx="304800" cy="3048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2342593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任意多边形 43"/>
              <p:cNvSpPr>
                <a:spLocks/>
              </p:cNvSpPr>
              <p:nvPr/>
            </p:nvSpPr>
            <p:spPr bwMode="auto">
              <a:xfrm>
                <a:off x="2410170" y="4758865"/>
                <a:ext cx="169646" cy="145777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771423" y="5301208"/>
              <a:ext cx="442664" cy="442664"/>
              <a:chOff x="1973778" y="4679353"/>
              <a:chExt cx="304800" cy="3048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973778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任意多边形 41"/>
              <p:cNvSpPr>
                <a:spLocks/>
              </p:cNvSpPr>
              <p:nvPr/>
            </p:nvSpPr>
            <p:spPr bwMode="auto">
              <a:xfrm>
                <a:off x="2030587" y="4753267"/>
                <a:ext cx="191182" cy="156973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8761883" y="1827163"/>
            <a:ext cx="2445891" cy="3953904"/>
            <a:chOff x="8761883" y="1789968"/>
            <a:chExt cx="2445891" cy="3953904"/>
          </a:xfrm>
        </p:grpSpPr>
        <p:sp>
          <p:nvSpPr>
            <p:cNvPr id="48" name="矩形 47"/>
            <p:cNvSpPr/>
            <p:nvPr/>
          </p:nvSpPr>
          <p:spPr>
            <a:xfrm>
              <a:off x="9155546" y="1789968"/>
              <a:ext cx="1656184" cy="1656184"/>
            </a:xfrm>
            <a:prstGeom prst="rect">
              <a:avLst/>
            </a:pr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9263204" y="3645024"/>
              <a:ext cx="1443248" cy="323850"/>
            </a:xfrm>
            <a:prstGeom prst="roundRect">
              <a:avLst>
                <a:gd name="adj" fmla="val 50000"/>
              </a:avLst>
            </a:prstGeom>
            <a:solidFill>
              <a:srgbClr val="E7001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代用名</a:t>
              </a:r>
              <a:endPara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8761883" y="4005064"/>
              <a:ext cx="2445891" cy="1214524"/>
              <a:chOff x="1054646" y="4005064"/>
              <a:chExt cx="2445891" cy="1214524"/>
            </a:xfrm>
          </p:grpSpPr>
          <p:sp>
            <p:nvSpPr>
              <p:cNvPr id="57" name="TextBox 74"/>
              <p:cNvSpPr txBox="1"/>
              <p:nvPr/>
            </p:nvSpPr>
            <p:spPr>
              <a:xfrm>
                <a:off x="1903130" y="4005064"/>
                <a:ext cx="748923" cy="3359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ts val="1900"/>
                  </a:lnSpc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职位名称</a:t>
                </a:r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1054646" y="4365104"/>
                <a:ext cx="2445891" cy="854484"/>
              </a:xfrm>
              <a:prstGeom prst="rect">
                <a:avLst/>
              </a:prstGeom>
            </p:spPr>
            <p:txBody>
              <a:bodyPr wrap="square" lIns="91840" tIns="45920" rIns="91840" bIns="45920">
                <a:spAutoFit/>
              </a:bodyPr>
              <a:lstStyle/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zh-CN" altLang="en-US" sz="1100" dirty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为客户服务是我们存在唯一理由，客户需求是我们发展的原动力。我们坚持以客户为中心。</a:t>
                </a:r>
                <a:endPara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0014164" y="5301208"/>
              <a:ext cx="442664" cy="442664"/>
              <a:chOff x="2342593" y="4679353"/>
              <a:chExt cx="304800" cy="3048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2342593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任意多边形 55"/>
              <p:cNvSpPr>
                <a:spLocks/>
              </p:cNvSpPr>
              <p:nvPr/>
            </p:nvSpPr>
            <p:spPr bwMode="auto">
              <a:xfrm>
                <a:off x="2410170" y="4758865"/>
                <a:ext cx="169646" cy="145777"/>
              </a:xfrm>
              <a:custGeom>
                <a:avLst/>
                <a:gdLst>
                  <a:gd name="connsiteX0" fmla="*/ 1131888 w 3463925"/>
                  <a:gd name="connsiteY0" fmla="*/ 2093913 h 2976563"/>
                  <a:gd name="connsiteX1" fmla="*/ 1109662 w 3463925"/>
                  <a:gd name="connsiteY1" fmla="*/ 2094703 h 2976563"/>
                  <a:gd name="connsiteX2" fmla="*/ 1089025 w 3463925"/>
                  <a:gd name="connsiteY2" fmla="*/ 2097863 h 2976563"/>
                  <a:gd name="connsiteX3" fmla="*/ 1070769 w 3463925"/>
                  <a:gd name="connsiteY3" fmla="*/ 2103394 h 2976563"/>
                  <a:gd name="connsiteX4" fmla="*/ 1052512 w 3463925"/>
                  <a:gd name="connsiteY4" fmla="*/ 2109714 h 2976563"/>
                  <a:gd name="connsiteX5" fmla="*/ 1035050 w 3463925"/>
                  <a:gd name="connsiteY5" fmla="*/ 2117614 h 2976563"/>
                  <a:gd name="connsiteX6" fmla="*/ 1018381 w 3463925"/>
                  <a:gd name="connsiteY6" fmla="*/ 2127885 h 2976563"/>
                  <a:gd name="connsiteX7" fmla="*/ 1003300 w 3463925"/>
                  <a:gd name="connsiteY7" fmla="*/ 2138155 h 2976563"/>
                  <a:gd name="connsiteX8" fmla="*/ 988219 w 3463925"/>
                  <a:gd name="connsiteY8" fmla="*/ 2150006 h 2976563"/>
                  <a:gd name="connsiteX9" fmla="*/ 976312 w 3463925"/>
                  <a:gd name="connsiteY9" fmla="*/ 2163437 h 2976563"/>
                  <a:gd name="connsiteX10" fmla="*/ 963612 w 3463925"/>
                  <a:gd name="connsiteY10" fmla="*/ 2177657 h 2976563"/>
                  <a:gd name="connsiteX11" fmla="*/ 954088 w 3463925"/>
                  <a:gd name="connsiteY11" fmla="*/ 2191878 h 2976563"/>
                  <a:gd name="connsiteX12" fmla="*/ 944562 w 3463925"/>
                  <a:gd name="connsiteY12" fmla="*/ 2207679 h 2976563"/>
                  <a:gd name="connsiteX13" fmla="*/ 937419 w 3463925"/>
                  <a:gd name="connsiteY13" fmla="*/ 2223480 h 2976563"/>
                  <a:gd name="connsiteX14" fmla="*/ 931069 w 3463925"/>
                  <a:gd name="connsiteY14" fmla="*/ 2240071 h 2976563"/>
                  <a:gd name="connsiteX15" fmla="*/ 927100 w 3463925"/>
                  <a:gd name="connsiteY15" fmla="*/ 2256662 h 2976563"/>
                  <a:gd name="connsiteX16" fmla="*/ 923925 w 3463925"/>
                  <a:gd name="connsiteY16" fmla="*/ 2273253 h 2976563"/>
                  <a:gd name="connsiteX17" fmla="*/ 923925 w 3463925"/>
                  <a:gd name="connsiteY17" fmla="*/ 2289843 h 2976563"/>
                  <a:gd name="connsiteX18" fmla="*/ 924719 w 3463925"/>
                  <a:gd name="connsiteY18" fmla="*/ 2306434 h 2976563"/>
                  <a:gd name="connsiteX19" fmla="*/ 927100 w 3463925"/>
                  <a:gd name="connsiteY19" fmla="*/ 2322235 h 2976563"/>
                  <a:gd name="connsiteX20" fmla="*/ 931862 w 3463925"/>
                  <a:gd name="connsiteY20" fmla="*/ 2338036 h 2976563"/>
                  <a:gd name="connsiteX21" fmla="*/ 938212 w 3463925"/>
                  <a:gd name="connsiteY21" fmla="*/ 2352257 h 2976563"/>
                  <a:gd name="connsiteX22" fmla="*/ 946944 w 3463925"/>
                  <a:gd name="connsiteY22" fmla="*/ 2365687 h 2976563"/>
                  <a:gd name="connsiteX23" fmla="*/ 956469 w 3463925"/>
                  <a:gd name="connsiteY23" fmla="*/ 2377538 h 2976563"/>
                  <a:gd name="connsiteX24" fmla="*/ 968375 w 3463925"/>
                  <a:gd name="connsiteY24" fmla="*/ 2388599 h 2976563"/>
                  <a:gd name="connsiteX25" fmla="*/ 980281 w 3463925"/>
                  <a:gd name="connsiteY25" fmla="*/ 2398079 h 2976563"/>
                  <a:gd name="connsiteX26" fmla="*/ 994569 w 3463925"/>
                  <a:gd name="connsiteY26" fmla="*/ 2407560 h 2976563"/>
                  <a:gd name="connsiteX27" fmla="*/ 1008856 w 3463925"/>
                  <a:gd name="connsiteY27" fmla="*/ 2414670 h 2976563"/>
                  <a:gd name="connsiteX28" fmla="*/ 1025525 w 3463925"/>
                  <a:gd name="connsiteY28" fmla="*/ 2421780 h 2976563"/>
                  <a:gd name="connsiteX29" fmla="*/ 1042988 w 3463925"/>
                  <a:gd name="connsiteY29" fmla="*/ 2425731 h 2976563"/>
                  <a:gd name="connsiteX30" fmla="*/ 1060450 w 3463925"/>
                  <a:gd name="connsiteY30" fmla="*/ 2429681 h 2976563"/>
                  <a:gd name="connsiteX31" fmla="*/ 1079500 w 3463925"/>
                  <a:gd name="connsiteY31" fmla="*/ 2430471 h 2976563"/>
                  <a:gd name="connsiteX32" fmla="*/ 1099344 w 3463925"/>
                  <a:gd name="connsiteY32" fmla="*/ 2432051 h 2976563"/>
                  <a:gd name="connsiteX33" fmla="*/ 1119188 w 3463925"/>
                  <a:gd name="connsiteY33" fmla="*/ 2429681 h 2976563"/>
                  <a:gd name="connsiteX34" fmla="*/ 1139031 w 3463925"/>
                  <a:gd name="connsiteY34" fmla="*/ 2426521 h 2976563"/>
                  <a:gd name="connsiteX35" fmla="*/ 1158875 w 3463925"/>
                  <a:gd name="connsiteY35" fmla="*/ 2421780 h 2976563"/>
                  <a:gd name="connsiteX36" fmla="*/ 1177131 w 3463925"/>
                  <a:gd name="connsiteY36" fmla="*/ 2415460 h 2976563"/>
                  <a:gd name="connsiteX37" fmla="*/ 1194594 w 3463925"/>
                  <a:gd name="connsiteY37" fmla="*/ 2408350 h 2976563"/>
                  <a:gd name="connsiteX38" fmla="*/ 1212056 w 3463925"/>
                  <a:gd name="connsiteY38" fmla="*/ 2398869 h 2976563"/>
                  <a:gd name="connsiteX39" fmla="*/ 1228725 w 3463925"/>
                  <a:gd name="connsiteY39" fmla="*/ 2390179 h 2976563"/>
                  <a:gd name="connsiteX40" fmla="*/ 1243806 w 3463925"/>
                  <a:gd name="connsiteY40" fmla="*/ 2379118 h 2976563"/>
                  <a:gd name="connsiteX41" fmla="*/ 1257300 w 3463925"/>
                  <a:gd name="connsiteY41" fmla="*/ 2366478 h 2976563"/>
                  <a:gd name="connsiteX42" fmla="*/ 1269206 w 3463925"/>
                  <a:gd name="connsiteY42" fmla="*/ 2353047 h 2976563"/>
                  <a:gd name="connsiteX43" fmla="*/ 1281112 w 3463925"/>
                  <a:gd name="connsiteY43" fmla="*/ 2339616 h 2976563"/>
                  <a:gd name="connsiteX44" fmla="*/ 1291431 w 3463925"/>
                  <a:gd name="connsiteY44" fmla="*/ 2324605 h 2976563"/>
                  <a:gd name="connsiteX45" fmla="*/ 1299369 w 3463925"/>
                  <a:gd name="connsiteY45" fmla="*/ 2309594 h 2976563"/>
                  <a:gd name="connsiteX46" fmla="*/ 1305719 w 3463925"/>
                  <a:gd name="connsiteY46" fmla="*/ 2293794 h 2976563"/>
                  <a:gd name="connsiteX47" fmla="*/ 1310481 w 3463925"/>
                  <a:gd name="connsiteY47" fmla="*/ 2277993 h 2976563"/>
                  <a:gd name="connsiteX48" fmla="*/ 1313656 w 3463925"/>
                  <a:gd name="connsiteY48" fmla="*/ 2261402 h 2976563"/>
                  <a:gd name="connsiteX49" fmla="*/ 1314450 w 3463925"/>
                  <a:gd name="connsiteY49" fmla="*/ 2244811 h 2976563"/>
                  <a:gd name="connsiteX50" fmla="*/ 1313656 w 3463925"/>
                  <a:gd name="connsiteY50" fmla="*/ 2227430 h 2976563"/>
                  <a:gd name="connsiteX51" fmla="*/ 1310481 w 3463925"/>
                  <a:gd name="connsiteY51" fmla="*/ 2212419 h 2976563"/>
                  <a:gd name="connsiteX52" fmla="*/ 1306512 w 3463925"/>
                  <a:gd name="connsiteY52" fmla="*/ 2195828 h 2976563"/>
                  <a:gd name="connsiteX53" fmla="*/ 1300162 w 3463925"/>
                  <a:gd name="connsiteY53" fmla="*/ 2181608 h 2976563"/>
                  <a:gd name="connsiteX54" fmla="*/ 1292225 w 3463925"/>
                  <a:gd name="connsiteY54" fmla="*/ 2167387 h 2976563"/>
                  <a:gd name="connsiteX55" fmla="*/ 1282700 w 3463925"/>
                  <a:gd name="connsiteY55" fmla="*/ 2153956 h 2976563"/>
                  <a:gd name="connsiteX56" fmla="*/ 1271588 w 3463925"/>
                  <a:gd name="connsiteY56" fmla="*/ 2142896 h 2976563"/>
                  <a:gd name="connsiteX57" fmla="*/ 1258094 w 3463925"/>
                  <a:gd name="connsiteY57" fmla="*/ 2131835 h 2976563"/>
                  <a:gd name="connsiteX58" fmla="*/ 1244600 w 3463925"/>
                  <a:gd name="connsiteY58" fmla="*/ 2121564 h 2976563"/>
                  <a:gd name="connsiteX59" fmla="*/ 1228725 w 3463925"/>
                  <a:gd name="connsiteY59" fmla="*/ 2113664 h 2976563"/>
                  <a:gd name="connsiteX60" fmla="*/ 1212056 w 3463925"/>
                  <a:gd name="connsiteY60" fmla="*/ 2106554 h 2976563"/>
                  <a:gd name="connsiteX61" fmla="*/ 1193800 w 3463925"/>
                  <a:gd name="connsiteY61" fmla="*/ 2101023 h 2976563"/>
                  <a:gd name="connsiteX62" fmla="*/ 1173956 w 3463925"/>
                  <a:gd name="connsiteY62" fmla="*/ 2097073 h 2976563"/>
                  <a:gd name="connsiteX63" fmla="*/ 1153319 w 3463925"/>
                  <a:gd name="connsiteY63" fmla="*/ 2093913 h 2976563"/>
                  <a:gd name="connsiteX64" fmla="*/ 1430769 w 3463925"/>
                  <a:gd name="connsiteY64" fmla="*/ 2000250 h 2976563"/>
                  <a:gd name="connsiteX65" fmla="*/ 1423588 w 3463925"/>
                  <a:gd name="connsiteY65" fmla="*/ 2001040 h 2976563"/>
                  <a:gd name="connsiteX66" fmla="*/ 1415609 w 3463925"/>
                  <a:gd name="connsiteY66" fmla="*/ 2002619 h 2976563"/>
                  <a:gd name="connsiteX67" fmla="*/ 1407630 w 3463925"/>
                  <a:gd name="connsiteY67" fmla="*/ 2005778 h 2976563"/>
                  <a:gd name="connsiteX68" fmla="*/ 1400449 w 3463925"/>
                  <a:gd name="connsiteY68" fmla="*/ 2008937 h 2976563"/>
                  <a:gd name="connsiteX69" fmla="*/ 1391672 w 3463925"/>
                  <a:gd name="connsiteY69" fmla="*/ 2014466 h 2976563"/>
                  <a:gd name="connsiteX70" fmla="*/ 1383693 w 3463925"/>
                  <a:gd name="connsiteY70" fmla="*/ 2019204 h 2976563"/>
                  <a:gd name="connsiteX71" fmla="*/ 1376512 w 3463925"/>
                  <a:gd name="connsiteY71" fmla="*/ 2024733 h 2976563"/>
                  <a:gd name="connsiteX72" fmla="*/ 1371724 w 3463925"/>
                  <a:gd name="connsiteY72" fmla="*/ 2030261 h 2976563"/>
                  <a:gd name="connsiteX73" fmla="*/ 1365341 w 3463925"/>
                  <a:gd name="connsiteY73" fmla="*/ 2036579 h 2976563"/>
                  <a:gd name="connsiteX74" fmla="*/ 1361351 w 3463925"/>
                  <a:gd name="connsiteY74" fmla="*/ 2043687 h 2976563"/>
                  <a:gd name="connsiteX75" fmla="*/ 1356564 w 3463925"/>
                  <a:gd name="connsiteY75" fmla="*/ 2050795 h 2976563"/>
                  <a:gd name="connsiteX76" fmla="*/ 1354170 w 3463925"/>
                  <a:gd name="connsiteY76" fmla="*/ 2057903 h 2976563"/>
                  <a:gd name="connsiteX77" fmla="*/ 1351777 w 3463925"/>
                  <a:gd name="connsiteY77" fmla="*/ 2065011 h 2976563"/>
                  <a:gd name="connsiteX78" fmla="*/ 1349383 w 3463925"/>
                  <a:gd name="connsiteY78" fmla="*/ 2072119 h 2976563"/>
                  <a:gd name="connsiteX79" fmla="*/ 1348585 w 3463925"/>
                  <a:gd name="connsiteY79" fmla="*/ 2080806 h 2976563"/>
                  <a:gd name="connsiteX80" fmla="*/ 1347787 w 3463925"/>
                  <a:gd name="connsiteY80" fmla="*/ 2087914 h 2976563"/>
                  <a:gd name="connsiteX81" fmla="*/ 1347787 w 3463925"/>
                  <a:gd name="connsiteY81" fmla="*/ 2095022 h 2976563"/>
                  <a:gd name="connsiteX82" fmla="*/ 1348585 w 3463925"/>
                  <a:gd name="connsiteY82" fmla="*/ 2102919 h 2976563"/>
                  <a:gd name="connsiteX83" fmla="*/ 1350979 w 3463925"/>
                  <a:gd name="connsiteY83" fmla="*/ 2110027 h 2976563"/>
                  <a:gd name="connsiteX84" fmla="*/ 1352574 w 3463925"/>
                  <a:gd name="connsiteY84" fmla="*/ 2116345 h 2976563"/>
                  <a:gd name="connsiteX85" fmla="*/ 1355766 w 3463925"/>
                  <a:gd name="connsiteY85" fmla="*/ 2123453 h 2976563"/>
                  <a:gd name="connsiteX86" fmla="*/ 1358958 w 3463925"/>
                  <a:gd name="connsiteY86" fmla="*/ 2129771 h 2976563"/>
                  <a:gd name="connsiteX87" fmla="*/ 1362947 w 3463925"/>
                  <a:gd name="connsiteY87" fmla="*/ 2135300 h 2976563"/>
                  <a:gd name="connsiteX88" fmla="*/ 1366937 w 3463925"/>
                  <a:gd name="connsiteY88" fmla="*/ 2140828 h 2976563"/>
                  <a:gd name="connsiteX89" fmla="*/ 1372522 w 3463925"/>
                  <a:gd name="connsiteY89" fmla="*/ 2144777 h 2976563"/>
                  <a:gd name="connsiteX90" fmla="*/ 1377310 w 3463925"/>
                  <a:gd name="connsiteY90" fmla="*/ 2148726 h 2976563"/>
                  <a:gd name="connsiteX91" fmla="*/ 1383693 w 3463925"/>
                  <a:gd name="connsiteY91" fmla="*/ 2151885 h 2976563"/>
                  <a:gd name="connsiteX92" fmla="*/ 1390076 w 3463925"/>
                  <a:gd name="connsiteY92" fmla="*/ 2154254 h 2976563"/>
                  <a:gd name="connsiteX93" fmla="*/ 1396459 w 3463925"/>
                  <a:gd name="connsiteY93" fmla="*/ 2155833 h 2976563"/>
                  <a:gd name="connsiteX94" fmla="*/ 1403640 w 3463925"/>
                  <a:gd name="connsiteY94" fmla="*/ 2157413 h 2976563"/>
                  <a:gd name="connsiteX95" fmla="*/ 1410822 w 3463925"/>
                  <a:gd name="connsiteY95" fmla="*/ 2157413 h 2976563"/>
                  <a:gd name="connsiteX96" fmla="*/ 1418003 w 3463925"/>
                  <a:gd name="connsiteY96" fmla="*/ 2155833 h 2976563"/>
                  <a:gd name="connsiteX97" fmla="*/ 1425184 w 3463925"/>
                  <a:gd name="connsiteY97" fmla="*/ 2155044 h 2976563"/>
                  <a:gd name="connsiteX98" fmla="*/ 1432365 w 3463925"/>
                  <a:gd name="connsiteY98" fmla="*/ 2152674 h 2976563"/>
                  <a:gd name="connsiteX99" fmla="*/ 1439546 w 3463925"/>
                  <a:gd name="connsiteY99" fmla="*/ 2151095 h 2976563"/>
                  <a:gd name="connsiteX100" fmla="*/ 1446727 w 3463925"/>
                  <a:gd name="connsiteY100" fmla="*/ 2147936 h 2976563"/>
                  <a:gd name="connsiteX101" fmla="*/ 1453908 w 3463925"/>
                  <a:gd name="connsiteY101" fmla="*/ 2143987 h 2976563"/>
                  <a:gd name="connsiteX102" fmla="*/ 1461090 w 3463925"/>
                  <a:gd name="connsiteY102" fmla="*/ 2138459 h 2976563"/>
                  <a:gd name="connsiteX103" fmla="*/ 1467473 w 3463925"/>
                  <a:gd name="connsiteY103" fmla="*/ 2133720 h 2976563"/>
                  <a:gd name="connsiteX104" fmla="*/ 1473058 w 3463925"/>
                  <a:gd name="connsiteY104" fmla="*/ 2127402 h 2976563"/>
                  <a:gd name="connsiteX105" fmla="*/ 1478644 w 3463925"/>
                  <a:gd name="connsiteY105" fmla="*/ 2121084 h 2976563"/>
                  <a:gd name="connsiteX106" fmla="*/ 1483431 w 3463925"/>
                  <a:gd name="connsiteY106" fmla="*/ 2113976 h 2976563"/>
                  <a:gd name="connsiteX107" fmla="*/ 1488218 w 3463925"/>
                  <a:gd name="connsiteY107" fmla="*/ 2106868 h 2976563"/>
                  <a:gd name="connsiteX108" fmla="*/ 1490612 w 3463925"/>
                  <a:gd name="connsiteY108" fmla="*/ 2099760 h 2976563"/>
                  <a:gd name="connsiteX109" fmla="*/ 1493804 w 3463925"/>
                  <a:gd name="connsiteY109" fmla="*/ 2092652 h 2976563"/>
                  <a:gd name="connsiteX110" fmla="*/ 1496995 w 3463925"/>
                  <a:gd name="connsiteY110" fmla="*/ 2085544 h 2976563"/>
                  <a:gd name="connsiteX111" fmla="*/ 1497793 w 3463925"/>
                  <a:gd name="connsiteY111" fmla="*/ 2078437 h 2976563"/>
                  <a:gd name="connsiteX112" fmla="*/ 1499389 w 3463925"/>
                  <a:gd name="connsiteY112" fmla="*/ 2070539 h 2976563"/>
                  <a:gd name="connsiteX113" fmla="*/ 1500187 w 3463925"/>
                  <a:gd name="connsiteY113" fmla="*/ 2063431 h 2976563"/>
                  <a:gd name="connsiteX114" fmla="*/ 1499389 w 3463925"/>
                  <a:gd name="connsiteY114" fmla="*/ 2056323 h 2976563"/>
                  <a:gd name="connsiteX115" fmla="*/ 1497793 w 3463925"/>
                  <a:gd name="connsiteY115" fmla="*/ 2049215 h 2976563"/>
                  <a:gd name="connsiteX116" fmla="*/ 1496995 w 3463925"/>
                  <a:gd name="connsiteY116" fmla="*/ 2042107 h 2976563"/>
                  <a:gd name="connsiteX117" fmla="*/ 1493804 w 3463925"/>
                  <a:gd name="connsiteY117" fmla="*/ 2035789 h 2976563"/>
                  <a:gd name="connsiteX118" fmla="*/ 1490612 w 3463925"/>
                  <a:gd name="connsiteY118" fmla="*/ 2028681 h 2976563"/>
                  <a:gd name="connsiteX119" fmla="*/ 1486623 w 3463925"/>
                  <a:gd name="connsiteY119" fmla="*/ 2023153 h 2976563"/>
                  <a:gd name="connsiteX120" fmla="*/ 1482633 w 3463925"/>
                  <a:gd name="connsiteY120" fmla="*/ 2018415 h 2976563"/>
                  <a:gd name="connsiteX121" fmla="*/ 1477846 w 3463925"/>
                  <a:gd name="connsiteY121" fmla="*/ 2012886 h 2976563"/>
                  <a:gd name="connsiteX122" fmla="*/ 1472260 w 3463925"/>
                  <a:gd name="connsiteY122" fmla="*/ 2008937 h 2976563"/>
                  <a:gd name="connsiteX123" fmla="*/ 1465877 w 3463925"/>
                  <a:gd name="connsiteY123" fmla="*/ 2005778 h 2976563"/>
                  <a:gd name="connsiteX124" fmla="*/ 1460292 w 3463925"/>
                  <a:gd name="connsiteY124" fmla="*/ 2004199 h 2976563"/>
                  <a:gd name="connsiteX125" fmla="*/ 1453111 w 3463925"/>
                  <a:gd name="connsiteY125" fmla="*/ 2001830 h 2976563"/>
                  <a:gd name="connsiteX126" fmla="*/ 1446727 w 3463925"/>
                  <a:gd name="connsiteY126" fmla="*/ 2000250 h 2976563"/>
                  <a:gd name="connsiteX127" fmla="*/ 1439546 w 3463925"/>
                  <a:gd name="connsiteY127" fmla="*/ 2000250 h 2976563"/>
                  <a:gd name="connsiteX128" fmla="*/ 1342170 w 3463925"/>
                  <a:gd name="connsiteY128" fmla="*/ 1662113 h 2976563"/>
                  <a:gd name="connsiteX129" fmla="*/ 1368326 w 3463925"/>
                  <a:gd name="connsiteY129" fmla="*/ 1662113 h 2976563"/>
                  <a:gd name="connsiteX130" fmla="*/ 1391311 w 3463925"/>
                  <a:gd name="connsiteY130" fmla="*/ 1662908 h 2976563"/>
                  <a:gd name="connsiteX131" fmla="*/ 1415090 w 3463925"/>
                  <a:gd name="connsiteY131" fmla="*/ 1663703 h 2976563"/>
                  <a:gd name="connsiteX132" fmla="*/ 1438075 w 3463925"/>
                  <a:gd name="connsiteY132" fmla="*/ 1666088 h 2976563"/>
                  <a:gd name="connsiteX133" fmla="*/ 1460268 w 3463925"/>
                  <a:gd name="connsiteY133" fmla="*/ 1669268 h 2976563"/>
                  <a:gd name="connsiteX134" fmla="*/ 1481668 w 3463925"/>
                  <a:gd name="connsiteY134" fmla="*/ 1673244 h 2976563"/>
                  <a:gd name="connsiteX135" fmla="*/ 1502276 w 3463925"/>
                  <a:gd name="connsiteY135" fmla="*/ 1678014 h 2976563"/>
                  <a:gd name="connsiteX136" fmla="*/ 1522884 w 3463925"/>
                  <a:gd name="connsiteY136" fmla="*/ 1683579 h 2976563"/>
                  <a:gd name="connsiteX137" fmla="*/ 1541907 w 3463925"/>
                  <a:gd name="connsiteY137" fmla="*/ 1688350 h 2976563"/>
                  <a:gd name="connsiteX138" fmla="*/ 1560929 w 3463925"/>
                  <a:gd name="connsiteY138" fmla="*/ 1695505 h 2976563"/>
                  <a:gd name="connsiteX139" fmla="*/ 1579159 w 3463925"/>
                  <a:gd name="connsiteY139" fmla="*/ 1702661 h 2976563"/>
                  <a:gd name="connsiteX140" fmla="*/ 1596596 w 3463925"/>
                  <a:gd name="connsiteY140" fmla="*/ 1709816 h 2976563"/>
                  <a:gd name="connsiteX141" fmla="*/ 1612449 w 3463925"/>
                  <a:gd name="connsiteY141" fmla="*/ 1718562 h 2976563"/>
                  <a:gd name="connsiteX142" fmla="*/ 1629093 w 3463925"/>
                  <a:gd name="connsiteY142" fmla="*/ 1727307 h 2976563"/>
                  <a:gd name="connsiteX143" fmla="*/ 1645738 w 3463925"/>
                  <a:gd name="connsiteY143" fmla="*/ 1736848 h 2976563"/>
                  <a:gd name="connsiteX144" fmla="*/ 1660005 w 3463925"/>
                  <a:gd name="connsiteY144" fmla="*/ 1747184 h 2976563"/>
                  <a:gd name="connsiteX145" fmla="*/ 1674272 w 3463925"/>
                  <a:gd name="connsiteY145" fmla="*/ 1757519 h 2976563"/>
                  <a:gd name="connsiteX146" fmla="*/ 1688539 w 3463925"/>
                  <a:gd name="connsiteY146" fmla="*/ 1768650 h 2976563"/>
                  <a:gd name="connsiteX147" fmla="*/ 1702013 w 3463925"/>
                  <a:gd name="connsiteY147" fmla="*/ 1779781 h 2976563"/>
                  <a:gd name="connsiteX148" fmla="*/ 1713902 w 3463925"/>
                  <a:gd name="connsiteY148" fmla="*/ 1792501 h 2976563"/>
                  <a:gd name="connsiteX149" fmla="*/ 1726584 w 3463925"/>
                  <a:gd name="connsiteY149" fmla="*/ 1804427 h 2976563"/>
                  <a:gd name="connsiteX150" fmla="*/ 1737680 w 3463925"/>
                  <a:gd name="connsiteY150" fmla="*/ 1817148 h 2976563"/>
                  <a:gd name="connsiteX151" fmla="*/ 1748777 w 3463925"/>
                  <a:gd name="connsiteY151" fmla="*/ 1829869 h 2976563"/>
                  <a:gd name="connsiteX152" fmla="*/ 1759081 w 3463925"/>
                  <a:gd name="connsiteY152" fmla="*/ 1843385 h 2976563"/>
                  <a:gd name="connsiteX153" fmla="*/ 1768592 w 3463925"/>
                  <a:gd name="connsiteY153" fmla="*/ 1856901 h 2976563"/>
                  <a:gd name="connsiteX154" fmla="*/ 1777311 w 3463925"/>
                  <a:gd name="connsiteY154" fmla="*/ 1871212 h 2976563"/>
                  <a:gd name="connsiteX155" fmla="*/ 1786030 w 3463925"/>
                  <a:gd name="connsiteY155" fmla="*/ 1885523 h 2976563"/>
                  <a:gd name="connsiteX156" fmla="*/ 1801882 w 3463925"/>
                  <a:gd name="connsiteY156" fmla="*/ 1914144 h 2976563"/>
                  <a:gd name="connsiteX157" fmla="*/ 1814563 w 3463925"/>
                  <a:gd name="connsiteY157" fmla="*/ 1945151 h 2976563"/>
                  <a:gd name="connsiteX158" fmla="*/ 1825660 w 3463925"/>
                  <a:gd name="connsiteY158" fmla="*/ 1976158 h 2976563"/>
                  <a:gd name="connsiteX159" fmla="*/ 1835171 w 3463925"/>
                  <a:gd name="connsiteY159" fmla="*/ 2007165 h 2976563"/>
                  <a:gd name="connsiteX160" fmla="*/ 1842304 w 3463925"/>
                  <a:gd name="connsiteY160" fmla="*/ 2038967 h 2976563"/>
                  <a:gd name="connsiteX161" fmla="*/ 1846268 w 3463925"/>
                  <a:gd name="connsiteY161" fmla="*/ 2070770 h 2976563"/>
                  <a:gd name="connsiteX162" fmla="*/ 1849438 w 3463925"/>
                  <a:gd name="connsiteY162" fmla="*/ 2102572 h 2976563"/>
                  <a:gd name="connsiteX163" fmla="*/ 1849438 w 3463925"/>
                  <a:gd name="connsiteY163" fmla="*/ 2134374 h 2976563"/>
                  <a:gd name="connsiteX164" fmla="*/ 1848645 w 3463925"/>
                  <a:gd name="connsiteY164" fmla="*/ 2166176 h 2976563"/>
                  <a:gd name="connsiteX165" fmla="*/ 1845475 w 3463925"/>
                  <a:gd name="connsiteY165" fmla="*/ 2197183 h 2976563"/>
                  <a:gd name="connsiteX166" fmla="*/ 1839927 w 3463925"/>
                  <a:gd name="connsiteY166" fmla="*/ 2226600 h 2976563"/>
                  <a:gd name="connsiteX167" fmla="*/ 1832793 w 3463925"/>
                  <a:gd name="connsiteY167" fmla="*/ 2256812 h 2976563"/>
                  <a:gd name="connsiteX168" fmla="*/ 1824867 w 3463925"/>
                  <a:gd name="connsiteY168" fmla="*/ 2285434 h 2976563"/>
                  <a:gd name="connsiteX169" fmla="*/ 1813771 w 3463925"/>
                  <a:gd name="connsiteY169" fmla="*/ 2311670 h 2976563"/>
                  <a:gd name="connsiteX170" fmla="*/ 1801089 w 3463925"/>
                  <a:gd name="connsiteY170" fmla="*/ 2337907 h 2976563"/>
                  <a:gd name="connsiteX171" fmla="*/ 1787615 w 3463925"/>
                  <a:gd name="connsiteY171" fmla="*/ 2360963 h 2976563"/>
                  <a:gd name="connsiteX172" fmla="*/ 1771763 w 3463925"/>
                  <a:gd name="connsiteY172" fmla="*/ 2384020 h 2976563"/>
                  <a:gd name="connsiteX173" fmla="*/ 1755118 w 3463925"/>
                  <a:gd name="connsiteY173" fmla="*/ 2405486 h 2976563"/>
                  <a:gd name="connsiteX174" fmla="*/ 1736888 w 3463925"/>
                  <a:gd name="connsiteY174" fmla="*/ 2424568 h 2976563"/>
                  <a:gd name="connsiteX175" fmla="*/ 1717073 w 3463925"/>
                  <a:gd name="connsiteY175" fmla="*/ 2444444 h 2976563"/>
                  <a:gd name="connsiteX176" fmla="*/ 1698050 w 3463925"/>
                  <a:gd name="connsiteY176" fmla="*/ 2463525 h 2976563"/>
                  <a:gd name="connsiteX177" fmla="*/ 1677442 w 3463925"/>
                  <a:gd name="connsiteY177" fmla="*/ 2481016 h 2976563"/>
                  <a:gd name="connsiteX178" fmla="*/ 1656042 w 3463925"/>
                  <a:gd name="connsiteY178" fmla="*/ 2498507 h 2976563"/>
                  <a:gd name="connsiteX179" fmla="*/ 1633056 w 3463925"/>
                  <a:gd name="connsiteY179" fmla="*/ 2515203 h 2976563"/>
                  <a:gd name="connsiteX180" fmla="*/ 1610071 w 3463925"/>
                  <a:gd name="connsiteY180" fmla="*/ 2530309 h 2976563"/>
                  <a:gd name="connsiteX181" fmla="*/ 1586293 w 3463925"/>
                  <a:gd name="connsiteY181" fmla="*/ 2544620 h 2976563"/>
                  <a:gd name="connsiteX182" fmla="*/ 1561722 w 3463925"/>
                  <a:gd name="connsiteY182" fmla="*/ 2558136 h 2976563"/>
                  <a:gd name="connsiteX183" fmla="*/ 1536358 w 3463925"/>
                  <a:gd name="connsiteY183" fmla="*/ 2570857 h 2976563"/>
                  <a:gd name="connsiteX184" fmla="*/ 1510202 w 3463925"/>
                  <a:gd name="connsiteY184" fmla="*/ 2581988 h 2976563"/>
                  <a:gd name="connsiteX185" fmla="*/ 1484046 w 3463925"/>
                  <a:gd name="connsiteY185" fmla="*/ 2592323 h 2976563"/>
                  <a:gd name="connsiteX186" fmla="*/ 1456305 w 3463925"/>
                  <a:gd name="connsiteY186" fmla="*/ 2601864 h 2976563"/>
                  <a:gd name="connsiteX187" fmla="*/ 1428564 w 3463925"/>
                  <a:gd name="connsiteY187" fmla="*/ 2609815 h 2976563"/>
                  <a:gd name="connsiteX188" fmla="*/ 1400823 w 3463925"/>
                  <a:gd name="connsiteY188" fmla="*/ 2616175 h 2976563"/>
                  <a:gd name="connsiteX189" fmla="*/ 1372289 w 3463925"/>
                  <a:gd name="connsiteY189" fmla="*/ 2621740 h 2976563"/>
                  <a:gd name="connsiteX190" fmla="*/ 1342170 w 3463925"/>
                  <a:gd name="connsiteY190" fmla="*/ 2626511 h 2976563"/>
                  <a:gd name="connsiteX191" fmla="*/ 1313636 w 3463925"/>
                  <a:gd name="connsiteY191" fmla="*/ 2628896 h 2976563"/>
                  <a:gd name="connsiteX192" fmla="*/ 1282724 w 3463925"/>
                  <a:gd name="connsiteY192" fmla="*/ 2631281 h 2976563"/>
                  <a:gd name="connsiteX193" fmla="*/ 1253398 w 3463925"/>
                  <a:gd name="connsiteY193" fmla="*/ 2632076 h 2976563"/>
                  <a:gd name="connsiteX194" fmla="*/ 1222486 w 3463925"/>
                  <a:gd name="connsiteY194" fmla="*/ 2631281 h 2976563"/>
                  <a:gd name="connsiteX195" fmla="*/ 1192367 w 3463925"/>
                  <a:gd name="connsiteY195" fmla="*/ 2628101 h 2976563"/>
                  <a:gd name="connsiteX196" fmla="*/ 1161455 w 3463925"/>
                  <a:gd name="connsiteY196" fmla="*/ 2624921 h 2976563"/>
                  <a:gd name="connsiteX197" fmla="*/ 1129751 w 3463925"/>
                  <a:gd name="connsiteY197" fmla="*/ 2620150 h 2976563"/>
                  <a:gd name="connsiteX198" fmla="*/ 1098047 w 3463925"/>
                  <a:gd name="connsiteY198" fmla="*/ 2612995 h 2976563"/>
                  <a:gd name="connsiteX199" fmla="*/ 1066343 w 3463925"/>
                  <a:gd name="connsiteY199" fmla="*/ 2604249 h 2976563"/>
                  <a:gd name="connsiteX200" fmla="*/ 1035431 w 3463925"/>
                  <a:gd name="connsiteY200" fmla="*/ 2595504 h 2976563"/>
                  <a:gd name="connsiteX201" fmla="*/ 1002934 w 3463925"/>
                  <a:gd name="connsiteY201" fmla="*/ 2584373 h 2976563"/>
                  <a:gd name="connsiteX202" fmla="*/ 971230 w 3463925"/>
                  <a:gd name="connsiteY202" fmla="*/ 2570857 h 2976563"/>
                  <a:gd name="connsiteX203" fmla="*/ 938733 w 3463925"/>
                  <a:gd name="connsiteY203" fmla="*/ 2556546 h 2976563"/>
                  <a:gd name="connsiteX204" fmla="*/ 907029 w 3463925"/>
                  <a:gd name="connsiteY204" fmla="*/ 2539850 h 2976563"/>
                  <a:gd name="connsiteX205" fmla="*/ 892762 w 3463925"/>
                  <a:gd name="connsiteY205" fmla="*/ 2530309 h 2976563"/>
                  <a:gd name="connsiteX206" fmla="*/ 880080 w 3463925"/>
                  <a:gd name="connsiteY206" fmla="*/ 2522359 h 2976563"/>
                  <a:gd name="connsiteX207" fmla="*/ 866606 w 3463925"/>
                  <a:gd name="connsiteY207" fmla="*/ 2512818 h 2976563"/>
                  <a:gd name="connsiteX208" fmla="*/ 855509 w 3463925"/>
                  <a:gd name="connsiteY208" fmla="*/ 2503278 h 2976563"/>
                  <a:gd name="connsiteX209" fmla="*/ 843620 w 3463925"/>
                  <a:gd name="connsiteY209" fmla="*/ 2493737 h 2976563"/>
                  <a:gd name="connsiteX210" fmla="*/ 833316 w 3463925"/>
                  <a:gd name="connsiteY210" fmla="*/ 2483401 h 2976563"/>
                  <a:gd name="connsiteX211" fmla="*/ 824598 w 3463925"/>
                  <a:gd name="connsiteY211" fmla="*/ 2472271 h 2976563"/>
                  <a:gd name="connsiteX212" fmla="*/ 815086 w 3463925"/>
                  <a:gd name="connsiteY212" fmla="*/ 2461935 h 2976563"/>
                  <a:gd name="connsiteX213" fmla="*/ 807160 w 3463925"/>
                  <a:gd name="connsiteY213" fmla="*/ 2451599 h 2976563"/>
                  <a:gd name="connsiteX214" fmla="*/ 800027 w 3463925"/>
                  <a:gd name="connsiteY214" fmla="*/ 2440469 h 2976563"/>
                  <a:gd name="connsiteX215" fmla="*/ 787345 w 3463925"/>
                  <a:gd name="connsiteY215" fmla="*/ 2419002 h 2976563"/>
                  <a:gd name="connsiteX216" fmla="*/ 777041 w 3463925"/>
                  <a:gd name="connsiteY216" fmla="*/ 2396741 h 2976563"/>
                  <a:gd name="connsiteX217" fmla="*/ 769115 w 3463925"/>
                  <a:gd name="connsiteY217" fmla="*/ 2376864 h 2976563"/>
                  <a:gd name="connsiteX218" fmla="*/ 762774 w 3463925"/>
                  <a:gd name="connsiteY218" fmla="*/ 2356988 h 2976563"/>
                  <a:gd name="connsiteX219" fmla="*/ 758811 w 3463925"/>
                  <a:gd name="connsiteY219" fmla="*/ 2338702 h 2976563"/>
                  <a:gd name="connsiteX220" fmla="*/ 755641 w 3463925"/>
                  <a:gd name="connsiteY220" fmla="*/ 2322006 h 2976563"/>
                  <a:gd name="connsiteX221" fmla="*/ 754056 w 3463925"/>
                  <a:gd name="connsiteY221" fmla="*/ 2307695 h 2976563"/>
                  <a:gd name="connsiteX222" fmla="*/ 752470 w 3463925"/>
                  <a:gd name="connsiteY222" fmla="*/ 2287024 h 2976563"/>
                  <a:gd name="connsiteX223" fmla="*/ 752470 w 3463925"/>
                  <a:gd name="connsiteY223" fmla="*/ 2279073 h 2976563"/>
                  <a:gd name="connsiteX224" fmla="*/ 751678 w 3463925"/>
                  <a:gd name="connsiteY224" fmla="*/ 2272713 h 2976563"/>
                  <a:gd name="connsiteX225" fmla="*/ 750885 w 3463925"/>
                  <a:gd name="connsiteY225" fmla="*/ 2256812 h 2976563"/>
                  <a:gd name="connsiteX226" fmla="*/ 749300 w 3463925"/>
                  <a:gd name="connsiteY226" fmla="*/ 2228985 h 2976563"/>
                  <a:gd name="connsiteX227" fmla="*/ 750885 w 3463925"/>
                  <a:gd name="connsiteY227" fmla="*/ 2194003 h 2976563"/>
                  <a:gd name="connsiteX228" fmla="*/ 752470 w 3463925"/>
                  <a:gd name="connsiteY228" fmla="*/ 2173331 h 2976563"/>
                  <a:gd name="connsiteX229" fmla="*/ 754848 w 3463925"/>
                  <a:gd name="connsiteY229" fmla="*/ 2151865 h 2976563"/>
                  <a:gd name="connsiteX230" fmla="*/ 758019 w 3463925"/>
                  <a:gd name="connsiteY230" fmla="*/ 2128013 h 2976563"/>
                  <a:gd name="connsiteX231" fmla="*/ 761982 w 3463925"/>
                  <a:gd name="connsiteY231" fmla="*/ 2103367 h 2976563"/>
                  <a:gd name="connsiteX232" fmla="*/ 766737 w 3463925"/>
                  <a:gd name="connsiteY232" fmla="*/ 2078720 h 2976563"/>
                  <a:gd name="connsiteX233" fmla="*/ 773078 w 3463925"/>
                  <a:gd name="connsiteY233" fmla="*/ 2051688 h 2976563"/>
                  <a:gd name="connsiteX234" fmla="*/ 781797 w 3463925"/>
                  <a:gd name="connsiteY234" fmla="*/ 2026247 h 2976563"/>
                  <a:gd name="connsiteX235" fmla="*/ 791308 w 3463925"/>
                  <a:gd name="connsiteY235" fmla="*/ 1998420 h 2976563"/>
                  <a:gd name="connsiteX236" fmla="*/ 803197 w 3463925"/>
                  <a:gd name="connsiteY236" fmla="*/ 1972183 h 2976563"/>
                  <a:gd name="connsiteX237" fmla="*/ 815086 w 3463925"/>
                  <a:gd name="connsiteY237" fmla="*/ 1944356 h 2976563"/>
                  <a:gd name="connsiteX238" fmla="*/ 830938 w 3463925"/>
                  <a:gd name="connsiteY238" fmla="*/ 1917325 h 2976563"/>
                  <a:gd name="connsiteX239" fmla="*/ 847583 w 3463925"/>
                  <a:gd name="connsiteY239" fmla="*/ 1891088 h 2976563"/>
                  <a:gd name="connsiteX240" fmla="*/ 867398 w 3463925"/>
                  <a:gd name="connsiteY240" fmla="*/ 1864851 h 2976563"/>
                  <a:gd name="connsiteX241" fmla="*/ 888799 w 3463925"/>
                  <a:gd name="connsiteY241" fmla="*/ 1839410 h 2976563"/>
                  <a:gd name="connsiteX242" fmla="*/ 901480 w 3463925"/>
                  <a:gd name="connsiteY242" fmla="*/ 1827484 h 2976563"/>
                  <a:gd name="connsiteX243" fmla="*/ 913370 w 3463925"/>
                  <a:gd name="connsiteY243" fmla="*/ 1814763 h 2976563"/>
                  <a:gd name="connsiteX244" fmla="*/ 926844 w 3463925"/>
                  <a:gd name="connsiteY244" fmla="*/ 1803632 h 2976563"/>
                  <a:gd name="connsiteX245" fmla="*/ 940318 w 3463925"/>
                  <a:gd name="connsiteY245" fmla="*/ 1790911 h 2976563"/>
                  <a:gd name="connsiteX246" fmla="*/ 954585 w 3463925"/>
                  <a:gd name="connsiteY246" fmla="*/ 1780576 h 2976563"/>
                  <a:gd name="connsiteX247" fmla="*/ 969645 w 3463925"/>
                  <a:gd name="connsiteY247" fmla="*/ 1769445 h 2976563"/>
                  <a:gd name="connsiteX248" fmla="*/ 985497 w 3463925"/>
                  <a:gd name="connsiteY248" fmla="*/ 1759109 h 2976563"/>
                  <a:gd name="connsiteX249" fmla="*/ 1002934 w 3463925"/>
                  <a:gd name="connsiteY249" fmla="*/ 1748774 h 2976563"/>
                  <a:gd name="connsiteX250" fmla="*/ 1020371 w 3463925"/>
                  <a:gd name="connsiteY250" fmla="*/ 1740028 h 2976563"/>
                  <a:gd name="connsiteX251" fmla="*/ 1037016 w 3463925"/>
                  <a:gd name="connsiteY251" fmla="*/ 1730487 h 2976563"/>
                  <a:gd name="connsiteX252" fmla="*/ 1056831 w 3463925"/>
                  <a:gd name="connsiteY252" fmla="*/ 1721742 h 2976563"/>
                  <a:gd name="connsiteX253" fmla="*/ 1076647 w 3463925"/>
                  <a:gd name="connsiteY253" fmla="*/ 1712996 h 2976563"/>
                  <a:gd name="connsiteX254" fmla="*/ 1096462 w 3463925"/>
                  <a:gd name="connsiteY254" fmla="*/ 1705046 h 2976563"/>
                  <a:gd name="connsiteX255" fmla="*/ 1118655 w 3463925"/>
                  <a:gd name="connsiteY255" fmla="*/ 1697890 h 2976563"/>
                  <a:gd name="connsiteX256" fmla="*/ 1140848 w 3463925"/>
                  <a:gd name="connsiteY256" fmla="*/ 1691530 h 2976563"/>
                  <a:gd name="connsiteX257" fmla="*/ 1163041 w 3463925"/>
                  <a:gd name="connsiteY257" fmla="*/ 1685169 h 2976563"/>
                  <a:gd name="connsiteX258" fmla="*/ 1186819 w 3463925"/>
                  <a:gd name="connsiteY258" fmla="*/ 1680399 h 2976563"/>
                  <a:gd name="connsiteX259" fmla="*/ 1212182 w 3463925"/>
                  <a:gd name="connsiteY259" fmla="*/ 1674834 h 2976563"/>
                  <a:gd name="connsiteX260" fmla="*/ 1238338 w 3463925"/>
                  <a:gd name="connsiteY260" fmla="*/ 1670859 h 2976563"/>
                  <a:gd name="connsiteX261" fmla="*/ 1264494 w 3463925"/>
                  <a:gd name="connsiteY261" fmla="*/ 1666883 h 2976563"/>
                  <a:gd name="connsiteX262" fmla="*/ 1291443 w 3463925"/>
                  <a:gd name="connsiteY262" fmla="*/ 1664498 h 2976563"/>
                  <a:gd name="connsiteX263" fmla="*/ 1317599 w 3463925"/>
                  <a:gd name="connsiteY263" fmla="*/ 1662908 h 2976563"/>
                  <a:gd name="connsiteX264" fmla="*/ 1432302 w 3463925"/>
                  <a:gd name="connsiteY264" fmla="*/ 1412875 h 2976563"/>
                  <a:gd name="connsiteX265" fmla="*/ 1379141 w 3463925"/>
                  <a:gd name="connsiteY265" fmla="*/ 1415255 h 2976563"/>
                  <a:gd name="connsiteX266" fmla="*/ 1325980 w 3463925"/>
                  <a:gd name="connsiteY266" fmla="*/ 1418428 h 2976563"/>
                  <a:gd name="connsiteX267" fmla="*/ 1272819 w 3463925"/>
                  <a:gd name="connsiteY267" fmla="*/ 1423188 h 2976563"/>
                  <a:gd name="connsiteX268" fmla="*/ 1220451 w 3463925"/>
                  <a:gd name="connsiteY268" fmla="*/ 1429534 h 2976563"/>
                  <a:gd name="connsiteX269" fmla="*/ 1168877 w 3463925"/>
                  <a:gd name="connsiteY269" fmla="*/ 1437467 h 2976563"/>
                  <a:gd name="connsiteX270" fmla="*/ 1118890 w 3463925"/>
                  <a:gd name="connsiteY270" fmla="*/ 1447780 h 2976563"/>
                  <a:gd name="connsiteX271" fmla="*/ 1068903 w 3463925"/>
                  <a:gd name="connsiteY271" fmla="*/ 1458093 h 2976563"/>
                  <a:gd name="connsiteX272" fmla="*/ 1020502 w 3463925"/>
                  <a:gd name="connsiteY272" fmla="*/ 1470785 h 2976563"/>
                  <a:gd name="connsiteX273" fmla="*/ 972895 w 3463925"/>
                  <a:gd name="connsiteY273" fmla="*/ 1485065 h 2976563"/>
                  <a:gd name="connsiteX274" fmla="*/ 926875 w 3463925"/>
                  <a:gd name="connsiteY274" fmla="*/ 1500137 h 2976563"/>
                  <a:gd name="connsiteX275" fmla="*/ 881649 w 3463925"/>
                  <a:gd name="connsiteY275" fmla="*/ 1516796 h 2976563"/>
                  <a:gd name="connsiteX276" fmla="*/ 838009 w 3463925"/>
                  <a:gd name="connsiteY276" fmla="*/ 1534249 h 2976563"/>
                  <a:gd name="connsiteX277" fmla="*/ 795956 w 3463925"/>
                  <a:gd name="connsiteY277" fmla="*/ 1553288 h 2976563"/>
                  <a:gd name="connsiteX278" fmla="*/ 754697 w 3463925"/>
                  <a:gd name="connsiteY278" fmla="*/ 1573120 h 2976563"/>
                  <a:gd name="connsiteX279" fmla="*/ 715818 w 3463925"/>
                  <a:gd name="connsiteY279" fmla="*/ 1594539 h 2976563"/>
                  <a:gd name="connsiteX280" fmla="*/ 677733 w 3463925"/>
                  <a:gd name="connsiteY280" fmla="*/ 1616751 h 2976563"/>
                  <a:gd name="connsiteX281" fmla="*/ 642028 w 3463925"/>
                  <a:gd name="connsiteY281" fmla="*/ 1640549 h 2976563"/>
                  <a:gd name="connsiteX282" fmla="*/ 607116 w 3463925"/>
                  <a:gd name="connsiteY282" fmla="*/ 1665141 h 2976563"/>
                  <a:gd name="connsiteX283" fmla="*/ 574584 w 3463925"/>
                  <a:gd name="connsiteY283" fmla="*/ 1690527 h 2976563"/>
                  <a:gd name="connsiteX284" fmla="*/ 543640 w 3463925"/>
                  <a:gd name="connsiteY284" fmla="*/ 1717499 h 2976563"/>
                  <a:gd name="connsiteX285" fmla="*/ 515076 w 3463925"/>
                  <a:gd name="connsiteY285" fmla="*/ 1745264 h 2976563"/>
                  <a:gd name="connsiteX286" fmla="*/ 487305 w 3463925"/>
                  <a:gd name="connsiteY286" fmla="*/ 1773822 h 2976563"/>
                  <a:gd name="connsiteX287" fmla="*/ 462708 w 3463925"/>
                  <a:gd name="connsiteY287" fmla="*/ 1803967 h 2976563"/>
                  <a:gd name="connsiteX288" fmla="*/ 438905 w 3463925"/>
                  <a:gd name="connsiteY288" fmla="*/ 1833319 h 2976563"/>
                  <a:gd name="connsiteX289" fmla="*/ 419069 w 3463925"/>
                  <a:gd name="connsiteY289" fmla="*/ 1864257 h 2976563"/>
                  <a:gd name="connsiteX290" fmla="*/ 400026 w 3463925"/>
                  <a:gd name="connsiteY290" fmla="*/ 1895989 h 2976563"/>
                  <a:gd name="connsiteX291" fmla="*/ 384157 w 3463925"/>
                  <a:gd name="connsiteY291" fmla="*/ 1928514 h 2976563"/>
                  <a:gd name="connsiteX292" fmla="*/ 369875 w 3463925"/>
                  <a:gd name="connsiteY292" fmla="*/ 1961039 h 2976563"/>
                  <a:gd name="connsiteX293" fmla="*/ 363527 w 3463925"/>
                  <a:gd name="connsiteY293" fmla="*/ 1977698 h 2976563"/>
                  <a:gd name="connsiteX294" fmla="*/ 357973 w 3463925"/>
                  <a:gd name="connsiteY294" fmla="*/ 1995150 h 2976563"/>
                  <a:gd name="connsiteX295" fmla="*/ 353212 w 3463925"/>
                  <a:gd name="connsiteY295" fmla="*/ 2012603 h 2976563"/>
                  <a:gd name="connsiteX296" fmla="*/ 349245 w 3463925"/>
                  <a:gd name="connsiteY296" fmla="*/ 2029262 h 2976563"/>
                  <a:gd name="connsiteX297" fmla="*/ 345278 w 3463925"/>
                  <a:gd name="connsiteY297" fmla="*/ 2046714 h 2976563"/>
                  <a:gd name="connsiteX298" fmla="*/ 342104 w 3463925"/>
                  <a:gd name="connsiteY298" fmla="*/ 2064167 h 2976563"/>
                  <a:gd name="connsiteX299" fmla="*/ 339724 w 3463925"/>
                  <a:gd name="connsiteY299" fmla="*/ 2082412 h 2976563"/>
                  <a:gd name="connsiteX300" fmla="*/ 338137 w 3463925"/>
                  <a:gd name="connsiteY300" fmla="*/ 2099865 h 2976563"/>
                  <a:gd name="connsiteX301" fmla="*/ 336550 w 3463925"/>
                  <a:gd name="connsiteY301" fmla="*/ 2117317 h 2976563"/>
                  <a:gd name="connsiteX302" fmla="*/ 336550 w 3463925"/>
                  <a:gd name="connsiteY302" fmla="*/ 2135563 h 2976563"/>
                  <a:gd name="connsiteX303" fmla="*/ 336550 w 3463925"/>
                  <a:gd name="connsiteY303" fmla="*/ 2153808 h 2976563"/>
                  <a:gd name="connsiteX304" fmla="*/ 338137 w 3463925"/>
                  <a:gd name="connsiteY304" fmla="*/ 2171261 h 2976563"/>
                  <a:gd name="connsiteX305" fmla="*/ 339724 w 3463925"/>
                  <a:gd name="connsiteY305" fmla="*/ 2188713 h 2976563"/>
                  <a:gd name="connsiteX306" fmla="*/ 342104 w 3463925"/>
                  <a:gd name="connsiteY306" fmla="*/ 2206166 h 2976563"/>
                  <a:gd name="connsiteX307" fmla="*/ 345278 w 3463925"/>
                  <a:gd name="connsiteY307" fmla="*/ 2223618 h 2976563"/>
                  <a:gd name="connsiteX308" fmla="*/ 349245 w 3463925"/>
                  <a:gd name="connsiteY308" fmla="*/ 2241070 h 2976563"/>
                  <a:gd name="connsiteX309" fmla="*/ 353212 w 3463925"/>
                  <a:gd name="connsiteY309" fmla="*/ 2258523 h 2976563"/>
                  <a:gd name="connsiteX310" fmla="*/ 357973 w 3463925"/>
                  <a:gd name="connsiteY310" fmla="*/ 2275182 h 2976563"/>
                  <a:gd name="connsiteX311" fmla="*/ 363527 w 3463925"/>
                  <a:gd name="connsiteY311" fmla="*/ 2291048 h 2976563"/>
                  <a:gd name="connsiteX312" fmla="*/ 369875 w 3463925"/>
                  <a:gd name="connsiteY312" fmla="*/ 2307707 h 2976563"/>
                  <a:gd name="connsiteX313" fmla="*/ 377016 w 3463925"/>
                  <a:gd name="connsiteY313" fmla="*/ 2324366 h 2976563"/>
                  <a:gd name="connsiteX314" fmla="*/ 384157 w 3463925"/>
                  <a:gd name="connsiteY314" fmla="*/ 2340232 h 2976563"/>
                  <a:gd name="connsiteX315" fmla="*/ 400026 w 3463925"/>
                  <a:gd name="connsiteY315" fmla="*/ 2371963 h 2976563"/>
                  <a:gd name="connsiteX316" fmla="*/ 419069 w 3463925"/>
                  <a:gd name="connsiteY316" fmla="*/ 2402902 h 2976563"/>
                  <a:gd name="connsiteX317" fmla="*/ 438905 w 3463925"/>
                  <a:gd name="connsiteY317" fmla="*/ 2433047 h 2976563"/>
                  <a:gd name="connsiteX318" fmla="*/ 462708 w 3463925"/>
                  <a:gd name="connsiteY318" fmla="*/ 2461605 h 2976563"/>
                  <a:gd name="connsiteX319" fmla="*/ 487305 w 3463925"/>
                  <a:gd name="connsiteY319" fmla="*/ 2489370 h 2976563"/>
                  <a:gd name="connsiteX320" fmla="*/ 515076 w 3463925"/>
                  <a:gd name="connsiteY320" fmla="*/ 2515549 h 2976563"/>
                  <a:gd name="connsiteX321" fmla="*/ 543640 w 3463925"/>
                  <a:gd name="connsiteY321" fmla="*/ 2542521 h 2976563"/>
                  <a:gd name="connsiteX322" fmla="*/ 574584 w 3463925"/>
                  <a:gd name="connsiteY322" fmla="*/ 2567113 h 2976563"/>
                  <a:gd name="connsiteX323" fmla="*/ 607116 w 3463925"/>
                  <a:gd name="connsiteY323" fmla="*/ 2590912 h 2976563"/>
                  <a:gd name="connsiteX324" fmla="*/ 642028 w 3463925"/>
                  <a:gd name="connsiteY324" fmla="*/ 2613124 h 2976563"/>
                  <a:gd name="connsiteX325" fmla="*/ 677733 w 3463925"/>
                  <a:gd name="connsiteY325" fmla="*/ 2634543 h 2976563"/>
                  <a:gd name="connsiteX326" fmla="*/ 715818 w 3463925"/>
                  <a:gd name="connsiteY326" fmla="*/ 2654375 h 2976563"/>
                  <a:gd name="connsiteX327" fmla="*/ 754697 w 3463925"/>
                  <a:gd name="connsiteY327" fmla="*/ 2673414 h 2976563"/>
                  <a:gd name="connsiteX328" fmla="*/ 795956 w 3463925"/>
                  <a:gd name="connsiteY328" fmla="*/ 2690866 h 2976563"/>
                  <a:gd name="connsiteX329" fmla="*/ 838009 w 3463925"/>
                  <a:gd name="connsiteY329" fmla="*/ 2707525 h 2976563"/>
                  <a:gd name="connsiteX330" fmla="*/ 881649 w 3463925"/>
                  <a:gd name="connsiteY330" fmla="*/ 2721805 h 2976563"/>
                  <a:gd name="connsiteX331" fmla="*/ 926875 w 3463925"/>
                  <a:gd name="connsiteY331" fmla="*/ 2735290 h 2976563"/>
                  <a:gd name="connsiteX332" fmla="*/ 972895 w 3463925"/>
                  <a:gd name="connsiteY332" fmla="*/ 2746397 h 2976563"/>
                  <a:gd name="connsiteX333" fmla="*/ 1020502 w 3463925"/>
                  <a:gd name="connsiteY333" fmla="*/ 2756709 h 2976563"/>
                  <a:gd name="connsiteX334" fmla="*/ 1068903 w 3463925"/>
                  <a:gd name="connsiteY334" fmla="*/ 2766229 h 2976563"/>
                  <a:gd name="connsiteX335" fmla="*/ 1118890 w 3463925"/>
                  <a:gd name="connsiteY335" fmla="*/ 2773368 h 2976563"/>
                  <a:gd name="connsiteX336" fmla="*/ 1168877 w 3463925"/>
                  <a:gd name="connsiteY336" fmla="*/ 2778128 h 2976563"/>
                  <a:gd name="connsiteX337" fmla="*/ 1220451 w 3463925"/>
                  <a:gd name="connsiteY337" fmla="*/ 2781301 h 2976563"/>
                  <a:gd name="connsiteX338" fmla="*/ 1272819 w 3463925"/>
                  <a:gd name="connsiteY338" fmla="*/ 2782888 h 2976563"/>
                  <a:gd name="connsiteX339" fmla="*/ 1325980 w 3463925"/>
                  <a:gd name="connsiteY339" fmla="*/ 2782888 h 2976563"/>
                  <a:gd name="connsiteX340" fmla="*/ 1379141 w 3463925"/>
                  <a:gd name="connsiteY340" fmla="*/ 2782095 h 2976563"/>
                  <a:gd name="connsiteX341" fmla="*/ 1432302 w 3463925"/>
                  <a:gd name="connsiteY341" fmla="*/ 2778922 h 2976563"/>
                  <a:gd name="connsiteX342" fmla="*/ 1485463 w 3463925"/>
                  <a:gd name="connsiteY342" fmla="*/ 2773368 h 2976563"/>
                  <a:gd name="connsiteX343" fmla="*/ 1537830 w 3463925"/>
                  <a:gd name="connsiteY343" fmla="*/ 2766229 h 2976563"/>
                  <a:gd name="connsiteX344" fmla="*/ 1589404 w 3463925"/>
                  <a:gd name="connsiteY344" fmla="*/ 2757503 h 2976563"/>
                  <a:gd name="connsiteX345" fmla="*/ 1640185 w 3463925"/>
                  <a:gd name="connsiteY345" fmla="*/ 2746397 h 2976563"/>
                  <a:gd name="connsiteX346" fmla="*/ 1689379 w 3463925"/>
                  <a:gd name="connsiteY346" fmla="*/ 2733704 h 2976563"/>
                  <a:gd name="connsiteX347" fmla="*/ 1737779 w 3463925"/>
                  <a:gd name="connsiteY347" fmla="*/ 2719425 h 2976563"/>
                  <a:gd name="connsiteX348" fmla="*/ 1786180 w 3463925"/>
                  <a:gd name="connsiteY348" fmla="*/ 2704352 h 2976563"/>
                  <a:gd name="connsiteX349" fmla="*/ 1832200 w 3463925"/>
                  <a:gd name="connsiteY349" fmla="*/ 2687693 h 2976563"/>
                  <a:gd name="connsiteX350" fmla="*/ 1877426 w 3463925"/>
                  <a:gd name="connsiteY350" fmla="*/ 2668654 h 2976563"/>
                  <a:gd name="connsiteX351" fmla="*/ 1920272 w 3463925"/>
                  <a:gd name="connsiteY351" fmla="*/ 2648822 h 2976563"/>
                  <a:gd name="connsiteX352" fmla="*/ 1963118 w 3463925"/>
                  <a:gd name="connsiteY352" fmla="*/ 2627403 h 2976563"/>
                  <a:gd name="connsiteX353" fmla="*/ 2003584 w 3463925"/>
                  <a:gd name="connsiteY353" fmla="*/ 2605191 h 2976563"/>
                  <a:gd name="connsiteX354" fmla="*/ 2043257 w 3463925"/>
                  <a:gd name="connsiteY354" fmla="*/ 2581392 h 2976563"/>
                  <a:gd name="connsiteX355" fmla="*/ 2081342 w 3463925"/>
                  <a:gd name="connsiteY355" fmla="*/ 2556800 h 2976563"/>
                  <a:gd name="connsiteX356" fmla="*/ 2117048 w 3463925"/>
                  <a:gd name="connsiteY356" fmla="*/ 2529828 h 2976563"/>
                  <a:gd name="connsiteX357" fmla="*/ 2151959 w 3463925"/>
                  <a:gd name="connsiteY357" fmla="*/ 2503650 h 2976563"/>
                  <a:gd name="connsiteX358" fmla="*/ 2184491 w 3463925"/>
                  <a:gd name="connsiteY358" fmla="*/ 2475884 h 2976563"/>
                  <a:gd name="connsiteX359" fmla="*/ 2215435 w 3463925"/>
                  <a:gd name="connsiteY359" fmla="*/ 2445739 h 2976563"/>
                  <a:gd name="connsiteX360" fmla="*/ 2243999 w 3463925"/>
                  <a:gd name="connsiteY360" fmla="*/ 2416388 h 2976563"/>
                  <a:gd name="connsiteX361" fmla="*/ 2271770 w 3463925"/>
                  <a:gd name="connsiteY361" fmla="*/ 2385449 h 2976563"/>
                  <a:gd name="connsiteX362" fmla="*/ 2296367 w 3463925"/>
                  <a:gd name="connsiteY362" fmla="*/ 2355304 h 2976563"/>
                  <a:gd name="connsiteX363" fmla="*/ 2320170 w 3463925"/>
                  <a:gd name="connsiteY363" fmla="*/ 2321986 h 2976563"/>
                  <a:gd name="connsiteX364" fmla="*/ 2340800 w 3463925"/>
                  <a:gd name="connsiteY364" fmla="*/ 2289461 h 2976563"/>
                  <a:gd name="connsiteX365" fmla="*/ 2359843 w 3463925"/>
                  <a:gd name="connsiteY365" fmla="*/ 2256936 h 2976563"/>
                  <a:gd name="connsiteX366" fmla="*/ 2376505 w 3463925"/>
                  <a:gd name="connsiteY366" fmla="*/ 2222032 h 2976563"/>
                  <a:gd name="connsiteX367" fmla="*/ 2389994 w 3463925"/>
                  <a:gd name="connsiteY367" fmla="*/ 2187920 h 2976563"/>
                  <a:gd name="connsiteX368" fmla="*/ 2401895 w 3463925"/>
                  <a:gd name="connsiteY368" fmla="*/ 2153015 h 2976563"/>
                  <a:gd name="connsiteX369" fmla="*/ 2405863 w 3463925"/>
                  <a:gd name="connsiteY369" fmla="*/ 2135563 h 2976563"/>
                  <a:gd name="connsiteX370" fmla="*/ 2411417 w 3463925"/>
                  <a:gd name="connsiteY370" fmla="*/ 2118110 h 2976563"/>
                  <a:gd name="connsiteX371" fmla="*/ 2414590 w 3463925"/>
                  <a:gd name="connsiteY371" fmla="*/ 2099865 h 2976563"/>
                  <a:gd name="connsiteX372" fmla="*/ 2416971 w 3463925"/>
                  <a:gd name="connsiteY372" fmla="*/ 2082412 h 2976563"/>
                  <a:gd name="connsiteX373" fmla="*/ 2419351 w 3463925"/>
                  <a:gd name="connsiteY373" fmla="*/ 2064167 h 2976563"/>
                  <a:gd name="connsiteX374" fmla="*/ 2421732 w 3463925"/>
                  <a:gd name="connsiteY374" fmla="*/ 2046714 h 2976563"/>
                  <a:gd name="connsiteX375" fmla="*/ 2422525 w 3463925"/>
                  <a:gd name="connsiteY375" fmla="*/ 2027675 h 2976563"/>
                  <a:gd name="connsiteX376" fmla="*/ 2422525 w 3463925"/>
                  <a:gd name="connsiteY376" fmla="*/ 2010223 h 2976563"/>
                  <a:gd name="connsiteX377" fmla="*/ 2422525 w 3463925"/>
                  <a:gd name="connsiteY377" fmla="*/ 1991977 h 2976563"/>
                  <a:gd name="connsiteX378" fmla="*/ 2421732 w 3463925"/>
                  <a:gd name="connsiteY378" fmla="*/ 1974525 h 2976563"/>
                  <a:gd name="connsiteX379" fmla="*/ 2419351 w 3463925"/>
                  <a:gd name="connsiteY379" fmla="*/ 1957072 h 2976563"/>
                  <a:gd name="connsiteX380" fmla="*/ 2416971 w 3463925"/>
                  <a:gd name="connsiteY380" fmla="*/ 1939620 h 2976563"/>
                  <a:gd name="connsiteX381" fmla="*/ 2414590 w 3463925"/>
                  <a:gd name="connsiteY381" fmla="*/ 1923754 h 2976563"/>
                  <a:gd name="connsiteX382" fmla="*/ 2411417 w 3463925"/>
                  <a:gd name="connsiteY382" fmla="*/ 1906302 h 2976563"/>
                  <a:gd name="connsiteX383" fmla="*/ 2405863 w 3463925"/>
                  <a:gd name="connsiteY383" fmla="*/ 1889643 h 2976563"/>
                  <a:gd name="connsiteX384" fmla="*/ 2401895 w 3463925"/>
                  <a:gd name="connsiteY384" fmla="*/ 1872984 h 2976563"/>
                  <a:gd name="connsiteX385" fmla="*/ 2395548 w 3463925"/>
                  <a:gd name="connsiteY385" fmla="*/ 1857118 h 2976563"/>
                  <a:gd name="connsiteX386" fmla="*/ 2389994 w 3463925"/>
                  <a:gd name="connsiteY386" fmla="*/ 1841252 h 2976563"/>
                  <a:gd name="connsiteX387" fmla="*/ 2383646 w 3463925"/>
                  <a:gd name="connsiteY387" fmla="*/ 1826179 h 2976563"/>
                  <a:gd name="connsiteX388" fmla="*/ 2376505 w 3463925"/>
                  <a:gd name="connsiteY388" fmla="*/ 1811107 h 2976563"/>
                  <a:gd name="connsiteX389" fmla="*/ 2367777 w 3463925"/>
                  <a:gd name="connsiteY389" fmla="*/ 1795241 h 2976563"/>
                  <a:gd name="connsiteX390" fmla="*/ 2359843 w 3463925"/>
                  <a:gd name="connsiteY390" fmla="*/ 1780962 h 2976563"/>
                  <a:gd name="connsiteX391" fmla="*/ 2340800 w 3463925"/>
                  <a:gd name="connsiteY391" fmla="*/ 1751610 h 2976563"/>
                  <a:gd name="connsiteX392" fmla="*/ 2320170 w 3463925"/>
                  <a:gd name="connsiteY392" fmla="*/ 1723845 h 2976563"/>
                  <a:gd name="connsiteX393" fmla="*/ 2296367 w 3463925"/>
                  <a:gd name="connsiteY393" fmla="*/ 1696873 h 2976563"/>
                  <a:gd name="connsiteX394" fmla="*/ 2271770 w 3463925"/>
                  <a:gd name="connsiteY394" fmla="*/ 1671488 h 2976563"/>
                  <a:gd name="connsiteX395" fmla="*/ 2243999 w 3463925"/>
                  <a:gd name="connsiteY395" fmla="*/ 1646102 h 2976563"/>
                  <a:gd name="connsiteX396" fmla="*/ 2215435 w 3463925"/>
                  <a:gd name="connsiteY396" fmla="*/ 1622304 h 2976563"/>
                  <a:gd name="connsiteX397" fmla="*/ 2184491 w 3463925"/>
                  <a:gd name="connsiteY397" fmla="*/ 1600885 h 2976563"/>
                  <a:gd name="connsiteX398" fmla="*/ 2151959 w 3463925"/>
                  <a:gd name="connsiteY398" fmla="*/ 1579466 h 2976563"/>
                  <a:gd name="connsiteX399" fmla="*/ 2117048 w 3463925"/>
                  <a:gd name="connsiteY399" fmla="*/ 1558841 h 2976563"/>
                  <a:gd name="connsiteX400" fmla="*/ 2081342 w 3463925"/>
                  <a:gd name="connsiteY400" fmla="*/ 1540595 h 2976563"/>
                  <a:gd name="connsiteX401" fmla="*/ 2043257 w 3463925"/>
                  <a:gd name="connsiteY401" fmla="*/ 1521556 h 2976563"/>
                  <a:gd name="connsiteX402" fmla="*/ 2003584 w 3463925"/>
                  <a:gd name="connsiteY402" fmla="*/ 1505690 h 2976563"/>
                  <a:gd name="connsiteX403" fmla="*/ 1963118 w 3463925"/>
                  <a:gd name="connsiteY403" fmla="*/ 1491411 h 2976563"/>
                  <a:gd name="connsiteX404" fmla="*/ 1920272 w 3463925"/>
                  <a:gd name="connsiteY404" fmla="*/ 1476339 h 2976563"/>
                  <a:gd name="connsiteX405" fmla="*/ 1877426 w 3463925"/>
                  <a:gd name="connsiteY405" fmla="*/ 1464439 h 2976563"/>
                  <a:gd name="connsiteX406" fmla="*/ 1832200 w 3463925"/>
                  <a:gd name="connsiteY406" fmla="*/ 1453333 h 2976563"/>
                  <a:gd name="connsiteX407" fmla="*/ 1786180 w 3463925"/>
                  <a:gd name="connsiteY407" fmla="*/ 1443020 h 2976563"/>
                  <a:gd name="connsiteX408" fmla="*/ 1737779 w 3463925"/>
                  <a:gd name="connsiteY408" fmla="*/ 1435087 h 2976563"/>
                  <a:gd name="connsiteX409" fmla="*/ 1689379 w 3463925"/>
                  <a:gd name="connsiteY409" fmla="*/ 1427154 h 2976563"/>
                  <a:gd name="connsiteX410" fmla="*/ 1640185 w 3463925"/>
                  <a:gd name="connsiteY410" fmla="*/ 1421601 h 2976563"/>
                  <a:gd name="connsiteX411" fmla="*/ 1589404 w 3463925"/>
                  <a:gd name="connsiteY411" fmla="*/ 1417635 h 2976563"/>
                  <a:gd name="connsiteX412" fmla="*/ 1537830 w 3463925"/>
                  <a:gd name="connsiteY412" fmla="*/ 1414462 h 2976563"/>
                  <a:gd name="connsiteX413" fmla="*/ 1485463 w 3463925"/>
                  <a:gd name="connsiteY413" fmla="*/ 1412875 h 2976563"/>
                  <a:gd name="connsiteX414" fmla="*/ 1402186 w 3463925"/>
                  <a:gd name="connsiteY414" fmla="*/ 573088 h 2976563"/>
                  <a:gd name="connsiteX415" fmla="*/ 1433928 w 3463925"/>
                  <a:gd name="connsiteY415" fmla="*/ 573088 h 2976563"/>
                  <a:gd name="connsiteX416" fmla="*/ 1463289 w 3463925"/>
                  <a:gd name="connsiteY416" fmla="*/ 573883 h 2976563"/>
                  <a:gd name="connsiteX417" fmla="*/ 1489476 w 3463925"/>
                  <a:gd name="connsiteY417" fmla="*/ 577060 h 2976563"/>
                  <a:gd name="connsiteX418" fmla="*/ 1514869 w 3463925"/>
                  <a:gd name="connsiteY418" fmla="*/ 581031 h 2976563"/>
                  <a:gd name="connsiteX419" fmla="*/ 1537882 w 3463925"/>
                  <a:gd name="connsiteY419" fmla="*/ 587385 h 2976563"/>
                  <a:gd name="connsiteX420" fmla="*/ 1559308 w 3463925"/>
                  <a:gd name="connsiteY420" fmla="*/ 595328 h 2976563"/>
                  <a:gd name="connsiteX421" fmla="*/ 1579146 w 3463925"/>
                  <a:gd name="connsiteY421" fmla="*/ 604859 h 2976563"/>
                  <a:gd name="connsiteX422" fmla="*/ 1597398 w 3463925"/>
                  <a:gd name="connsiteY422" fmla="*/ 615185 h 2976563"/>
                  <a:gd name="connsiteX423" fmla="*/ 1613268 w 3463925"/>
                  <a:gd name="connsiteY423" fmla="*/ 627099 h 2976563"/>
                  <a:gd name="connsiteX424" fmla="*/ 1629139 w 3463925"/>
                  <a:gd name="connsiteY424" fmla="*/ 639807 h 2976563"/>
                  <a:gd name="connsiteX425" fmla="*/ 1642629 w 3463925"/>
                  <a:gd name="connsiteY425" fmla="*/ 653310 h 2976563"/>
                  <a:gd name="connsiteX426" fmla="*/ 1654532 w 3463925"/>
                  <a:gd name="connsiteY426" fmla="*/ 668401 h 2976563"/>
                  <a:gd name="connsiteX427" fmla="*/ 1664848 w 3463925"/>
                  <a:gd name="connsiteY427" fmla="*/ 683492 h 2976563"/>
                  <a:gd name="connsiteX428" fmla="*/ 1675164 w 3463925"/>
                  <a:gd name="connsiteY428" fmla="*/ 699378 h 2976563"/>
                  <a:gd name="connsiteX429" fmla="*/ 1683100 w 3463925"/>
                  <a:gd name="connsiteY429" fmla="*/ 716852 h 2976563"/>
                  <a:gd name="connsiteX430" fmla="*/ 1690242 w 3463925"/>
                  <a:gd name="connsiteY430" fmla="*/ 732737 h 2976563"/>
                  <a:gd name="connsiteX431" fmla="*/ 1696590 w 3463925"/>
                  <a:gd name="connsiteY431" fmla="*/ 750211 h 2976563"/>
                  <a:gd name="connsiteX432" fmla="*/ 1702145 w 3463925"/>
                  <a:gd name="connsiteY432" fmla="*/ 768480 h 2976563"/>
                  <a:gd name="connsiteX433" fmla="*/ 1706906 w 3463925"/>
                  <a:gd name="connsiteY433" fmla="*/ 785954 h 2976563"/>
                  <a:gd name="connsiteX434" fmla="*/ 1710080 w 3463925"/>
                  <a:gd name="connsiteY434" fmla="*/ 803428 h 2976563"/>
                  <a:gd name="connsiteX435" fmla="*/ 1713254 w 3463925"/>
                  <a:gd name="connsiteY435" fmla="*/ 822490 h 2976563"/>
                  <a:gd name="connsiteX436" fmla="*/ 1714842 w 3463925"/>
                  <a:gd name="connsiteY436" fmla="*/ 839965 h 2976563"/>
                  <a:gd name="connsiteX437" fmla="*/ 1718016 w 3463925"/>
                  <a:gd name="connsiteY437" fmla="*/ 874913 h 2976563"/>
                  <a:gd name="connsiteX438" fmla="*/ 1718809 w 3463925"/>
                  <a:gd name="connsiteY438" fmla="*/ 907478 h 2976563"/>
                  <a:gd name="connsiteX439" fmla="*/ 1707700 w 3463925"/>
                  <a:gd name="connsiteY439" fmla="*/ 957517 h 2976563"/>
                  <a:gd name="connsiteX440" fmla="*/ 1698971 w 3463925"/>
                  <a:gd name="connsiteY440" fmla="*/ 1000408 h 2976563"/>
                  <a:gd name="connsiteX441" fmla="*/ 1695797 w 3463925"/>
                  <a:gd name="connsiteY441" fmla="*/ 1020265 h 2976563"/>
                  <a:gd name="connsiteX442" fmla="*/ 1693416 w 3463925"/>
                  <a:gd name="connsiteY442" fmla="*/ 1037739 h 2976563"/>
                  <a:gd name="connsiteX443" fmla="*/ 1692622 w 3463925"/>
                  <a:gd name="connsiteY443" fmla="*/ 1052830 h 2976563"/>
                  <a:gd name="connsiteX444" fmla="*/ 1693416 w 3463925"/>
                  <a:gd name="connsiteY444" fmla="*/ 1059184 h 2976563"/>
                  <a:gd name="connsiteX445" fmla="*/ 1694210 w 3463925"/>
                  <a:gd name="connsiteY445" fmla="*/ 1065538 h 2976563"/>
                  <a:gd name="connsiteX446" fmla="*/ 1696590 w 3463925"/>
                  <a:gd name="connsiteY446" fmla="*/ 1071893 h 2976563"/>
                  <a:gd name="connsiteX447" fmla="*/ 1698971 w 3463925"/>
                  <a:gd name="connsiteY447" fmla="*/ 1076658 h 2976563"/>
                  <a:gd name="connsiteX448" fmla="*/ 1702145 w 3463925"/>
                  <a:gd name="connsiteY448" fmla="*/ 1080630 h 2976563"/>
                  <a:gd name="connsiteX449" fmla="*/ 1706113 w 3463925"/>
                  <a:gd name="connsiteY449" fmla="*/ 1084601 h 2976563"/>
                  <a:gd name="connsiteX450" fmla="*/ 1710080 w 3463925"/>
                  <a:gd name="connsiteY450" fmla="*/ 1087778 h 2976563"/>
                  <a:gd name="connsiteX451" fmla="*/ 1716429 w 3463925"/>
                  <a:gd name="connsiteY451" fmla="*/ 1090161 h 2976563"/>
                  <a:gd name="connsiteX452" fmla="*/ 1721983 w 3463925"/>
                  <a:gd name="connsiteY452" fmla="*/ 1091750 h 2976563"/>
                  <a:gd name="connsiteX453" fmla="*/ 1729125 w 3463925"/>
                  <a:gd name="connsiteY453" fmla="*/ 1093338 h 2976563"/>
                  <a:gd name="connsiteX454" fmla="*/ 1737854 w 3463925"/>
                  <a:gd name="connsiteY454" fmla="*/ 1093338 h 2976563"/>
                  <a:gd name="connsiteX455" fmla="*/ 1746583 w 3463925"/>
                  <a:gd name="connsiteY455" fmla="*/ 1093338 h 2976563"/>
                  <a:gd name="connsiteX456" fmla="*/ 1769596 w 3463925"/>
                  <a:gd name="connsiteY456" fmla="*/ 1090161 h 2976563"/>
                  <a:gd name="connsiteX457" fmla="*/ 1795783 w 3463925"/>
                  <a:gd name="connsiteY457" fmla="*/ 1083807 h 2976563"/>
                  <a:gd name="connsiteX458" fmla="*/ 1827524 w 3463925"/>
                  <a:gd name="connsiteY458" fmla="*/ 1074276 h 2976563"/>
                  <a:gd name="connsiteX459" fmla="*/ 1849744 w 3463925"/>
                  <a:gd name="connsiteY459" fmla="*/ 1065538 h 2976563"/>
                  <a:gd name="connsiteX460" fmla="*/ 1874343 w 3463925"/>
                  <a:gd name="connsiteY460" fmla="*/ 1056007 h 2976563"/>
                  <a:gd name="connsiteX461" fmla="*/ 1906878 w 3463925"/>
                  <a:gd name="connsiteY461" fmla="*/ 1042505 h 2976563"/>
                  <a:gd name="connsiteX462" fmla="*/ 1946556 w 3463925"/>
                  <a:gd name="connsiteY462" fmla="*/ 1029796 h 2976563"/>
                  <a:gd name="connsiteX463" fmla="*/ 1991787 w 3463925"/>
                  <a:gd name="connsiteY463" fmla="*/ 1013911 h 2976563"/>
                  <a:gd name="connsiteX464" fmla="*/ 2040987 w 3463925"/>
                  <a:gd name="connsiteY464" fmla="*/ 1000408 h 2976563"/>
                  <a:gd name="connsiteX465" fmla="*/ 2067967 w 3463925"/>
                  <a:gd name="connsiteY465" fmla="*/ 993260 h 2976563"/>
                  <a:gd name="connsiteX466" fmla="*/ 2094154 w 3463925"/>
                  <a:gd name="connsiteY466" fmla="*/ 987700 h 2976563"/>
                  <a:gd name="connsiteX467" fmla="*/ 2121928 w 3463925"/>
                  <a:gd name="connsiteY467" fmla="*/ 982140 h 2976563"/>
                  <a:gd name="connsiteX468" fmla="*/ 2150496 w 3463925"/>
                  <a:gd name="connsiteY468" fmla="*/ 977374 h 2976563"/>
                  <a:gd name="connsiteX469" fmla="*/ 2178269 w 3463925"/>
                  <a:gd name="connsiteY469" fmla="*/ 973403 h 2976563"/>
                  <a:gd name="connsiteX470" fmla="*/ 2206837 w 3463925"/>
                  <a:gd name="connsiteY470" fmla="*/ 970226 h 2976563"/>
                  <a:gd name="connsiteX471" fmla="*/ 2236198 w 3463925"/>
                  <a:gd name="connsiteY471" fmla="*/ 967843 h 2976563"/>
                  <a:gd name="connsiteX472" fmla="*/ 2264765 w 3463925"/>
                  <a:gd name="connsiteY472" fmla="*/ 967843 h 2976563"/>
                  <a:gd name="connsiteX473" fmla="*/ 2292539 w 3463925"/>
                  <a:gd name="connsiteY473" fmla="*/ 967843 h 2976563"/>
                  <a:gd name="connsiteX474" fmla="*/ 2319520 w 3463925"/>
                  <a:gd name="connsiteY474" fmla="*/ 970226 h 2976563"/>
                  <a:gd name="connsiteX475" fmla="*/ 2347294 w 3463925"/>
                  <a:gd name="connsiteY475" fmla="*/ 973403 h 2976563"/>
                  <a:gd name="connsiteX476" fmla="*/ 2374274 w 3463925"/>
                  <a:gd name="connsiteY476" fmla="*/ 978168 h 2976563"/>
                  <a:gd name="connsiteX477" fmla="*/ 2399667 w 3463925"/>
                  <a:gd name="connsiteY477" fmla="*/ 985317 h 2976563"/>
                  <a:gd name="connsiteX478" fmla="*/ 2424267 w 3463925"/>
                  <a:gd name="connsiteY478" fmla="*/ 993260 h 2976563"/>
                  <a:gd name="connsiteX479" fmla="*/ 2448073 w 3463925"/>
                  <a:gd name="connsiteY479" fmla="*/ 1005174 h 2976563"/>
                  <a:gd name="connsiteX480" fmla="*/ 2459183 w 3463925"/>
                  <a:gd name="connsiteY480" fmla="*/ 1010734 h 2976563"/>
                  <a:gd name="connsiteX481" fmla="*/ 2470292 w 3463925"/>
                  <a:gd name="connsiteY481" fmla="*/ 1017088 h 2976563"/>
                  <a:gd name="connsiteX482" fmla="*/ 2480608 w 3463925"/>
                  <a:gd name="connsiteY482" fmla="*/ 1024236 h 2976563"/>
                  <a:gd name="connsiteX483" fmla="*/ 2490924 w 3463925"/>
                  <a:gd name="connsiteY483" fmla="*/ 1032179 h 2976563"/>
                  <a:gd name="connsiteX484" fmla="*/ 2501240 w 3463925"/>
                  <a:gd name="connsiteY484" fmla="*/ 1040916 h 2976563"/>
                  <a:gd name="connsiteX485" fmla="*/ 2510763 w 3463925"/>
                  <a:gd name="connsiteY485" fmla="*/ 1049653 h 2976563"/>
                  <a:gd name="connsiteX486" fmla="*/ 2525047 w 3463925"/>
                  <a:gd name="connsiteY486" fmla="*/ 1065538 h 2976563"/>
                  <a:gd name="connsiteX487" fmla="*/ 2536950 w 3463925"/>
                  <a:gd name="connsiteY487" fmla="*/ 1080630 h 2976563"/>
                  <a:gd name="connsiteX488" fmla="*/ 2548059 w 3463925"/>
                  <a:gd name="connsiteY488" fmla="*/ 1096515 h 2976563"/>
                  <a:gd name="connsiteX489" fmla="*/ 2557582 w 3463925"/>
                  <a:gd name="connsiteY489" fmla="*/ 1112401 h 2976563"/>
                  <a:gd name="connsiteX490" fmla="*/ 2565517 w 3463925"/>
                  <a:gd name="connsiteY490" fmla="*/ 1129080 h 2976563"/>
                  <a:gd name="connsiteX491" fmla="*/ 2572659 w 3463925"/>
                  <a:gd name="connsiteY491" fmla="*/ 1144172 h 2976563"/>
                  <a:gd name="connsiteX492" fmla="*/ 2578214 w 3463925"/>
                  <a:gd name="connsiteY492" fmla="*/ 1160851 h 2976563"/>
                  <a:gd name="connsiteX493" fmla="*/ 2582182 w 3463925"/>
                  <a:gd name="connsiteY493" fmla="*/ 1177531 h 2976563"/>
                  <a:gd name="connsiteX494" fmla="*/ 2585356 w 3463925"/>
                  <a:gd name="connsiteY494" fmla="*/ 1193417 h 2976563"/>
                  <a:gd name="connsiteX495" fmla="*/ 2587736 w 3463925"/>
                  <a:gd name="connsiteY495" fmla="*/ 1210096 h 2976563"/>
                  <a:gd name="connsiteX496" fmla="*/ 2589324 w 3463925"/>
                  <a:gd name="connsiteY496" fmla="*/ 1225188 h 2976563"/>
                  <a:gd name="connsiteX497" fmla="*/ 2589324 w 3463925"/>
                  <a:gd name="connsiteY497" fmla="*/ 1241073 h 2976563"/>
                  <a:gd name="connsiteX498" fmla="*/ 2589324 w 3463925"/>
                  <a:gd name="connsiteY498" fmla="*/ 1256164 h 2976563"/>
                  <a:gd name="connsiteX499" fmla="*/ 2588530 w 3463925"/>
                  <a:gd name="connsiteY499" fmla="*/ 1271256 h 2976563"/>
                  <a:gd name="connsiteX500" fmla="*/ 2586149 w 3463925"/>
                  <a:gd name="connsiteY500" fmla="*/ 1287141 h 2976563"/>
                  <a:gd name="connsiteX501" fmla="*/ 2584562 w 3463925"/>
                  <a:gd name="connsiteY501" fmla="*/ 1301438 h 2976563"/>
                  <a:gd name="connsiteX502" fmla="*/ 2578214 w 3463925"/>
                  <a:gd name="connsiteY502" fmla="*/ 1327649 h 2976563"/>
                  <a:gd name="connsiteX503" fmla="*/ 2571072 w 3463925"/>
                  <a:gd name="connsiteY503" fmla="*/ 1353860 h 2976563"/>
                  <a:gd name="connsiteX504" fmla="*/ 2563137 w 3463925"/>
                  <a:gd name="connsiteY504" fmla="*/ 1375306 h 2976563"/>
                  <a:gd name="connsiteX505" fmla="*/ 2555995 w 3463925"/>
                  <a:gd name="connsiteY505" fmla="*/ 1394368 h 2976563"/>
                  <a:gd name="connsiteX506" fmla="*/ 2548059 w 3463925"/>
                  <a:gd name="connsiteY506" fmla="*/ 1410254 h 2976563"/>
                  <a:gd name="connsiteX507" fmla="*/ 2542504 w 3463925"/>
                  <a:gd name="connsiteY507" fmla="*/ 1421374 h 2976563"/>
                  <a:gd name="connsiteX508" fmla="*/ 2536950 w 3463925"/>
                  <a:gd name="connsiteY508" fmla="*/ 1431699 h 2976563"/>
                  <a:gd name="connsiteX509" fmla="*/ 2533776 w 3463925"/>
                  <a:gd name="connsiteY509" fmla="*/ 1434876 h 2976563"/>
                  <a:gd name="connsiteX510" fmla="*/ 2529014 w 3463925"/>
                  <a:gd name="connsiteY510" fmla="*/ 1443613 h 2976563"/>
                  <a:gd name="connsiteX511" fmla="*/ 2525840 w 3463925"/>
                  <a:gd name="connsiteY511" fmla="*/ 1449173 h 2976563"/>
                  <a:gd name="connsiteX512" fmla="*/ 2522666 w 3463925"/>
                  <a:gd name="connsiteY512" fmla="*/ 1456322 h 2976563"/>
                  <a:gd name="connsiteX513" fmla="*/ 2521872 w 3463925"/>
                  <a:gd name="connsiteY513" fmla="*/ 1463470 h 2976563"/>
                  <a:gd name="connsiteX514" fmla="*/ 2521079 w 3463925"/>
                  <a:gd name="connsiteY514" fmla="*/ 1471413 h 2976563"/>
                  <a:gd name="connsiteX515" fmla="*/ 2521872 w 3463925"/>
                  <a:gd name="connsiteY515" fmla="*/ 1480150 h 2976563"/>
                  <a:gd name="connsiteX516" fmla="*/ 2525047 w 3463925"/>
                  <a:gd name="connsiteY516" fmla="*/ 1488093 h 2976563"/>
                  <a:gd name="connsiteX517" fmla="*/ 2529808 w 3463925"/>
                  <a:gd name="connsiteY517" fmla="*/ 1497624 h 2976563"/>
                  <a:gd name="connsiteX518" fmla="*/ 2538537 w 3463925"/>
                  <a:gd name="connsiteY518" fmla="*/ 1504772 h 2976563"/>
                  <a:gd name="connsiteX519" fmla="*/ 2550440 w 3463925"/>
                  <a:gd name="connsiteY519" fmla="*/ 1512715 h 2976563"/>
                  <a:gd name="connsiteX520" fmla="*/ 2564724 w 3463925"/>
                  <a:gd name="connsiteY520" fmla="*/ 1519864 h 2976563"/>
                  <a:gd name="connsiteX521" fmla="*/ 2584562 w 3463925"/>
                  <a:gd name="connsiteY521" fmla="*/ 1526218 h 2976563"/>
                  <a:gd name="connsiteX522" fmla="*/ 2606782 w 3463925"/>
                  <a:gd name="connsiteY522" fmla="*/ 1532572 h 2976563"/>
                  <a:gd name="connsiteX523" fmla="*/ 2621065 w 3463925"/>
                  <a:gd name="connsiteY523" fmla="*/ 1534955 h 2976563"/>
                  <a:gd name="connsiteX524" fmla="*/ 2636936 w 3463925"/>
                  <a:gd name="connsiteY524" fmla="*/ 1539720 h 2976563"/>
                  <a:gd name="connsiteX525" fmla="*/ 2652807 w 3463925"/>
                  <a:gd name="connsiteY525" fmla="*/ 1544486 h 2976563"/>
                  <a:gd name="connsiteX526" fmla="*/ 2670265 w 3463925"/>
                  <a:gd name="connsiteY526" fmla="*/ 1550840 h 2976563"/>
                  <a:gd name="connsiteX527" fmla="*/ 2690103 w 3463925"/>
                  <a:gd name="connsiteY527" fmla="*/ 1557989 h 2976563"/>
                  <a:gd name="connsiteX528" fmla="*/ 2709148 w 3463925"/>
                  <a:gd name="connsiteY528" fmla="*/ 1565931 h 2976563"/>
                  <a:gd name="connsiteX529" fmla="*/ 2729780 w 3463925"/>
                  <a:gd name="connsiteY529" fmla="*/ 1576257 h 2976563"/>
                  <a:gd name="connsiteX530" fmla="*/ 2750412 w 3463925"/>
                  <a:gd name="connsiteY530" fmla="*/ 1586582 h 2976563"/>
                  <a:gd name="connsiteX531" fmla="*/ 2771838 w 3463925"/>
                  <a:gd name="connsiteY531" fmla="*/ 1599291 h 2976563"/>
                  <a:gd name="connsiteX532" fmla="*/ 2793264 w 3463925"/>
                  <a:gd name="connsiteY532" fmla="*/ 1611999 h 2976563"/>
                  <a:gd name="connsiteX533" fmla="*/ 2813896 w 3463925"/>
                  <a:gd name="connsiteY533" fmla="*/ 1626296 h 2976563"/>
                  <a:gd name="connsiteX534" fmla="*/ 2835321 w 3463925"/>
                  <a:gd name="connsiteY534" fmla="*/ 1642976 h 2976563"/>
                  <a:gd name="connsiteX535" fmla="*/ 2855953 w 3463925"/>
                  <a:gd name="connsiteY535" fmla="*/ 1659656 h 2976563"/>
                  <a:gd name="connsiteX536" fmla="*/ 2876585 w 3463925"/>
                  <a:gd name="connsiteY536" fmla="*/ 1677924 h 2976563"/>
                  <a:gd name="connsiteX537" fmla="*/ 2894837 w 3463925"/>
                  <a:gd name="connsiteY537" fmla="*/ 1698575 h 2976563"/>
                  <a:gd name="connsiteX538" fmla="*/ 2913088 w 3463925"/>
                  <a:gd name="connsiteY538" fmla="*/ 1719226 h 2976563"/>
                  <a:gd name="connsiteX539" fmla="*/ 2930546 w 3463925"/>
                  <a:gd name="connsiteY539" fmla="*/ 1741466 h 2976563"/>
                  <a:gd name="connsiteX540" fmla="*/ 2947210 w 3463925"/>
                  <a:gd name="connsiteY540" fmla="*/ 1766088 h 2976563"/>
                  <a:gd name="connsiteX541" fmla="*/ 2961494 w 3463925"/>
                  <a:gd name="connsiteY541" fmla="*/ 1791505 h 2976563"/>
                  <a:gd name="connsiteX542" fmla="*/ 2974984 w 3463925"/>
                  <a:gd name="connsiteY542" fmla="*/ 1818511 h 2976563"/>
                  <a:gd name="connsiteX543" fmla="*/ 2986094 w 3463925"/>
                  <a:gd name="connsiteY543" fmla="*/ 1847104 h 2976563"/>
                  <a:gd name="connsiteX544" fmla="*/ 2995616 w 3463925"/>
                  <a:gd name="connsiteY544" fmla="*/ 1877287 h 2976563"/>
                  <a:gd name="connsiteX545" fmla="*/ 2998790 w 3463925"/>
                  <a:gd name="connsiteY545" fmla="*/ 1892378 h 2976563"/>
                  <a:gd name="connsiteX546" fmla="*/ 3002758 w 3463925"/>
                  <a:gd name="connsiteY546" fmla="*/ 1909058 h 2976563"/>
                  <a:gd name="connsiteX547" fmla="*/ 3004345 w 3463925"/>
                  <a:gd name="connsiteY547" fmla="*/ 1924943 h 2976563"/>
                  <a:gd name="connsiteX548" fmla="*/ 3006726 w 3463925"/>
                  <a:gd name="connsiteY548" fmla="*/ 1941623 h 2976563"/>
                  <a:gd name="connsiteX549" fmla="*/ 3007520 w 3463925"/>
                  <a:gd name="connsiteY549" fmla="*/ 1959097 h 2976563"/>
                  <a:gd name="connsiteX550" fmla="*/ 3008313 w 3463925"/>
                  <a:gd name="connsiteY550" fmla="*/ 1976571 h 2976563"/>
                  <a:gd name="connsiteX551" fmla="*/ 3008313 w 3463925"/>
                  <a:gd name="connsiteY551" fmla="*/ 1994045 h 2976563"/>
                  <a:gd name="connsiteX552" fmla="*/ 3008313 w 3463925"/>
                  <a:gd name="connsiteY552" fmla="*/ 2012314 h 2976563"/>
                  <a:gd name="connsiteX553" fmla="*/ 3006726 w 3463925"/>
                  <a:gd name="connsiteY553" fmla="*/ 2030582 h 2976563"/>
                  <a:gd name="connsiteX554" fmla="*/ 3004345 w 3463925"/>
                  <a:gd name="connsiteY554" fmla="*/ 2050439 h 2976563"/>
                  <a:gd name="connsiteX555" fmla="*/ 3002758 w 3463925"/>
                  <a:gd name="connsiteY555" fmla="*/ 2069501 h 2976563"/>
                  <a:gd name="connsiteX556" fmla="*/ 2998790 w 3463925"/>
                  <a:gd name="connsiteY556" fmla="*/ 2090152 h 2976563"/>
                  <a:gd name="connsiteX557" fmla="*/ 2994029 w 3463925"/>
                  <a:gd name="connsiteY557" fmla="*/ 2110804 h 2976563"/>
                  <a:gd name="connsiteX558" fmla="*/ 2989268 w 3463925"/>
                  <a:gd name="connsiteY558" fmla="*/ 2131455 h 2976563"/>
                  <a:gd name="connsiteX559" fmla="*/ 2982920 w 3463925"/>
                  <a:gd name="connsiteY559" fmla="*/ 2152900 h 2976563"/>
                  <a:gd name="connsiteX560" fmla="*/ 2975778 w 3463925"/>
                  <a:gd name="connsiteY560" fmla="*/ 2174346 h 2976563"/>
                  <a:gd name="connsiteX561" fmla="*/ 2967842 w 3463925"/>
                  <a:gd name="connsiteY561" fmla="*/ 2197380 h 2976563"/>
                  <a:gd name="connsiteX562" fmla="*/ 2959114 w 3463925"/>
                  <a:gd name="connsiteY562" fmla="*/ 2219619 h 2976563"/>
                  <a:gd name="connsiteX563" fmla="*/ 2949591 w 3463925"/>
                  <a:gd name="connsiteY563" fmla="*/ 2241859 h 2976563"/>
                  <a:gd name="connsiteX564" fmla="*/ 2939275 w 3463925"/>
                  <a:gd name="connsiteY564" fmla="*/ 2265687 h 2976563"/>
                  <a:gd name="connsiteX565" fmla="*/ 2927372 w 3463925"/>
                  <a:gd name="connsiteY565" fmla="*/ 2289516 h 2976563"/>
                  <a:gd name="connsiteX566" fmla="*/ 2915469 w 3463925"/>
                  <a:gd name="connsiteY566" fmla="*/ 2311755 h 2976563"/>
                  <a:gd name="connsiteX567" fmla="*/ 2901978 w 3463925"/>
                  <a:gd name="connsiteY567" fmla="*/ 2335583 h 2976563"/>
                  <a:gd name="connsiteX568" fmla="*/ 2887695 w 3463925"/>
                  <a:gd name="connsiteY568" fmla="*/ 2357029 h 2976563"/>
                  <a:gd name="connsiteX569" fmla="*/ 2873411 w 3463925"/>
                  <a:gd name="connsiteY569" fmla="*/ 2380063 h 2976563"/>
                  <a:gd name="connsiteX570" fmla="*/ 2858334 w 3463925"/>
                  <a:gd name="connsiteY570" fmla="*/ 2401508 h 2976563"/>
                  <a:gd name="connsiteX571" fmla="*/ 2842463 w 3463925"/>
                  <a:gd name="connsiteY571" fmla="*/ 2421365 h 2976563"/>
                  <a:gd name="connsiteX572" fmla="*/ 2826592 w 3463925"/>
                  <a:gd name="connsiteY572" fmla="*/ 2443605 h 2976563"/>
                  <a:gd name="connsiteX573" fmla="*/ 2809134 w 3463925"/>
                  <a:gd name="connsiteY573" fmla="*/ 2463462 h 2976563"/>
                  <a:gd name="connsiteX574" fmla="*/ 2790089 w 3463925"/>
                  <a:gd name="connsiteY574" fmla="*/ 2483318 h 2976563"/>
                  <a:gd name="connsiteX575" fmla="*/ 2771838 w 3463925"/>
                  <a:gd name="connsiteY575" fmla="*/ 2503175 h 2976563"/>
                  <a:gd name="connsiteX576" fmla="*/ 2752793 w 3463925"/>
                  <a:gd name="connsiteY576" fmla="*/ 2522238 h 2976563"/>
                  <a:gd name="connsiteX577" fmla="*/ 2732954 w 3463925"/>
                  <a:gd name="connsiteY577" fmla="*/ 2540506 h 2976563"/>
                  <a:gd name="connsiteX578" fmla="*/ 2712322 w 3463925"/>
                  <a:gd name="connsiteY578" fmla="*/ 2559569 h 2976563"/>
                  <a:gd name="connsiteX579" fmla="*/ 2691690 w 3463925"/>
                  <a:gd name="connsiteY579" fmla="*/ 2577837 h 2976563"/>
                  <a:gd name="connsiteX580" fmla="*/ 2670265 w 3463925"/>
                  <a:gd name="connsiteY580" fmla="*/ 2595311 h 2976563"/>
                  <a:gd name="connsiteX581" fmla="*/ 2648046 w 3463925"/>
                  <a:gd name="connsiteY581" fmla="*/ 2612785 h 2976563"/>
                  <a:gd name="connsiteX582" fmla="*/ 2625033 w 3463925"/>
                  <a:gd name="connsiteY582" fmla="*/ 2630259 h 2976563"/>
                  <a:gd name="connsiteX583" fmla="*/ 2579008 w 3463925"/>
                  <a:gd name="connsiteY583" fmla="*/ 2662824 h 2976563"/>
                  <a:gd name="connsiteX584" fmla="*/ 2531395 w 3463925"/>
                  <a:gd name="connsiteY584" fmla="*/ 2693801 h 2976563"/>
                  <a:gd name="connsiteX585" fmla="*/ 2480608 w 3463925"/>
                  <a:gd name="connsiteY585" fmla="*/ 2723190 h 2976563"/>
                  <a:gd name="connsiteX586" fmla="*/ 2429822 w 3463925"/>
                  <a:gd name="connsiteY586" fmla="*/ 2750989 h 2976563"/>
                  <a:gd name="connsiteX587" fmla="*/ 2375861 w 3463925"/>
                  <a:gd name="connsiteY587" fmla="*/ 2776406 h 2976563"/>
                  <a:gd name="connsiteX588" fmla="*/ 2321900 w 3463925"/>
                  <a:gd name="connsiteY588" fmla="*/ 2802617 h 2976563"/>
                  <a:gd name="connsiteX589" fmla="*/ 2266352 w 3463925"/>
                  <a:gd name="connsiteY589" fmla="*/ 2824856 h 2976563"/>
                  <a:gd name="connsiteX590" fmla="*/ 2210011 w 3463925"/>
                  <a:gd name="connsiteY590" fmla="*/ 2846302 h 2976563"/>
                  <a:gd name="connsiteX591" fmla="*/ 2152876 w 3463925"/>
                  <a:gd name="connsiteY591" fmla="*/ 2866159 h 2976563"/>
                  <a:gd name="connsiteX592" fmla="*/ 2095741 w 3463925"/>
                  <a:gd name="connsiteY592" fmla="*/ 2884427 h 2976563"/>
                  <a:gd name="connsiteX593" fmla="*/ 2036226 w 3463925"/>
                  <a:gd name="connsiteY593" fmla="*/ 2901107 h 2976563"/>
                  <a:gd name="connsiteX594" fmla="*/ 1977504 w 3463925"/>
                  <a:gd name="connsiteY594" fmla="*/ 2916198 h 2976563"/>
                  <a:gd name="connsiteX595" fmla="*/ 1917988 w 3463925"/>
                  <a:gd name="connsiteY595" fmla="*/ 2929701 h 2976563"/>
                  <a:gd name="connsiteX596" fmla="*/ 1858472 w 3463925"/>
                  <a:gd name="connsiteY596" fmla="*/ 2940821 h 2976563"/>
                  <a:gd name="connsiteX597" fmla="*/ 1798957 w 3463925"/>
                  <a:gd name="connsiteY597" fmla="*/ 2951146 h 2976563"/>
                  <a:gd name="connsiteX598" fmla="*/ 1739441 w 3463925"/>
                  <a:gd name="connsiteY598" fmla="*/ 2959089 h 2976563"/>
                  <a:gd name="connsiteX599" fmla="*/ 1679926 w 3463925"/>
                  <a:gd name="connsiteY599" fmla="*/ 2966238 h 2976563"/>
                  <a:gd name="connsiteX600" fmla="*/ 1620410 w 3463925"/>
                  <a:gd name="connsiteY600" fmla="*/ 2971797 h 2976563"/>
                  <a:gd name="connsiteX601" fmla="*/ 1562482 w 3463925"/>
                  <a:gd name="connsiteY601" fmla="*/ 2974974 h 2976563"/>
                  <a:gd name="connsiteX602" fmla="*/ 1504553 w 3463925"/>
                  <a:gd name="connsiteY602" fmla="*/ 2976563 h 2976563"/>
                  <a:gd name="connsiteX603" fmla="*/ 1447418 w 3463925"/>
                  <a:gd name="connsiteY603" fmla="*/ 2976563 h 2976563"/>
                  <a:gd name="connsiteX604" fmla="*/ 1391870 w 3463925"/>
                  <a:gd name="connsiteY604" fmla="*/ 2974974 h 2976563"/>
                  <a:gd name="connsiteX605" fmla="*/ 1337116 w 3463925"/>
                  <a:gd name="connsiteY605" fmla="*/ 2971797 h 2976563"/>
                  <a:gd name="connsiteX606" fmla="*/ 1284742 w 3463925"/>
                  <a:gd name="connsiteY606" fmla="*/ 2966238 h 2976563"/>
                  <a:gd name="connsiteX607" fmla="*/ 1232369 w 3463925"/>
                  <a:gd name="connsiteY607" fmla="*/ 2961472 h 2976563"/>
                  <a:gd name="connsiteX608" fmla="*/ 1177614 w 3463925"/>
                  <a:gd name="connsiteY608" fmla="*/ 2955118 h 2976563"/>
                  <a:gd name="connsiteX609" fmla="*/ 1123654 w 3463925"/>
                  <a:gd name="connsiteY609" fmla="*/ 2947969 h 2976563"/>
                  <a:gd name="connsiteX610" fmla="*/ 1069693 w 3463925"/>
                  <a:gd name="connsiteY610" fmla="*/ 2940026 h 2976563"/>
                  <a:gd name="connsiteX611" fmla="*/ 1014939 w 3463925"/>
                  <a:gd name="connsiteY611" fmla="*/ 2929701 h 2976563"/>
                  <a:gd name="connsiteX612" fmla="*/ 960978 w 3463925"/>
                  <a:gd name="connsiteY612" fmla="*/ 2919375 h 2976563"/>
                  <a:gd name="connsiteX613" fmla="*/ 906224 w 3463925"/>
                  <a:gd name="connsiteY613" fmla="*/ 2906667 h 2976563"/>
                  <a:gd name="connsiteX614" fmla="*/ 852263 w 3463925"/>
                  <a:gd name="connsiteY614" fmla="*/ 2893958 h 2976563"/>
                  <a:gd name="connsiteX615" fmla="*/ 797508 w 3463925"/>
                  <a:gd name="connsiteY615" fmla="*/ 2879662 h 2976563"/>
                  <a:gd name="connsiteX616" fmla="*/ 744341 w 3463925"/>
                  <a:gd name="connsiteY616" fmla="*/ 2862982 h 2976563"/>
                  <a:gd name="connsiteX617" fmla="*/ 691174 w 3463925"/>
                  <a:gd name="connsiteY617" fmla="*/ 2845508 h 2976563"/>
                  <a:gd name="connsiteX618" fmla="*/ 639594 w 3463925"/>
                  <a:gd name="connsiteY618" fmla="*/ 2825651 h 2976563"/>
                  <a:gd name="connsiteX619" fmla="*/ 588807 w 3463925"/>
                  <a:gd name="connsiteY619" fmla="*/ 2805794 h 2976563"/>
                  <a:gd name="connsiteX620" fmla="*/ 538021 w 3463925"/>
                  <a:gd name="connsiteY620" fmla="*/ 2781966 h 2976563"/>
                  <a:gd name="connsiteX621" fmla="*/ 490408 w 3463925"/>
                  <a:gd name="connsiteY621" fmla="*/ 2758138 h 2976563"/>
                  <a:gd name="connsiteX622" fmla="*/ 442796 w 3463925"/>
                  <a:gd name="connsiteY622" fmla="*/ 2731926 h 2976563"/>
                  <a:gd name="connsiteX623" fmla="*/ 419783 w 3463925"/>
                  <a:gd name="connsiteY623" fmla="*/ 2718424 h 2976563"/>
                  <a:gd name="connsiteX624" fmla="*/ 396770 w 3463925"/>
                  <a:gd name="connsiteY624" fmla="*/ 2704127 h 2976563"/>
                  <a:gd name="connsiteX625" fmla="*/ 375345 w 3463925"/>
                  <a:gd name="connsiteY625" fmla="*/ 2688241 h 2976563"/>
                  <a:gd name="connsiteX626" fmla="*/ 353126 w 3463925"/>
                  <a:gd name="connsiteY626" fmla="*/ 2673150 h 2976563"/>
                  <a:gd name="connsiteX627" fmla="*/ 332494 w 3463925"/>
                  <a:gd name="connsiteY627" fmla="*/ 2658059 h 2976563"/>
                  <a:gd name="connsiteX628" fmla="*/ 311068 w 3463925"/>
                  <a:gd name="connsiteY628" fmla="*/ 2641379 h 2976563"/>
                  <a:gd name="connsiteX629" fmla="*/ 291229 w 3463925"/>
                  <a:gd name="connsiteY629" fmla="*/ 2624699 h 2976563"/>
                  <a:gd name="connsiteX630" fmla="*/ 270597 w 3463925"/>
                  <a:gd name="connsiteY630" fmla="*/ 2607225 h 2976563"/>
                  <a:gd name="connsiteX631" fmla="*/ 251552 w 3463925"/>
                  <a:gd name="connsiteY631" fmla="*/ 2588957 h 2976563"/>
                  <a:gd name="connsiteX632" fmla="*/ 232507 w 3463925"/>
                  <a:gd name="connsiteY632" fmla="*/ 2570689 h 2976563"/>
                  <a:gd name="connsiteX633" fmla="*/ 214256 w 3463925"/>
                  <a:gd name="connsiteY633" fmla="*/ 2552420 h 2976563"/>
                  <a:gd name="connsiteX634" fmla="*/ 196798 w 3463925"/>
                  <a:gd name="connsiteY634" fmla="*/ 2532564 h 2976563"/>
                  <a:gd name="connsiteX635" fmla="*/ 180927 w 3463925"/>
                  <a:gd name="connsiteY635" fmla="*/ 2511912 h 2976563"/>
                  <a:gd name="connsiteX636" fmla="*/ 164263 w 3463925"/>
                  <a:gd name="connsiteY636" fmla="*/ 2491261 h 2976563"/>
                  <a:gd name="connsiteX637" fmla="*/ 149186 w 3463925"/>
                  <a:gd name="connsiteY637" fmla="*/ 2469816 h 2976563"/>
                  <a:gd name="connsiteX638" fmla="*/ 133315 w 3463925"/>
                  <a:gd name="connsiteY638" fmla="*/ 2448370 h 2976563"/>
                  <a:gd name="connsiteX639" fmla="*/ 119031 w 3463925"/>
                  <a:gd name="connsiteY639" fmla="*/ 2426131 h 2976563"/>
                  <a:gd name="connsiteX640" fmla="*/ 104747 w 3463925"/>
                  <a:gd name="connsiteY640" fmla="*/ 2403097 h 2976563"/>
                  <a:gd name="connsiteX641" fmla="*/ 92051 w 3463925"/>
                  <a:gd name="connsiteY641" fmla="*/ 2380063 h 2976563"/>
                  <a:gd name="connsiteX642" fmla="*/ 80148 w 3463925"/>
                  <a:gd name="connsiteY642" fmla="*/ 2355440 h 2976563"/>
                  <a:gd name="connsiteX643" fmla="*/ 69038 w 3463925"/>
                  <a:gd name="connsiteY643" fmla="*/ 2330818 h 2976563"/>
                  <a:gd name="connsiteX644" fmla="*/ 57928 w 3463925"/>
                  <a:gd name="connsiteY644" fmla="*/ 2304607 h 2976563"/>
                  <a:gd name="connsiteX645" fmla="*/ 48406 w 3463925"/>
                  <a:gd name="connsiteY645" fmla="*/ 2278396 h 2976563"/>
                  <a:gd name="connsiteX646" fmla="*/ 38883 w 3463925"/>
                  <a:gd name="connsiteY646" fmla="*/ 2251390 h 2976563"/>
                  <a:gd name="connsiteX647" fmla="*/ 30948 w 3463925"/>
                  <a:gd name="connsiteY647" fmla="*/ 2223591 h 2976563"/>
                  <a:gd name="connsiteX648" fmla="*/ 23013 w 3463925"/>
                  <a:gd name="connsiteY648" fmla="*/ 2195791 h 2976563"/>
                  <a:gd name="connsiteX649" fmla="*/ 16664 w 3463925"/>
                  <a:gd name="connsiteY649" fmla="*/ 2166403 h 2976563"/>
                  <a:gd name="connsiteX650" fmla="*/ 10316 w 3463925"/>
                  <a:gd name="connsiteY650" fmla="*/ 2137809 h 2976563"/>
                  <a:gd name="connsiteX651" fmla="*/ 6348 w 3463925"/>
                  <a:gd name="connsiteY651" fmla="*/ 2106832 h 2976563"/>
                  <a:gd name="connsiteX652" fmla="*/ 2381 w 3463925"/>
                  <a:gd name="connsiteY652" fmla="*/ 2075856 h 2976563"/>
                  <a:gd name="connsiteX653" fmla="*/ 1587 w 3463925"/>
                  <a:gd name="connsiteY653" fmla="*/ 2061559 h 2976563"/>
                  <a:gd name="connsiteX654" fmla="*/ 0 w 3463925"/>
                  <a:gd name="connsiteY654" fmla="*/ 2044879 h 2976563"/>
                  <a:gd name="connsiteX655" fmla="*/ 0 w 3463925"/>
                  <a:gd name="connsiteY655" fmla="*/ 2022639 h 2976563"/>
                  <a:gd name="connsiteX656" fmla="*/ 2381 w 3463925"/>
                  <a:gd name="connsiteY656" fmla="*/ 1994045 h 2976563"/>
                  <a:gd name="connsiteX657" fmla="*/ 5555 w 3463925"/>
                  <a:gd name="connsiteY657" fmla="*/ 1959097 h 2976563"/>
                  <a:gd name="connsiteX658" fmla="*/ 10316 w 3463925"/>
                  <a:gd name="connsiteY658" fmla="*/ 1920178 h 2976563"/>
                  <a:gd name="connsiteX659" fmla="*/ 19839 w 3463925"/>
                  <a:gd name="connsiteY659" fmla="*/ 1875698 h 2976563"/>
                  <a:gd name="connsiteX660" fmla="*/ 24600 w 3463925"/>
                  <a:gd name="connsiteY660" fmla="*/ 1851076 h 2976563"/>
                  <a:gd name="connsiteX661" fmla="*/ 30948 w 3463925"/>
                  <a:gd name="connsiteY661" fmla="*/ 1826453 h 2976563"/>
                  <a:gd name="connsiteX662" fmla="*/ 38883 w 3463925"/>
                  <a:gd name="connsiteY662" fmla="*/ 1800242 h 2976563"/>
                  <a:gd name="connsiteX663" fmla="*/ 47612 w 3463925"/>
                  <a:gd name="connsiteY663" fmla="*/ 1773237 h 2976563"/>
                  <a:gd name="connsiteX664" fmla="*/ 56341 w 3463925"/>
                  <a:gd name="connsiteY664" fmla="*/ 1745437 h 2976563"/>
                  <a:gd name="connsiteX665" fmla="*/ 67451 w 3463925"/>
                  <a:gd name="connsiteY665" fmla="*/ 1716049 h 2976563"/>
                  <a:gd name="connsiteX666" fmla="*/ 80148 w 3463925"/>
                  <a:gd name="connsiteY666" fmla="*/ 1685867 h 2976563"/>
                  <a:gd name="connsiteX667" fmla="*/ 93638 w 3463925"/>
                  <a:gd name="connsiteY667" fmla="*/ 1655684 h 2976563"/>
                  <a:gd name="connsiteX668" fmla="*/ 107922 w 3463925"/>
                  <a:gd name="connsiteY668" fmla="*/ 1623913 h 2976563"/>
                  <a:gd name="connsiteX669" fmla="*/ 124586 w 3463925"/>
                  <a:gd name="connsiteY669" fmla="*/ 1590554 h 2976563"/>
                  <a:gd name="connsiteX670" fmla="*/ 141250 w 3463925"/>
                  <a:gd name="connsiteY670" fmla="*/ 1557989 h 2976563"/>
                  <a:gd name="connsiteX671" fmla="*/ 161089 w 3463925"/>
                  <a:gd name="connsiteY671" fmla="*/ 1523835 h 2976563"/>
                  <a:gd name="connsiteX672" fmla="*/ 182514 w 3463925"/>
                  <a:gd name="connsiteY672" fmla="*/ 1488887 h 2976563"/>
                  <a:gd name="connsiteX673" fmla="*/ 205527 w 3463925"/>
                  <a:gd name="connsiteY673" fmla="*/ 1453144 h 2976563"/>
                  <a:gd name="connsiteX674" fmla="*/ 230127 w 3463925"/>
                  <a:gd name="connsiteY674" fmla="*/ 1417402 h 2976563"/>
                  <a:gd name="connsiteX675" fmla="*/ 256314 w 3463925"/>
                  <a:gd name="connsiteY675" fmla="*/ 1381660 h 2976563"/>
                  <a:gd name="connsiteX676" fmla="*/ 276152 w 3463925"/>
                  <a:gd name="connsiteY676" fmla="*/ 1355449 h 2976563"/>
                  <a:gd name="connsiteX677" fmla="*/ 298371 w 3463925"/>
                  <a:gd name="connsiteY677" fmla="*/ 1326061 h 2976563"/>
                  <a:gd name="connsiteX678" fmla="*/ 330113 w 3463925"/>
                  <a:gd name="connsiteY678" fmla="*/ 1287141 h 2976563"/>
                  <a:gd name="connsiteX679" fmla="*/ 368996 w 3463925"/>
                  <a:gd name="connsiteY679" fmla="*/ 1239485 h 2976563"/>
                  <a:gd name="connsiteX680" fmla="*/ 416609 w 3463925"/>
                  <a:gd name="connsiteY680" fmla="*/ 1185474 h 2976563"/>
                  <a:gd name="connsiteX681" fmla="*/ 469776 w 3463925"/>
                  <a:gd name="connsiteY681" fmla="*/ 1126698 h 2976563"/>
                  <a:gd name="connsiteX682" fmla="*/ 498344 w 3463925"/>
                  <a:gd name="connsiteY682" fmla="*/ 1097309 h 2976563"/>
                  <a:gd name="connsiteX683" fmla="*/ 529292 w 3463925"/>
                  <a:gd name="connsiteY683" fmla="*/ 1065538 h 2976563"/>
                  <a:gd name="connsiteX684" fmla="*/ 561033 w 3463925"/>
                  <a:gd name="connsiteY684" fmla="*/ 1033768 h 2976563"/>
                  <a:gd name="connsiteX685" fmla="*/ 594362 w 3463925"/>
                  <a:gd name="connsiteY685" fmla="*/ 1001997 h 2976563"/>
                  <a:gd name="connsiteX686" fmla="*/ 628484 w 3463925"/>
                  <a:gd name="connsiteY686" fmla="*/ 968637 h 2976563"/>
                  <a:gd name="connsiteX687" fmla="*/ 664194 w 3463925"/>
                  <a:gd name="connsiteY687" fmla="*/ 936866 h 2976563"/>
                  <a:gd name="connsiteX688" fmla="*/ 702284 w 3463925"/>
                  <a:gd name="connsiteY688" fmla="*/ 905095 h 2976563"/>
                  <a:gd name="connsiteX689" fmla="*/ 740374 w 3463925"/>
                  <a:gd name="connsiteY689" fmla="*/ 873324 h 2976563"/>
                  <a:gd name="connsiteX690" fmla="*/ 779257 w 3463925"/>
                  <a:gd name="connsiteY690" fmla="*/ 842347 h 2976563"/>
                  <a:gd name="connsiteX691" fmla="*/ 820521 w 3463925"/>
                  <a:gd name="connsiteY691" fmla="*/ 812959 h 2976563"/>
                  <a:gd name="connsiteX692" fmla="*/ 860992 w 3463925"/>
                  <a:gd name="connsiteY692" fmla="*/ 784365 h 2976563"/>
                  <a:gd name="connsiteX693" fmla="*/ 903049 w 3463925"/>
                  <a:gd name="connsiteY693" fmla="*/ 755771 h 2976563"/>
                  <a:gd name="connsiteX694" fmla="*/ 946694 w 3463925"/>
                  <a:gd name="connsiteY694" fmla="*/ 729560 h 2976563"/>
                  <a:gd name="connsiteX695" fmla="*/ 989545 w 3463925"/>
                  <a:gd name="connsiteY695" fmla="*/ 704144 h 2976563"/>
                  <a:gd name="connsiteX696" fmla="*/ 1033190 w 3463925"/>
                  <a:gd name="connsiteY696" fmla="*/ 680315 h 2976563"/>
                  <a:gd name="connsiteX697" fmla="*/ 1078422 w 3463925"/>
                  <a:gd name="connsiteY697" fmla="*/ 660458 h 2976563"/>
                  <a:gd name="connsiteX698" fmla="*/ 1123654 w 3463925"/>
                  <a:gd name="connsiteY698" fmla="*/ 640602 h 2976563"/>
                  <a:gd name="connsiteX699" fmla="*/ 1169679 w 3463925"/>
                  <a:gd name="connsiteY699" fmla="*/ 623128 h 2976563"/>
                  <a:gd name="connsiteX700" fmla="*/ 1214911 w 3463925"/>
                  <a:gd name="connsiteY700" fmla="*/ 608831 h 2976563"/>
                  <a:gd name="connsiteX701" fmla="*/ 1256968 w 3463925"/>
                  <a:gd name="connsiteY701" fmla="*/ 597711 h 2976563"/>
                  <a:gd name="connsiteX702" fmla="*/ 1296646 w 3463925"/>
                  <a:gd name="connsiteY702" fmla="*/ 588179 h 2976563"/>
                  <a:gd name="connsiteX703" fmla="*/ 1334736 w 3463925"/>
                  <a:gd name="connsiteY703" fmla="*/ 581031 h 2976563"/>
                  <a:gd name="connsiteX704" fmla="*/ 1369651 w 3463925"/>
                  <a:gd name="connsiteY704" fmla="*/ 576265 h 2976563"/>
                  <a:gd name="connsiteX705" fmla="*/ 2426493 w 3463925"/>
                  <a:gd name="connsiteY705" fmla="*/ 463550 h 2976563"/>
                  <a:gd name="connsiteX706" fmla="*/ 2455068 w 3463925"/>
                  <a:gd name="connsiteY706" fmla="*/ 464346 h 2976563"/>
                  <a:gd name="connsiteX707" fmla="*/ 2484437 w 3463925"/>
                  <a:gd name="connsiteY707" fmla="*/ 465937 h 2976563"/>
                  <a:gd name="connsiteX708" fmla="*/ 2513806 w 3463925"/>
                  <a:gd name="connsiteY708" fmla="*/ 470709 h 2976563"/>
                  <a:gd name="connsiteX709" fmla="*/ 2540793 w 3463925"/>
                  <a:gd name="connsiteY709" fmla="*/ 474686 h 2976563"/>
                  <a:gd name="connsiteX710" fmla="*/ 2570162 w 3463925"/>
                  <a:gd name="connsiteY710" fmla="*/ 481845 h 2976563"/>
                  <a:gd name="connsiteX711" fmla="*/ 2596356 w 3463925"/>
                  <a:gd name="connsiteY711" fmla="*/ 489004 h 2976563"/>
                  <a:gd name="connsiteX712" fmla="*/ 2623343 w 3463925"/>
                  <a:gd name="connsiteY712" fmla="*/ 497754 h 2976563"/>
                  <a:gd name="connsiteX713" fmla="*/ 2649537 w 3463925"/>
                  <a:gd name="connsiteY713" fmla="*/ 508094 h 2976563"/>
                  <a:gd name="connsiteX714" fmla="*/ 2674144 w 3463925"/>
                  <a:gd name="connsiteY714" fmla="*/ 520026 h 2976563"/>
                  <a:gd name="connsiteX715" fmla="*/ 2700337 w 3463925"/>
                  <a:gd name="connsiteY715" fmla="*/ 532752 h 2976563"/>
                  <a:gd name="connsiteX716" fmla="*/ 2723356 w 3463925"/>
                  <a:gd name="connsiteY716" fmla="*/ 546275 h 2976563"/>
                  <a:gd name="connsiteX717" fmla="*/ 2747169 w 3463925"/>
                  <a:gd name="connsiteY717" fmla="*/ 562183 h 2976563"/>
                  <a:gd name="connsiteX718" fmla="*/ 2769394 w 3463925"/>
                  <a:gd name="connsiteY718" fmla="*/ 578092 h 2976563"/>
                  <a:gd name="connsiteX719" fmla="*/ 2791619 w 3463925"/>
                  <a:gd name="connsiteY719" fmla="*/ 594796 h 2976563"/>
                  <a:gd name="connsiteX720" fmla="*/ 2811462 w 3463925"/>
                  <a:gd name="connsiteY720" fmla="*/ 613091 h 2976563"/>
                  <a:gd name="connsiteX721" fmla="*/ 2832100 w 3463925"/>
                  <a:gd name="connsiteY721" fmla="*/ 631386 h 2976563"/>
                  <a:gd name="connsiteX722" fmla="*/ 2851150 w 3463925"/>
                  <a:gd name="connsiteY722" fmla="*/ 652067 h 2976563"/>
                  <a:gd name="connsiteX723" fmla="*/ 2869406 w 3463925"/>
                  <a:gd name="connsiteY723" fmla="*/ 672748 h 2976563"/>
                  <a:gd name="connsiteX724" fmla="*/ 2886869 w 3463925"/>
                  <a:gd name="connsiteY724" fmla="*/ 694224 h 2976563"/>
                  <a:gd name="connsiteX725" fmla="*/ 2901950 w 3463925"/>
                  <a:gd name="connsiteY725" fmla="*/ 717292 h 2976563"/>
                  <a:gd name="connsiteX726" fmla="*/ 2917825 w 3463925"/>
                  <a:gd name="connsiteY726" fmla="*/ 740359 h 2976563"/>
                  <a:gd name="connsiteX727" fmla="*/ 2932112 w 3463925"/>
                  <a:gd name="connsiteY727" fmla="*/ 765017 h 2976563"/>
                  <a:gd name="connsiteX728" fmla="*/ 2944019 w 3463925"/>
                  <a:gd name="connsiteY728" fmla="*/ 789676 h 2976563"/>
                  <a:gd name="connsiteX729" fmla="*/ 2955131 w 3463925"/>
                  <a:gd name="connsiteY729" fmla="*/ 815925 h 2976563"/>
                  <a:gd name="connsiteX730" fmla="*/ 2965450 w 3463925"/>
                  <a:gd name="connsiteY730" fmla="*/ 841379 h 2976563"/>
                  <a:gd name="connsiteX731" fmla="*/ 2974975 w 3463925"/>
                  <a:gd name="connsiteY731" fmla="*/ 867628 h 2976563"/>
                  <a:gd name="connsiteX732" fmla="*/ 2982912 w 3463925"/>
                  <a:gd name="connsiteY732" fmla="*/ 895468 h 2976563"/>
                  <a:gd name="connsiteX733" fmla="*/ 2989262 w 3463925"/>
                  <a:gd name="connsiteY733" fmla="*/ 923308 h 2976563"/>
                  <a:gd name="connsiteX734" fmla="*/ 2994025 w 3463925"/>
                  <a:gd name="connsiteY734" fmla="*/ 951148 h 2976563"/>
                  <a:gd name="connsiteX735" fmla="*/ 2997200 w 3463925"/>
                  <a:gd name="connsiteY735" fmla="*/ 979783 h 2976563"/>
                  <a:gd name="connsiteX736" fmla="*/ 3000375 w 3463925"/>
                  <a:gd name="connsiteY736" fmla="*/ 1010009 h 2976563"/>
                  <a:gd name="connsiteX737" fmla="*/ 3000375 w 3463925"/>
                  <a:gd name="connsiteY737" fmla="*/ 1039440 h 2976563"/>
                  <a:gd name="connsiteX738" fmla="*/ 2999581 w 3463925"/>
                  <a:gd name="connsiteY738" fmla="*/ 1066485 h 2976563"/>
                  <a:gd name="connsiteX739" fmla="*/ 2997200 w 3463925"/>
                  <a:gd name="connsiteY739" fmla="*/ 1092734 h 2976563"/>
                  <a:gd name="connsiteX740" fmla="*/ 2998788 w 3463925"/>
                  <a:gd name="connsiteY740" fmla="*/ 1097506 h 2976563"/>
                  <a:gd name="connsiteX741" fmla="*/ 2997200 w 3463925"/>
                  <a:gd name="connsiteY741" fmla="*/ 1099893 h 2976563"/>
                  <a:gd name="connsiteX742" fmla="*/ 2996406 w 3463925"/>
                  <a:gd name="connsiteY742" fmla="*/ 1103074 h 2976563"/>
                  <a:gd name="connsiteX743" fmla="*/ 2996406 w 3463925"/>
                  <a:gd name="connsiteY743" fmla="*/ 1112620 h 2976563"/>
                  <a:gd name="connsiteX744" fmla="*/ 2995612 w 3463925"/>
                  <a:gd name="connsiteY744" fmla="*/ 1112620 h 2976563"/>
                  <a:gd name="connsiteX745" fmla="*/ 2993231 w 3463925"/>
                  <a:gd name="connsiteY745" fmla="*/ 1123756 h 2976563"/>
                  <a:gd name="connsiteX746" fmla="*/ 2990056 w 3463925"/>
                  <a:gd name="connsiteY746" fmla="*/ 1134096 h 2976563"/>
                  <a:gd name="connsiteX747" fmla="*/ 2986088 w 3463925"/>
                  <a:gd name="connsiteY747" fmla="*/ 1144437 h 2976563"/>
                  <a:gd name="connsiteX748" fmla="*/ 2982119 w 3463925"/>
                  <a:gd name="connsiteY748" fmla="*/ 1153982 h 2976563"/>
                  <a:gd name="connsiteX749" fmla="*/ 2976562 w 3463925"/>
                  <a:gd name="connsiteY749" fmla="*/ 1162732 h 2976563"/>
                  <a:gd name="connsiteX750" fmla="*/ 2971006 w 3463925"/>
                  <a:gd name="connsiteY750" fmla="*/ 1171481 h 2976563"/>
                  <a:gd name="connsiteX751" fmla="*/ 2963862 w 3463925"/>
                  <a:gd name="connsiteY751" fmla="*/ 1179436 h 2976563"/>
                  <a:gd name="connsiteX752" fmla="*/ 2956719 w 3463925"/>
                  <a:gd name="connsiteY752" fmla="*/ 1186594 h 2976563"/>
                  <a:gd name="connsiteX753" fmla="*/ 2947987 w 3463925"/>
                  <a:gd name="connsiteY753" fmla="*/ 1193753 h 2976563"/>
                  <a:gd name="connsiteX754" fmla="*/ 2940050 w 3463925"/>
                  <a:gd name="connsiteY754" fmla="*/ 1198526 h 2976563"/>
                  <a:gd name="connsiteX755" fmla="*/ 2930525 w 3463925"/>
                  <a:gd name="connsiteY755" fmla="*/ 1204094 h 2976563"/>
                  <a:gd name="connsiteX756" fmla="*/ 2921794 w 3463925"/>
                  <a:gd name="connsiteY756" fmla="*/ 1208866 h 2976563"/>
                  <a:gd name="connsiteX757" fmla="*/ 2911475 w 3463925"/>
                  <a:gd name="connsiteY757" fmla="*/ 1212048 h 2976563"/>
                  <a:gd name="connsiteX758" fmla="*/ 2900362 w 3463925"/>
                  <a:gd name="connsiteY758" fmla="*/ 1214434 h 2976563"/>
                  <a:gd name="connsiteX759" fmla="*/ 2890044 w 3463925"/>
                  <a:gd name="connsiteY759" fmla="*/ 1216025 h 2976563"/>
                  <a:gd name="connsiteX760" fmla="*/ 2878137 w 3463925"/>
                  <a:gd name="connsiteY760" fmla="*/ 1216025 h 2976563"/>
                  <a:gd name="connsiteX761" fmla="*/ 2866231 w 3463925"/>
                  <a:gd name="connsiteY761" fmla="*/ 1216025 h 2976563"/>
                  <a:gd name="connsiteX762" fmla="*/ 2855119 w 3463925"/>
                  <a:gd name="connsiteY762" fmla="*/ 1214434 h 2976563"/>
                  <a:gd name="connsiteX763" fmla="*/ 2842419 w 3463925"/>
                  <a:gd name="connsiteY763" fmla="*/ 1211253 h 2976563"/>
                  <a:gd name="connsiteX764" fmla="*/ 2832100 w 3463925"/>
                  <a:gd name="connsiteY764" fmla="*/ 1207276 h 2976563"/>
                  <a:gd name="connsiteX765" fmla="*/ 2820987 w 3463925"/>
                  <a:gd name="connsiteY765" fmla="*/ 1201708 h 2976563"/>
                  <a:gd name="connsiteX766" fmla="*/ 2811462 w 3463925"/>
                  <a:gd name="connsiteY766" fmla="*/ 1196140 h 2976563"/>
                  <a:gd name="connsiteX767" fmla="*/ 2802731 w 3463925"/>
                  <a:gd name="connsiteY767" fmla="*/ 1189776 h 2976563"/>
                  <a:gd name="connsiteX768" fmla="*/ 2794000 w 3463925"/>
                  <a:gd name="connsiteY768" fmla="*/ 1181026 h 2976563"/>
                  <a:gd name="connsiteX769" fmla="*/ 2786062 w 3463925"/>
                  <a:gd name="connsiteY769" fmla="*/ 1173072 h 2976563"/>
                  <a:gd name="connsiteX770" fmla="*/ 2778919 w 3463925"/>
                  <a:gd name="connsiteY770" fmla="*/ 1164322 h 2976563"/>
                  <a:gd name="connsiteX771" fmla="*/ 2772569 w 3463925"/>
                  <a:gd name="connsiteY771" fmla="*/ 1153982 h 2976563"/>
                  <a:gd name="connsiteX772" fmla="*/ 2768600 w 3463925"/>
                  <a:gd name="connsiteY772" fmla="*/ 1143641 h 2976563"/>
                  <a:gd name="connsiteX773" fmla="*/ 2764631 w 3463925"/>
                  <a:gd name="connsiteY773" fmla="*/ 1131710 h 2976563"/>
                  <a:gd name="connsiteX774" fmla="*/ 2761456 w 3463925"/>
                  <a:gd name="connsiteY774" fmla="*/ 1120574 h 2976563"/>
                  <a:gd name="connsiteX775" fmla="*/ 2759869 w 3463925"/>
                  <a:gd name="connsiteY775" fmla="*/ 1109438 h 2976563"/>
                  <a:gd name="connsiteX776" fmla="*/ 2758281 w 3463925"/>
                  <a:gd name="connsiteY776" fmla="*/ 1097506 h 2976563"/>
                  <a:gd name="connsiteX777" fmla="*/ 2759869 w 3463925"/>
                  <a:gd name="connsiteY777" fmla="*/ 1092734 h 2976563"/>
                  <a:gd name="connsiteX778" fmla="*/ 2760662 w 3463925"/>
                  <a:gd name="connsiteY778" fmla="*/ 1090348 h 2976563"/>
                  <a:gd name="connsiteX779" fmla="*/ 2761456 w 3463925"/>
                  <a:gd name="connsiteY779" fmla="*/ 1082393 h 2976563"/>
                  <a:gd name="connsiteX780" fmla="*/ 2758281 w 3463925"/>
                  <a:gd name="connsiteY780" fmla="*/ 1082393 h 2976563"/>
                  <a:gd name="connsiteX781" fmla="*/ 2760662 w 3463925"/>
                  <a:gd name="connsiteY781" fmla="*/ 1060917 h 2976563"/>
                  <a:gd name="connsiteX782" fmla="*/ 2761456 w 3463925"/>
                  <a:gd name="connsiteY782" fmla="*/ 1039440 h 2976563"/>
                  <a:gd name="connsiteX783" fmla="*/ 2761456 w 3463925"/>
                  <a:gd name="connsiteY783" fmla="*/ 1021941 h 2976563"/>
                  <a:gd name="connsiteX784" fmla="*/ 2759869 w 3463925"/>
                  <a:gd name="connsiteY784" fmla="*/ 1004441 h 2976563"/>
                  <a:gd name="connsiteX785" fmla="*/ 2757487 w 3463925"/>
                  <a:gd name="connsiteY785" fmla="*/ 988533 h 2976563"/>
                  <a:gd name="connsiteX786" fmla="*/ 2754312 w 3463925"/>
                  <a:gd name="connsiteY786" fmla="*/ 971829 h 2976563"/>
                  <a:gd name="connsiteX787" fmla="*/ 2751137 w 3463925"/>
                  <a:gd name="connsiteY787" fmla="*/ 955125 h 2976563"/>
                  <a:gd name="connsiteX788" fmla="*/ 2746375 w 3463925"/>
                  <a:gd name="connsiteY788" fmla="*/ 939216 h 2976563"/>
                  <a:gd name="connsiteX789" fmla="*/ 2740819 w 3463925"/>
                  <a:gd name="connsiteY789" fmla="*/ 923308 h 2976563"/>
                  <a:gd name="connsiteX790" fmla="*/ 2735262 w 3463925"/>
                  <a:gd name="connsiteY790" fmla="*/ 908195 h 2976563"/>
                  <a:gd name="connsiteX791" fmla="*/ 2728912 w 3463925"/>
                  <a:gd name="connsiteY791" fmla="*/ 893877 h 2976563"/>
                  <a:gd name="connsiteX792" fmla="*/ 2720181 w 3463925"/>
                  <a:gd name="connsiteY792" fmla="*/ 879559 h 2976563"/>
                  <a:gd name="connsiteX793" fmla="*/ 2713037 w 3463925"/>
                  <a:gd name="connsiteY793" fmla="*/ 865241 h 2976563"/>
                  <a:gd name="connsiteX794" fmla="*/ 2704306 w 3463925"/>
                  <a:gd name="connsiteY794" fmla="*/ 851719 h 2976563"/>
                  <a:gd name="connsiteX795" fmla="*/ 2694781 w 3463925"/>
                  <a:gd name="connsiteY795" fmla="*/ 838197 h 2976563"/>
                  <a:gd name="connsiteX796" fmla="*/ 2684462 w 3463925"/>
                  <a:gd name="connsiteY796" fmla="*/ 826265 h 2976563"/>
                  <a:gd name="connsiteX797" fmla="*/ 2674144 w 3463925"/>
                  <a:gd name="connsiteY797" fmla="*/ 813539 h 2976563"/>
                  <a:gd name="connsiteX798" fmla="*/ 2663031 w 3463925"/>
                  <a:gd name="connsiteY798" fmla="*/ 801607 h 2976563"/>
                  <a:gd name="connsiteX799" fmla="*/ 2651918 w 3463925"/>
                  <a:gd name="connsiteY799" fmla="*/ 789676 h 2976563"/>
                  <a:gd name="connsiteX800" fmla="*/ 2639218 w 3463925"/>
                  <a:gd name="connsiteY800" fmla="*/ 779335 h 2976563"/>
                  <a:gd name="connsiteX801" fmla="*/ 2626518 w 3463925"/>
                  <a:gd name="connsiteY801" fmla="*/ 768995 h 2976563"/>
                  <a:gd name="connsiteX802" fmla="*/ 2613818 w 3463925"/>
                  <a:gd name="connsiteY802" fmla="*/ 760245 h 2976563"/>
                  <a:gd name="connsiteX803" fmla="*/ 2599531 w 3463925"/>
                  <a:gd name="connsiteY803" fmla="*/ 752291 h 2976563"/>
                  <a:gd name="connsiteX804" fmla="*/ 2586037 w 3463925"/>
                  <a:gd name="connsiteY804" fmla="*/ 743541 h 2976563"/>
                  <a:gd name="connsiteX805" fmla="*/ 2570956 w 3463925"/>
                  <a:gd name="connsiteY805" fmla="*/ 736382 h 2976563"/>
                  <a:gd name="connsiteX806" fmla="*/ 2556668 w 3463925"/>
                  <a:gd name="connsiteY806" fmla="*/ 729223 h 2976563"/>
                  <a:gd name="connsiteX807" fmla="*/ 2540793 w 3463925"/>
                  <a:gd name="connsiteY807" fmla="*/ 722860 h 2976563"/>
                  <a:gd name="connsiteX808" fmla="*/ 2525712 w 3463925"/>
                  <a:gd name="connsiteY808" fmla="*/ 718087 h 2976563"/>
                  <a:gd name="connsiteX809" fmla="*/ 2509043 w 3463925"/>
                  <a:gd name="connsiteY809" fmla="*/ 714110 h 2976563"/>
                  <a:gd name="connsiteX810" fmla="*/ 2493962 w 3463925"/>
                  <a:gd name="connsiteY810" fmla="*/ 710133 h 2976563"/>
                  <a:gd name="connsiteX811" fmla="*/ 2476500 w 3463925"/>
                  <a:gd name="connsiteY811" fmla="*/ 706951 h 2976563"/>
                  <a:gd name="connsiteX812" fmla="*/ 2459831 w 3463925"/>
                  <a:gd name="connsiteY812" fmla="*/ 704565 h 2976563"/>
                  <a:gd name="connsiteX813" fmla="*/ 2442368 w 3463925"/>
                  <a:gd name="connsiteY813" fmla="*/ 703770 h 2976563"/>
                  <a:gd name="connsiteX814" fmla="*/ 2426493 w 3463925"/>
                  <a:gd name="connsiteY814" fmla="*/ 702974 h 2976563"/>
                  <a:gd name="connsiteX815" fmla="*/ 2413793 w 3463925"/>
                  <a:gd name="connsiteY815" fmla="*/ 702974 h 2976563"/>
                  <a:gd name="connsiteX816" fmla="*/ 2401887 w 3463925"/>
                  <a:gd name="connsiteY816" fmla="*/ 700588 h 2976563"/>
                  <a:gd name="connsiteX817" fmla="*/ 2390775 w 3463925"/>
                  <a:gd name="connsiteY817" fmla="*/ 697406 h 2976563"/>
                  <a:gd name="connsiteX818" fmla="*/ 2378868 w 3463925"/>
                  <a:gd name="connsiteY818" fmla="*/ 693429 h 2976563"/>
                  <a:gd name="connsiteX819" fmla="*/ 2368550 w 3463925"/>
                  <a:gd name="connsiteY819" fmla="*/ 687861 h 2976563"/>
                  <a:gd name="connsiteX820" fmla="*/ 2359025 w 3463925"/>
                  <a:gd name="connsiteY820" fmla="*/ 682293 h 2976563"/>
                  <a:gd name="connsiteX821" fmla="*/ 2349500 w 3463925"/>
                  <a:gd name="connsiteY821" fmla="*/ 675930 h 2976563"/>
                  <a:gd name="connsiteX822" fmla="*/ 2341562 w 3463925"/>
                  <a:gd name="connsiteY822" fmla="*/ 667975 h 2976563"/>
                  <a:gd name="connsiteX823" fmla="*/ 2334418 w 3463925"/>
                  <a:gd name="connsiteY823" fmla="*/ 659226 h 2976563"/>
                  <a:gd name="connsiteX824" fmla="*/ 2326481 w 3463925"/>
                  <a:gd name="connsiteY824" fmla="*/ 650476 h 2976563"/>
                  <a:gd name="connsiteX825" fmla="*/ 2320925 w 3463925"/>
                  <a:gd name="connsiteY825" fmla="*/ 640135 h 2976563"/>
                  <a:gd name="connsiteX826" fmla="*/ 2315368 w 3463925"/>
                  <a:gd name="connsiteY826" fmla="*/ 629795 h 2976563"/>
                  <a:gd name="connsiteX827" fmla="*/ 2311400 w 3463925"/>
                  <a:gd name="connsiteY827" fmla="*/ 618659 h 2976563"/>
                  <a:gd name="connsiteX828" fmla="*/ 2308225 w 3463925"/>
                  <a:gd name="connsiteY828" fmla="*/ 606727 h 2976563"/>
                  <a:gd name="connsiteX829" fmla="*/ 2307431 w 3463925"/>
                  <a:gd name="connsiteY829" fmla="*/ 595591 h 2976563"/>
                  <a:gd name="connsiteX830" fmla="*/ 2306637 w 3463925"/>
                  <a:gd name="connsiteY830" fmla="*/ 583660 h 2976563"/>
                  <a:gd name="connsiteX831" fmla="*/ 2307431 w 3463925"/>
                  <a:gd name="connsiteY831" fmla="*/ 570933 h 2976563"/>
                  <a:gd name="connsiteX832" fmla="*/ 2308225 w 3463925"/>
                  <a:gd name="connsiteY832" fmla="*/ 559002 h 2976563"/>
                  <a:gd name="connsiteX833" fmla="*/ 2311400 w 3463925"/>
                  <a:gd name="connsiteY833" fmla="*/ 547070 h 2976563"/>
                  <a:gd name="connsiteX834" fmla="*/ 2315368 w 3463925"/>
                  <a:gd name="connsiteY834" fmla="*/ 535934 h 2976563"/>
                  <a:gd name="connsiteX835" fmla="*/ 2320925 w 3463925"/>
                  <a:gd name="connsiteY835" fmla="*/ 525594 h 2976563"/>
                  <a:gd name="connsiteX836" fmla="*/ 2326481 w 3463925"/>
                  <a:gd name="connsiteY836" fmla="*/ 515253 h 2976563"/>
                  <a:gd name="connsiteX837" fmla="*/ 2334418 w 3463925"/>
                  <a:gd name="connsiteY837" fmla="*/ 507299 h 2976563"/>
                  <a:gd name="connsiteX838" fmla="*/ 2341562 w 3463925"/>
                  <a:gd name="connsiteY838" fmla="*/ 497754 h 2976563"/>
                  <a:gd name="connsiteX839" fmla="*/ 2349500 w 3463925"/>
                  <a:gd name="connsiteY839" fmla="*/ 490595 h 2976563"/>
                  <a:gd name="connsiteX840" fmla="*/ 2359025 w 3463925"/>
                  <a:gd name="connsiteY840" fmla="*/ 483436 h 2976563"/>
                  <a:gd name="connsiteX841" fmla="*/ 2368550 w 3463925"/>
                  <a:gd name="connsiteY841" fmla="*/ 477868 h 2976563"/>
                  <a:gd name="connsiteX842" fmla="*/ 2378868 w 3463925"/>
                  <a:gd name="connsiteY842" fmla="*/ 472300 h 2976563"/>
                  <a:gd name="connsiteX843" fmla="*/ 2390775 w 3463925"/>
                  <a:gd name="connsiteY843" fmla="*/ 468323 h 2976563"/>
                  <a:gd name="connsiteX844" fmla="*/ 2401887 w 3463925"/>
                  <a:gd name="connsiteY844" fmla="*/ 465141 h 2976563"/>
                  <a:gd name="connsiteX845" fmla="*/ 2413793 w 3463925"/>
                  <a:gd name="connsiteY845" fmla="*/ 464346 h 2976563"/>
                  <a:gd name="connsiteX846" fmla="*/ 2426494 w 3463925"/>
                  <a:gd name="connsiteY846" fmla="*/ 0 h 2976563"/>
                  <a:gd name="connsiteX847" fmla="*/ 2452688 w 3463925"/>
                  <a:gd name="connsiteY847" fmla="*/ 794 h 2976563"/>
                  <a:gd name="connsiteX848" fmla="*/ 2479675 w 3463925"/>
                  <a:gd name="connsiteY848" fmla="*/ 1589 h 2976563"/>
                  <a:gd name="connsiteX849" fmla="*/ 2505075 w 3463925"/>
                  <a:gd name="connsiteY849" fmla="*/ 3177 h 2976563"/>
                  <a:gd name="connsiteX850" fmla="*/ 2532062 w 3463925"/>
                  <a:gd name="connsiteY850" fmla="*/ 5560 h 2976563"/>
                  <a:gd name="connsiteX851" fmla="*/ 2557462 w 3463925"/>
                  <a:gd name="connsiteY851" fmla="*/ 8737 h 2976563"/>
                  <a:gd name="connsiteX852" fmla="*/ 2584450 w 3463925"/>
                  <a:gd name="connsiteY852" fmla="*/ 11914 h 2976563"/>
                  <a:gd name="connsiteX853" fmla="*/ 2609850 w 3463925"/>
                  <a:gd name="connsiteY853" fmla="*/ 15885 h 2976563"/>
                  <a:gd name="connsiteX854" fmla="*/ 2634456 w 3463925"/>
                  <a:gd name="connsiteY854" fmla="*/ 21444 h 2976563"/>
                  <a:gd name="connsiteX855" fmla="*/ 2659856 w 3463925"/>
                  <a:gd name="connsiteY855" fmla="*/ 26210 h 2976563"/>
                  <a:gd name="connsiteX856" fmla="*/ 2684462 w 3463925"/>
                  <a:gd name="connsiteY856" fmla="*/ 32563 h 2976563"/>
                  <a:gd name="connsiteX857" fmla="*/ 2709069 w 3463925"/>
                  <a:gd name="connsiteY857" fmla="*/ 39711 h 2976563"/>
                  <a:gd name="connsiteX858" fmla="*/ 2733675 w 3463925"/>
                  <a:gd name="connsiteY858" fmla="*/ 46859 h 2976563"/>
                  <a:gd name="connsiteX859" fmla="*/ 2758281 w 3463925"/>
                  <a:gd name="connsiteY859" fmla="*/ 54802 h 2976563"/>
                  <a:gd name="connsiteX860" fmla="*/ 2782094 w 3463925"/>
                  <a:gd name="connsiteY860" fmla="*/ 63538 h 2976563"/>
                  <a:gd name="connsiteX861" fmla="*/ 2805906 w 3463925"/>
                  <a:gd name="connsiteY861" fmla="*/ 72274 h 2976563"/>
                  <a:gd name="connsiteX862" fmla="*/ 2828925 w 3463925"/>
                  <a:gd name="connsiteY862" fmla="*/ 81805 h 2976563"/>
                  <a:gd name="connsiteX863" fmla="*/ 2852738 w 3463925"/>
                  <a:gd name="connsiteY863" fmla="*/ 92130 h 2976563"/>
                  <a:gd name="connsiteX864" fmla="*/ 2875756 w 3463925"/>
                  <a:gd name="connsiteY864" fmla="*/ 102455 h 2976563"/>
                  <a:gd name="connsiteX865" fmla="*/ 2920206 w 3463925"/>
                  <a:gd name="connsiteY865" fmla="*/ 126281 h 2976563"/>
                  <a:gd name="connsiteX866" fmla="*/ 2963862 w 3463925"/>
                  <a:gd name="connsiteY866" fmla="*/ 150902 h 2976563"/>
                  <a:gd name="connsiteX867" fmla="*/ 3005931 w 3463925"/>
                  <a:gd name="connsiteY867" fmla="*/ 177906 h 2976563"/>
                  <a:gd name="connsiteX868" fmla="*/ 3046412 w 3463925"/>
                  <a:gd name="connsiteY868" fmla="*/ 207292 h 2976563"/>
                  <a:gd name="connsiteX869" fmla="*/ 3085306 w 3463925"/>
                  <a:gd name="connsiteY869" fmla="*/ 237473 h 2976563"/>
                  <a:gd name="connsiteX870" fmla="*/ 3123406 w 3463925"/>
                  <a:gd name="connsiteY870" fmla="*/ 270830 h 2976563"/>
                  <a:gd name="connsiteX871" fmla="*/ 3159125 w 3463925"/>
                  <a:gd name="connsiteY871" fmla="*/ 304187 h 2976563"/>
                  <a:gd name="connsiteX872" fmla="*/ 3194050 w 3463925"/>
                  <a:gd name="connsiteY872" fmla="*/ 340721 h 2976563"/>
                  <a:gd name="connsiteX873" fmla="*/ 3225800 w 3463925"/>
                  <a:gd name="connsiteY873" fmla="*/ 378050 h 2976563"/>
                  <a:gd name="connsiteX874" fmla="*/ 3257550 w 3463925"/>
                  <a:gd name="connsiteY874" fmla="*/ 416967 h 2976563"/>
                  <a:gd name="connsiteX875" fmla="*/ 3286919 w 3463925"/>
                  <a:gd name="connsiteY875" fmla="*/ 458266 h 2976563"/>
                  <a:gd name="connsiteX876" fmla="*/ 3313112 w 3463925"/>
                  <a:gd name="connsiteY876" fmla="*/ 500360 h 2976563"/>
                  <a:gd name="connsiteX877" fmla="*/ 3338512 w 3463925"/>
                  <a:gd name="connsiteY877" fmla="*/ 544836 h 2976563"/>
                  <a:gd name="connsiteX878" fmla="*/ 3361531 w 3463925"/>
                  <a:gd name="connsiteY878" fmla="*/ 588518 h 2976563"/>
                  <a:gd name="connsiteX879" fmla="*/ 3371850 w 3463925"/>
                  <a:gd name="connsiteY879" fmla="*/ 612345 h 2976563"/>
                  <a:gd name="connsiteX880" fmla="*/ 3382169 w 3463925"/>
                  <a:gd name="connsiteY880" fmla="*/ 634583 h 2976563"/>
                  <a:gd name="connsiteX881" fmla="*/ 3392488 w 3463925"/>
                  <a:gd name="connsiteY881" fmla="*/ 658410 h 2976563"/>
                  <a:gd name="connsiteX882" fmla="*/ 3400425 w 3463925"/>
                  <a:gd name="connsiteY882" fmla="*/ 682237 h 2976563"/>
                  <a:gd name="connsiteX883" fmla="*/ 3409950 w 3463925"/>
                  <a:gd name="connsiteY883" fmla="*/ 705269 h 2976563"/>
                  <a:gd name="connsiteX884" fmla="*/ 3417094 w 3463925"/>
                  <a:gd name="connsiteY884" fmla="*/ 729890 h 2976563"/>
                  <a:gd name="connsiteX885" fmla="*/ 3424238 w 3463925"/>
                  <a:gd name="connsiteY885" fmla="*/ 754511 h 2976563"/>
                  <a:gd name="connsiteX886" fmla="*/ 3431381 w 3463925"/>
                  <a:gd name="connsiteY886" fmla="*/ 779132 h 2976563"/>
                  <a:gd name="connsiteX887" fmla="*/ 3436938 w 3463925"/>
                  <a:gd name="connsiteY887" fmla="*/ 803753 h 2976563"/>
                  <a:gd name="connsiteX888" fmla="*/ 3442494 w 3463925"/>
                  <a:gd name="connsiteY888" fmla="*/ 829962 h 2976563"/>
                  <a:gd name="connsiteX889" fmla="*/ 3447256 w 3463925"/>
                  <a:gd name="connsiteY889" fmla="*/ 855377 h 2976563"/>
                  <a:gd name="connsiteX890" fmla="*/ 3451225 w 3463925"/>
                  <a:gd name="connsiteY890" fmla="*/ 880792 h 2976563"/>
                  <a:gd name="connsiteX891" fmla="*/ 3455988 w 3463925"/>
                  <a:gd name="connsiteY891" fmla="*/ 907001 h 2976563"/>
                  <a:gd name="connsiteX892" fmla="*/ 3459162 w 3463925"/>
                  <a:gd name="connsiteY892" fmla="*/ 932416 h 2976563"/>
                  <a:gd name="connsiteX893" fmla="*/ 3460750 w 3463925"/>
                  <a:gd name="connsiteY893" fmla="*/ 958626 h 2976563"/>
                  <a:gd name="connsiteX894" fmla="*/ 3463131 w 3463925"/>
                  <a:gd name="connsiteY894" fmla="*/ 985629 h 2976563"/>
                  <a:gd name="connsiteX895" fmla="*/ 3463925 w 3463925"/>
                  <a:gd name="connsiteY895" fmla="*/ 1012633 h 2976563"/>
                  <a:gd name="connsiteX896" fmla="*/ 3463925 w 3463925"/>
                  <a:gd name="connsiteY896" fmla="*/ 1038842 h 2976563"/>
                  <a:gd name="connsiteX897" fmla="*/ 3463131 w 3463925"/>
                  <a:gd name="connsiteY897" fmla="*/ 1077759 h 2976563"/>
                  <a:gd name="connsiteX898" fmla="*/ 3460750 w 3463925"/>
                  <a:gd name="connsiteY898" fmla="*/ 1116676 h 2976563"/>
                  <a:gd name="connsiteX899" fmla="*/ 3456781 w 3463925"/>
                  <a:gd name="connsiteY899" fmla="*/ 1155593 h 2976563"/>
                  <a:gd name="connsiteX900" fmla="*/ 3451225 w 3463925"/>
                  <a:gd name="connsiteY900" fmla="*/ 1193715 h 2976563"/>
                  <a:gd name="connsiteX901" fmla="*/ 3449638 w 3463925"/>
                  <a:gd name="connsiteY901" fmla="*/ 1211188 h 2976563"/>
                  <a:gd name="connsiteX902" fmla="*/ 3446462 w 3463925"/>
                  <a:gd name="connsiteY902" fmla="*/ 1227867 h 2976563"/>
                  <a:gd name="connsiteX903" fmla="*/ 3446462 w 3463925"/>
                  <a:gd name="connsiteY903" fmla="*/ 1228661 h 2976563"/>
                  <a:gd name="connsiteX904" fmla="*/ 3442494 w 3463925"/>
                  <a:gd name="connsiteY904" fmla="*/ 1239780 h 2976563"/>
                  <a:gd name="connsiteX905" fmla="*/ 3438525 w 3463925"/>
                  <a:gd name="connsiteY905" fmla="*/ 1251693 h 2976563"/>
                  <a:gd name="connsiteX906" fmla="*/ 3432969 w 3463925"/>
                  <a:gd name="connsiteY906" fmla="*/ 1262018 h 2976563"/>
                  <a:gd name="connsiteX907" fmla="*/ 3426619 w 3463925"/>
                  <a:gd name="connsiteY907" fmla="*/ 1271549 h 2976563"/>
                  <a:gd name="connsiteX908" fmla="*/ 3421062 w 3463925"/>
                  <a:gd name="connsiteY908" fmla="*/ 1281080 h 2976563"/>
                  <a:gd name="connsiteX909" fmla="*/ 3413919 w 3463925"/>
                  <a:gd name="connsiteY909" fmla="*/ 1289022 h 2976563"/>
                  <a:gd name="connsiteX910" fmla="*/ 3405188 w 3463925"/>
                  <a:gd name="connsiteY910" fmla="*/ 1298553 h 2976563"/>
                  <a:gd name="connsiteX911" fmla="*/ 3396456 w 3463925"/>
                  <a:gd name="connsiteY911" fmla="*/ 1305701 h 2976563"/>
                  <a:gd name="connsiteX912" fmla="*/ 3386931 w 3463925"/>
                  <a:gd name="connsiteY912" fmla="*/ 1312849 h 2976563"/>
                  <a:gd name="connsiteX913" fmla="*/ 3376612 w 3463925"/>
                  <a:gd name="connsiteY913" fmla="*/ 1318408 h 2976563"/>
                  <a:gd name="connsiteX914" fmla="*/ 3366294 w 3463925"/>
                  <a:gd name="connsiteY914" fmla="*/ 1323968 h 2976563"/>
                  <a:gd name="connsiteX915" fmla="*/ 3355181 w 3463925"/>
                  <a:gd name="connsiteY915" fmla="*/ 1327939 h 2976563"/>
                  <a:gd name="connsiteX916" fmla="*/ 3344069 w 3463925"/>
                  <a:gd name="connsiteY916" fmla="*/ 1331116 h 2976563"/>
                  <a:gd name="connsiteX917" fmla="*/ 3332956 w 3463925"/>
                  <a:gd name="connsiteY917" fmla="*/ 1334293 h 2976563"/>
                  <a:gd name="connsiteX918" fmla="*/ 3320256 w 3463925"/>
                  <a:gd name="connsiteY918" fmla="*/ 1335881 h 2976563"/>
                  <a:gd name="connsiteX919" fmla="*/ 3308350 w 3463925"/>
                  <a:gd name="connsiteY919" fmla="*/ 1336675 h 2976563"/>
                  <a:gd name="connsiteX920" fmla="*/ 3292475 w 3463925"/>
                  <a:gd name="connsiteY920" fmla="*/ 1335881 h 2976563"/>
                  <a:gd name="connsiteX921" fmla="*/ 3278981 w 3463925"/>
                  <a:gd name="connsiteY921" fmla="*/ 1333498 h 2976563"/>
                  <a:gd name="connsiteX922" fmla="*/ 3264694 w 3463925"/>
                  <a:gd name="connsiteY922" fmla="*/ 1330321 h 2976563"/>
                  <a:gd name="connsiteX923" fmla="*/ 3251994 w 3463925"/>
                  <a:gd name="connsiteY923" fmla="*/ 1325556 h 2976563"/>
                  <a:gd name="connsiteX924" fmla="*/ 3239294 w 3463925"/>
                  <a:gd name="connsiteY924" fmla="*/ 1319202 h 2976563"/>
                  <a:gd name="connsiteX925" fmla="*/ 3228181 w 3463925"/>
                  <a:gd name="connsiteY925" fmla="*/ 1312054 h 2976563"/>
                  <a:gd name="connsiteX926" fmla="*/ 3217069 w 3463925"/>
                  <a:gd name="connsiteY926" fmla="*/ 1303318 h 2976563"/>
                  <a:gd name="connsiteX927" fmla="*/ 3206750 w 3463925"/>
                  <a:gd name="connsiteY927" fmla="*/ 1294581 h 2976563"/>
                  <a:gd name="connsiteX928" fmla="*/ 3197225 w 3463925"/>
                  <a:gd name="connsiteY928" fmla="*/ 1284257 h 2976563"/>
                  <a:gd name="connsiteX929" fmla="*/ 3189288 w 3463925"/>
                  <a:gd name="connsiteY929" fmla="*/ 1273137 h 2976563"/>
                  <a:gd name="connsiteX930" fmla="*/ 3182144 w 3463925"/>
                  <a:gd name="connsiteY930" fmla="*/ 1262018 h 2976563"/>
                  <a:gd name="connsiteX931" fmla="*/ 3175794 w 3463925"/>
                  <a:gd name="connsiteY931" fmla="*/ 1248517 h 2976563"/>
                  <a:gd name="connsiteX932" fmla="*/ 3171031 w 3463925"/>
                  <a:gd name="connsiteY932" fmla="*/ 1235809 h 2976563"/>
                  <a:gd name="connsiteX933" fmla="*/ 3167856 w 3463925"/>
                  <a:gd name="connsiteY933" fmla="*/ 1221513 h 2976563"/>
                  <a:gd name="connsiteX934" fmla="*/ 3165475 w 3463925"/>
                  <a:gd name="connsiteY934" fmla="*/ 1207217 h 2976563"/>
                  <a:gd name="connsiteX935" fmla="*/ 3164681 w 3463925"/>
                  <a:gd name="connsiteY935" fmla="*/ 1192921 h 2976563"/>
                  <a:gd name="connsiteX936" fmla="*/ 3164681 w 3463925"/>
                  <a:gd name="connsiteY936" fmla="*/ 1184979 h 2976563"/>
                  <a:gd name="connsiteX937" fmla="*/ 3165475 w 3463925"/>
                  <a:gd name="connsiteY937" fmla="*/ 1176242 h 2976563"/>
                  <a:gd name="connsiteX938" fmla="*/ 3164681 w 3463925"/>
                  <a:gd name="connsiteY938" fmla="*/ 1176242 h 2976563"/>
                  <a:gd name="connsiteX939" fmla="*/ 3169444 w 3463925"/>
                  <a:gd name="connsiteY939" fmla="*/ 1142885 h 2976563"/>
                  <a:gd name="connsiteX940" fmla="*/ 3173412 w 3463925"/>
                  <a:gd name="connsiteY940" fmla="*/ 1107939 h 2976563"/>
                  <a:gd name="connsiteX941" fmla="*/ 3175794 w 3463925"/>
                  <a:gd name="connsiteY941" fmla="*/ 1072994 h 2976563"/>
                  <a:gd name="connsiteX942" fmla="*/ 3176588 w 3463925"/>
                  <a:gd name="connsiteY942" fmla="*/ 1038842 h 2976563"/>
                  <a:gd name="connsiteX943" fmla="*/ 3175794 w 3463925"/>
                  <a:gd name="connsiteY943" fmla="*/ 999925 h 2976563"/>
                  <a:gd name="connsiteX944" fmla="*/ 3172619 w 3463925"/>
                  <a:gd name="connsiteY944" fmla="*/ 961803 h 2976563"/>
                  <a:gd name="connsiteX945" fmla="*/ 3168650 w 3463925"/>
                  <a:gd name="connsiteY945" fmla="*/ 924474 h 2976563"/>
                  <a:gd name="connsiteX946" fmla="*/ 3161506 w 3463925"/>
                  <a:gd name="connsiteY946" fmla="*/ 887146 h 2976563"/>
                  <a:gd name="connsiteX947" fmla="*/ 3153569 w 3463925"/>
                  <a:gd name="connsiteY947" fmla="*/ 851406 h 2976563"/>
                  <a:gd name="connsiteX948" fmla="*/ 3143250 w 3463925"/>
                  <a:gd name="connsiteY948" fmla="*/ 815666 h 2976563"/>
                  <a:gd name="connsiteX949" fmla="*/ 3130550 w 3463925"/>
                  <a:gd name="connsiteY949" fmla="*/ 780720 h 2976563"/>
                  <a:gd name="connsiteX950" fmla="*/ 3117056 w 3463925"/>
                  <a:gd name="connsiteY950" fmla="*/ 746569 h 2976563"/>
                  <a:gd name="connsiteX951" fmla="*/ 3102769 w 3463925"/>
                  <a:gd name="connsiteY951" fmla="*/ 712417 h 2976563"/>
                  <a:gd name="connsiteX952" fmla="*/ 3085306 w 3463925"/>
                  <a:gd name="connsiteY952" fmla="*/ 680648 h 2976563"/>
                  <a:gd name="connsiteX953" fmla="*/ 3067844 w 3463925"/>
                  <a:gd name="connsiteY953" fmla="*/ 648879 h 2976563"/>
                  <a:gd name="connsiteX954" fmla="*/ 3048794 w 3463925"/>
                  <a:gd name="connsiteY954" fmla="*/ 619493 h 2976563"/>
                  <a:gd name="connsiteX955" fmla="*/ 3027362 w 3463925"/>
                  <a:gd name="connsiteY955" fmla="*/ 589313 h 2976563"/>
                  <a:gd name="connsiteX956" fmla="*/ 3005931 w 3463925"/>
                  <a:gd name="connsiteY956" fmla="*/ 560721 h 2976563"/>
                  <a:gd name="connsiteX957" fmla="*/ 2982119 w 3463925"/>
                  <a:gd name="connsiteY957" fmla="*/ 534511 h 2976563"/>
                  <a:gd name="connsiteX958" fmla="*/ 2956719 w 3463925"/>
                  <a:gd name="connsiteY958" fmla="*/ 507508 h 2976563"/>
                  <a:gd name="connsiteX959" fmla="*/ 2930525 w 3463925"/>
                  <a:gd name="connsiteY959" fmla="*/ 482887 h 2976563"/>
                  <a:gd name="connsiteX960" fmla="*/ 2902744 w 3463925"/>
                  <a:gd name="connsiteY960" fmla="*/ 459060 h 2976563"/>
                  <a:gd name="connsiteX961" fmla="*/ 2875756 w 3463925"/>
                  <a:gd name="connsiteY961" fmla="*/ 436822 h 2976563"/>
                  <a:gd name="connsiteX962" fmla="*/ 2845594 w 3463925"/>
                  <a:gd name="connsiteY962" fmla="*/ 416172 h 2976563"/>
                  <a:gd name="connsiteX963" fmla="*/ 2814638 w 3463925"/>
                  <a:gd name="connsiteY963" fmla="*/ 395523 h 2976563"/>
                  <a:gd name="connsiteX964" fmla="*/ 2782888 w 3463925"/>
                  <a:gd name="connsiteY964" fmla="*/ 378050 h 2976563"/>
                  <a:gd name="connsiteX965" fmla="*/ 2751138 w 3463925"/>
                  <a:gd name="connsiteY965" fmla="*/ 362165 h 2976563"/>
                  <a:gd name="connsiteX966" fmla="*/ 2717800 w 3463925"/>
                  <a:gd name="connsiteY966" fmla="*/ 346281 h 2976563"/>
                  <a:gd name="connsiteX967" fmla="*/ 2683669 w 3463925"/>
                  <a:gd name="connsiteY967" fmla="*/ 332779 h 2976563"/>
                  <a:gd name="connsiteX968" fmla="*/ 2648744 w 3463925"/>
                  <a:gd name="connsiteY968" fmla="*/ 320866 h 2976563"/>
                  <a:gd name="connsiteX969" fmla="*/ 2613025 w 3463925"/>
                  <a:gd name="connsiteY969" fmla="*/ 310541 h 2976563"/>
                  <a:gd name="connsiteX970" fmla="*/ 2577306 w 3463925"/>
                  <a:gd name="connsiteY970" fmla="*/ 302599 h 2976563"/>
                  <a:gd name="connsiteX971" fmla="*/ 2540000 w 3463925"/>
                  <a:gd name="connsiteY971" fmla="*/ 296245 h 2976563"/>
                  <a:gd name="connsiteX972" fmla="*/ 2501900 w 3463925"/>
                  <a:gd name="connsiteY972" fmla="*/ 291480 h 2976563"/>
                  <a:gd name="connsiteX973" fmla="*/ 2464594 w 3463925"/>
                  <a:gd name="connsiteY973" fmla="*/ 288303 h 2976563"/>
                  <a:gd name="connsiteX974" fmla="*/ 2426494 w 3463925"/>
                  <a:gd name="connsiteY974" fmla="*/ 286714 h 2976563"/>
                  <a:gd name="connsiteX975" fmla="*/ 2410619 w 3463925"/>
                  <a:gd name="connsiteY975" fmla="*/ 286714 h 2976563"/>
                  <a:gd name="connsiteX976" fmla="*/ 2396331 w 3463925"/>
                  <a:gd name="connsiteY976" fmla="*/ 283537 h 2976563"/>
                  <a:gd name="connsiteX977" fmla="*/ 2383631 w 3463925"/>
                  <a:gd name="connsiteY977" fmla="*/ 281155 h 2976563"/>
                  <a:gd name="connsiteX978" fmla="*/ 2370138 w 3463925"/>
                  <a:gd name="connsiteY978" fmla="*/ 275595 h 2976563"/>
                  <a:gd name="connsiteX979" fmla="*/ 2357438 w 3463925"/>
                  <a:gd name="connsiteY979" fmla="*/ 269241 h 2976563"/>
                  <a:gd name="connsiteX980" fmla="*/ 2345531 w 3463925"/>
                  <a:gd name="connsiteY980" fmla="*/ 262093 h 2976563"/>
                  <a:gd name="connsiteX981" fmla="*/ 2335212 w 3463925"/>
                  <a:gd name="connsiteY981" fmla="*/ 254151 h 2976563"/>
                  <a:gd name="connsiteX982" fmla="*/ 2324894 w 3463925"/>
                  <a:gd name="connsiteY982" fmla="*/ 244621 h 2976563"/>
                  <a:gd name="connsiteX983" fmla="*/ 2315369 w 3463925"/>
                  <a:gd name="connsiteY983" fmla="*/ 234296 h 2976563"/>
                  <a:gd name="connsiteX984" fmla="*/ 2307431 w 3463925"/>
                  <a:gd name="connsiteY984" fmla="*/ 224765 h 2976563"/>
                  <a:gd name="connsiteX985" fmla="*/ 2300288 w 3463925"/>
                  <a:gd name="connsiteY985" fmla="*/ 212057 h 2976563"/>
                  <a:gd name="connsiteX986" fmla="*/ 2293938 w 3463925"/>
                  <a:gd name="connsiteY986" fmla="*/ 200144 h 2976563"/>
                  <a:gd name="connsiteX987" fmla="*/ 2289175 w 3463925"/>
                  <a:gd name="connsiteY987" fmla="*/ 186642 h 2976563"/>
                  <a:gd name="connsiteX988" fmla="*/ 2286000 w 3463925"/>
                  <a:gd name="connsiteY988" fmla="*/ 173141 h 2976563"/>
                  <a:gd name="connsiteX989" fmla="*/ 2282825 w 3463925"/>
                  <a:gd name="connsiteY989" fmla="*/ 158845 h 2976563"/>
                  <a:gd name="connsiteX990" fmla="*/ 2282825 w 3463925"/>
                  <a:gd name="connsiteY990" fmla="*/ 143754 h 2976563"/>
                  <a:gd name="connsiteX991" fmla="*/ 2282825 w 3463925"/>
                  <a:gd name="connsiteY991" fmla="*/ 128664 h 2976563"/>
                  <a:gd name="connsiteX992" fmla="*/ 2286000 w 3463925"/>
                  <a:gd name="connsiteY992" fmla="*/ 114368 h 2976563"/>
                  <a:gd name="connsiteX993" fmla="*/ 2289175 w 3463925"/>
                  <a:gd name="connsiteY993" fmla="*/ 101661 h 2976563"/>
                  <a:gd name="connsiteX994" fmla="*/ 2293938 w 3463925"/>
                  <a:gd name="connsiteY994" fmla="*/ 88159 h 2976563"/>
                  <a:gd name="connsiteX995" fmla="*/ 2300288 w 3463925"/>
                  <a:gd name="connsiteY995" fmla="*/ 75451 h 2976563"/>
                  <a:gd name="connsiteX996" fmla="*/ 2307431 w 3463925"/>
                  <a:gd name="connsiteY996" fmla="*/ 63538 h 2976563"/>
                  <a:gd name="connsiteX997" fmla="*/ 2315369 w 3463925"/>
                  <a:gd name="connsiteY997" fmla="*/ 52419 h 2976563"/>
                  <a:gd name="connsiteX998" fmla="*/ 2324894 w 3463925"/>
                  <a:gd name="connsiteY998" fmla="*/ 42094 h 2976563"/>
                  <a:gd name="connsiteX999" fmla="*/ 2335212 w 3463925"/>
                  <a:gd name="connsiteY999" fmla="*/ 32563 h 2976563"/>
                  <a:gd name="connsiteX1000" fmla="*/ 2345531 w 3463925"/>
                  <a:gd name="connsiteY1000" fmla="*/ 24621 h 2976563"/>
                  <a:gd name="connsiteX1001" fmla="*/ 2357438 w 3463925"/>
                  <a:gd name="connsiteY1001" fmla="*/ 17473 h 2976563"/>
                  <a:gd name="connsiteX1002" fmla="*/ 2370138 w 3463925"/>
                  <a:gd name="connsiteY1002" fmla="*/ 11119 h 2976563"/>
                  <a:gd name="connsiteX1003" fmla="*/ 2383631 w 3463925"/>
                  <a:gd name="connsiteY1003" fmla="*/ 7148 h 2976563"/>
                  <a:gd name="connsiteX1004" fmla="*/ 2396331 w 3463925"/>
                  <a:gd name="connsiteY1004" fmla="*/ 3177 h 2976563"/>
                  <a:gd name="connsiteX1005" fmla="*/ 2410619 w 3463925"/>
                  <a:gd name="connsiteY1005" fmla="*/ 794 h 2976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</a:cxnLst>
                <a:rect l="l" t="t" r="r" b="b"/>
                <a:pathLst>
                  <a:path w="3463925" h="2976563">
                    <a:moveTo>
                      <a:pt x="1131888" y="2093913"/>
                    </a:moveTo>
                    <a:lnTo>
                      <a:pt x="1109662" y="2094703"/>
                    </a:lnTo>
                    <a:lnTo>
                      <a:pt x="1089025" y="2097863"/>
                    </a:lnTo>
                    <a:lnTo>
                      <a:pt x="1070769" y="2103394"/>
                    </a:lnTo>
                    <a:lnTo>
                      <a:pt x="1052512" y="2109714"/>
                    </a:lnTo>
                    <a:lnTo>
                      <a:pt x="1035050" y="2117614"/>
                    </a:lnTo>
                    <a:lnTo>
                      <a:pt x="1018381" y="2127885"/>
                    </a:lnTo>
                    <a:lnTo>
                      <a:pt x="1003300" y="2138155"/>
                    </a:lnTo>
                    <a:lnTo>
                      <a:pt x="988219" y="2150006"/>
                    </a:lnTo>
                    <a:lnTo>
                      <a:pt x="976312" y="2163437"/>
                    </a:lnTo>
                    <a:lnTo>
                      <a:pt x="963612" y="2177657"/>
                    </a:lnTo>
                    <a:lnTo>
                      <a:pt x="954088" y="2191878"/>
                    </a:lnTo>
                    <a:lnTo>
                      <a:pt x="944562" y="2207679"/>
                    </a:lnTo>
                    <a:lnTo>
                      <a:pt x="937419" y="2223480"/>
                    </a:lnTo>
                    <a:lnTo>
                      <a:pt x="931069" y="2240071"/>
                    </a:lnTo>
                    <a:lnTo>
                      <a:pt x="927100" y="2256662"/>
                    </a:lnTo>
                    <a:lnTo>
                      <a:pt x="923925" y="2273253"/>
                    </a:lnTo>
                    <a:lnTo>
                      <a:pt x="923925" y="2289843"/>
                    </a:lnTo>
                    <a:lnTo>
                      <a:pt x="924719" y="2306434"/>
                    </a:lnTo>
                    <a:lnTo>
                      <a:pt x="927100" y="2322235"/>
                    </a:lnTo>
                    <a:lnTo>
                      <a:pt x="931862" y="2338036"/>
                    </a:lnTo>
                    <a:lnTo>
                      <a:pt x="938212" y="2352257"/>
                    </a:lnTo>
                    <a:lnTo>
                      <a:pt x="946944" y="2365687"/>
                    </a:lnTo>
                    <a:lnTo>
                      <a:pt x="956469" y="2377538"/>
                    </a:lnTo>
                    <a:lnTo>
                      <a:pt x="968375" y="2388599"/>
                    </a:lnTo>
                    <a:lnTo>
                      <a:pt x="980281" y="2398079"/>
                    </a:lnTo>
                    <a:lnTo>
                      <a:pt x="994569" y="2407560"/>
                    </a:lnTo>
                    <a:lnTo>
                      <a:pt x="1008856" y="2414670"/>
                    </a:lnTo>
                    <a:lnTo>
                      <a:pt x="1025525" y="2421780"/>
                    </a:lnTo>
                    <a:lnTo>
                      <a:pt x="1042988" y="2425731"/>
                    </a:lnTo>
                    <a:lnTo>
                      <a:pt x="1060450" y="2429681"/>
                    </a:lnTo>
                    <a:lnTo>
                      <a:pt x="1079500" y="2430471"/>
                    </a:lnTo>
                    <a:lnTo>
                      <a:pt x="1099344" y="2432051"/>
                    </a:lnTo>
                    <a:lnTo>
                      <a:pt x="1119188" y="2429681"/>
                    </a:lnTo>
                    <a:lnTo>
                      <a:pt x="1139031" y="2426521"/>
                    </a:lnTo>
                    <a:lnTo>
                      <a:pt x="1158875" y="2421780"/>
                    </a:lnTo>
                    <a:lnTo>
                      <a:pt x="1177131" y="2415460"/>
                    </a:lnTo>
                    <a:lnTo>
                      <a:pt x="1194594" y="2408350"/>
                    </a:lnTo>
                    <a:lnTo>
                      <a:pt x="1212056" y="2398869"/>
                    </a:lnTo>
                    <a:lnTo>
                      <a:pt x="1228725" y="2390179"/>
                    </a:lnTo>
                    <a:lnTo>
                      <a:pt x="1243806" y="2379118"/>
                    </a:lnTo>
                    <a:lnTo>
                      <a:pt x="1257300" y="2366478"/>
                    </a:lnTo>
                    <a:lnTo>
                      <a:pt x="1269206" y="2353047"/>
                    </a:lnTo>
                    <a:lnTo>
                      <a:pt x="1281112" y="2339616"/>
                    </a:lnTo>
                    <a:lnTo>
                      <a:pt x="1291431" y="2324605"/>
                    </a:lnTo>
                    <a:lnTo>
                      <a:pt x="1299369" y="2309594"/>
                    </a:lnTo>
                    <a:lnTo>
                      <a:pt x="1305719" y="2293794"/>
                    </a:lnTo>
                    <a:lnTo>
                      <a:pt x="1310481" y="2277993"/>
                    </a:lnTo>
                    <a:lnTo>
                      <a:pt x="1313656" y="2261402"/>
                    </a:lnTo>
                    <a:lnTo>
                      <a:pt x="1314450" y="2244811"/>
                    </a:lnTo>
                    <a:lnTo>
                      <a:pt x="1313656" y="2227430"/>
                    </a:lnTo>
                    <a:lnTo>
                      <a:pt x="1310481" y="2212419"/>
                    </a:lnTo>
                    <a:lnTo>
                      <a:pt x="1306512" y="2195828"/>
                    </a:lnTo>
                    <a:lnTo>
                      <a:pt x="1300162" y="2181608"/>
                    </a:lnTo>
                    <a:lnTo>
                      <a:pt x="1292225" y="2167387"/>
                    </a:lnTo>
                    <a:lnTo>
                      <a:pt x="1282700" y="2153956"/>
                    </a:lnTo>
                    <a:lnTo>
                      <a:pt x="1271588" y="2142896"/>
                    </a:lnTo>
                    <a:lnTo>
                      <a:pt x="1258094" y="2131835"/>
                    </a:lnTo>
                    <a:lnTo>
                      <a:pt x="1244600" y="2121564"/>
                    </a:lnTo>
                    <a:lnTo>
                      <a:pt x="1228725" y="2113664"/>
                    </a:lnTo>
                    <a:lnTo>
                      <a:pt x="1212056" y="2106554"/>
                    </a:lnTo>
                    <a:lnTo>
                      <a:pt x="1193800" y="2101023"/>
                    </a:lnTo>
                    <a:lnTo>
                      <a:pt x="1173956" y="2097073"/>
                    </a:lnTo>
                    <a:lnTo>
                      <a:pt x="1153319" y="2093913"/>
                    </a:lnTo>
                    <a:close/>
                    <a:moveTo>
                      <a:pt x="1430769" y="2000250"/>
                    </a:moveTo>
                    <a:lnTo>
                      <a:pt x="1423588" y="2001040"/>
                    </a:lnTo>
                    <a:lnTo>
                      <a:pt x="1415609" y="2002619"/>
                    </a:lnTo>
                    <a:lnTo>
                      <a:pt x="1407630" y="2005778"/>
                    </a:lnTo>
                    <a:lnTo>
                      <a:pt x="1400449" y="2008937"/>
                    </a:lnTo>
                    <a:lnTo>
                      <a:pt x="1391672" y="2014466"/>
                    </a:lnTo>
                    <a:lnTo>
                      <a:pt x="1383693" y="2019204"/>
                    </a:lnTo>
                    <a:lnTo>
                      <a:pt x="1376512" y="2024733"/>
                    </a:lnTo>
                    <a:lnTo>
                      <a:pt x="1371724" y="2030261"/>
                    </a:lnTo>
                    <a:lnTo>
                      <a:pt x="1365341" y="2036579"/>
                    </a:lnTo>
                    <a:lnTo>
                      <a:pt x="1361351" y="2043687"/>
                    </a:lnTo>
                    <a:lnTo>
                      <a:pt x="1356564" y="2050795"/>
                    </a:lnTo>
                    <a:lnTo>
                      <a:pt x="1354170" y="2057903"/>
                    </a:lnTo>
                    <a:lnTo>
                      <a:pt x="1351777" y="2065011"/>
                    </a:lnTo>
                    <a:lnTo>
                      <a:pt x="1349383" y="2072119"/>
                    </a:lnTo>
                    <a:lnTo>
                      <a:pt x="1348585" y="2080806"/>
                    </a:lnTo>
                    <a:lnTo>
                      <a:pt x="1347787" y="2087914"/>
                    </a:lnTo>
                    <a:lnTo>
                      <a:pt x="1347787" y="2095022"/>
                    </a:lnTo>
                    <a:lnTo>
                      <a:pt x="1348585" y="2102919"/>
                    </a:lnTo>
                    <a:lnTo>
                      <a:pt x="1350979" y="2110027"/>
                    </a:lnTo>
                    <a:lnTo>
                      <a:pt x="1352574" y="2116345"/>
                    </a:lnTo>
                    <a:lnTo>
                      <a:pt x="1355766" y="2123453"/>
                    </a:lnTo>
                    <a:lnTo>
                      <a:pt x="1358958" y="2129771"/>
                    </a:lnTo>
                    <a:lnTo>
                      <a:pt x="1362947" y="2135300"/>
                    </a:lnTo>
                    <a:lnTo>
                      <a:pt x="1366937" y="2140828"/>
                    </a:lnTo>
                    <a:lnTo>
                      <a:pt x="1372522" y="2144777"/>
                    </a:lnTo>
                    <a:lnTo>
                      <a:pt x="1377310" y="2148726"/>
                    </a:lnTo>
                    <a:lnTo>
                      <a:pt x="1383693" y="2151885"/>
                    </a:lnTo>
                    <a:lnTo>
                      <a:pt x="1390076" y="2154254"/>
                    </a:lnTo>
                    <a:lnTo>
                      <a:pt x="1396459" y="2155833"/>
                    </a:lnTo>
                    <a:lnTo>
                      <a:pt x="1403640" y="2157413"/>
                    </a:lnTo>
                    <a:lnTo>
                      <a:pt x="1410822" y="2157413"/>
                    </a:lnTo>
                    <a:lnTo>
                      <a:pt x="1418003" y="2155833"/>
                    </a:lnTo>
                    <a:lnTo>
                      <a:pt x="1425184" y="2155044"/>
                    </a:lnTo>
                    <a:lnTo>
                      <a:pt x="1432365" y="2152674"/>
                    </a:lnTo>
                    <a:lnTo>
                      <a:pt x="1439546" y="2151095"/>
                    </a:lnTo>
                    <a:lnTo>
                      <a:pt x="1446727" y="2147936"/>
                    </a:lnTo>
                    <a:lnTo>
                      <a:pt x="1453908" y="2143987"/>
                    </a:lnTo>
                    <a:lnTo>
                      <a:pt x="1461090" y="2138459"/>
                    </a:lnTo>
                    <a:lnTo>
                      <a:pt x="1467473" y="2133720"/>
                    </a:lnTo>
                    <a:lnTo>
                      <a:pt x="1473058" y="2127402"/>
                    </a:lnTo>
                    <a:lnTo>
                      <a:pt x="1478644" y="2121084"/>
                    </a:lnTo>
                    <a:lnTo>
                      <a:pt x="1483431" y="2113976"/>
                    </a:lnTo>
                    <a:lnTo>
                      <a:pt x="1488218" y="2106868"/>
                    </a:lnTo>
                    <a:lnTo>
                      <a:pt x="1490612" y="2099760"/>
                    </a:lnTo>
                    <a:lnTo>
                      <a:pt x="1493804" y="2092652"/>
                    </a:lnTo>
                    <a:lnTo>
                      <a:pt x="1496995" y="2085544"/>
                    </a:lnTo>
                    <a:lnTo>
                      <a:pt x="1497793" y="2078437"/>
                    </a:lnTo>
                    <a:lnTo>
                      <a:pt x="1499389" y="2070539"/>
                    </a:lnTo>
                    <a:lnTo>
                      <a:pt x="1500187" y="2063431"/>
                    </a:lnTo>
                    <a:lnTo>
                      <a:pt x="1499389" y="2056323"/>
                    </a:lnTo>
                    <a:lnTo>
                      <a:pt x="1497793" y="2049215"/>
                    </a:lnTo>
                    <a:lnTo>
                      <a:pt x="1496995" y="2042107"/>
                    </a:lnTo>
                    <a:lnTo>
                      <a:pt x="1493804" y="2035789"/>
                    </a:lnTo>
                    <a:lnTo>
                      <a:pt x="1490612" y="2028681"/>
                    </a:lnTo>
                    <a:lnTo>
                      <a:pt x="1486623" y="2023153"/>
                    </a:lnTo>
                    <a:lnTo>
                      <a:pt x="1482633" y="2018415"/>
                    </a:lnTo>
                    <a:lnTo>
                      <a:pt x="1477846" y="2012886"/>
                    </a:lnTo>
                    <a:lnTo>
                      <a:pt x="1472260" y="2008937"/>
                    </a:lnTo>
                    <a:lnTo>
                      <a:pt x="1465877" y="2005778"/>
                    </a:lnTo>
                    <a:lnTo>
                      <a:pt x="1460292" y="2004199"/>
                    </a:lnTo>
                    <a:lnTo>
                      <a:pt x="1453111" y="2001830"/>
                    </a:lnTo>
                    <a:lnTo>
                      <a:pt x="1446727" y="2000250"/>
                    </a:lnTo>
                    <a:lnTo>
                      <a:pt x="1439546" y="2000250"/>
                    </a:lnTo>
                    <a:close/>
                    <a:moveTo>
                      <a:pt x="1342170" y="1662113"/>
                    </a:moveTo>
                    <a:lnTo>
                      <a:pt x="1368326" y="1662113"/>
                    </a:lnTo>
                    <a:lnTo>
                      <a:pt x="1391311" y="1662908"/>
                    </a:lnTo>
                    <a:lnTo>
                      <a:pt x="1415090" y="1663703"/>
                    </a:lnTo>
                    <a:lnTo>
                      <a:pt x="1438075" y="1666088"/>
                    </a:lnTo>
                    <a:lnTo>
                      <a:pt x="1460268" y="1669268"/>
                    </a:lnTo>
                    <a:lnTo>
                      <a:pt x="1481668" y="1673244"/>
                    </a:lnTo>
                    <a:lnTo>
                      <a:pt x="1502276" y="1678014"/>
                    </a:lnTo>
                    <a:lnTo>
                      <a:pt x="1522884" y="1683579"/>
                    </a:lnTo>
                    <a:lnTo>
                      <a:pt x="1541907" y="1688350"/>
                    </a:lnTo>
                    <a:lnTo>
                      <a:pt x="1560929" y="1695505"/>
                    </a:lnTo>
                    <a:lnTo>
                      <a:pt x="1579159" y="1702661"/>
                    </a:lnTo>
                    <a:lnTo>
                      <a:pt x="1596596" y="1709816"/>
                    </a:lnTo>
                    <a:lnTo>
                      <a:pt x="1612449" y="1718562"/>
                    </a:lnTo>
                    <a:lnTo>
                      <a:pt x="1629093" y="1727307"/>
                    </a:lnTo>
                    <a:lnTo>
                      <a:pt x="1645738" y="1736848"/>
                    </a:lnTo>
                    <a:lnTo>
                      <a:pt x="1660005" y="1747184"/>
                    </a:lnTo>
                    <a:lnTo>
                      <a:pt x="1674272" y="1757519"/>
                    </a:lnTo>
                    <a:lnTo>
                      <a:pt x="1688539" y="1768650"/>
                    </a:lnTo>
                    <a:lnTo>
                      <a:pt x="1702013" y="1779781"/>
                    </a:lnTo>
                    <a:lnTo>
                      <a:pt x="1713902" y="1792501"/>
                    </a:lnTo>
                    <a:lnTo>
                      <a:pt x="1726584" y="1804427"/>
                    </a:lnTo>
                    <a:lnTo>
                      <a:pt x="1737680" y="1817148"/>
                    </a:lnTo>
                    <a:lnTo>
                      <a:pt x="1748777" y="1829869"/>
                    </a:lnTo>
                    <a:lnTo>
                      <a:pt x="1759081" y="1843385"/>
                    </a:lnTo>
                    <a:lnTo>
                      <a:pt x="1768592" y="1856901"/>
                    </a:lnTo>
                    <a:lnTo>
                      <a:pt x="1777311" y="1871212"/>
                    </a:lnTo>
                    <a:lnTo>
                      <a:pt x="1786030" y="1885523"/>
                    </a:lnTo>
                    <a:lnTo>
                      <a:pt x="1801882" y="1914144"/>
                    </a:lnTo>
                    <a:lnTo>
                      <a:pt x="1814563" y="1945151"/>
                    </a:lnTo>
                    <a:lnTo>
                      <a:pt x="1825660" y="1976158"/>
                    </a:lnTo>
                    <a:lnTo>
                      <a:pt x="1835171" y="2007165"/>
                    </a:lnTo>
                    <a:lnTo>
                      <a:pt x="1842304" y="2038967"/>
                    </a:lnTo>
                    <a:lnTo>
                      <a:pt x="1846268" y="2070770"/>
                    </a:lnTo>
                    <a:lnTo>
                      <a:pt x="1849438" y="2102572"/>
                    </a:lnTo>
                    <a:lnTo>
                      <a:pt x="1849438" y="2134374"/>
                    </a:lnTo>
                    <a:lnTo>
                      <a:pt x="1848645" y="2166176"/>
                    </a:lnTo>
                    <a:lnTo>
                      <a:pt x="1845475" y="2197183"/>
                    </a:lnTo>
                    <a:lnTo>
                      <a:pt x="1839927" y="2226600"/>
                    </a:lnTo>
                    <a:lnTo>
                      <a:pt x="1832793" y="2256812"/>
                    </a:lnTo>
                    <a:lnTo>
                      <a:pt x="1824867" y="2285434"/>
                    </a:lnTo>
                    <a:lnTo>
                      <a:pt x="1813771" y="2311670"/>
                    </a:lnTo>
                    <a:lnTo>
                      <a:pt x="1801089" y="2337907"/>
                    </a:lnTo>
                    <a:lnTo>
                      <a:pt x="1787615" y="2360963"/>
                    </a:lnTo>
                    <a:lnTo>
                      <a:pt x="1771763" y="2384020"/>
                    </a:lnTo>
                    <a:lnTo>
                      <a:pt x="1755118" y="2405486"/>
                    </a:lnTo>
                    <a:lnTo>
                      <a:pt x="1736888" y="2424568"/>
                    </a:lnTo>
                    <a:lnTo>
                      <a:pt x="1717073" y="2444444"/>
                    </a:lnTo>
                    <a:lnTo>
                      <a:pt x="1698050" y="2463525"/>
                    </a:lnTo>
                    <a:lnTo>
                      <a:pt x="1677442" y="2481016"/>
                    </a:lnTo>
                    <a:lnTo>
                      <a:pt x="1656042" y="2498507"/>
                    </a:lnTo>
                    <a:lnTo>
                      <a:pt x="1633056" y="2515203"/>
                    </a:lnTo>
                    <a:lnTo>
                      <a:pt x="1610071" y="2530309"/>
                    </a:lnTo>
                    <a:lnTo>
                      <a:pt x="1586293" y="2544620"/>
                    </a:lnTo>
                    <a:lnTo>
                      <a:pt x="1561722" y="2558136"/>
                    </a:lnTo>
                    <a:lnTo>
                      <a:pt x="1536358" y="2570857"/>
                    </a:lnTo>
                    <a:lnTo>
                      <a:pt x="1510202" y="2581988"/>
                    </a:lnTo>
                    <a:lnTo>
                      <a:pt x="1484046" y="2592323"/>
                    </a:lnTo>
                    <a:lnTo>
                      <a:pt x="1456305" y="2601864"/>
                    </a:lnTo>
                    <a:lnTo>
                      <a:pt x="1428564" y="2609815"/>
                    </a:lnTo>
                    <a:lnTo>
                      <a:pt x="1400823" y="2616175"/>
                    </a:lnTo>
                    <a:lnTo>
                      <a:pt x="1372289" y="2621740"/>
                    </a:lnTo>
                    <a:lnTo>
                      <a:pt x="1342170" y="2626511"/>
                    </a:lnTo>
                    <a:lnTo>
                      <a:pt x="1313636" y="2628896"/>
                    </a:lnTo>
                    <a:lnTo>
                      <a:pt x="1282724" y="2631281"/>
                    </a:lnTo>
                    <a:lnTo>
                      <a:pt x="1253398" y="2632076"/>
                    </a:lnTo>
                    <a:lnTo>
                      <a:pt x="1222486" y="2631281"/>
                    </a:lnTo>
                    <a:lnTo>
                      <a:pt x="1192367" y="2628101"/>
                    </a:lnTo>
                    <a:lnTo>
                      <a:pt x="1161455" y="2624921"/>
                    </a:lnTo>
                    <a:lnTo>
                      <a:pt x="1129751" y="2620150"/>
                    </a:lnTo>
                    <a:lnTo>
                      <a:pt x="1098047" y="2612995"/>
                    </a:lnTo>
                    <a:lnTo>
                      <a:pt x="1066343" y="2604249"/>
                    </a:lnTo>
                    <a:lnTo>
                      <a:pt x="1035431" y="2595504"/>
                    </a:lnTo>
                    <a:lnTo>
                      <a:pt x="1002934" y="2584373"/>
                    </a:lnTo>
                    <a:lnTo>
                      <a:pt x="971230" y="2570857"/>
                    </a:lnTo>
                    <a:lnTo>
                      <a:pt x="938733" y="2556546"/>
                    </a:lnTo>
                    <a:lnTo>
                      <a:pt x="907029" y="2539850"/>
                    </a:lnTo>
                    <a:lnTo>
                      <a:pt x="892762" y="2530309"/>
                    </a:lnTo>
                    <a:lnTo>
                      <a:pt x="880080" y="2522359"/>
                    </a:lnTo>
                    <a:lnTo>
                      <a:pt x="866606" y="2512818"/>
                    </a:lnTo>
                    <a:lnTo>
                      <a:pt x="855509" y="2503278"/>
                    </a:lnTo>
                    <a:lnTo>
                      <a:pt x="843620" y="2493737"/>
                    </a:lnTo>
                    <a:lnTo>
                      <a:pt x="833316" y="2483401"/>
                    </a:lnTo>
                    <a:lnTo>
                      <a:pt x="824598" y="2472271"/>
                    </a:lnTo>
                    <a:lnTo>
                      <a:pt x="815086" y="2461935"/>
                    </a:lnTo>
                    <a:lnTo>
                      <a:pt x="807160" y="2451599"/>
                    </a:lnTo>
                    <a:lnTo>
                      <a:pt x="800027" y="2440469"/>
                    </a:lnTo>
                    <a:lnTo>
                      <a:pt x="787345" y="2419002"/>
                    </a:lnTo>
                    <a:lnTo>
                      <a:pt x="777041" y="2396741"/>
                    </a:lnTo>
                    <a:lnTo>
                      <a:pt x="769115" y="2376864"/>
                    </a:lnTo>
                    <a:lnTo>
                      <a:pt x="762774" y="2356988"/>
                    </a:lnTo>
                    <a:lnTo>
                      <a:pt x="758811" y="2338702"/>
                    </a:lnTo>
                    <a:lnTo>
                      <a:pt x="755641" y="2322006"/>
                    </a:lnTo>
                    <a:lnTo>
                      <a:pt x="754056" y="2307695"/>
                    </a:lnTo>
                    <a:lnTo>
                      <a:pt x="752470" y="2287024"/>
                    </a:lnTo>
                    <a:lnTo>
                      <a:pt x="752470" y="2279073"/>
                    </a:lnTo>
                    <a:lnTo>
                      <a:pt x="751678" y="2272713"/>
                    </a:lnTo>
                    <a:lnTo>
                      <a:pt x="750885" y="2256812"/>
                    </a:lnTo>
                    <a:lnTo>
                      <a:pt x="749300" y="2228985"/>
                    </a:lnTo>
                    <a:lnTo>
                      <a:pt x="750885" y="2194003"/>
                    </a:lnTo>
                    <a:lnTo>
                      <a:pt x="752470" y="2173331"/>
                    </a:lnTo>
                    <a:lnTo>
                      <a:pt x="754848" y="2151865"/>
                    </a:lnTo>
                    <a:lnTo>
                      <a:pt x="758019" y="2128013"/>
                    </a:lnTo>
                    <a:lnTo>
                      <a:pt x="761982" y="2103367"/>
                    </a:lnTo>
                    <a:lnTo>
                      <a:pt x="766737" y="2078720"/>
                    </a:lnTo>
                    <a:lnTo>
                      <a:pt x="773078" y="2051688"/>
                    </a:lnTo>
                    <a:lnTo>
                      <a:pt x="781797" y="2026247"/>
                    </a:lnTo>
                    <a:lnTo>
                      <a:pt x="791308" y="1998420"/>
                    </a:lnTo>
                    <a:lnTo>
                      <a:pt x="803197" y="1972183"/>
                    </a:lnTo>
                    <a:lnTo>
                      <a:pt x="815086" y="1944356"/>
                    </a:lnTo>
                    <a:lnTo>
                      <a:pt x="830938" y="1917325"/>
                    </a:lnTo>
                    <a:lnTo>
                      <a:pt x="847583" y="1891088"/>
                    </a:lnTo>
                    <a:lnTo>
                      <a:pt x="867398" y="1864851"/>
                    </a:lnTo>
                    <a:lnTo>
                      <a:pt x="888799" y="1839410"/>
                    </a:lnTo>
                    <a:lnTo>
                      <a:pt x="901480" y="1827484"/>
                    </a:lnTo>
                    <a:lnTo>
                      <a:pt x="913370" y="1814763"/>
                    </a:lnTo>
                    <a:lnTo>
                      <a:pt x="926844" y="1803632"/>
                    </a:lnTo>
                    <a:lnTo>
                      <a:pt x="940318" y="1790911"/>
                    </a:lnTo>
                    <a:lnTo>
                      <a:pt x="954585" y="1780576"/>
                    </a:lnTo>
                    <a:lnTo>
                      <a:pt x="969645" y="1769445"/>
                    </a:lnTo>
                    <a:lnTo>
                      <a:pt x="985497" y="1759109"/>
                    </a:lnTo>
                    <a:lnTo>
                      <a:pt x="1002934" y="1748774"/>
                    </a:lnTo>
                    <a:lnTo>
                      <a:pt x="1020371" y="1740028"/>
                    </a:lnTo>
                    <a:lnTo>
                      <a:pt x="1037016" y="1730487"/>
                    </a:lnTo>
                    <a:lnTo>
                      <a:pt x="1056831" y="1721742"/>
                    </a:lnTo>
                    <a:lnTo>
                      <a:pt x="1076647" y="1712996"/>
                    </a:lnTo>
                    <a:lnTo>
                      <a:pt x="1096462" y="1705046"/>
                    </a:lnTo>
                    <a:lnTo>
                      <a:pt x="1118655" y="1697890"/>
                    </a:lnTo>
                    <a:lnTo>
                      <a:pt x="1140848" y="1691530"/>
                    </a:lnTo>
                    <a:lnTo>
                      <a:pt x="1163041" y="1685169"/>
                    </a:lnTo>
                    <a:lnTo>
                      <a:pt x="1186819" y="1680399"/>
                    </a:lnTo>
                    <a:lnTo>
                      <a:pt x="1212182" y="1674834"/>
                    </a:lnTo>
                    <a:lnTo>
                      <a:pt x="1238338" y="1670859"/>
                    </a:lnTo>
                    <a:lnTo>
                      <a:pt x="1264494" y="1666883"/>
                    </a:lnTo>
                    <a:lnTo>
                      <a:pt x="1291443" y="1664498"/>
                    </a:lnTo>
                    <a:lnTo>
                      <a:pt x="1317599" y="1662908"/>
                    </a:lnTo>
                    <a:close/>
                    <a:moveTo>
                      <a:pt x="1432302" y="1412875"/>
                    </a:moveTo>
                    <a:lnTo>
                      <a:pt x="1379141" y="1415255"/>
                    </a:lnTo>
                    <a:lnTo>
                      <a:pt x="1325980" y="1418428"/>
                    </a:lnTo>
                    <a:lnTo>
                      <a:pt x="1272819" y="1423188"/>
                    </a:lnTo>
                    <a:lnTo>
                      <a:pt x="1220451" y="1429534"/>
                    </a:lnTo>
                    <a:lnTo>
                      <a:pt x="1168877" y="1437467"/>
                    </a:lnTo>
                    <a:lnTo>
                      <a:pt x="1118890" y="1447780"/>
                    </a:lnTo>
                    <a:lnTo>
                      <a:pt x="1068903" y="1458093"/>
                    </a:lnTo>
                    <a:lnTo>
                      <a:pt x="1020502" y="1470785"/>
                    </a:lnTo>
                    <a:lnTo>
                      <a:pt x="972895" y="1485065"/>
                    </a:lnTo>
                    <a:lnTo>
                      <a:pt x="926875" y="1500137"/>
                    </a:lnTo>
                    <a:lnTo>
                      <a:pt x="881649" y="1516796"/>
                    </a:lnTo>
                    <a:lnTo>
                      <a:pt x="838009" y="1534249"/>
                    </a:lnTo>
                    <a:lnTo>
                      <a:pt x="795956" y="1553288"/>
                    </a:lnTo>
                    <a:lnTo>
                      <a:pt x="754697" y="1573120"/>
                    </a:lnTo>
                    <a:lnTo>
                      <a:pt x="715818" y="1594539"/>
                    </a:lnTo>
                    <a:lnTo>
                      <a:pt x="677733" y="1616751"/>
                    </a:lnTo>
                    <a:lnTo>
                      <a:pt x="642028" y="1640549"/>
                    </a:lnTo>
                    <a:lnTo>
                      <a:pt x="607116" y="1665141"/>
                    </a:lnTo>
                    <a:lnTo>
                      <a:pt x="574584" y="1690527"/>
                    </a:lnTo>
                    <a:lnTo>
                      <a:pt x="543640" y="1717499"/>
                    </a:lnTo>
                    <a:lnTo>
                      <a:pt x="515076" y="1745264"/>
                    </a:lnTo>
                    <a:lnTo>
                      <a:pt x="487305" y="1773822"/>
                    </a:lnTo>
                    <a:lnTo>
                      <a:pt x="462708" y="1803967"/>
                    </a:lnTo>
                    <a:lnTo>
                      <a:pt x="438905" y="1833319"/>
                    </a:lnTo>
                    <a:lnTo>
                      <a:pt x="419069" y="1864257"/>
                    </a:lnTo>
                    <a:lnTo>
                      <a:pt x="400026" y="1895989"/>
                    </a:lnTo>
                    <a:lnTo>
                      <a:pt x="384157" y="1928514"/>
                    </a:lnTo>
                    <a:lnTo>
                      <a:pt x="369875" y="1961039"/>
                    </a:lnTo>
                    <a:lnTo>
                      <a:pt x="363527" y="1977698"/>
                    </a:lnTo>
                    <a:lnTo>
                      <a:pt x="357973" y="1995150"/>
                    </a:lnTo>
                    <a:lnTo>
                      <a:pt x="353212" y="2012603"/>
                    </a:lnTo>
                    <a:lnTo>
                      <a:pt x="349245" y="2029262"/>
                    </a:lnTo>
                    <a:lnTo>
                      <a:pt x="345278" y="2046714"/>
                    </a:lnTo>
                    <a:lnTo>
                      <a:pt x="342104" y="2064167"/>
                    </a:lnTo>
                    <a:lnTo>
                      <a:pt x="339724" y="2082412"/>
                    </a:lnTo>
                    <a:lnTo>
                      <a:pt x="338137" y="2099865"/>
                    </a:lnTo>
                    <a:lnTo>
                      <a:pt x="336550" y="2117317"/>
                    </a:lnTo>
                    <a:lnTo>
                      <a:pt x="336550" y="2135563"/>
                    </a:lnTo>
                    <a:lnTo>
                      <a:pt x="336550" y="2153808"/>
                    </a:lnTo>
                    <a:lnTo>
                      <a:pt x="338137" y="2171261"/>
                    </a:lnTo>
                    <a:lnTo>
                      <a:pt x="339724" y="2188713"/>
                    </a:lnTo>
                    <a:lnTo>
                      <a:pt x="342104" y="2206166"/>
                    </a:lnTo>
                    <a:lnTo>
                      <a:pt x="345278" y="2223618"/>
                    </a:lnTo>
                    <a:lnTo>
                      <a:pt x="349245" y="2241070"/>
                    </a:lnTo>
                    <a:lnTo>
                      <a:pt x="353212" y="2258523"/>
                    </a:lnTo>
                    <a:lnTo>
                      <a:pt x="357973" y="2275182"/>
                    </a:lnTo>
                    <a:lnTo>
                      <a:pt x="363527" y="2291048"/>
                    </a:lnTo>
                    <a:lnTo>
                      <a:pt x="369875" y="2307707"/>
                    </a:lnTo>
                    <a:lnTo>
                      <a:pt x="377016" y="2324366"/>
                    </a:lnTo>
                    <a:lnTo>
                      <a:pt x="384157" y="2340232"/>
                    </a:lnTo>
                    <a:lnTo>
                      <a:pt x="400026" y="2371963"/>
                    </a:lnTo>
                    <a:lnTo>
                      <a:pt x="419069" y="2402902"/>
                    </a:lnTo>
                    <a:lnTo>
                      <a:pt x="438905" y="2433047"/>
                    </a:lnTo>
                    <a:lnTo>
                      <a:pt x="462708" y="2461605"/>
                    </a:lnTo>
                    <a:lnTo>
                      <a:pt x="487305" y="2489370"/>
                    </a:lnTo>
                    <a:lnTo>
                      <a:pt x="515076" y="2515549"/>
                    </a:lnTo>
                    <a:lnTo>
                      <a:pt x="543640" y="2542521"/>
                    </a:lnTo>
                    <a:lnTo>
                      <a:pt x="574584" y="2567113"/>
                    </a:lnTo>
                    <a:lnTo>
                      <a:pt x="607116" y="2590912"/>
                    </a:lnTo>
                    <a:lnTo>
                      <a:pt x="642028" y="2613124"/>
                    </a:lnTo>
                    <a:lnTo>
                      <a:pt x="677733" y="2634543"/>
                    </a:lnTo>
                    <a:lnTo>
                      <a:pt x="715818" y="2654375"/>
                    </a:lnTo>
                    <a:lnTo>
                      <a:pt x="754697" y="2673414"/>
                    </a:lnTo>
                    <a:lnTo>
                      <a:pt x="795956" y="2690866"/>
                    </a:lnTo>
                    <a:lnTo>
                      <a:pt x="838009" y="2707525"/>
                    </a:lnTo>
                    <a:lnTo>
                      <a:pt x="881649" y="2721805"/>
                    </a:lnTo>
                    <a:lnTo>
                      <a:pt x="926875" y="2735290"/>
                    </a:lnTo>
                    <a:lnTo>
                      <a:pt x="972895" y="2746397"/>
                    </a:lnTo>
                    <a:lnTo>
                      <a:pt x="1020502" y="2756709"/>
                    </a:lnTo>
                    <a:lnTo>
                      <a:pt x="1068903" y="2766229"/>
                    </a:lnTo>
                    <a:lnTo>
                      <a:pt x="1118890" y="2773368"/>
                    </a:lnTo>
                    <a:lnTo>
                      <a:pt x="1168877" y="2778128"/>
                    </a:lnTo>
                    <a:lnTo>
                      <a:pt x="1220451" y="2781301"/>
                    </a:lnTo>
                    <a:lnTo>
                      <a:pt x="1272819" y="2782888"/>
                    </a:lnTo>
                    <a:lnTo>
                      <a:pt x="1325980" y="2782888"/>
                    </a:lnTo>
                    <a:lnTo>
                      <a:pt x="1379141" y="2782095"/>
                    </a:lnTo>
                    <a:lnTo>
                      <a:pt x="1432302" y="2778922"/>
                    </a:lnTo>
                    <a:lnTo>
                      <a:pt x="1485463" y="2773368"/>
                    </a:lnTo>
                    <a:lnTo>
                      <a:pt x="1537830" y="2766229"/>
                    </a:lnTo>
                    <a:lnTo>
                      <a:pt x="1589404" y="2757503"/>
                    </a:lnTo>
                    <a:lnTo>
                      <a:pt x="1640185" y="2746397"/>
                    </a:lnTo>
                    <a:lnTo>
                      <a:pt x="1689379" y="2733704"/>
                    </a:lnTo>
                    <a:lnTo>
                      <a:pt x="1737779" y="2719425"/>
                    </a:lnTo>
                    <a:lnTo>
                      <a:pt x="1786180" y="2704352"/>
                    </a:lnTo>
                    <a:lnTo>
                      <a:pt x="1832200" y="2687693"/>
                    </a:lnTo>
                    <a:lnTo>
                      <a:pt x="1877426" y="2668654"/>
                    </a:lnTo>
                    <a:lnTo>
                      <a:pt x="1920272" y="2648822"/>
                    </a:lnTo>
                    <a:lnTo>
                      <a:pt x="1963118" y="2627403"/>
                    </a:lnTo>
                    <a:lnTo>
                      <a:pt x="2003584" y="2605191"/>
                    </a:lnTo>
                    <a:lnTo>
                      <a:pt x="2043257" y="2581392"/>
                    </a:lnTo>
                    <a:lnTo>
                      <a:pt x="2081342" y="2556800"/>
                    </a:lnTo>
                    <a:lnTo>
                      <a:pt x="2117048" y="2529828"/>
                    </a:lnTo>
                    <a:lnTo>
                      <a:pt x="2151959" y="2503650"/>
                    </a:lnTo>
                    <a:lnTo>
                      <a:pt x="2184491" y="2475884"/>
                    </a:lnTo>
                    <a:lnTo>
                      <a:pt x="2215435" y="2445739"/>
                    </a:lnTo>
                    <a:lnTo>
                      <a:pt x="2243999" y="2416388"/>
                    </a:lnTo>
                    <a:lnTo>
                      <a:pt x="2271770" y="2385449"/>
                    </a:lnTo>
                    <a:lnTo>
                      <a:pt x="2296367" y="2355304"/>
                    </a:lnTo>
                    <a:lnTo>
                      <a:pt x="2320170" y="2321986"/>
                    </a:lnTo>
                    <a:lnTo>
                      <a:pt x="2340800" y="2289461"/>
                    </a:lnTo>
                    <a:lnTo>
                      <a:pt x="2359843" y="2256936"/>
                    </a:lnTo>
                    <a:lnTo>
                      <a:pt x="2376505" y="2222032"/>
                    </a:lnTo>
                    <a:lnTo>
                      <a:pt x="2389994" y="2187920"/>
                    </a:lnTo>
                    <a:lnTo>
                      <a:pt x="2401895" y="2153015"/>
                    </a:lnTo>
                    <a:lnTo>
                      <a:pt x="2405863" y="2135563"/>
                    </a:lnTo>
                    <a:lnTo>
                      <a:pt x="2411417" y="2118110"/>
                    </a:lnTo>
                    <a:lnTo>
                      <a:pt x="2414590" y="2099865"/>
                    </a:lnTo>
                    <a:lnTo>
                      <a:pt x="2416971" y="2082412"/>
                    </a:lnTo>
                    <a:lnTo>
                      <a:pt x="2419351" y="2064167"/>
                    </a:lnTo>
                    <a:lnTo>
                      <a:pt x="2421732" y="2046714"/>
                    </a:lnTo>
                    <a:lnTo>
                      <a:pt x="2422525" y="2027675"/>
                    </a:lnTo>
                    <a:lnTo>
                      <a:pt x="2422525" y="2010223"/>
                    </a:lnTo>
                    <a:lnTo>
                      <a:pt x="2422525" y="1991977"/>
                    </a:lnTo>
                    <a:lnTo>
                      <a:pt x="2421732" y="1974525"/>
                    </a:lnTo>
                    <a:lnTo>
                      <a:pt x="2419351" y="1957072"/>
                    </a:lnTo>
                    <a:lnTo>
                      <a:pt x="2416971" y="1939620"/>
                    </a:lnTo>
                    <a:lnTo>
                      <a:pt x="2414590" y="1923754"/>
                    </a:lnTo>
                    <a:lnTo>
                      <a:pt x="2411417" y="1906302"/>
                    </a:lnTo>
                    <a:lnTo>
                      <a:pt x="2405863" y="1889643"/>
                    </a:lnTo>
                    <a:lnTo>
                      <a:pt x="2401895" y="1872984"/>
                    </a:lnTo>
                    <a:lnTo>
                      <a:pt x="2395548" y="1857118"/>
                    </a:lnTo>
                    <a:lnTo>
                      <a:pt x="2389994" y="1841252"/>
                    </a:lnTo>
                    <a:lnTo>
                      <a:pt x="2383646" y="1826179"/>
                    </a:lnTo>
                    <a:lnTo>
                      <a:pt x="2376505" y="1811107"/>
                    </a:lnTo>
                    <a:lnTo>
                      <a:pt x="2367777" y="1795241"/>
                    </a:lnTo>
                    <a:lnTo>
                      <a:pt x="2359843" y="1780962"/>
                    </a:lnTo>
                    <a:lnTo>
                      <a:pt x="2340800" y="1751610"/>
                    </a:lnTo>
                    <a:lnTo>
                      <a:pt x="2320170" y="1723845"/>
                    </a:lnTo>
                    <a:lnTo>
                      <a:pt x="2296367" y="1696873"/>
                    </a:lnTo>
                    <a:lnTo>
                      <a:pt x="2271770" y="1671488"/>
                    </a:lnTo>
                    <a:lnTo>
                      <a:pt x="2243999" y="1646102"/>
                    </a:lnTo>
                    <a:lnTo>
                      <a:pt x="2215435" y="1622304"/>
                    </a:lnTo>
                    <a:lnTo>
                      <a:pt x="2184491" y="1600885"/>
                    </a:lnTo>
                    <a:lnTo>
                      <a:pt x="2151959" y="1579466"/>
                    </a:lnTo>
                    <a:lnTo>
                      <a:pt x="2117048" y="1558841"/>
                    </a:lnTo>
                    <a:lnTo>
                      <a:pt x="2081342" y="1540595"/>
                    </a:lnTo>
                    <a:lnTo>
                      <a:pt x="2043257" y="1521556"/>
                    </a:lnTo>
                    <a:lnTo>
                      <a:pt x="2003584" y="1505690"/>
                    </a:lnTo>
                    <a:lnTo>
                      <a:pt x="1963118" y="1491411"/>
                    </a:lnTo>
                    <a:lnTo>
                      <a:pt x="1920272" y="1476339"/>
                    </a:lnTo>
                    <a:lnTo>
                      <a:pt x="1877426" y="1464439"/>
                    </a:lnTo>
                    <a:lnTo>
                      <a:pt x="1832200" y="1453333"/>
                    </a:lnTo>
                    <a:lnTo>
                      <a:pt x="1786180" y="1443020"/>
                    </a:lnTo>
                    <a:lnTo>
                      <a:pt x="1737779" y="1435087"/>
                    </a:lnTo>
                    <a:lnTo>
                      <a:pt x="1689379" y="1427154"/>
                    </a:lnTo>
                    <a:lnTo>
                      <a:pt x="1640185" y="1421601"/>
                    </a:lnTo>
                    <a:lnTo>
                      <a:pt x="1589404" y="1417635"/>
                    </a:lnTo>
                    <a:lnTo>
                      <a:pt x="1537830" y="1414462"/>
                    </a:lnTo>
                    <a:lnTo>
                      <a:pt x="1485463" y="1412875"/>
                    </a:lnTo>
                    <a:close/>
                    <a:moveTo>
                      <a:pt x="1402186" y="573088"/>
                    </a:moveTo>
                    <a:lnTo>
                      <a:pt x="1433928" y="573088"/>
                    </a:lnTo>
                    <a:lnTo>
                      <a:pt x="1463289" y="573883"/>
                    </a:lnTo>
                    <a:lnTo>
                      <a:pt x="1489476" y="577060"/>
                    </a:lnTo>
                    <a:lnTo>
                      <a:pt x="1514869" y="581031"/>
                    </a:lnTo>
                    <a:lnTo>
                      <a:pt x="1537882" y="587385"/>
                    </a:lnTo>
                    <a:lnTo>
                      <a:pt x="1559308" y="595328"/>
                    </a:lnTo>
                    <a:lnTo>
                      <a:pt x="1579146" y="604859"/>
                    </a:lnTo>
                    <a:lnTo>
                      <a:pt x="1597398" y="615185"/>
                    </a:lnTo>
                    <a:lnTo>
                      <a:pt x="1613268" y="627099"/>
                    </a:lnTo>
                    <a:lnTo>
                      <a:pt x="1629139" y="639807"/>
                    </a:lnTo>
                    <a:lnTo>
                      <a:pt x="1642629" y="653310"/>
                    </a:lnTo>
                    <a:lnTo>
                      <a:pt x="1654532" y="668401"/>
                    </a:lnTo>
                    <a:lnTo>
                      <a:pt x="1664848" y="683492"/>
                    </a:lnTo>
                    <a:lnTo>
                      <a:pt x="1675164" y="699378"/>
                    </a:lnTo>
                    <a:lnTo>
                      <a:pt x="1683100" y="716852"/>
                    </a:lnTo>
                    <a:lnTo>
                      <a:pt x="1690242" y="732737"/>
                    </a:lnTo>
                    <a:lnTo>
                      <a:pt x="1696590" y="750211"/>
                    </a:lnTo>
                    <a:lnTo>
                      <a:pt x="1702145" y="768480"/>
                    </a:lnTo>
                    <a:lnTo>
                      <a:pt x="1706906" y="785954"/>
                    </a:lnTo>
                    <a:lnTo>
                      <a:pt x="1710080" y="803428"/>
                    </a:lnTo>
                    <a:lnTo>
                      <a:pt x="1713254" y="822490"/>
                    </a:lnTo>
                    <a:lnTo>
                      <a:pt x="1714842" y="839965"/>
                    </a:lnTo>
                    <a:lnTo>
                      <a:pt x="1718016" y="874913"/>
                    </a:lnTo>
                    <a:lnTo>
                      <a:pt x="1718809" y="907478"/>
                    </a:lnTo>
                    <a:lnTo>
                      <a:pt x="1707700" y="957517"/>
                    </a:lnTo>
                    <a:lnTo>
                      <a:pt x="1698971" y="1000408"/>
                    </a:lnTo>
                    <a:lnTo>
                      <a:pt x="1695797" y="1020265"/>
                    </a:lnTo>
                    <a:lnTo>
                      <a:pt x="1693416" y="1037739"/>
                    </a:lnTo>
                    <a:lnTo>
                      <a:pt x="1692622" y="1052830"/>
                    </a:lnTo>
                    <a:lnTo>
                      <a:pt x="1693416" y="1059184"/>
                    </a:lnTo>
                    <a:lnTo>
                      <a:pt x="1694210" y="1065538"/>
                    </a:lnTo>
                    <a:lnTo>
                      <a:pt x="1696590" y="1071893"/>
                    </a:lnTo>
                    <a:lnTo>
                      <a:pt x="1698971" y="1076658"/>
                    </a:lnTo>
                    <a:lnTo>
                      <a:pt x="1702145" y="1080630"/>
                    </a:lnTo>
                    <a:lnTo>
                      <a:pt x="1706113" y="1084601"/>
                    </a:lnTo>
                    <a:lnTo>
                      <a:pt x="1710080" y="1087778"/>
                    </a:lnTo>
                    <a:lnTo>
                      <a:pt x="1716429" y="1090161"/>
                    </a:lnTo>
                    <a:lnTo>
                      <a:pt x="1721983" y="1091750"/>
                    </a:lnTo>
                    <a:lnTo>
                      <a:pt x="1729125" y="1093338"/>
                    </a:lnTo>
                    <a:lnTo>
                      <a:pt x="1737854" y="1093338"/>
                    </a:lnTo>
                    <a:lnTo>
                      <a:pt x="1746583" y="1093338"/>
                    </a:lnTo>
                    <a:lnTo>
                      <a:pt x="1769596" y="1090161"/>
                    </a:lnTo>
                    <a:lnTo>
                      <a:pt x="1795783" y="1083807"/>
                    </a:lnTo>
                    <a:lnTo>
                      <a:pt x="1827524" y="1074276"/>
                    </a:lnTo>
                    <a:lnTo>
                      <a:pt x="1849744" y="1065538"/>
                    </a:lnTo>
                    <a:lnTo>
                      <a:pt x="1874343" y="1056007"/>
                    </a:lnTo>
                    <a:lnTo>
                      <a:pt x="1906878" y="1042505"/>
                    </a:lnTo>
                    <a:lnTo>
                      <a:pt x="1946556" y="1029796"/>
                    </a:lnTo>
                    <a:lnTo>
                      <a:pt x="1991787" y="1013911"/>
                    </a:lnTo>
                    <a:lnTo>
                      <a:pt x="2040987" y="1000408"/>
                    </a:lnTo>
                    <a:lnTo>
                      <a:pt x="2067967" y="993260"/>
                    </a:lnTo>
                    <a:lnTo>
                      <a:pt x="2094154" y="987700"/>
                    </a:lnTo>
                    <a:lnTo>
                      <a:pt x="2121928" y="982140"/>
                    </a:lnTo>
                    <a:lnTo>
                      <a:pt x="2150496" y="977374"/>
                    </a:lnTo>
                    <a:lnTo>
                      <a:pt x="2178269" y="973403"/>
                    </a:lnTo>
                    <a:lnTo>
                      <a:pt x="2206837" y="970226"/>
                    </a:lnTo>
                    <a:lnTo>
                      <a:pt x="2236198" y="967843"/>
                    </a:lnTo>
                    <a:lnTo>
                      <a:pt x="2264765" y="967843"/>
                    </a:lnTo>
                    <a:lnTo>
                      <a:pt x="2292539" y="967843"/>
                    </a:lnTo>
                    <a:lnTo>
                      <a:pt x="2319520" y="970226"/>
                    </a:lnTo>
                    <a:lnTo>
                      <a:pt x="2347294" y="973403"/>
                    </a:lnTo>
                    <a:lnTo>
                      <a:pt x="2374274" y="978168"/>
                    </a:lnTo>
                    <a:lnTo>
                      <a:pt x="2399667" y="985317"/>
                    </a:lnTo>
                    <a:lnTo>
                      <a:pt x="2424267" y="993260"/>
                    </a:lnTo>
                    <a:lnTo>
                      <a:pt x="2448073" y="1005174"/>
                    </a:lnTo>
                    <a:lnTo>
                      <a:pt x="2459183" y="1010734"/>
                    </a:lnTo>
                    <a:lnTo>
                      <a:pt x="2470292" y="1017088"/>
                    </a:lnTo>
                    <a:lnTo>
                      <a:pt x="2480608" y="1024236"/>
                    </a:lnTo>
                    <a:lnTo>
                      <a:pt x="2490924" y="1032179"/>
                    </a:lnTo>
                    <a:lnTo>
                      <a:pt x="2501240" y="1040916"/>
                    </a:lnTo>
                    <a:lnTo>
                      <a:pt x="2510763" y="1049653"/>
                    </a:lnTo>
                    <a:lnTo>
                      <a:pt x="2525047" y="1065538"/>
                    </a:lnTo>
                    <a:lnTo>
                      <a:pt x="2536950" y="1080630"/>
                    </a:lnTo>
                    <a:lnTo>
                      <a:pt x="2548059" y="1096515"/>
                    </a:lnTo>
                    <a:lnTo>
                      <a:pt x="2557582" y="1112401"/>
                    </a:lnTo>
                    <a:lnTo>
                      <a:pt x="2565517" y="1129080"/>
                    </a:lnTo>
                    <a:lnTo>
                      <a:pt x="2572659" y="1144172"/>
                    </a:lnTo>
                    <a:lnTo>
                      <a:pt x="2578214" y="1160851"/>
                    </a:lnTo>
                    <a:lnTo>
                      <a:pt x="2582182" y="1177531"/>
                    </a:lnTo>
                    <a:lnTo>
                      <a:pt x="2585356" y="1193417"/>
                    </a:lnTo>
                    <a:lnTo>
                      <a:pt x="2587736" y="1210096"/>
                    </a:lnTo>
                    <a:lnTo>
                      <a:pt x="2589324" y="1225188"/>
                    </a:lnTo>
                    <a:lnTo>
                      <a:pt x="2589324" y="1241073"/>
                    </a:lnTo>
                    <a:lnTo>
                      <a:pt x="2589324" y="1256164"/>
                    </a:lnTo>
                    <a:lnTo>
                      <a:pt x="2588530" y="1271256"/>
                    </a:lnTo>
                    <a:lnTo>
                      <a:pt x="2586149" y="1287141"/>
                    </a:lnTo>
                    <a:lnTo>
                      <a:pt x="2584562" y="1301438"/>
                    </a:lnTo>
                    <a:lnTo>
                      <a:pt x="2578214" y="1327649"/>
                    </a:lnTo>
                    <a:lnTo>
                      <a:pt x="2571072" y="1353860"/>
                    </a:lnTo>
                    <a:lnTo>
                      <a:pt x="2563137" y="1375306"/>
                    </a:lnTo>
                    <a:lnTo>
                      <a:pt x="2555995" y="1394368"/>
                    </a:lnTo>
                    <a:lnTo>
                      <a:pt x="2548059" y="1410254"/>
                    </a:lnTo>
                    <a:lnTo>
                      <a:pt x="2542504" y="1421374"/>
                    </a:lnTo>
                    <a:lnTo>
                      <a:pt x="2536950" y="1431699"/>
                    </a:lnTo>
                    <a:lnTo>
                      <a:pt x="2533776" y="1434876"/>
                    </a:lnTo>
                    <a:lnTo>
                      <a:pt x="2529014" y="1443613"/>
                    </a:lnTo>
                    <a:lnTo>
                      <a:pt x="2525840" y="1449173"/>
                    </a:lnTo>
                    <a:lnTo>
                      <a:pt x="2522666" y="1456322"/>
                    </a:lnTo>
                    <a:lnTo>
                      <a:pt x="2521872" y="1463470"/>
                    </a:lnTo>
                    <a:lnTo>
                      <a:pt x="2521079" y="1471413"/>
                    </a:lnTo>
                    <a:lnTo>
                      <a:pt x="2521872" y="1480150"/>
                    </a:lnTo>
                    <a:lnTo>
                      <a:pt x="2525047" y="1488093"/>
                    </a:lnTo>
                    <a:lnTo>
                      <a:pt x="2529808" y="1497624"/>
                    </a:lnTo>
                    <a:lnTo>
                      <a:pt x="2538537" y="1504772"/>
                    </a:lnTo>
                    <a:lnTo>
                      <a:pt x="2550440" y="1512715"/>
                    </a:lnTo>
                    <a:lnTo>
                      <a:pt x="2564724" y="1519864"/>
                    </a:lnTo>
                    <a:lnTo>
                      <a:pt x="2584562" y="1526218"/>
                    </a:lnTo>
                    <a:lnTo>
                      <a:pt x="2606782" y="1532572"/>
                    </a:lnTo>
                    <a:lnTo>
                      <a:pt x="2621065" y="1534955"/>
                    </a:lnTo>
                    <a:lnTo>
                      <a:pt x="2636936" y="1539720"/>
                    </a:lnTo>
                    <a:lnTo>
                      <a:pt x="2652807" y="1544486"/>
                    </a:lnTo>
                    <a:lnTo>
                      <a:pt x="2670265" y="1550840"/>
                    </a:lnTo>
                    <a:lnTo>
                      <a:pt x="2690103" y="1557989"/>
                    </a:lnTo>
                    <a:lnTo>
                      <a:pt x="2709148" y="1565931"/>
                    </a:lnTo>
                    <a:lnTo>
                      <a:pt x="2729780" y="1576257"/>
                    </a:lnTo>
                    <a:lnTo>
                      <a:pt x="2750412" y="1586582"/>
                    </a:lnTo>
                    <a:lnTo>
                      <a:pt x="2771838" y="1599291"/>
                    </a:lnTo>
                    <a:lnTo>
                      <a:pt x="2793264" y="1611999"/>
                    </a:lnTo>
                    <a:lnTo>
                      <a:pt x="2813896" y="1626296"/>
                    </a:lnTo>
                    <a:lnTo>
                      <a:pt x="2835321" y="1642976"/>
                    </a:lnTo>
                    <a:lnTo>
                      <a:pt x="2855953" y="1659656"/>
                    </a:lnTo>
                    <a:lnTo>
                      <a:pt x="2876585" y="1677924"/>
                    </a:lnTo>
                    <a:lnTo>
                      <a:pt x="2894837" y="1698575"/>
                    </a:lnTo>
                    <a:lnTo>
                      <a:pt x="2913088" y="1719226"/>
                    </a:lnTo>
                    <a:lnTo>
                      <a:pt x="2930546" y="1741466"/>
                    </a:lnTo>
                    <a:lnTo>
                      <a:pt x="2947210" y="1766088"/>
                    </a:lnTo>
                    <a:lnTo>
                      <a:pt x="2961494" y="1791505"/>
                    </a:lnTo>
                    <a:lnTo>
                      <a:pt x="2974984" y="1818511"/>
                    </a:lnTo>
                    <a:lnTo>
                      <a:pt x="2986094" y="1847104"/>
                    </a:lnTo>
                    <a:lnTo>
                      <a:pt x="2995616" y="1877287"/>
                    </a:lnTo>
                    <a:lnTo>
                      <a:pt x="2998790" y="1892378"/>
                    </a:lnTo>
                    <a:lnTo>
                      <a:pt x="3002758" y="1909058"/>
                    </a:lnTo>
                    <a:lnTo>
                      <a:pt x="3004345" y="1924943"/>
                    </a:lnTo>
                    <a:lnTo>
                      <a:pt x="3006726" y="1941623"/>
                    </a:lnTo>
                    <a:lnTo>
                      <a:pt x="3007520" y="1959097"/>
                    </a:lnTo>
                    <a:lnTo>
                      <a:pt x="3008313" y="1976571"/>
                    </a:lnTo>
                    <a:lnTo>
                      <a:pt x="3008313" y="1994045"/>
                    </a:lnTo>
                    <a:lnTo>
                      <a:pt x="3008313" y="2012314"/>
                    </a:lnTo>
                    <a:lnTo>
                      <a:pt x="3006726" y="2030582"/>
                    </a:lnTo>
                    <a:lnTo>
                      <a:pt x="3004345" y="2050439"/>
                    </a:lnTo>
                    <a:lnTo>
                      <a:pt x="3002758" y="2069501"/>
                    </a:lnTo>
                    <a:lnTo>
                      <a:pt x="2998790" y="2090152"/>
                    </a:lnTo>
                    <a:lnTo>
                      <a:pt x="2994029" y="2110804"/>
                    </a:lnTo>
                    <a:lnTo>
                      <a:pt x="2989268" y="2131455"/>
                    </a:lnTo>
                    <a:lnTo>
                      <a:pt x="2982920" y="2152900"/>
                    </a:lnTo>
                    <a:lnTo>
                      <a:pt x="2975778" y="2174346"/>
                    </a:lnTo>
                    <a:lnTo>
                      <a:pt x="2967842" y="2197380"/>
                    </a:lnTo>
                    <a:lnTo>
                      <a:pt x="2959114" y="2219619"/>
                    </a:lnTo>
                    <a:lnTo>
                      <a:pt x="2949591" y="2241859"/>
                    </a:lnTo>
                    <a:lnTo>
                      <a:pt x="2939275" y="2265687"/>
                    </a:lnTo>
                    <a:lnTo>
                      <a:pt x="2927372" y="2289516"/>
                    </a:lnTo>
                    <a:lnTo>
                      <a:pt x="2915469" y="2311755"/>
                    </a:lnTo>
                    <a:lnTo>
                      <a:pt x="2901978" y="2335583"/>
                    </a:lnTo>
                    <a:lnTo>
                      <a:pt x="2887695" y="2357029"/>
                    </a:lnTo>
                    <a:lnTo>
                      <a:pt x="2873411" y="2380063"/>
                    </a:lnTo>
                    <a:lnTo>
                      <a:pt x="2858334" y="2401508"/>
                    </a:lnTo>
                    <a:lnTo>
                      <a:pt x="2842463" y="2421365"/>
                    </a:lnTo>
                    <a:lnTo>
                      <a:pt x="2826592" y="2443605"/>
                    </a:lnTo>
                    <a:lnTo>
                      <a:pt x="2809134" y="2463462"/>
                    </a:lnTo>
                    <a:lnTo>
                      <a:pt x="2790089" y="2483318"/>
                    </a:lnTo>
                    <a:lnTo>
                      <a:pt x="2771838" y="2503175"/>
                    </a:lnTo>
                    <a:lnTo>
                      <a:pt x="2752793" y="2522238"/>
                    </a:lnTo>
                    <a:lnTo>
                      <a:pt x="2732954" y="2540506"/>
                    </a:lnTo>
                    <a:lnTo>
                      <a:pt x="2712322" y="2559569"/>
                    </a:lnTo>
                    <a:lnTo>
                      <a:pt x="2691690" y="2577837"/>
                    </a:lnTo>
                    <a:lnTo>
                      <a:pt x="2670265" y="2595311"/>
                    </a:lnTo>
                    <a:lnTo>
                      <a:pt x="2648046" y="2612785"/>
                    </a:lnTo>
                    <a:lnTo>
                      <a:pt x="2625033" y="2630259"/>
                    </a:lnTo>
                    <a:lnTo>
                      <a:pt x="2579008" y="2662824"/>
                    </a:lnTo>
                    <a:lnTo>
                      <a:pt x="2531395" y="2693801"/>
                    </a:lnTo>
                    <a:lnTo>
                      <a:pt x="2480608" y="2723190"/>
                    </a:lnTo>
                    <a:lnTo>
                      <a:pt x="2429822" y="2750989"/>
                    </a:lnTo>
                    <a:lnTo>
                      <a:pt x="2375861" y="2776406"/>
                    </a:lnTo>
                    <a:lnTo>
                      <a:pt x="2321900" y="2802617"/>
                    </a:lnTo>
                    <a:lnTo>
                      <a:pt x="2266352" y="2824856"/>
                    </a:lnTo>
                    <a:lnTo>
                      <a:pt x="2210011" y="2846302"/>
                    </a:lnTo>
                    <a:lnTo>
                      <a:pt x="2152876" y="2866159"/>
                    </a:lnTo>
                    <a:lnTo>
                      <a:pt x="2095741" y="2884427"/>
                    </a:lnTo>
                    <a:lnTo>
                      <a:pt x="2036226" y="2901107"/>
                    </a:lnTo>
                    <a:lnTo>
                      <a:pt x="1977504" y="2916198"/>
                    </a:lnTo>
                    <a:lnTo>
                      <a:pt x="1917988" y="2929701"/>
                    </a:lnTo>
                    <a:lnTo>
                      <a:pt x="1858472" y="2940821"/>
                    </a:lnTo>
                    <a:lnTo>
                      <a:pt x="1798957" y="2951146"/>
                    </a:lnTo>
                    <a:lnTo>
                      <a:pt x="1739441" y="2959089"/>
                    </a:lnTo>
                    <a:lnTo>
                      <a:pt x="1679926" y="2966238"/>
                    </a:lnTo>
                    <a:lnTo>
                      <a:pt x="1620410" y="2971797"/>
                    </a:lnTo>
                    <a:lnTo>
                      <a:pt x="1562482" y="2974974"/>
                    </a:lnTo>
                    <a:lnTo>
                      <a:pt x="1504553" y="2976563"/>
                    </a:lnTo>
                    <a:lnTo>
                      <a:pt x="1447418" y="2976563"/>
                    </a:lnTo>
                    <a:lnTo>
                      <a:pt x="1391870" y="2974974"/>
                    </a:lnTo>
                    <a:lnTo>
                      <a:pt x="1337116" y="2971797"/>
                    </a:lnTo>
                    <a:lnTo>
                      <a:pt x="1284742" y="2966238"/>
                    </a:lnTo>
                    <a:lnTo>
                      <a:pt x="1232369" y="2961472"/>
                    </a:lnTo>
                    <a:lnTo>
                      <a:pt x="1177614" y="2955118"/>
                    </a:lnTo>
                    <a:lnTo>
                      <a:pt x="1123654" y="2947969"/>
                    </a:lnTo>
                    <a:lnTo>
                      <a:pt x="1069693" y="2940026"/>
                    </a:lnTo>
                    <a:lnTo>
                      <a:pt x="1014939" y="2929701"/>
                    </a:lnTo>
                    <a:lnTo>
                      <a:pt x="960978" y="2919375"/>
                    </a:lnTo>
                    <a:lnTo>
                      <a:pt x="906224" y="2906667"/>
                    </a:lnTo>
                    <a:lnTo>
                      <a:pt x="852263" y="2893958"/>
                    </a:lnTo>
                    <a:lnTo>
                      <a:pt x="797508" y="2879662"/>
                    </a:lnTo>
                    <a:lnTo>
                      <a:pt x="744341" y="2862982"/>
                    </a:lnTo>
                    <a:lnTo>
                      <a:pt x="691174" y="2845508"/>
                    </a:lnTo>
                    <a:lnTo>
                      <a:pt x="639594" y="2825651"/>
                    </a:lnTo>
                    <a:lnTo>
                      <a:pt x="588807" y="2805794"/>
                    </a:lnTo>
                    <a:lnTo>
                      <a:pt x="538021" y="2781966"/>
                    </a:lnTo>
                    <a:lnTo>
                      <a:pt x="490408" y="2758138"/>
                    </a:lnTo>
                    <a:lnTo>
                      <a:pt x="442796" y="2731926"/>
                    </a:lnTo>
                    <a:lnTo>
                      <a:pt x="419783" y="2718424"/>
                    </a:lnTo>
                    <a:lnTo>
                      <a:pt x="396770" y="2704127"/>
                    </a:lnTo>
                    <a:lnTo>
                      <a:pt x="375345" y="2688241"/>
                    </a:lnTo>
                    <a:lnTo>
                      <a:pt x="353126" y="2673150"/>
                    </a:lnTo>
                    <a:lnTo>
                      <a:pt x="332494" y="2658059"/>
                    </a:lnTo>
                    <a:lnTo>
                      <a:pt x="311068" y="2641379"/>
                    </a:lnTo>
                    <a:lnTo>
                      <a:pt x="291229" y="2624699"/>
                    </a:lnTo>
                    <a:lnTo>
                      <a:pt x="270597" y="2607225"/>
                    </a:lnTo>
                    <a:lnTo>
                      <a:pt x="251552" y="2588957"/>
                    </a:lnTo>
                    <a:lnTo>
                      <a:pt x="232507" y="2570689"/>
                    </a:lnTo>
                    <a:lnTo>
                      <a:pt x="214256" y="2552420"/>
                    </a:lnTo>
                    <a:lnTo>
                      <a:pt x="196798" y="2532564"/>
                    </a:lnTo>
                    <a:lnTo>
                      <a:pt x="180927" y="2511912"/>
                    </a:lnTo>
                    <a:lnTo>
                      <a:pt x="164263" y="2491261"/>
                    </a:lnTo>
                    <a:lnTo>
                      <a:pt x="149186" y="2469816"/>
                    </a:lnTo>
                    <a:lnTo>
                      <a:pt x="133315" y="2448370"/>
                    </a:lnTo>
                    <a:lnTo>
                      <a:pt x="119031" y="2426131"/>
                    </a:lnTo>
                    <a:lnTo>
                      <a:pt x="104747" y="2403097"/>
                    </a:lnTo>
                    <a:lnTo>
                      <a:pt x="92051" y="2380063"/>
                    </a:lnTo>
                    <a:lnTo>
                      <a:pt x="80148" y="2355440"/>
                    </a:lnTo>
                    <a:lnTo>
                      <a:pt x="69038" y="2330818"/>
                    </a:lnTo>
                    <a:lnTo>
                      <a:pt x="57928" y="2304607"/>
                    </a:lnTo>
                    <a:lnTo>
                      <a:pt x="48406" y="2278396"/>
                    </a:lnTo>
                    <a:lnTo>
                      <a:pt x="38883" y="2251390"/>
                    </a:lnTo>
                    <a:lnTo>
                      <a:pt x="30948" y="2223591"/>
                    </a:lnTo>
                    <a:lnTo>
                      <a:pt x="23013" y="2195791"/>
                    </a:lnTo>
                    <a:lnTo>
                      <a:pt x="16664" y="2166403"/>
                    </a:lnTo>
                    <a:lnTo>
                      <a:pt x="10316" y="2137809"/>
                    </a:lnTo>
                    <a:lnTo>
                      <a:pt x="6348" y="2106832"/>
                    </a:lnTo>
                    <a:lnTo>
                      <a:pt x="2381" y="2075856"/>
                    </a:lnTo>
                    <a:lnTo>
                      <a:pt x="1587" y="2061559"/>
                    </a:lnTo>
                    <a:lnTo>
                      <a:pt x="0" y="2044879"/>
                    </a:lnTo>
                    <a:lnTo>
                      <a:pt x="0" y="2022639"/>
                    </a:lnTo>
                    <a:lnTo>
                      <a:pt x="2381" y="1994045"/>
                    </a:lnTo>
                    <a:lnTo>
                      <a:pt x="5555" y="1959097"/>
                    </a:lnTo>
                    <a:lnTo>
                      <a:pt x="10316" y="1920178"/>
                    </a:lnTo>
                    <a:lnTo>
                      <a:pt x="19839" y="1875698"/>
                    </a:lnTo>
                    <a:lnTo>
                      <a:pt x="24600" y="1851076"/>
                    </a:lnTo>
                    <a:lnTo>
                      <a:pt x="30948" y="1826453"/>
                    </a:lnTo>
                    <a:lnTo>
                      <a:pt x="38883" y="1800242"/>
                    </a:lnTo>
                    <a:lnTo>
                      <a:pt x="47612" y="1773237"/>
                    </a:lnTo>
                    <a:lnTo>
                      <a:pt x="56341" y="1745437"/>
                    </a:lnTo>
                    <a:lnTo>
                      <a:pt x="67451" y="1716049"/>
                    </a:lnTo>
                    <a:lnTo>
                      <a:pt x="80148" y="1685867"/>
                    </a:lnTo>
                    <a:lnTo>
                      <a:pt x="93638" y="1655684"/>
                    </a:lnTo>
                    <a:lnTo>
                      <a:pt x="107922" y="1623913"/>
                    </a:lnTo>
                    <a:lnTo>
                      <a:pt x="124586" y="1590554"/>
                    </a:lnTo>
                    <a:lnTo>
                      <a:pt x="141250" y="1557989"/>
                    </a:lnTo>
                    <a:lnTo>
                      <a:pt x="161089" y="1523835"/>
                    </a:lnTo>
                    <a:lnTo>
                      <a:pt x="182514" y="1488887"/>
                    </a:lnTo>
                    <a:lnTo>
                      <a:pt x="205527" y="1453144"/>
                    </a:lnTo>
                    <a:lnTo>
                      <a:pt x="230127" y="1417402"/>
                    </a:lnTo>
                    <a:lnTo>
                      <a:pt x="256314" y="1381660"/>
                    </a:lnTo>
                    <a:lnTo>
                      <a:pt x="276152" y="1355449"/>
                    </a:lnTo>
                    <a:lnTo>
                      <a:pt x="298371" y="1326061"/>
                    </a:lnTo>
                    <a:lnTo>
                      <a:pt x="330113" y="1287141"/>
                    </a:lnTo>
                    <a:lnTo>
                      <a:pt x="368996" y="1239485"/>
                    </a:lnTo>
                    <a:lnTo>
                      <a:pt x="416609" y="1185474"/>
                    </a:lnTo>
                    <a:lnTo>
                      <a:pt x="469776" y="1126698"/>
                    </a:lnTo>
                    <a:lnTo>
                      <a:pt x="498344" y="1097309"/>
                    </a:lnTo>
                    <a:lnTo>
                      <a:pt x="529292" y="1065538"/>
                    </a:lnTo>
                    <a:lnTo>
                      <a:pt x="561033" y="1033768"/>
                    </a:lnTo>
                    <a:lnTo>
                      <a:pt x="594362" y="1001997"/>
                    </a:lnTo>
                    <a:lnTo>
                      <a:pt x="628484" y="968637"/>
                    </a:lnTo>
                    <a:lnTo>
                      <a:pt x="664194" y="936866"/>
                    </a:lnTo>
                    <a:lnTo>
                      <a:pt x="702284" y="905095"/>
                    </a:lnTo>
                    <a:lnTo>
                      <a:pt x="740374" y="873324"/>
                    </a:lnTo>
                    <a:lnTo>
                      <a:pt x="779257" y="842347"/>
                    </a:lnTo>
                    <a:lnTo>
                      <a:pt x="820521" y="812959"/>
                    </a:lnTo>
                    <a:lnTo>
                      <a:pt x="860992" y="784365"/>
                    </a:lnTo>
                    <a:lnTo>
                      <a:pt x="903049" y="755771"/>
                    </a:lnTo>
                    <a:lnTo>
                      <a:pt x="946694" y="729560"/>
                    </a:lnTo>
                    <a:lnTo>
                      <a:pt x="989545" y="704144"/>
                    </a:lnTo>
                    <a:lnTo>
                      <a:pt x="1033190" y="680315"/>
                    </a:lnTo>
                    <a:lnTo>
                      <a:pt x="1078422" y="660458"/>
                    </a:lnTo>
                    <a:lnTo>
                      <a:pt x="1123654" y="640602"/>
                    </a:lnTo>
                    <a:lnTo>
                      <a:pt x="1169679" y="623128"/>
                    </a:lnTo>
                    <a:lnTo>
                      <a:pt x="1214911" y="608831"/>
                    </a:lnTo>
                    <a:lnTo>
                      <a:pt x="1256968" y="597711"/>
                    </a:lnTo>
                    <a:lnTo>
                      <a:pt x="1296646" y="588179"/>
                    </a:lnTo>
                    <a:lnTo>
                      <a:pt x="1334736" y="581031"/>
                    </a:lnTo>
                    <a:lnTo>
                      <a:pt x="1369651" y="576265"/>
                    </a:lnTo>
                    <a:close/>
                    <a:moveTo>
                      <a:pt x="2426493" y="463550"/>
                    </a:moveTo>
                    <a:lnTo>
                      <a:pt x="2455068" y="464346"/>
                    </a:lnTo>
                    <a:lnTo>
                      <a:pt x="2484437" y="465937"/>
                    </a:lnTo>
                    <a:lnTo>
                      <a:pt x="2513806" y="470709"/>
                    </a:lnTo>
                    <a:lnTo>
                      <a:pt x="2540793" y="474686"/>
                    </a:lnTo>
                    <a:lnTo>
                      <a:pt x="2570162" y="481845"/>
                    </a:lnTo>
                    <a:lnTo>
                      <a:pt x="2596356" y="489004"/>
                    </a:lnTo>
                    <a:lnTo>
                      <a:pt x="2623343" y="497754"/>
                    </a:lnTo>
                    <a:lnTo>
                      <a:pt x="2649537" y="508094"/>
                    </a:lnTo>
                    <a:lnTo>
                      <a:pt x="2674144" y="520026"/>
                    </a:lnTo>
                    <a:lnTo>
                      <a:pt x="2700337" y="532752"/>
                    </a:lnTo>
                    <a:lnTo>
                      <a:pt x="2723356" y="546275"/>
                    </a:lnTo>
                    <a:lnTo>
                      <a:pt x="2747169" y="562183"/>
                    </a:lnTo>
                    <a:lnTo>
                      <a:pt x="2769394" y="578092"/>
                    </a:lnTo>
                    <a:lnTo>
                      <a:pt x="2791619" y="594796"/>
                    </a:lnTo>
                    <a:lnTo>
                      <a:pt x="2811462" y="613091"/>
                    </a:lnTo>
                    <a:lnTo>
                      <a:pt x="2832100" y="631386"/>
                    </a:lnTo>
                    <a:lnTo>
                      <a:pt x="2851150" y="652067"/>
                    </a:lnTo>
                    <a:lnTo>
                      <a:pt x="2869406" y="672748"/>
                    </a:lnTo>
                    <a:lnTo>
                      <a:pt x="2886869" y="694224"/>
                    </a:lnTo>
                    <a:lnTo>
                      <a:pt x="2901950" y="717292"/>
                    </a:lnTo>
                    <a:lnTo>
                      <a:pt x="2917825" y="740359"/>
                    </a:lnTo>
                    <a:lnTo>
                      <a:pt x="2932112" y="765017"/>
                    </a:lnTo>
                    <a:lnTo>
                      <a:pt x="2944019" y="789676"/>
                    </a:lnTo>
                    <a:lnTo>
                      <a:pt x="2955131" y="815925"/>
                    </a:lnTo>
                    <a:lnTo>
                      <a:pt x="2965450" y="841379"/>
                    </a:lnTo>
                    <a:lnTo>
                      <a:pt x="2974975" y="867628"/>
                    </a:lnTo>
                    <a:lnTo>
                      <a:pt x="2982912" y="895468"/>
                    </a:lnTo>
                    <a:lnTo>
                      <a:pt x="2989262" y="923308"/>
                    </a:lnTo>
                    <a:lnTo>
                      <a:pt x="2994025" y="951148"/>
                    </a:lnTo>
                    <a:lnTo>
                      <a:pt x="2997200" y="979783"/>
                    </a:lnTo>
                    <a:lnTo>
                      <a:pt x="3000375" y="1010009"/>
                    </a:lnTo>
                    <a:lnTo>
                      <a:pt x="3000375" y="1039440"/>
                    </a:lnTo>
                    <a:lnTo>
                      <a:pt x="2999581" y="1066485"/>
                    </a:lnTo>
                    <a:lnTo>
                      <a:pt x="2997200" y="1092734"/>
                    </a:lnTo>
                    <a:lnTo>
                      <a:pt x="2998788" y="1097506"/>
                    </a:lnTo>
                    <a:lnTo>
                      <a:pt x="2997200" y="1099893"/>
                    </a:lnTo>
                    <a:lnTo>
                      <a:pt x="2996406" y="1103074"/>
                    </a:lnTo>
                    <a:lnTo>
                      <a:pt x="2996406" y="1112620"/>
                    </a:lnTo>
                    <a:lnTo>
                      <a:pt x="2995612" y="1112620"/>
                    </a:lnTo>
                    <a:lnTo>
                      <a:pt x="2993231" y="1123756"/>
                    </a:lnTo>
                    <a:lnTo>
                      <a:pt x="2990056" y="1134096"/>
                    </a:lnTo>
                    <a:lnTo>
                      <a:pt x="2986088" y="1144437"/>
                    </a:lnTo>
                    <a:lnTo>
                      <a:pt x="2982119" y="1153982"/>
                    </a:lnTo>
                    <a:lnTo>
                      <a:pt x="2976562" y="1162732"/>
                    </a:lnTo>
                    <a:lnTo>
                      <a:pt x="2971006" y="1171481"/>
                    </a:lnTo>
                    <a:lnTo>
                      <a:pt x="2963862" y="1179436"/>
                    </a:lnTo>
                    <a:lnTo>
                      <a:pt x="2956719" y="1186594"/>
                    </a:lnTo>
                    <a:lnTo>
                      <a:pt x="2947987" y="1193753"/>
                    </a:lnTo>
                    <a:lnTo>
                      <a:pt x="2940050" y="1198526"/>
                    </a:lnTo>
                    <a:lnTo>
                      <a:pt x="2930525" y="1204094"/>
                    </a:lnTo>
                    <a:lnTo>
                      <a:pt x="2921794" y="1208866"/>
                    </a:lnTo>
                    <a:lnTo>
                      <a:pt x="2911475" y="1212048"/>
                    </a:lnTo>
                    <a:lnTo>
                      <a:pt x="2900362" y="1214434"/>
                    </a:lnTo>
                    <a:lnTo>
                      <a:pt x="2890044" y="1216025"/>
                    </a:lnTo>
                    <a:lnTo>
                      <a:pt x="2878137" y="1216025"/>
                    </a:lnTo>
                    <a:lnTo>
                      <a:pt x="2866231" y="1216025"/>
                    </a:lnTo>
                    <a:lnTo>
                      <a:pt x="2855119" y="1214434"/>
                    </a:lnTo>
                    <a:lnTo>
                      <a:pt x="2842419" y="1211253"/>
                    </a:lnTo>
                    <a:lnTo>
                      <a:pt x="2832100" y="1207276"/>
                    </a:lnTo>
                    <a:lnTo>
                      <a:pt x="2820987" y="1201708"/>
                    </a:lnTo>
                    <a:lnTo>
                      <a:pt x="2811462" y="1196140"/>
                    </a:lnTo>
                    <a:lnTo>
                      <a:pt x="2802731" y="1189776"/>
                    </a:lnTo>
                    <a:lnTo>
                      <a:pt x="2794000" y="1181026"/>
                    </a:lnTo>
                    <a:lnTo>
                      <a:pt x="2786062" y="1173072"/>
                    </a:lnTo>
                    <a:lnTo>
                      <a:pt x="2778919" y="1164322"/>
                    </a:lnTo>
                    <a:lnTo>
                      <a:pt x="2772569" y="1153982"/>
                    </a:lnTo>
                    <a:lnTo>
                      <a:pt x="2768600" y="1143641"/>
                    </a:lnTo>
                    <a:lnTo>
                      <a:pt x="2764631" y="1131710"/>
                    </a:lnTo>
                    <a:lnTo>
                      <a:pt x="2761456" y="1120574"/>
                    </a:lnTo>
                    <a:lnTo>
                      <a:pt x="2759869" y="1109438"/>
                    </a:lnTo>
                    <a:lnTo>
                      <a:pt x="2758281" y="1097506"/>
                    </a:lnTo>
                    <a:lnTo>
                      <a:pt x="2759869" y="1092734"/>
                    </a:lnTo>
                    <a:lnTo>
                      <a:pt x="2760662" y="1090348"/>
                    </a:lnTo>
                    <a:lnTo>
                      <a:pt x="2761456" y="1082393"/>
                    </a:lnTo>
                    <a:lnTo>
                      <a:pt x="2758281" y="1082393"/>
                    </a:lnTo>
                    <a:lnTo>
                      <a:pt x="2760662" y="1060917"/>
                    </a:lnTo>
                    <a:lnTo>
                      <a:pt x="2761456" y="1039440"/>
                    </a:lnTo>
                    <a:lnTo>
                      <a:pt x="2761456" y="1021941"/>
                    </a:lnTo>
                    <a:lnTo>
                      <a:pt x="2759869" y="1004441"/>
                    </a:lnTo>
                    <a:lnTo>
                      <a:pt x="2757487" y="988533"/>
                    </a:lnTo>
                    <a:lnTo>
                      <a:pt x="2754312" y="971829"/>
                    </a:lnTo>
                    <a:lnTo>
                      <a:pt x="2751137" y="955125"/>
                    </a:lnTo>
                    <a:lnTo>
                      <a:pt x="2746375" y="939216"/>
                    </a:lnTo>
                    <a:lnTo>
                      <a:pt x="2740819" y="923308"/>
                    </a:lnTo>
                    <a:lnTo>
                      <a:pt x="2735262" y="908195"/>
                    </a:lnTo>
                    <a:lnTo>
                      <a:pt x="2728912" y="893877"/>
                    </a:lnTo>
                    <a:lnTo>
                      <a:pt x="2720181" y="879559"/>
                    </a:lnTo>
                    <a:lnTo>
                      <a:pt x="2713037" y="865241"/>
                    </a:lnTo>
                    <a:lnTo>
                      <a:pt x="2704306" y="851719"/>
                    </a:lnTo>
                    <a:lnTo>
                      <a:pt x="2694781" y="838197"/>
                    </a:lnTo>
                    <a:lnTo>
                      <a:pt x="2684462" y="826265"/>
                    </a:lnTo>
                    <a:lnTo>
                      <a:pt x="2674144" y="813539"/>
                    </a:lnTo>
                    <a:lnTo>
                      <a:pt x="2663031" y="801607"/>
                    </a:lnTo>
                    <a:lnTo>
                      <a:pt x="2651918" y="789676"/>
                    </a:lnTo>
                    <a:lnTo>
                      <a:pt x="2639218" y="779335"/>
                    </a:lnTo>
                    <a:lnTo>
                      <a:pt x="2626518" y="768995"/>
                    </a:lnTo>
                    <a:lnTo>
                      <a:pt x="2613818" y="760245"/>
                    </a:lnTo>
                    <a:lnTo>
                      <a:pt x="2599531" y="752291"/>
                    </a:lnTo>
                    <a:lnTo>
                      <a:pt x="2586037" y="743541"/>
                    </a:lnTo>
                    <a:lnTo>
                      <a:pt x="2570956" y="736382"/>
                    </a:lnTo>
                    <a:lnTo>
                      <a:pt x="2556668" y="729223"/>
                    </a:lnTo>
                    <a:lnTo>
                      <a:pt x="2540793" y="722860"/>
                    </a:lnTo>
                    <a:lnTo>
                      <a:pt x="2525712" y="718087"/>
                    </a:lnTo>
                    <a:lnTo>
                      <a:pt x="2509043" y="714110"/>
                    </a:lnTo>
                    <a:lnTo>
                      <a:pt x="2493962" y="710133"/>
                    </a:lnTo>
                    <a:lnTo>
                      <a:pt x="2476500" y="706951"/>
                    </a:lnTo>
                    <a:lnTo>
                      <a:pt x="2459831" y="704565"/>
                    </a:lnTo>
                    <a:lnTo>
                      <a:pt x="2442368" y="703770"/>
                    </a:lnTo>
                    <a:lnTo>
                      <a:pt x="2426493" y="702974"/>
                    </a:lnTo>
                    <a:lnTo>
                      <a:pt x="2413793" y="702974"/>
                    </a:lnTo>
                    <a:lnTo>
                      <a:pt x="2401887" y="700588"/>
                    </a:lnTo>
                    <a:lnTo>
                      <a:pt x="2390775" y="697406"/>
                    </a:lnTo>
                    <a:lnTo>
                      <a:pt x="2378868" y="693429"/>
                    </a:lnTo>
                    <a:lnTo>
                      <a:pt x="2368550" y="687861"/>
                    </a:lnTo>
                    <a:lnTo>
                      <a:pt x="2359025" y="682293"/>
                    </a:lnTo>
                    <a:lnTo>
                      <a:pt x="2349500" y="675930"/>
                    </a:lnTo>
                    <a:lnTo>
                      <a:pt x="2341562" y="667975"/>
                    </a:lnTo>
                    <a:lnTo>
                      <a:pt x="2334418" y="659226"/>
                    </a:lnTo>
                    <a:lnTo>
                      <a:pt x="2326481" y="650476"/>
                    </a:lnTo>
                    <a:lnTo>
                      <a:pt x="2320925" y="640135"/>
                    </a:lnTo>
                    <a:lnTo>
                      <a:pt x="2315368" y="629795"/>
                    </a:lnTo>
                    <a:lnTo>
                      <a:pt x="2311400" y="618659"/>
                    </a:lnTo>
                    <a:lnTo>
                      <a:pt x="2308225" y="606727"/>
                    </a:lnTo>
                    <a:lnTo>
                      <a:pt x="2307431" y="595591"/>
                    </a:lnTo>
                    <a:lnTo>
                      <a:pt x="2306637" y="583660"/>
                    </a:lnTo>
                    <a:lnTo>
                      <a:pt x="2307431" y="570933"/>
                    </a:lnTo>
                    <a:lnTo>
                      <a:pt x="2308225" y="559002"/>
                    </a:lnTo>
                    <a:lnTo>
                      <a:pt x="2311400" y="547070"/>
                    </a:lnTo>
                    <a:lnTo>
                      <a:pt x="2315368" y="535934"/>
                    </a:lnTo>
                    <a:lnTo>
                      <a:pt x="2320925" y="525594"/>
                    </a:lnTo>
                    <a:lnTo>
                      <a:pt x="2326481" y="515253"/>
                    </a:lnTo>
                    <a:lnTo>
                      <a:pt x="2334418" y="507299"/>
                    </a:lnTo>
                    <a:lnTo>
                      <a:pt x="2341562" y="497754"/>
                    </a:lnTo>
                    <a:lnTo>
                      <a:pt x="2349500" y="490595"/>
                    </a:lnTo>
                    <a:lnTo>
                      <a:pt x="2359025" y="483436"/>
                    </a:lnTo>
                    <a:lnTo>
                      <a:pt x="2368550" y="477868"/>
                    </a:lnTo>
                    <a:lnTo>
                      <a:pt x="2378868" y="472300"/>
                    </a:lnTo>
                    <a:lnTo>
                      <a:pt x="2390775" y="468323"/>
                    </a:lnTo>
                    <a:lnTo>
                      <a:pt x="2401887" y="465141"/>
                    </a:lnTo>
                    <a:lnTo>
                      <a:pt x="2413793" y="464346"/>
                    </a:lnTo>
                    <a:close/>
                    <a:moveTo>
                      <a:pt x="2426494" y="0"/>
                    </a:moveTo>
                    <a:lnTo>
                      <a:pt x="2452688" y="794"/>
                    </a:lnTo>
                    <a:lnTo>
                      <a:pt x="2479675" y="1589"/>
                    </a:lnTo>
                    <a:lnTo>
                      <a:pt x="2505075" y="3177"/>
                    </a:lnTo>
                    <a:lnTo>
                      <a:pt x="2532062" y="5560"/>
                    </a:lnTo>
                    <a:lnTo>
                      <a:pt x="2557462" y="8737"/>
                    </a:lnTo>
                    <a:lnTo>
                      <a:pt x="2584450" y="11914"/>
                    </a:lnTo>
                    <a:lnTo>
                      <a:pt x="2609850" y="15885"/>
                    </a:lnTo>
                    <a:lnTo>
                      <a:pt x="2634456" y="21444"/>
                    </a:lnTo>
                    <a:lnTo>
                      <a:pt x="2659856" y="26210"/>
                    </a:lnTo>
                    <a:lnTo>
                      <a:pt x="2684462" y="32563"/>
                    </a:lnTo>
                    <a:lnTo>
                      <a:pt x="2709069" y="39711"/>
                    </a:lnTo>
                    <a:lnTo>
                      <a:pt x="2733675" y="46859"/>
                    </a:lnTo>
                    <a:lnTo>
                      <a:pt x="2758281" y="54802"/>
                    </a:lnTo>
                    <a:lnTo>
                      <a:pt x="2782094" y="63538"/>
                    </a:lnTo>
                    <a:lnTo>
                      <a:pt x="2805906" y="72274"/>
                    </a:lnTo>
                    <a:lnTo>
                      <a:pt x="2828925" y="81805"/>
                    </a:lnTo>
                    <a:lnTo>
                      <a:pt x="2852738" y="92130"/>
                    </a:lnTo>
                    <a:lnTo>
                      <a:pt x="2875756" y="102455"/>
                    </a:lnTo>
                    <a:lnTo>
                      <a:pt x="2920206" y="126281"/>
                    </a:lnTo>
                    <a:lnTo>
                      <a:pt x="2963862" y="150902"/>
                    </a:lnTo>
                    <a:lnTo>
                      <a:pt x="3005931" y="177906"/>
                    </a:lnTo>
                    <a:lnTo>
                      <a:pt x="3046412" y="207292"/>
                    </a:lnTo>
                    <a:lnTo>
                      <a:pt x="3085306" y="237473"/>
                    </a:lnTo>
                    <a:lnTo>
                      <a:pt x="3123406" y="270830"/>
                    </a:lnTo>
                    <a:lnTo>
                      <a:pt x="3159125" y="304187"/>
                    </a:lnTo>
                    <a:lnTo>
                      <a:pt x="3194050" y="340721"/>
                    </a:lnTo>
                    <a:lnTo>
                      <a:pt x="3225800" y="378050"/>
                    </a:lnTo>
                    <a:lnTo>
                      <a:pt x="3257550" y="416967"/>
                    </a:lnTo>
                    <a:lnTo>
                      <a:pt x="3286919" y="458266"/>
                    </a:lnTo>
                    <a:lnTo>
                      <a:pt x="3313112" y="500360"/>
                    </a:lnTo>
                    <a:lnTo>
                      <a:pt x="3338512" y="544836"/>
                    </a:lnTo>
                    <a:lnTo>
                      <a:pt x="3361531" y="588518"/>
                    </a:lnTo>
                    <a:lnTo>
                      <a:pt x="3371850" y="612345"/>
                    </a:lnTo>
                    <a:lnTo>
                      <a:pt x="3382169" y="634583"/>
                    </a:lnTo>
                    <a:lnTo>
                      <a:pt x="3392488" y="658410"/>
                    </a:lnTo>
                    <a:lnTo>
                      <a:pt x="3400425" y="682237"/>
                    </a:lnTo>
                    <a:lnTo>
                      <a:pt x="3409950" y="705269"/>
                    </a:lnTo>
                    <a:lnTo>
                      <a:pt x="3417094" y="729890"/>
                    </a:lnTo>
                    <a:lnTo>
                      <a:pt x="3424238" y="754511"/>
                    </a:lnTo>
                    <a:lnTo>
                      <a:pt x="3431381" y="779132"/>
                    </a:lnTo>
                    <a:lnTo>
                      <a:pt x="3436938" y="803753"/>
                    </a:lnTo>
                    <a:lnTo>
                      <a:pt x="3442494" y="829962"/>
                    </a:lnTo>
                    <a:lnTo>
                      <a:pt x="3447256" y="855377"/>
                    </a:lnTo>
                    <a:lnTo>
                      <a:pt x="3451225" y="880792"/>
                    </a:lnTo>
                    <a:lnTo>
                      <a:pt x="3455988" y="907001"/>
                    </a:lnTo>
                    <a:lnTo>
                      <a:pt x="3459162" y="932416"/>
                    </a:lnTo>
                    <a:lnTo>
                      <a:pt x="3460750" y="958626"/>
                    </a:lnTo>
                    <a:lnTo>
                      <a:pt x="3463131" y="985629"/>
                    </a:lnTo>
                    <a:lnTo>
                      <a:pt x="3463925" y="1012633"/>
                    </a:lnTo>
                    <a:lnTo>
                      <a:pt x="3463925" y="1038842"/>
                    </a:lnTo>
                    <a:lnTo>
                      <a:pt x="3463131" y="1077759"/>
                    </a:lnTo>
                    <a:lnTo>
                      <a:pt x="3460750" y="1116676"/>
                    </a:lnTo>
                    <a:lnTo>
                      <a:pt x="3456781" y="1155593"/>
                    </a:lnTo>
                    <a:lnTo>
                      <a:pt x="3451225" y="1193715"/>
                    </a:lnTo>
                    <a:lnTo>
                      <a:pt x="3449638" y="1211188"/>
                    </a:lnTo>
                    <a:lnTo>
                      <a:pt x="3446462" y="1227867"/>
                    </a:lnTo>
                    <a:lnTo>
                      <a:pt x="3446462" y="1228661"/>
                    </a:lnTo>
                    <a:lnTo>
                      <a:pt x="3442494" y="1239780"/>
                    </a:lnTo>
                    <a:lnTo>
                      <a:pt x="3438525" y="1251693"/>
                    </a:lnTo>
                    <a:lnTo>
                      <a:pt x="3432969" y="1262018"/>
                    </a:lnTo>
                    <a:lnTo>
                      <a:pt x="3426619" y="1271549"/>
                    </a:lnTo>
                    <a:lnTo>
                      <a:pt x="3421062" y="1281080"/>
                    </a:lnTo>
                    <a:lnTo>
                      <a:pt x="3413919" y="1289022"/>
                    </a:lnTo>
                    <a:lnTo>
                      <a:pt x="3405188" y="1298553"/>
                    </a:lnTo>
                    <a:lnTo>
                      <a:pt x="3396456" y="1305701"/>
                    </a:lnTo>
                    <a:lnTo>
                      <a:pt x="3386931" y="1312849"/>
                    </a:lnTo>
                    <a:lnTo>
                      <a:pt x="3376612" y="1318408"/>
                    </a:lnTo>
                    <a:lnTo>
                      <a:pt x="3366294" y="1323968"/>
                    </a:lnTo>
                    <a:lnTo>
                      <a:pt x="3355181" y="1327939"/>
                    </a:lnTo>
                    <a:lnTo>
                      <a:pt x="3344069" y="1331116"/>
                    </a:lnTo>
                    <a:lnTo>
                      <a:pt x="3332956" y="1334293"/>
                    </a:lnTo>
                    <a:lnTo>
                      <a:pt x="3320256" y="1335881"/>
                    </a:lnTo>
                    <a:lnTo>
                      <a:pt x="3308350" y="1336675"/>
                    </a:lnTo>
                    <a:lnTo>
                      <a:pt x="3292475" y="1335881"/>
                    </a:lnTo>
                    <a:lnTo>
                      <a:pt x="3278981" y="1333498"/>
                    </a:lnTo>
                    <a:lnTo>
                      <a:pt x="3264694" y="1330321"/>
                    </a:lnTo>
                    <a:lnTo>
                      <a:pt x="3251994" y="1325556"/>
                    </a:lnTo>
                    <a:lnTo>
                      <a:pt x="3239294" y="1319202"/>
                    </a:lnTo>
                    <a:lnTo>
                      <a:pt x="3228181" y="1312054"/>
                    </a:lnTo>
                    <a:lnTo>
                      <a:pt x="3217069" y="1303318"/>
                    </a:lnTo>
                    <a:lnTo>
                      <a:pt x="3206750" y="1294581"/>
                    </a:lnTo>
                    <a:lnTo>
                      <a:pt x="3197225" y="1284257"/>
                    </a:lnTo>
                    <a:lnTo>
                      <a:pt x="3189288" y="1273137"/>
                    </a:lnTo>
                    <a:lnTo>
                      <a:pt x="3182144" y="1262018"/>
                    </a:lnTo>
                    <a:lnTo>
                      <a:pt x="3175794" y="1248517"/>
                    </a:lnTo>
                    <a:lnTo>
                      <a:pt x="3171031" y="1235809"/>
                    </a:lnTo>
                    <a:lnTo>
                      <a:pt x="3167856" y="1221513"/>
                    </a:lnTo>
                    <a:lnTo>
                      <a:pt x="3165475" y="1207217"/>
                    </a:lnTo>
                    <a:lnTo>
                      <a:pt x="3164681" y="1192921"/>
                    </a:lnTo>
                    <a:lnTo>
                      <a:pt x="3164681" y="1184979"/>
                    </a:lnTo>
                    <a:lnTo>
                      <a:pt x="3165475" y="1176242"/>
                    </a:lnTo>
                    <a:lnTo>
                      <a:pt x="3164681" y="1176242"/>
                    </a:lnTo>
                    <a:lnTo>
                      <a:pt x="3169444" y="1142885"/>
                    </a:lnTo>
                    <a:lnTo>
                      <a:pt x="3173412" y="1107939"/>
                    </a:lnTo>
                    <a:lnTo>
                      <a:pt x="3175794" y="1072994"/>
                    </a:lnTo>
                    <a:lnTo>
                      <a:pt x="3176588" y="1038842"/>
                    </a:lnTo>
                    <a:lnTo>
                      <a:pt x="3175794" y="999925"/>
                    </a:lnTo>
                    <a:lnTo>
                      <a:pt x="3172619" y="961803"/>
                    </a:lnTo>
                    <a:lnTo>
                      <a:pt x="3168650" y="924474"/>
                    </a:lnTo>
                    <a:lnTo>
                      <a:pt x="3161506" y="887146"/>
                    </a:lnTo>
                    <a:lnTo>
                      <a:pt x="3153569" y="851406"/>
                    </a:lnTo>
                    <a:lnTo>
                      <a:pt x="3143250" y="815666"/>
                    </a:lnTo>
                    <a:lnTo>
                      <a:pt x="3130550" y="780720"/>
                    </a:lnTo>
                    <a:lnTo>
                      <a:pt x="3117056" y="746569"/>
                    </a:lnTo>
                    <a:lnTo>
                      <a:pt x="3102769" y="712417"/>
                    </a:lnTo>
                    <a:lnTo>
                      <a:pt x="3085306" y="680648"/>
                    </a:lnTo>
                    <a:lnTo>
                      <a:pt x="3067844" y="648879"/>
                    </a:lnTo>
                    <a:lnTo>
                      <a:pt x="3048794" y="619493"/>
                    </a:lnTo>
                    <a:lnTo>
                      <a:pt x="3027362" y="589313"/>
                    </a:lnTo>
                    <a:lnTo>
                      <a:pt x="3005931" y="560721"/>
                    </a:lnTo>
                    <a:lnTo>
                      <a:pt x="2982119" y="534511"/>
                    </a:lnTo>
                    <a:lnTo>
                      <a:pt x="2956719" y="507508"/>
                    </a:lnTo>
                    <a:lnTo>
                      <a:pt x="2930525" y="482887"/>
                    </a:lnTo>
                    <a:lnTo>
                      <a:pt x="2902744" y="459060"/>
                    </a:lnTo>
                    <a:lnTo>
                      <a:pt x="2875756" y="436822"/>
                    </a:lnTo>
                    <a:lnTo>
                      <a:pt x="2845594" y="416172"/>
                    </a:lnTo>
                    <a:lnTo>
                      <a:pt x="2814638" y="395523"/>
                    </a:lnTo>
                    <a:lnTo>
                      <a:pt x="2782888" y="378050"/>
                    </a:lnTo>
                    <a:lnTo>
                      <a:pt x="2751138" y="362165"/>
                    </a:lnTo>
                    <a:lnTo>
                      <a:pt x="2717800" y="346281"/>
                    </a:lnTo>
                    <a:lnTo>
                      <a:pt x="2683669" y="332779"/>
                    </a:lnTo>
                    <a:lnTo>
                      <a:pt x="2648744" y="320866"/>
                    </a:lnTo>
                    <a:lnTo>
                      <a:pt x="2613025" y="310541"/>
                    </a:lnTo>
                    <a:lnTo>
                      <a:pt x="2577306" y="302599"/>
                    </a:lnTo>
                    <a:lnTo>
                      <a:pt x="2540000" y="296245"/>
                    </a:lnTo>
                    <a:lnTo>
                      <a:pt x="2501900" y="291480"/>
                    </a:lnTo>
                    <a:lnTo>
                      <a:pt x="2464594" y="288303"/>
                    </a:lnTo>
                    <a:lnTo>
                      <a:pt x="2426494" y="286714"/>
                    </a:lnTo>
                    <a:lnTo>
                      <a:pt x="2410619" y="286714"/>
                    </a:lnTo>
                    <a:lnTo>
                      <a:pt x="2396331" y="283537"/>
                    </a:lnTo>
                    <a:lnTo>
                      <a:pt x="2383631" y="281155"/>
                    </a:lnTo>
                    <a:lnTo>
                      <a:pt x="2370138" y="275595"/>
                    </a:lnTo>
                    <a:lnTo>
                      <a:pt x="2357438" y="269241"/>
                    </a:lnTo>
                    <a:lnTo>
                      <a:pt x="2345531" y="262093"/>
                    </a:lnTo>
                    <a:lnTo>
                      <a:pt x="2335212" y="254151"/>
                    </a:lnTo>
                    <a:lnTo>
                      <a:pt x="2324894" y="244621"/>
                    </a:lnTo>
                    <a:lnTo>
                      <a:pt x="2315369" y="234296"/>
                    </a:lnTo>
                    <a:lnTo>
                      <a:pt x="2307431" y="224765"/>
                    </a:lnTo>
                    <a:lnTo>
                      <a:pt x="2300288" y="212057"/>
                    </a:lnTo>
                    <a:lnTo>
                      <a:pt x="2293938" y="200144"/>
                    </a:lnTo>
                    <a:lnTo>
                      <a:pt x="2289175" y="186642"/>
                    </a:lnTo>
                    <a:lnTo>
                      <a:pt x="2286000" y="173141"/>
                    </a:lnTo>
                    <a:lnTo>
                      <a:pt x="2282825" y="158845"/>
                    </a:lnTo>
                    <a:lnTo>
                      <a:pt x="2282825" y="143754"/>
                    </a:lnTo>
                    <a:lnTo>
                      <a:pt x="2282825" y="128664"/>
                    </a:lnTo>
                    <a:lnTo>
                      <a:pt x="2286000" y="114368"/>
                    </a:lnTo>
                    <a:lnTo>
                      <a:pt x="2289175" y="101661"/>
                    </a:lnTo>
                    <a:lnTo>
                      <a:pt x="2293938" y="88159"/>
                    </a:lnTo>
                    <a:lnTo>
                      <a:pt x="2300288" y="75451"/>
                    </a:lnTo>
                    <a:lnTo>
                      <a:pt x="2307431" y="63538"/>
                    </a:lnTo>
                    <a:lnTo>
                      <a:pt x="2315369" y="52419"/>
                    </a:lnTo>
                    <a:lnTo>
                      <a:pt x="2324894" y="42094"/>
                    </a:lnTo>
                    <a:lnTo>
                      <a:pt x="2335212" y="32563"/>
                    </a:lnTo>
                    <a:lnTo>
                      <a:pt x="2345531" y="24621"/>
                    </a:lnTo>
                    <a:lnTo>
                      <a:pt x="2357438" y="17473"/>
                    </a:lnTo>
                    <a:lnTo>
                      <a:pt x="2370138" y="11119"/>
                    </a:lnTo>
                    <a:lnTo>
                      <a:pt x="2383631" y="7148"/>
                    </a:lnTo>
                    <a:lnTo>
                      <a:pt x="2396331" y="3177"/>
                    </a:lnTo>
                    <a:lnTo>
                      <a:pt x="2410619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9366092" y="5301208"/>
              <a:ext cx="442664" cy="442664"/>
              <a:chOff x="1973778" y="4679353"/>
              <a:chExt cx="304800" cy="304800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1973778" y="4679353"/>
                <a:ext cx="304800" cy="3048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任意多边形 53"/>
              <p:cNvSpPr>
                <a:spLocks/>
              </p:cNvSpPr>
              <p:nvPr/>
            </p:nvSpPr>
            <p:spPr bwMode="auto">
              <a:xfrm>
                <a:off x="2030587" y="4753267"/>
                <a:ext cx="191182" cy="156973"/>
              </a:xfrm>
              <a:custGeom>
                <a:avLst/>
                <a:gdLst>
                  <a:gd name="connsiteX0" fmla="*/ 3133724 w 3903662"/>
                  <a:gd name="connsiteY0" fmla="*/ 1558926 h 3205164"/>
                  <a:gd name="connsiteX1" fmla="*/ 3117849 w 3903662"/>
                  <a:gd name="connsiteY1" fmla="*/ 1559722 h 3205164"/>
                  <a:gd name="connsiteX2" fmla="*/ 3101181 w 3903662"/>
                  <a:gd name="connsiteY2" fmla="*/ 1562109 h 3205164"/>
                  <a:gd name="connsiteX3" fmla="*/ 3084512 w 3903662"/>
                  <a:gd name="connsiteY3" fmla="*/ 1566088 h 3205164"/>
                  <a:gd name="connsiteX4" fmla="*/ 3070224 w 3903662"/>
                  <a:gd name="connsiteY4" fmla="*/ 1570862 h 3205164"/>
                  <a:gd name="connsiteX5" fmla="*/ 3055937 w 3903662"/>
                  <a:gd name="connsiteY5" fmla="*/ 1578024 h 3205164"/>
                  <a:gd name="connsiteX6" fmla="*/ 3041649 w 3903662"/>
                  <a:gd name="connsiteY6" fmla="*/ 1586776 h 3205164"/>
                  <a:gd name="connsiteX7" fmla="*/ 3029743 w 3903662"/>
                  <a:gd name="connsiteY7" fmla="*/ 1595529 h 3205164"/>
                  <a:gd name="connsiteX8" fmla="*/ 3017043 w 3903662"/>
                  <a:gd name="connsiteY8" fmla="*/ 1605874 h 3205164"/>
                  <a:gd name="connsiteX9" fmla="*/ 3006724 w 3903662"/>
                  <a:gd name="connsiteY9" fmla="*/ 1617014 h 3205164"/>
                  <a:gd name="connsiteX10" fmla="*/ 2997993 w 3903662"/>
                  <a:gd name="connsiteY10" fmla="*/ 1629745 h 3205164"/>
                  <a:gd name="connsiteX11" fmla="*/ 2989262 w 3903662"/>
                  <a:gd name="connsiteY11" fmla="*/ 1643273 h 3205164"/>
                  <a:gd name="connsiteX12" fmla="*/ 2982118 w 3903662"/>
                  <a:gd name="connsiteY12" fmla="*/ 1656004 h 3205164"/>
                  <a:gd name="connsiteX13" fmla="*/ 2975768 w 3903662"/>
                  <a:gd name="connsiteY13" fmla="*/ 1671918 h 3205164"/>
                  <a:gd name="connsiteX14" fmla="*/ 2971799 w 3903662"/>
                  <a:gd name="connsiteY14" fmla="*/ 1687037 h 3205164"/>
                  <a:gd name="connsiteX15" fmla="*/ 2970212 w 3903662"/>
                  <a:gd name="connsiteY15" fmla="*/ 1702951 h 3205164"/>
                  <a:gd name="connsiteX16" fmla="*/ 2968624 w 3903662"/>
                  <a:gd name="connsiteY16" fmla="*/ 1718866 h 3205164"/>
                  <a:gd name="connsiteX17" fmla="*/ 2970212 w 3903662"/>
                  <a:gd name="connsiteY17" fmla="*/ 1735576 h 3205164"/>
                  <a:gd name="connsiteX18" fmla="*/ 2971799 w 3903662"/>
                  <a:gd name="connsiteY18" fmla="*/ 1750694 h 3205164"/>
                  <a:gd name="connsiteX19" fmla="*/ 2975768 w 3903662"/>
                  <a:gd name="connsiteY19" fmla="*/ 1766609 h 3205164"/>
                  <a:gd name="connsiteX20" fmla="*/ 2982118 w 3903662"/>
                  <a:gd name="connsiteY20" fmla="*/ 1781727 h 3205164"/>
                  <a:gd name="connsiteX21" fmla="*/ 2989262 w 3903662"/>
                  <a:gd name="connsiteY21" fmla="*/ 1796050 h 3205164"/>
                  <a:gd name="connsiteX22" fmla="*/ 2997993 w 3903662"/>
                  <a:gd name="connsiteY22" fmla="*/ 1808782 h 3205164"/>
                  <a:gd name="connsiteX23" fmla="*/ 3006724 w 3903662"/>
                  <a:gd name="connsiteY23" fmla="*/ 1820718 h 3205164"/>
                  <a:gd name="connsiteX24" fmla="*/ 3017043 w 3903662"/>
                  <a:gd name="connsiteY24" fmla="*/ 1833449 h 3205164"/>
                  <a:gd name="connsiteX25" fmla="*/ 3029743 w 3903662"/>
                  <a:gd name="connsiteY25" fmla="*/ 1843794 h 3205164"/>
                  <a:gd name="connsiteX26" fmla="*/ 3041649 w 3903662"/>
                  <a:gd name="connsiteY26" fmla="*/ 1852547 h 3205164"/>
                  <a:gd name="connsiteX27" fmla="*/ 3055937 w 3903662"/>
                  <a:gd name="connsiteY27" fmla="*/ 1859708 h 3205164"/>
                  <a:gd name="connsiteX28" fmla="*/ 3070224 w 3903662"/>
                  <a:gd name="connsiteY28" fmla="*/ 1866869 h 3205164"/>
                  <a:gd name="connsiteX29" fmla="*/ 3084512 w 3903662"/>
                  <a:gd name="connsiteY29" fmla="*/ 1872440 h 3205164"/>
                  <a:gd name="connsiteX30" fmla="*/ 3101181 w 3903662"/>
                  <a:gd name="connsiteY30" fmla="*/ 1876418 h 3205164"/>
                  <a:gd name="connsiteX31" fmla="*/ 3117849 w 3903662"/>
                  <a:gd name="connsiteY31" fmla="*/ 1879601 h 3205164"/>
                  <a:gd name="connsiteX32" fmla="*/ 3133724 w 3903662"/>
                  <a:gd name="connsiteY32" fmla="*/ 1879601 h 3205164"/>
                  <a:gd name="connsiteX33" fmla="*/ 3151187 w 3903662"/>
                  <a:gd name="connsiteY33" fmla="*/ 1879601 h 3205164"/>
                  <a:gd name="connsiteX34" fmla="*/ 3167856 w 3903662"/>
                  <a:gd name="connsiteY34" fmla="*/ 1876418 h 3205164"/>
                  <a:gd name="connsiteX35" fmla="*/ 3184525 w 3903662"/>
                  <a:gd name="connsiteY35" fmla="*/ 1872440 h 3205164"/>
                  <a:gd name="connsiteX36" fmla="*/ 3198812 w 3903662"/>
                  <a:gd name="connsiteY36" fmla="*/ 1866869 h 3205164"/>
                  <a:gd name="connsiteX37" fmla="*/ 3213100 w 3903662"/>
                  <a:gd name="connsiteY37" fmla="*/ 1859708 h 3205164"/>
                  <a:gd name="connsiteX38" fmla="*/ 3227387 w 3903662"/>
                  <a:gd name="connsiteY38" fmla="*/ 1852547 h 3205164"/>
                  <a:gd name="connsiteX39" fmla="*/ 3239293 w 3903662"/>
                  <a:gd name="connsiteY39" fmla="*/ 1843794 h 3205164"/>
                  <a:gd name="connsiteX40" fmla="*/ 3251993 w 3903662"/>
                  <a:gd name="connsiteY40" fmla="*/ 1833449 h 3205164"/>
                  <a:gd name="connsiteX41" fmla="*/ 3262312 w 3903662"/>
                  <a:gd name="connsiteY41" fmla="*/ 1820718 h 3205164"/>
                  <a:gd name="connsiteX42" fmla="*/ 3271043 w 3903662"/>
                  <a:gd name="connsiteY42" fmla="*/ 1808782 h 3205164"/>
                  <a:gd name="connsiteX43" fmla="*/ 3279775 w 3903662"/>
                  <a:gd name="connsiteY43" fmla="*/ 1796050 h 3205164"/>
                  <a:gd name="connsiteX44" fmla="*/ 3286918 w 3903662"/>
                  <a:gd name="connsiteY44" fmla="*/ 1781727 h 3205164"/>
                  <a:gd name="connsiteX45" fmla="*/ 3293268 w 3903662"/>
                  <a:gd name="connsiteY45" fmla="*/ 1766609 h 3205164"/>
                  <a:gd name="connsiteX46" fmla="*/ 3297237 w 3903662"/>
                  <a:gd name="connsiteY46" fmla="*/ 1750694 h 3205164"/>
                  <a:gd name="connsiteX47" fmla="*/ 3298825 w 3903662"/>
                  <a:gd name="connsiteY47" fmla="*/ 1735576 h 3205164"/>
                  <a:gd name="connsiteX48" fmla="*/ 3300412 w 3903662"/>
                  <a:gd name="connsiteY48" fmla="*/ 1718866 h 3205164"/>
                  <a:gd name="connsiteX49" fmla="*/ 3298825 w 3903662"/>
                  <a:gd name="connsiteY49" fmla="*/ 1702951 h 3205164"/>
                  <a:gd name="connsiteX50" fmla="*/ 3297237 w 3903662"/>
                  <a:gd name="connsiteY50" fmla="*/ 1687037 h 3205164"/>
                  <a:gd name="connsiteX51" fmla="*/ 3293268 w 3903662"/>
                  <a:gd name="connsiteY51" fmla="*/ 1671918 h 3205164"/>
                  <a:gd name="connsiteX52" fmla="*/ 3286918 w 3903662"/>
                  <a:gd name="connsiteY52" fmla="*/ 1656004 h 3205164"/>
                  <a:gd name="connsiteX53" fmla="*/ 3279775 w 3903662"/>
                  <a:gd name="connsiteY53" fmla="*/ 1643273 h 3205164"/>
                  <a:gd name="connsiteX54" fmla="*/ 3271043 w 3903662"/>
                  <a:gd name="connsiteY54" fmla="*/ 1629745 h 3205164"/>
                  <a:gd name="connsiteX55" fmla="*/ 3262312 w 3903662"/>
                  <a:gd name="connsiteY55" fmla="*/ 1617014 h 3205164"/>
                  <a:gd name="connsiteX56" fmla="*/ 3251993 w 3903662"/>
                  <a:gd name="connsiteY56" fmla="*/ 1605874 h 3205164"/>
                  <a:gd name="connsiteX57" fmla="*/ 3239293 w 3903662"/>
                  <a:gd name="connsiteY57" fmla="*/ 1595529 h 3205164"/>
                  <a:gd name="connsiteX58" fmla="*/ 3227387 w 3903662"/>
                  <a:gd name="connsiteY58" fmla="*/ 1586776 h 3205164"/>
                  <a:gd name="connsiteX59" fmla="*/ 3213100 w 3903662"/>
                  <a:gd name="connsiteY59" fmla="*/ 1578024 h 3205164"/>
                  <a:gd name="connsiteX60" fmla="*/ 3198812 w 3903662"/>
                  <a:gd name="connsiteY60" fmla="*/ 1570862 h 3205164"/>
                  <a:gd name="connsiteX61" fmla="*/ 3184525 w 3903662"/>
                  <a:gd name="connsiteY61" fmla="*/ 1566088 h 3205164"/>
                  <a:gd name="connsiteX62" fmla="*/ 3167856 w 3903662"/>
                  <a:gd name="connsiteY62" fmla="*/ 1562109 h 3205164"/>
                  <a:gd name="connsiteX63" fmla="*/ 3151187 w 3903662"/>
                  <a:gd name="connsiteY63" fmla="*/ 1559722 h 3205164"/>
                  <a:gd name="connsiteX64" fmla="*/ 2314179 w 3903662"/>
                  <a:gd name="connsiteY64" fmla="*/ 1558926 h 3205164"/>
                  <a:gd name="connsiteX65" fmla="*/ 2296675 w 3903662"/>
                  <a:gd name="connsiteY65" fmla="*/ 1559722 h 3205164"/>
                  <a:gd name="connsiteX66" fmla="*/ 2280762 w 3903662"/>
                  <a:gd name="connsiteY66" fmla="*/ 1562109 h 3205164"/>
                  <a:gd name="connsiteX67" fmla="*/ 2264848 w 3903662"/>
                  <a:gd name="connsiteY67" fmla="*/ 1566088 h 3205164"/>
                  <a:gd name="connsiteX68" fmla="*/ 2249731 w 3903662"/>
                  <a:gd name="connsiteY68" fmla="*/ 1570862 h 3205164"/>
                  <a:gd name="connsiteX69" fmla="*/ 2235409 w 3903662"/>
                  <a:gd name="connsiteY69" fmla="*/ 1578024 h 3205164"/>
                  <a:gd name="connsiteX70" fmla="*/ 2221883 w 3903662"/>
                  <a:gd name="connsiteY70" fmla="*/ 1586776 h 3205164"/>
                  <a:gd name="connsiteX71" fmla="*/ 2208357 w 3903662"/>
                  <a:gd name="connsiteY71" fmla="*/ 1595529 h 3205164"/>
                  <a:gd name="connsiteX72" fmla="*/ 2197218 w 3903662"/>
                  <a:gd name="connsiteY72" fmla="*/ 1605874 h 3205164"/>
                  <a:gd name="connsiteX73" fmla="*/ 2186079 w 3903662"/>
                  <a:gd name="connsiteY73" fmla="*/ 1617014 h 3205164"/>
                  <a:gd name="connsiteX74" fmla="*/ 2176531 w 3903662"/>
                  <a:gd name="connsiteY74" fmla="*/ 1629745 h 3205164"/>
                  <a:gd name="connsiteX75" fmla="*/ 2168574 w 3903662"/>
                  <a:gd name="connsiteY75" fmla="*/ 1643273 h 3205164"/>
                  <a:gd name="connsiteX76" fmla="*/ 2161413 w 3903662"/>
                  <a:gd name="connsiteY76" fmla="*/ 1656004 h 3205164"/>
                  <a:gd name="connsiteX77" fmla="*/ 2155844 w 3903662"/>
                  <a:gd name="connsiteY77" fmla="*/ 1671918 h 3205164"/>
                  <a:gd name="connsiteX78" fmla="*/ 2151866 w 3903662"/>
                  <a:gd name="connsiteY78" fmla="*/ 1687037 h 3205164"/>
                  <a:gd name="connsiteX79" fmla="*/ 2148683 w 3903662"/>
                  <a:gd name="connsiteY79" fmla="*/ 1702951 h 3205164"/>
                  <a:gd name="connsiteX80" fmla="*/ 2147887 w 3903662"/>
                  <a:gd name="connsiteY80" fmla="*/ 1718866 h 3205164"/>
                  <a:gd name="connsiteX81" fmla="*/ 2148683 w 3903662"/>
                  <a:gd name="connsiteY81" fmla="*/ 1735576 h 3205164"/>
                  <a:gd name="connsiteX82" fmla="*/ 2151866 w 3903662"/>
                  <a:gd name="connsiteY82" fmla="*/ 1750694 h 3205164"/>
                  <a:gd name="connsiteX83" fmla="*/ 2155844 w 3903662"/>
                  <a:gd name="connsiteY83" fmla="*/ 1766609 h 3205164"/>
                  <a:gd name="connsiteX84" fmla="*/ 2161413 w 3903662"/>
                  <a:gd name="connsiteY84" fmla="*/ 1781727 h 3205164"/>
                  <a:gd name="connsiteX85" fmla="*/ 2168574 w 3903662"/>
                  <a:gd name="connsiteY85" fmla="*/ 1796050 h 3205164"/>
                  <a:gd name="connsiteX86" fmla="*/ 2176531 w 3903662"/>
                  <a:gd name="connsiteY86" fmla="*/ 1808782 h 3205164"/>
                  <a:gd name="connsiteX87" fmla="*/ 2186079 w 3903662"/>
                  <a:gd name="connsiteY87" fmla="*/ 1820718 h 3205164"/>
                  <a:gd name="connsiteX88" fmla="*/ 2197218 w 3903662"/>
                  <a:gd name="connsiteY88" fmla="*/ 1833449 h 3205164"/>
                  <a:gd name="connsiteX89" fmla="*/ 2208357 w 3903662"/>
                  <a:gd name="connsiteY89" fmla="*/ 1843794 h 3205164"/>
                  <a:gd name="connsiteX90" fmla="*/ 2221883 w 3903662"/>
                  <a:gd name="connsiteY90" fmla="*/ 1852547 h 3205164"/>
                  <a:gd name="connsiteX91" fmla="*/ 2235409 w 3903662"/>
                  <a:gd name="connsiteY91" fmla="*/ 1859708 h 3205164"/>
                  <a:gd name="connsiteX92" fmla="*/ 2249731 w 3903662"/>
                  <a:gd name="connsiteY92" fmla="*/ 1866869 h 3205164"/>
                  <a:gd name="connsiteX93" fmla="*/ 2264848 w 3903662"/>
                  <a:gd name="connsiteY93" fmla="*/ 1872440 h 3205164"/>
                  <a:gd name="connsiteX94" fmla="*/ 2280762 w 3903662"/>
                  <a:gd name="connsiteY94" fmla="*/ 1876418 h 3205164"/>
                  <a:gd name="connsiteX95" fmla="*/ 2296675 w 3903662"/>
                  <a:gd name="connsiteY95" fmla="*/ 1879601 h 3205164"/>
                  <a:gd name="connsiteX96" fmla="*/ 2314179 w 3903662"/>
                  <a:gd name="connsiteY96" fmla="*/ 1879601 h 3205164"/>
                  <a:gd name="connsiteX97" fmla="*/ 2330888 w 3903662"/>
                  <a:gd name="connsiteY97" fmla="*/ 1879601 h 3205164"/>
                  <a:gd name="connsiteX98" fmla="*/ 2347597 w 3903662"/>
                  <a:gd name="connsiteY98" fmla="*/ 1876418 h 3205164"/>
                  <a:gd name="connsiteX99" fmla="*/ 2363510 w 3903662"/>
                  <a:gd name="connsiteY99" fmla="*/ 1872440 h 3205164"/>
                  <a:gd name="connsiteX100" fmla="*/ 2379423 w 3903662"/>
                  <a:gd name="connsiteY100" fmla="*/ 1866869 h 3205164"/>
                  <a:gd name="connsiteX101" fmla="*/ 2393745 w 3903662"/>
                  <a:gd name="connsiteY101" fmla="*/ 1859708 h 3205164"/>
                  <a:gd name="connsiteX102" fmla="*/ 2406475 w 3903662"/>
                  <a:gd name="connsiteY102" fmla="*/ 1852547 h 3205164"/>
                  <a:gd name="connsiteX103" fmla="*/ 2419205 w 3903662"/>
                  <a:gd name="connsiteY103" fmla="*/ 1843794 h 3205164"/>
                  <a:gd name="connsiteX104" fmla="*/ 2431140 w 3903662"/>
                  <a:gd name="connsiteY104" fmla="*/ 1833449 h 3205164"/>
                  <a:gd name="connsiteX105" fmla="*/ 2441484 w 3903662"/>
                  <a:gd name="connsiteY105" fmla="*/ 1820718 h 3205164"/>
                  <a:gd name="connsiteX106" fmla="*/ 2451827 w 3903662"/>
                  <a:gd name="connsiteY106" fmla="*/ 1808782 h 3205164"/>
                  <a:gd name="connsiteX107" fmla="*/ 2460580 w 3903662"/>
                  <a:gd name="connsiteY107" fmla="*/ 1796050 h 3205164"/>
                  <a:gd name="connsiteX108" fmla="*/ 2467740 w 3903662"/>
                  <a:gd name="connsiteY108" fmla="*/ 1781727 h 3205164"/>
                  <a:gd name="connsiteX109" fmla="*/ 2472514 w 3903662"/>
                  <a:gd name="connsiteY109" fmla="*/ 1766609 h 3205164"/>
                  <a:gd name="connsiteX110" fmla="*/ 2476493 w 3903662"/>
                  <a:gd name="connsiteY110" fmla="*/ 1750694 h 3205164"/>
                  <a:gd name="connsiteX111" fmla="*/ 2478880 w 3903662"/>
                  <a:gd name="connsiteY111" fmla="*/ 1735576 h 3205164"/>
                  <a:gd name="connsiteX112" fmla="*/ 2479675 w 3903662"/>
                  <a:gd name="connsiteY112" fmla="*/ 1718866 h 3205164"/>
                  <a:gd name="connsiteX113" fmla="*/ 2478880 w 3903662"/>
                  <a:gd name="connsiteY113" fmla="*/ 1702951 h 3205164"/>
                  <a:gd name="connsiteX114" fmla="*/ 2476493 w 3903662"/>
                  <a:gd name="connsiteY114" fmla="*/ 1687037 h 3205164"/>
                  <a:gd name="connsiteX115" fmla="*/ 2472514 w 3903662"/>
                  <a:gd name="connsiteY115" fmla="*/ 1671918 h 3205164"/>
                  <a:gd name="connsiteX116" fmla="*/ 2467740 w 3903662"/>
                  <a:gd name="connsiteY116" fmla="*/ 1656004 h 3205164"/>
                  <a:gd name="connsiteX117" fmla="*/ 2460580 w 3903662"/>
                  <a:gd name="connsiteY117" fmla="*/ 1643273 h 3205164"/>
                  <a:gd name="connsiteX118" fmla="*/ 2451827 w 3903662"/>
                  <a:gd name="connsiteY118" fmla="*/ 1629745 h 3205164"/>
                  <a:gd name="connsiteX119" fmla="*/ 2441484 w 3903662"/>
                  <a:gd name="connsiteY119" fmla="*/ 1617014 h 3205164"/>
                  <a:gd name="connsiteX120" fmla="*/ 2431140 w 3903662"/>
                  <a:gd name="connsiteY120" fmla="*/ 1605874 h 3205164"/>
                  <a:gd name="connsiteX121" fmla="*/ 2419205 w 3903662"/>
                  <a:gd name="connsiteY121" fmla="*/ 1595529 h 3205164"/>
                  <a:gd name="connsiteX122" fmla="*/ 2406475 w 3903662"/>
                  <a:gd name="connsiteY122" fmla="*/ 1586776 h 3205164"/>
                  <a:gd name="connsiteX123" fmla="*/ 2393745 w 3903662"/>
                  <a:gd name="connsiteY123" fmla="*/ 1578024 h 3205164"/>
                  <a:gd name="connsiteX124" fmla="*/ 2379423 w 3903662"/>
                  <a:gd name="connsiteY124" fmla="*/ 1570862 h 3205164"/>
                  <a:gd name="connsiteX125" fmla="*/ 2363510 w 3903662"/>
                  <a:gd name="connsiteY125" fmla="*/ 1566088 h 3205164"/>
                  <a:gd name="connsiteX126" fmla="*/ 2347597 w 3903662"/>
                  <a:gd name="connsiteY126" fmla="*/ 1562109 h 3205164"/>
                  <a:gd name="connsiteX127" fmla="*/ 2330888 w 3903662"/>
                  <a:gd name="connsiteY127" fmla="*/ 1559722 h 3205164"/>
                  <a:gd name="connsiteX128" fmla="*/ 2694781 w 3903662"/>
                  <a:gd name="connsiteY128" fmla="*/ 1073151 h 3205164"/>
                  <a:gd name="connsiteX129" fmla="*/ 2725737 w 3903662"/>
                  <a:gd name="connsiteY129" fmla="*/ 1073151 h 3205164"/>
                  <a:gd name="connsiteX130" fmla="*/ 2755106 w 3903662"/>
                  <a:gd name="connsiteY130" fmla="*/ 1073151 h 3205164"/>
                  <a:gd name="connsiteX131" fmla="*/ 2786062 w 3903662"/>
                  <a:gd name="connsiteY131" fmla="*/ 1074739 h 3205164"/>
                  <a:gd name="connsiteX132" fmla="*/ 2816224 w 3903662"/>
                  <a:gd name="connsiteY132" fmla="*/ 1076326 h 3205164"/>
                  <a:gd name="connsiteX133" fmla="*/ 2845593 w 3903662"/>
                  <a:gd name="connsiteY133" fmla="*/ 1078708 h 3205164"/>
                  <a:gd name="connsiteX134" fmla="*/ 2874962 w 3903662"/>
                  <a:gd name="connsiteY134" fmla="*/ 1081883 h 3205164"/>
                  <a:gd name="connsiteX135" fmla="*/ 2905124 w 3903662"/>
                  <a:gd name="connsiteY135" fmla="*/ 1085058 h 3205164"/>
                  <a:gd name="connsiteX136" fmla="*/ 2933699 w 3903662"/>
                  <a:gd name="connsiteY136" fmla="*/ 1089026 h 3205164"/>
                  <a:gd name="connsiteX137" fmla="*/ 2962274 w 3903662"/>
                  <a:gd name="connsiteY137" fmla="*/ 1092995 h 3205164"/>
                  <a:gd name="connsiteX138" fmla="*/ 2990849 w 3903662"/>
                  <a:gd name="connsiteY138" fmla="*/ 1099345 h 3205164"/>
                  <a:gd name="connsiteX139" fmla="*/ 3020218 w 3903662"/>
                  <a:gd name="connsiteY139" fmla="*/ 1104108 h 3205164"/>
                  <a:gd name="connsiteX140" fmla="*/ 3074987 w 3903662"/>
                  <a:gd name="connsiteY140" fmla="*/ 1117601 h 3205164"/>
                  <a:gd name="connsiteX141" fmla="*/ 3130550 w 3903662"/>
                  <a:gd name="connsiteY141" fmla="*/ 1132683 h 3205164"/>
                  <a:gd name="connsiteX142" fmla="*/ 3183731 w 3903662"/>
                  <a:gd name="connsiteY142" fmla="*/ 1150145 h 3205164"/>
                  <a:gd name="connsiteX143" fmla="*/ 3236118 w 3903662"/>
                  <a:gd name="connsiteY143" fmla="*/ 1170783 h 3205164"/>
                  <a:gd name="connsiteX144" fmla="*/ 3287712 w 3903662"/>
                  <a:gd name="connsiteY144" fmla="*/ 1192214 h 3205164"/>
                  <a:gd name="connsiteX145" fmla="*/ 3336925 w 3903662"/>
                  <a:gd name="connsiteY145" fmla="*/ 1216026 h 3205164"/>
                  <a:gd name="connsiteX146" fmla="*/ 3383756 w 3903662"/>
                  <a:gd name="connsiteY146" fmla="*/ 1241426 h 3205164"/>
                  <a:gd name="connsiteX147" fmla="*/ 3429793 w 3903662"/>
                  <a:gd name="connsiteY147" fmla="*/ 1269208 h 3205164"/>
                  <a:gd name="connsiteX148" fmla="*/ 3475037 w 3903662"/>
                  <a:gd name="connsiteY148" fmla="*/ 1297783 h 3205164"/>
                  <a:gd name="connsiteX149" fmla="*/ 3517106 w 3903662"/>
                  <a:gd name="connsiteY149" fmla="*/ 1329533 h 3205164"/>
                  <a:gd name="connsiteX150" fmla="*/ 3558381 w 3903662"/>
                  <a:gd name="connsiteY150" fmla="*/ 1361283 h 3205164"/>
                  <a:gd name="connsiteX151" fmla="*/ 3597275 w 3903662"/>
                  <a:gd name="connsiteY151" fmla="*/ 1396208 h 3205164"/>
                  <a:gd name="connsiteX152" fmla="*/ 3616325 w 3903662"/>
                  <a:gd name="connsiteY152" fmla="*/ 1413670 h 3205164"/>
                  <a:gd name="connsiteX153" fmla="*/ 3633787 w 3903662"/>
                  <a:gd name="connsiteY153" fmla="*/ 1432720 h 3205164"/>
                  <a:gd name="connsiteX154" fmla="*/ 3652837 w 3903662"/>
                  <a:gd name="connsiteY154" fmla="*/ 1450976 h 3205164"/>
                  <a:gd name="connsiteX155" fmla="*/ 3670300 w 3903662"/>
                  <a:gd name="connsiteY155" fmla="*/ 1469233 h 3205164"/>
                  <a:gd name="connsiteX156" fmla="*/ 3686175 w 3903662"/>
                  <a:gd name="connsiteY156" fmla="*/ 1489076 h 3205164"/>
                  <a:gd name="connsiteX157" fmla="*/ 3702843 w 3903662"/>
                  <a:gd name="connsiteY157" fmla="*/ 1508126 h 3205164"/>
                  <a:gd name="connsiteX158" fmla="*/ 3717925 w 3903662"/>
                  <a:gd name="connsiteY158" fmla="*/ 1527970 h 3205164"/>
                  <a:gd name="connsiteX159" fmla="*/ 3732212 w 3903662"/>
                  <a:gd name="connsiteY159" fmla="*/ 1548608 h 3205164"/>
                  <a:gd name="connsiteX160" fmla="*/ 3748087 w 3903662"/>
                  <a:gd name="connsiteY160" fmla="*/ 1568451 h 3205164"/>
                  <a:gd name="connsiteX161" fmla="*/ 3761581 w 3903662"/>
                  <a:gd name="connsiteY161" fmla="*/ 1589089 h 3205164"/>
                  <a:gd name="connsiteX162" fmla="*/ 3774281 w 3903662"/>
                  <a:gd name="connsiteY162" fmla="*/ 1609726 h 3205164"/>
                  <a:gd name="connsiteX163" fmla="*/ 3787775 w 3903662"/>
                  <a:gd name="connsiteY163" fmla="*/ 1631158 h 3205164"/>
                  <a:gd name="connsiteX164" fmla="*/ 3798887 w 3903662"/>
                  <a:gd name="connsiteY164" fmla="*/ 1652589 h 3205164"/>
                  <a:gd name="connsiteX165" fmla="*/ 3811587 w 3903662"/>
                  <a:gd name="connsiteY165" fmla="*/ 1675608 h 3205164"/>
                  <a:gd name="connsiteX166" fmla="*/ 3821906 w 3903662"/>
                  <a:gd name="connsiteY166" fmla="*/ 1697832 h 3205164"/>
                  <a:gd name="connsiteX167" fmla="*/ 3832225 w 3903662"/>
                  <a:gd name="connsiteY167" fmla="*/ 1720851 h 3205164"/>
                  <a:gd name="connsiteX168" fmla="*/ 3840956 w 3903662"/>
                  <a:gd name="connsiteY168" fmla="*/ 1743076 h 3205164"/>
                  <a:gd name="connsiteX169" fmla="*/ 3850481 w 3903662"/>
                  <a:gd name="connsiteY169" fmla="*/ 1765301 h 3205164"/>
                  <a:gd name="connsiteX170" fmla="*/ 3858418 w 3903662"/>
                  <a:gd name="connsiteY170" fmla="*/ 1789114 h 3205164"/>
                  <a:gd name="connsiteX171" fmla="*/ 3867150 w 3903662"/>
                  <a:gd name="connsiteY171" fmla="*/ 1812926 h 3205164"/>
                  <a:gd name="connsiteX172" fmla="*/ 3872706 w 3903662"/>
                  <a:gd name="connsiteY172" fmla="*/ 1836739 h 3205164"/>
                  <a:gd name="connsiteX173" fmla="*/ 3879056 w 3903662"/>
                  <a:gd name="connsiteY173" fmla="*/ 1859757 h 3205164"/>
                  <a:gd name="connsiteX174" fmla="*/ 3885406 w 3903662"/>
                  <a:gd name="connsiteY174" fmla="*/ 1884364 h 3205164"/>
                  <a:gd name="connsiteX175" fmla="*/ 3890168 w 3903662"/>
                  <a:gd name="connsiteY175" fmla="*/ 1908970 h 3205164"/>
                  <a:gd name="connsiteX176" fmla="*/ 3894137 w 3903662"/>
                  <a:gd name="connsiteY176" fmla="*/ 1933576 h 3205164"/>
                  <a:gd name="connsiteX177" fmla="*/ 3897312 w 3903662"/>
                  <a:gd name="connsiteY177" fmla="*/ 1958182 h 3205164"/>
                  <a:gd name="connsiteX178" fmla="*/ 3899693 w 3903662"/>
                  <a:gd name="connsiteY178" fmla="*/ 1982789 h 3205164"/>
                  <a:gd name="connsiteX179" fmla="*/ 3902075 w 3903662"/>
                  <a:gd name="connsiteY179" fmla="*/ 2008983 h 3205164"/>
                  <a:gd name="connsiteX180" fmla="*/ 3902868 w 3903662"/>
                  <a:gd name="connsiteY180" fmla="*/ 2033589 h 3205164"/>
                  <a:gd name="connsiteX181" fmla="*/ 3903662 w 3903662"/>
                  <a:gd name="connsiteY181" fmla="*/ 2058989 h 3205164"/>
                  <a:gd name="connsiteX182" fmla="*/ 3902868 w 3903662"/>
                  <a:gd name="connsiteY182" fmla="*/ 2088357 h 3205164"/>
                  <a:gd name="connsiteX183" fmla="*/ 3902075 w 3903662"/>
                  <a:gd name="connsiteY183" fmla="*/ 2118520 h 3205164"/>
                  <a:gd name="connsiteX184" fmla="*/ 3898900 w 3903662"/>
                  <a:gd name="connsiteY184" fmla="*/ 2147889 h 3205164"/>
                  <a:gd name="connsiteX185" fmla="*/ 3895725 w 3903662"/>
                  <a:gd name="connsiteY185" fmla="*/ 2176464 h 3205164"/>
                  <a:gd name="connsiteX186" fmla="*/ 3890168 w 3903662"/>
                  <a:gd name="connsiteY186" fmla="*/ 2205833 h 3205164"/>
                  <a:gd name="connsiteX187" fmla="*/ 3885406 w 3903662"/>
                  <a:gd name="connsiteY187" fmla="*/ 2234407 h 3205164"/>
                  <a:gd name="connsiteX188" fmla="*/ 3878262 w 3903662"/>
                  <a:gd name="connsiteY188" fmla="*/ 2262983 h 3205164"/>
                  <a:gd name="connsiteX189" fmla="*/ 3871118 w 3903662"/>
                  <a:gd name="connsiteY189" fmla="*/ 2290764 h 3205164"/>
                  <a:gd name="connsiteX190" fmla="*/ 3862387 w 3903662"/>
                  <a:gd name="connsiteY190" fmla="*/ 2318545 h 3205164"/>
                  <a:gd name="connsiteX191" fmla="*/ 3852862 w 3903662"/>
                  <a:gd name="connsiteY191" fmla="*/ 2346326 h 3205164"/>
                  <a:gd name="connsiteX192" fmla="*/ 3842543 w 3903662"/>
                  <a:gd name="connsiteY192" fmla="*/ 2372520 h 3205164"/>
                  <a:gd name="connsiteX193" fmla="*/ 3830637 w 3903662"/>
                  <a:gd name="connsiteY193" fmla="*/ 2399507 h 3205164"/>
                  <a:gd name="connsiteX194" fmla="*/ 3819525 w 3903662"/>
                  <a:gd name="connsiteY194" fmla="*/ 2425701 h 3205164"/>
                  <a:gd name="connsiteX195" fmla="*/ 3806031 w 3903662"/>
                  <a:gd name="connsiteY195" fmla="*/ 2451895 h 3205164"/>
                  <a:gd name="connsiteX196" fmla="*/ 3791743 w 3903662"/>
                  <a:gd name="connsiteY196" fmla="*/ 2477295 h 3205164"/>
                  <a:gd name="connsiteX197" fmla="*/ 3777456 w 3903662"/>
                  <a:gd name="connsiteY197" fmla="*/ 2502695 h 3205164"/>
                  <a:gd name="connsiteX198" fmla="*/ 3762375 w 3903662"/>
                  <a:gd name="connsiteY198" fmla="*/ 2527301 h 3205164"/>
                  <a:gd name="connsiteX199" fmla="*/ 3745706 w 3903662"/>
                  <a:gd name="connsiteY199" fmla="*/ 2551908 h 3205164"/>
                  <a:gd name="connsiteX200" fmla="*/ 3728243 w 3903662"/>
                  <a:gd name="connsiteY200" fmla="*/ 2575720 h 3205164"/>
                  <a:gd name="connsiteX201" fmla="*/ 3710781 w 3903662"/>
                  <a:gd name="connsiteY201" fmla="*/ 2599533 h 3205164"/>
                  <a:gd name="connsiteX202" fmla="*/ 3692525 w 3903662"/>
                  <a:gd name="connsiteY202" fmla="*/ 2621758 h 3205164"/>
                  <a:gd name="connsiteX203" fmla="*/ 3672681 w 3903662"/>
                  <a:gd name="connsiteY203" fmla="*/ 2643983 h 3205164"/>
                  <a:gd name="connsiteX204" fmla="*/ 3652837 w 3903662"/>
                  <a:gd name="connsiteY204" fmla="*/ 2667001 h 3205164"/>
                  <a:gd name="connsiteX205" fmla="*/ 3632200 w 3903662"/>
                  <a:gd name="connsiteY205" fmla="*/ 2688433 h 3205164"/>
                  <a:gd name="connsiteX206" fmla="*/ 3610768 w 3903662"/>
                  <a:gd name="connsiteY206" fmla="*/ 2709864 h 3205164"/>
                  <a:gd name="connsiteX207" fmla="*/ 3587750 w 3903662"/>
                  <a:gd name="connsiteY207" fmla="*/ 2730501 h 3205164"/>
                  <a:gd name="connsiteX208" fmla="*/ 3565525 w 3903662"/>
                  <a:gd name="connsiteY208" fmla="*/ 2749551 h 3205164"/>
                  <a:gd name="connsiteX209" fmla="*/ 3541712 w 3903662"/>
                  <a:gd name="connsiteY209" fmla="*/ 2769395 h 3205164"/>
                  <a:gd name="connsiteX210" fmla="*/ 3517106 w 3903662"/>
                  <a:gd name="connsiteY210" fmla="*/ 2789239 h 3205164"/>
                  <a:gd name="connsiteX211" fmla="*/ 3492500 w 3903662"/>
                  <a:gd name="connsiteY211" fmla="*/ 2806701 h 3205164"/>
                  <a:gd name="connsiteX212" fmla="*/ 3467100 w 3903662"/>
                  <a:gd name="connsiteY212" fmla="*/ 2824958 h 3205164"/>
                  <a:gd name="connsiteX213" fmla="*/ 3441700 w 3903662"/>
                  <a:gd name="connsiteY213" fmla="*/ 2842420 h 3205164"/>
                  <a:gd name="connsiteX214" fmla="*/ 3429793 w 3903662"/>
                  <a:gd name="connsiteY214" fmla="*/ 2847976 h 3205164"/>
                  <a:gd name="connsiteX215" fmla="*/ 3544093 w 3903662"/>
                  <a:gd name="connsiteY215" fmla="*/ 3205164 h 3205164"/>
                  <a:gd name="connsiteX216" fmla="*/ 3118643 w 3903662"/>
                  <a:gd name="connsiteY216" fmla="*/ 2987677 h 3205164"/>
                  <a:gd name="connsiteX217" fmla="*/ 3098006 w 3903662"/>
                  <a:gd name="connsiteY217" fmla="*/ 2994027 h 3205164"/>
                  <a:gd name="connsiteX218" fmla="*/ 3053556 w 3903662"/>
                  <a:gd name="connsiteY218" fmla="*/ 3005139 h 3205164"/>
                  <a:gd name="connsiteX219" fmla="*/ 3008312 w 3903662"/>
                  <a:gd name="connsiteY219" fmla="*/ 3015458 h 3205164"/>
                  <a:gd name="connsiteX220" fmla="*/ 2963862 w 3903662"/>
                  <a:gd name="connsiteY220" fmla="*/ 3024983 h 3205164"/>
                  <a:gd name="connsiteX221" fmla="*/ 2916237 w 3903662"/>
                  <a:gd name="connsiteY221" fmla="*/ 3032127 h 3205164"/>
                  <a:gd name="connsiteX222" fmla="*/ 2870199 w 3903662"/>
                  <a:gd name="connsiteY222" fmla="*/ 3036889 h 3205164"/>
                  <a:gd name="connsiteX223" fmla="*/ 2821781 w 3903662"/>
                  <a:gd name="connsiteY223" fmla="*/ 3040858 h 3205164"/>
                  <a:gd name="connsiteX224" fmla="*/ 2774156 w 3903662"/>
                  <a:gd name="connsiteY224" fmla="*/ 3043239 h 3205164"/>
                  <a:gd name="connsiteX225" fmla="*/ 2725737 w 3903662"/>
                  <a:gd name="connsiteY225" fmla="*/ 3044033 h 3205164"/>
                  <a:gd name="connsiteX226" fmla="*/ 2694781 w 3903662"/>
                  <a:gd name="connsiteY226" fmla="*/ 3044033 h 3205164"/>
                  <a:gd name="connsiteX227" fmla="*/ 2665412 w 3903662"/>
                  <a:gd name="connsiteY227" fmla="*/ 3043239 h 3205164"/>
                  <a:gd name="connsiteX228" fmla="*/ 2634456 w 3903662"/>
                  <a:gd name="connsiteY228" fmla="*/ 3040858 h 3205164"/>
                  <a:gd name="connsiteX229" fmla="*/ 2604293 w 3903662"/>
                  <a:gd name="connsiteY229" fmla="*/ 3039270 h 3205164"/>
                  <a:gd name="connsiteX230" fmla="*/ 2574924 w 3903662"/>
                  <a:gd name="connsiteY230" fmla="*/ 3036095 h 3205164"/>
                  <a:gd name="connsiteX231" fmla="*/ 2546349 w 3903662"/>
                  <a:gd name="connsiteY231" fmla="*/ 3032920 h 3205164"/>
                  <a:gd name="connsiteX232" fmla="*/ 2516187 w 3903662"/>
                  <a:gd name="connsiteY232" fmla="*/ 3028951 h 3205164"/>
                  <a:gd name="connsiteX233" fmla="*/ 2487612 w 3903662"/>
                  <a:gd name="connsiteY233" fmla="*/ 3024983 h 3205164"/>
                  <a:gd name="connsiteX234" fmla="*/ 2459037 w 3903662"/>
                  <a:gd name="connsiteY234" fmla="*/ 3019427 h 3205164"/>
                  <a:gd name="connsiteX235" fmla="*/ 2431256 w 3903662"/>
                  <a:gd name="connsiteY235" fmla="*/ 3013077 h 3205164"/>
                  <a:gd name="connsiteX236" fmla="*/ 2374899 w 3903662"/>
                  <a:gd name="connsiteY236" fmla="*/ 3000377 h 3205164"/>
                  <a:gd name="connsiteX237" fmla="*/ 2320924 w 3903662"/>
                  <a:gd name="connsiteY237" fmla="*/ 2984501 h 3205164"/>
                  <a:gd name="connsiteX238" fmla="*/ 2266156 w 3903662"/>
                  <a:gd name="connsiteY238" fmla="*/ 2967039 h 3205164"/>
                  <a:gd name="connsiteX239" fmla="*/ 2215356 w 3903662"/>
                  <a:gd name="connsiteY239" fmla="*/ 2946401 h 3205164"/>
                  <a:gd name="connsiteX240" fmla="*/ 2163762 w 3903662"/>
                  <a:gd name="connsiteY240" fmla="*/ 2924970 h 3205164"/>
                  <a:gd name="connsiteX241" fmla="*/ 2114549 w 3903662"/>
                  <a:gd name="connsiteY241" fmla="*/ 2901951 h 3205164"/>
                  <a:gd name="connsiteX242" fmla="*/ 2066131 w 3903662"/>
                  <a:gd name="connsiteY242" fmla="*/ 2875758 h 3205164"/>
                  <a:gd name="connsiteX243" fmla="*/ 2020093 w 3903662"/>
                  <a:gd name="connsiteY243" fmla="*/ 2847976 h 3205164"/>
                  <a:gd name="connsiteX244" fmla="*/ 1976437 w 3903662"/>
                  <a:gd name="connsiteY244" fmla="*/ 2819401 h 3205164"/>
                  <a:gd name="connsiteX245" fmla="*/ 1932781 w 3903662"/>
                  <a:gd name="connsiteY245" fmla="*/ 2789239 h 3205164"/>
                  <a:gd name="connsiteX246" fmla="*/ 1892299 w 3903662"/>
                  <a:gd name="connsiteY246" fmla="*/ 2755901 h 3205164"/>
                  <a:gd name="connsiteX247" fmla="*/ 1853406 w 3903662"/>
                  <a:gd name="connsiteY247" fmla="*/ 2720976 h 3205164"/>
                  <a:gd name="connsiteX248" fmla="*/ 1834356 w 3903662"/>
                  <a:gd name="connsiteY248" fmla="*/ 2703514 h 3205164"/>
                  <a:gd name="connsiteX249" fmla="*/ 1816099 w 3903662"/>
                  <a:gd name="connsiteY249" fmla="*/ 2685258 h 3205164"/>
                  <a:gd name="connsiteX250" fmla="*/ 1798637 w 3903662"/>
                  <a:gd name="connsiteY250" fmla="*/ 2667001 h 3205164"/>
                  <a:gd name="connsiteX251" fmla="*/ 1781174 w 3903662"/>
                  <a:gd name="connsiteY251" fmla="*/ 2648745 h 3205164"/>
                  <a:gd name="connsiteX252" fmla="*/ 1763712 w 3903662"/>
                  <a:gd name="connsiteY252" fmla="*/ 2628901 h 3205164"/>
                  <a:gd name="connsiteX253" fmla="*/ 1748631 w 3903662"/>
                  <a:gd name="connsiteY253" fmla="*/ 2609058 h 3205164"/>
                  <a:gd name="connsiteX254" fmla="*/ 1731962 w 3903662"/>
                  <a:gd name="connsiteY254" fmla="*/ 2590008 h 3205164"/>
                  <a:gd name="connsiteX255" fmla="*/ 1717674 w 3903662"/>
                  <a:gd name="connsiteY255" fmla="*/ 2569370 h 3205164"/>
                  <a:gd name="connsiteX256" fmla="*/ 1703387 w 3903662"/>
                  <a:gd name="connsiteY256" fmla="*/ 2548733 h 3205164"/>
                  <a:gd name="connsiteX257" fmla="*/ 1689099 w 3903662"/>
                  <a:gd name="connsiteY257" fmla="*/ 2528095 h 3205164"/>
                  <a:gd name="connsiteX258" fmla="*/ 1675606 w 3903662"/>
                  <a:gd name="connsiteY258" fmla="*/ 2508251 h 3205164"/>
                  <a:gd name="connsiteX259" fmla="*/ 1663699 w 3903662"/>
                  <a:gd name="connsiteY259" fmla="*/ 2486026 h 3205164"/>
                  <a:gd name="connsiteX260" fmla="*/ 1650999 w 3903662"/>
                  <a:gd name="connsiteY260" fmla="*/ 2464595 h 3205164"/>
                  <a:gd name="connsiteX261" fmla="*/ 1639887 w 3903662"/>
                  <a:gd name="connsiteY261" fmla="*/ 2442370 h 3205164"/>
                  <a:gd name="connsiteX262" fmla="*/ 1628774 w 3903662"/>
                  <a:gd name="connsiteY262" fmla="*/ 2420145 h 3205164"/>
                  <a:gd name="connsiteX263" fmla="*/ 1618456 w 3903662"/>
                  <a:gd name="connsiteY263" fmla="*/ 2397126 h 3205164"/>
                  <a:gd name="connsiteX264" fmla="*/ 1608931 w 3903662"/>
                  <a:gd name="connsiteY264" fmla="*/ 2374901 h 3205164"/>
                  <a:gd name="connsiteX265" fmla="*/ 1600199 w 3903662"/>
                  <a:gd name="connsiteY265" fmla="*/ 2351883 h 3205164"/>
                  <a:gd name="connsiteX266" fmla="*/ 1591468 w 3903662"/>
                  <a:gd name="connsiteY266" fmla="*/ 2328864 h 3205164"/>
                  <a:gd name="connsiteX267" fmla="*/ 1584324 w 3903662"/>
                  <a:gd name="connsiteY267" fmla="*/ 2305051 h 3205164"/>
                  <a:gd name="connsiteX268" fmla="*/ 1577181 w 3903662"/>
                  <a:gd name="connsiteY268" fmla="*/ 2281239 h 3205164"/>
                  <a:gd name="connsiteX269" fmla="*/ 1570831 w 3903662"/>
                  <a:gd name="connsiteY269" fmla="*/ 2257426 h 3205164"/>
                  <a:gd name="connsiteX270" fmla="*/ 1565274 w 3903662"/>
                  <a:gd name="connsiteY270" fmla="*/ 2232820 h 3205164"/>
                  <a:gd name="connsiteX271" fmla="*/ 1560512 w 3903662"/>
                  <a:gd name="connsiteY271" fmla="*/ 2208214 h 3205164"/>
                  <a:gd name="connsiteX272" fmla="*/ 1556543 w 3903662"/>
                  <a:gd name="connsiteY272" fmla="*/ 2183607 h 3205164"/>
                  <a:gd name="connsiteX273" fmla="*/ 1552574 w 3903662"/>
                  <a:gd name="connsiteY273" fmla="*/ 2159001 h 3205164"/>
                  <a:gd name="connsiteX274" fmla="*/ 1550987 w 3903662"/>
                  <a:gd name="connsiteY274" fmla="*/ 2134395 h 3205164"/>
                  <a:gd name="connsiteX275" fmla="*/ 1548606 w 3903662"/>
                  <a:gd name="connsiteY275" fmla="*/ 2108995 h 3205164"/>
                  <a:gd name="connsiteX276" fmla="*/ 1547812 w 3903662"/>
                  <a:gd name="connsiteY276" fmla="*/ 2084389 h 3205164"/>
                  <a:gd name="connsiteX277" fmla="*/ 1546224 w 3903662"/>
                  <a:gd name="connsiteY277" fmla="*/ 2058989 h 3205164"/>
                  <a:gd name="connsiteX278" fmla="*/ 1547812 w 3903662"/>
                  <a:gd name="connsiteY278" fmla="*/ 2033589 h 3205164"/>
                  <a:gd name="connsiteX279" fmla="*/ 1548606 w 3903662"/>
                  <a:gd name="connsiteY279" fmla="*/ 2008983 h 3205164"/>
                  <a:gd name="connsiteX280" fmla="*/ 1550987 w 3903662"/>
                  <a:gd name="connsiteY280" fmla="*/ 1982789 h 3205164"/>
                  <a:gd name="connsiteX281" fmla="*/ 1552574 w 3903662"/>
                  <a:gd name="connsiteY281" fmla="*/ 1958182 h 3205164"/>
                  <a:gd name="connsiteX282" fmla="*/ 1556543 w 3903662"/>
                  <a:gd name="connsiteY282" fmla="*/ 1933576 h 3205164"/>
                  <a:gd name="connsiteX283" fmla="*/ 1560512 w 3903662"/>
                  <a:gd name="connsiteY283" fmla="*/ 1908970 h 3205164"/>
                  <a:gd name="connsiteX284" fmla="*/ 1565274 w 3903662"/>
                  <a:gd name="connsiteY284" fmla="*/ 1884364 h 3205164"/>
                  <a:gd name="connsiteX285" fmla="*/ 1570831 w 3903662"/>
                  <a:gd name="connsiteY285" fmla="*/ 1859757 h 3205164"/>
                  <a:gd name="connsiteX286" fmla="*/ 1577181 w 3903662"/>
                  <a:gd name="connsiteY286" fmla="*/ 1836739 h 3205164"/>
                  <a:gd name="connsiteX287" fmla="*/ 1584324 w 3903662"/>
                  <a:gd name="connsiteY287" fmla="*/ 1812926 h 3205164"/>
                  <a:gd name="connsiteX288" fmla="*/ 1591468 w 3903662"/>
                  <a:gd name="connsiteY288" fmla="*/ 1789114 h 3205164"/>
                  <a:gd name="connsiteX289" fmla="*/ 1600199 w 3903662"/>
                  <a:gd name="connsiteY289" fmla="*/ 1765301 h 3205164"/>
                  <a:gd name="connsiteX290" fmla="*/ 1608931 w 3903662"/>
                  <a:gd name="connsiteY290" fmla="*/ 1743076 h 3205164"/>
                  <a:gd name="connsiteX291" fmla="*/ 1618456 w 3903662"/>
                  <a:gd name="connsiteY291" fmla="*/ 1720851 h 3205164"/>
                  <a:gd name="connsiteX292" fmla="*/ 1628774 w 3903662"/>
                  <a:gd name="connsiteY292" fmla="*/ 1697832 h 3205164"/>
                  <a:gd name="connsiteX293" fmla="*/ 1639887 w 3903662"/>
                  <a:gd name="connsiteY293" fmla="*/ 1675608 h 3205164"/>
                  <a:gd name="connsiteX294" fmla="*/ 1650999 w 3903662"/>
                  <a:gd name="connsiteY294" fmla="*/ 1652589 h 3205164"/>
                  <a:gd name="connsiteX295" fmla="*/ 1663699 w 3903662"/>
                  <a:gd name="connsiteY295" fmla="*/ 1631158 h 3205164"/>
                  <a:gd name="connsiteX296" fmla="*/ 1675606 w 3903662"/>
                  <a:gd name="connsiteY296" fmla="*/ 1609726 h 3205164"/>
                  <a:gd name="connsiteX297" fmla="*/ 1689099 w 3903662"/>
                  <a:gd name="connsiteY297" fmla="*/ 1589089 h 3205164"/>
                  <a:gd name="connsiteX298" fmla="*/ 1703387 w 3903662"/>
                  <a:gd name="connsiteY298" fmla="*/ 1568451 h 3205164"/>
                  <a:gd name="connsiteX299" fmla="*/ 1717674 w 3903662"/>
                  <a:gd name="connsiteY299" fmla="*/ 1548608 h 3205164"/>
                  <a:gd name="connsiteX300" fmla="*/ 1731962 w 3903662"/>
                  <a:gd name="connsiteY300" fmla="*/ 1527970 h 3205164"/>
                  <a:gd name="connsiteX301" fmla="*/ 1748631 w 3903662"/>
                  <a:gd name="connsiteY301" fmla="*/ 1508126 h 3205164"/>
                  <a:gd name="connsiteX302" fmla="*/ 1763712 w 3903662"/>
                  <a:gd name="connsiteY302" fmla="*/ 1489076 h 3205164"/>
                  <a:gd name="connsiteX303" fmla="*/ 1781174 w 3903662"/>
                  <a:gd name="connsiteY303" fmla="*/ 1469233 h 3205164"/>
                  <a:gd name="connsiteX304" fmla="*/ 1798637 w 3903662"/>
                  <a:gd name="connsiteY304" fmla="*/ 1450976 h 3205164"/>
                  <a:gd name="connsiteX305" fmla="*/ 1816099 w 3903662"/>
                  <a:gd name="connsiteY305" fmla="*/ 1432720 h 3205164"/>
                  <a:gd name="connsiteX306" fmla="*/ 1834356 w 3903662"/>
                  <a:gd name="connsiteY306" fmla="*/ 1413670 h 3205164"/>
                  <a:gd name="connsiteX307" fmla="*/ 1853406 w 3903662"/>
                  <a:gd name="connsiteY307" fmla="*/ 1396208 h 3205164"/>
                  <a:gd name="connsiteX308" fmla="*/ 1892299 w 3903662"/>
                  <a:gd name="connsiteY308" fmla="*/ 1361283 h 3205164"/>
                  <a:gd name="connsiteX309" fmla="*/ 1932781 w 3903662"/>
                  <a:gd name="connsiteY309" fmla="*/ 1329533 h 3205164"/>
                  <a:gd name="connsiteX310" fmla="*/ 1976437 w 3903662"/>
                  <a:gd name="connsiteY310" fmla="*/ 1297783 h 3205164"/>
                  <a:gd name="connsiteX311" fmla="*/ 2020093 w 3903662"/>
                  <a:gd name="connsiteY311" fmla="*/ 1269208 h 3205164"/>
                  <a:gd name="connsiteX312" fmla="*/ 2066131 w 3903662"/>
                  <a:gd name="connsiteY312" fmla="*/ 1241426 h 3205164"/>
                  <a:gd name="connsiteX313" fmla="*/ 2114549 w 3903662"/>
                  <a:gd name="connsiteY313" fmla="*/ 1216026 h 3205164"/>
                  <a:gd name="connsiteX314" fmla="*/ 2163762 w 3903662"/>
                  <a:gd name="connsiteY314" fmla="*/ 1192214 h 3205164"/>
                  <a:gd name="connsiteX315" fmla="*/ 2215356 w 3903662"/>
                  <a:gd name="connsiteY315" fmla="*/ 1170783 h 3205164"/>
                  <a:gd name="connsiteX316" fmla="*/ 2266156 w 3903662"/>
                  <a:gd name="connsiteY316" fmla="*/ 1150145 h 3205164"/>
                  <a:gd name="connsiteX317" fmla="*/ 2320924 w 3903662"/>
                  <a:gd name="connsiteY317" fmla="*/ 1132683 h 3205164"/>
                  <a:gd name="connsiteX318" fmla="*/ 2374899 w 3903662"/>
                  <a:gd name="connsiteY318" fmla="*/ 1117601 h 3205164"/>
                  <a:gd name="connsiteX319" fmla="*/ 2431256 w 3903662"/>
                  <a:gd name="connsiteY319" fmla="*/ 1104108 h 3205164"/>
                  <a:gd name="connsiteX320" fmla="*/ 2459037 w 3903662"/>
                  <a:gd name="connsiteY320" fmla="*/ 1099345 h 3205164"/>
                  <a:gd name="connsiteX321" fmla="*/ 2487612 w 3903662"/>
                  <a:gd name="connsiteY321" fmla="*/ 1092995 h 3205164"/>
                  <a:gd name="connsiteX322" fmla="*/ 2516187 w 3903662"/>
                  <a:gd name="connsiteY322" fmla="*/ 1089026 h 3205164"/>
                  <a:gd name="connsiteX323" fmla="*/ 2546349 w 3903662"/>
                  <a:gd name="connsiteY323" fmla="*/ 1085058 h 3205164"/>
                  <a:gd name="connsiteX324" fmla="*/ 2574924 w 3903662"/>
                  <a:gd name="connsiteY324" fmla="*/ 1081883 h 3205164"/>
                  <a:gd name="connsiteX325" fmla="*/ 2604293 w 3903662"/>
                  <a:gd name="connsiteY325" fmla="*/ 1078708 h 3205164"/>
                  <a:gd name="connsiteX326" fmla="*/ 2634456 w 3903662"/>
                  <a:gd name="connsiteY326" fmla="*/ 1076326 h 3205164"/>
                  <a:gd name="connsiteX327" fmla="*/ 2665412 w 3903662"/>
                  <a:gd name="connsiteY327" fmla="*/ 1074739 h 3205164"/>
                  <a:gd name="connsiteX328" fmla="*/ 1880393 w 3903662"/>
                  <a:gd name="connsiteY328" fmla="*/ 574675 h 3205164"/>
                  <a:gd name="connsiteX329" fmla="*/ 1859756 w 3903662"/>
                  <a:gd name="connsiteY329" fmla="*/ 575469 h 3205164"/>
                  <a:gd name="connsiteX330" fmla="*/ 1839912 w 3903662"/>
                  <a:gd name="connsiteY330" fmla="*/ 578644 h 3205164"/>
                  <a:gd name="connsiteX331" fmla="*/ 1821656 w 3903662"/>
                  <a:gd name="connsiteY331" fmla="*/ 582613 h 3205164"/>
                  <a:gd name="connsiteX332" fmla="*/ 1803400 w 3903662"/>
                  <a:gd name="connsiteY332" fmla="*/ 589757 h 3205164"/>
                  <a:gd name="connsiteX333" fmla="*/ 1785937 w 3903662"/>
                  <a:gd name="connsiteY333" fmla="*/ 596900 h 3205164"/>
                  <a:gd name="connsiteX334" fmla="*/ 1770062 w 3903662"/>
                  <a:gd name="connsiteY334" fmla="*/ 607219 h 3205164"/>
                  <a:gd name="connsiteX335" fmla="*/ 1754981 w 3903662"/>
                  <a:gd name="connsiteY335" fmla="*/ 617538 h 3205164"/>
                  <a:gd name="connsiteX336" fmla="*/ 1740693 w 3903662"/>
                  <a:gd name="connsiteY336" fmla="*/ 629444 h 3205164"/>
                  <a:gd name="connsiteX337" fmla="*/ 1727993 w 3903662"/>
                  <a:gd name="connsiteY337" fmla="*/ 642938 h 3205164"/>
                  <a:gd name="connsiteX338" fmla="*/ 1716881 w 3903662"/>
                  <a:gd name="connsiteY338" fmla="*/ 658813 h 3205164"/>
                  <a:gd name="connsiteX339" fmla="*/ 1708150 w 3903662"/>
                  <a:gd name="connsiteY339" fmla="*/ 673894 h 3205164"/>
                  <a:gd name="connsiteX340" fmla="*/ 1699418 w 3903662"/>
                  <a:gd name="connsiteY340" fmla="*/ 690563 h 3205164"/>
                  <a:gd name="connsiteX341" fmla="*/ 1692275 w 3903662"/>
                  <a:gd name="connsiteY341" fmla="*/ 708025 h 3205164"/>
                  <a:gd name="connsiteX342" fmla="*/ 1687512 w 3903662"/>
                  <a:gd name="connsiteY342" fmla="*/ 726282 h 3205164"/>
                  <a:gd name="connsiteX343" fmla="*/ 1685131 w 3903662"/>
                  <a:gd name="connsiteY343" fmla="*/ 744538 h 3205164"/>
                  <a:gd name="connsiteX344" fmla="*/ 1684337 w 3903662"/>
                  <a:gd name="connsiteY344" fmla="*/ 764382 h 3205164"/>
                  <a:gd name="connsiteX345" fmla="*/ 1685131 w 3903662"/>
                  <a:gd name="connsiteY345" fmla="*/ 783432 h 3205164"/>
                  <a:gd name="connsiteX346" fmla="*/ 1687512 w 3903662"/>
                  <a:gd name="connsiteY346" fmla="*/ 801688 h 3205164"/>
                  <a:gd name="connsiteX347" fmla="*/ 1692275 w 3903662"/>
                  <a:gd name="connsiteY347" fmla="*/ 820738 h 3205164"/>
                  <a:gd name="connsiteX348" fmla="*/ 1699418 w 3903662"/>
                  <a:gd name="connsiteY348" fmla="*/ 838201 h 3205164"/>
                  <a:gd name="connsiteX349" fmla="*/ 1708150 w 3903662"/>
                  <a:gd name="connsiteY349" fmla="*/ 854076 h 3205164"/>
                  <a:gd name="connsiteX350" fmla="*/ 1716881 w 3903662"/>
                  <a:gd name="connsiteY350" fmla="*/ 869951 h 3205164"/>
                  <a:gd name="connsiteX351" fmla="*/ 1727993 w 3903662"/>
                  <a:gd name="connsiteY351" fmla="*/ 885032 h 3205164"/>
                  <a:gd name="connsiteX352" fmla="*/ 1740693 w 3903662"/>
                  <a:gd name="connsiteY352" fmla="*/ 898526 h 3205164"/>
                  <a:gd name="connsiteX353" fmla="*/ 1754981 w 3903662"/>
                  <a:gd name="connsiteY353" fmla="*/ 910432 h 3205164"/>
                  <a:gd name="connsiteX354" fmla="*/ 1770062 w 3903662"/>
                  <a:gd name="connsiteY354" fmla="*/ 920751 h 3205164"/>
                  <a:gd name="connsiteX355" fmla="*/ 1785937 w 3903662"/>
                  <a:gd name="connsiteY355" fmla="*/ 931069 h 3205164"/>
                  <a:gd name="connsiteX356" fmla="*/ 1803400 w 3903662"/>
                  <a:gd name="connsiteY356" fmla="*/ 939801 h 3205164"/>
                  <a:gd name="connsiteX357" fmla="*/ 1821656 w 3903662"/>
                  <a:gd name="connsiteY357" fmla="*/ 945357 h 3205164"/>
                  <a:gd name="connsiteX358" fmla="*/ 1839912 w 3903662"/>
                  <a:gd name="connsiteY358" fmla="*/ 949326 h 3205164"/>
                  <a:gd name="connsiteX359" fmla="*/ 1859756 w 3903662"/>
                  <a:gd name="connsiteY359" fmla="*/ 952501 h 3205164"/>
                  <a:gd name="connsiteX360" fmla="*/ 1880393 w 3903662"/>
                  <a:gd name="connsiteY360" fmla="*/ 954088 h 3205164"/>
                  <a:gd name="connsiteX361" fmla="*/ 1899443 w 3903662"/>
                  <a:gd name="connsiteY361" fmla="*/ 952501 h 3205164"/>
                  <a:gd name="connsiteX362" fmla="*/ 1919287 w 3903662"/>
                  <a:gd name="connsiteY362" fmla="*/ 949326 h 3205164"/>
                  <a:gd name="connsiteX363" fmla="*/ 1937543 w 3903662"/>
                  <a:gd name="connsiteY363" fmla="*/ 945357 h 3205164"/>
                  <a:gd name="connsiteX364" fmla="*/ 1955800 w 3903662"/>
                  <a:gd name="connsiteY364" fmla="*/ 939801 h 3205164"/>
                  <a:gd name="connsiteX365" fmla="*/ 1973262 w 3903662"/>
                  <a:gd name="connsiteY365" fmla="*/ 931069 h 3205164"/>
                  <a:gd name="connsiteX366" fmla="*/ 1988343 w 3903662"/>
                  <a:gd name="connsiteY366" fmla="*/ 920751 h 3205164"/>
                  <a:gd name="connsiteX367" fmla="*/ 2004218 w 3903662"/>
                  <a:gd name="connsiteY367" fmla="*/ 910432 h 3205164"/>
                  <a:gd name="connsiteX368" fmla="*/ 2018506 w 3903662"/>
                  <a:gd name="connsiteY368" fmla="*/ 898526 h 3205164"/>
                  <a:gd name="connsiteX369" fmla="*/ 2030412 w 3903662"/>
                  <a:gd name="connsiteY369" fmla="*/ 885032 h 3205164"/>
                  <a:gd name="connsiteX370" fmla="*/ 2042318 w 3903662"/>
                  <a:gd name="connsiteY370" fmla="*/ 869951 h 3205164"/>
                  <a:gd name="connsiteX371" fmla="*/ 2051050 w 3903662"/>
                  <a:gd name="connsiteY371" fmla="*/ 854076 h 3205164"/>
                  <a:gd name="connsiteX372" fmla="*/ 2059781 w 3903662"/>
                  <a:gd name="connsiteY372" fmla="*/ 838201 h 3205164"/>
                  <a:gd name="connsiteX373" fmla="*/ 2066925 w 3903662"/>
                  <a:gd name="connsiteY373" fmla="*/ 820738 h 3205164"/>
                  <a:gd name="connsiteX374" fmla="*/ 2071687 w 3903662"/>
                  <a:gd name="connsiteY374" fmla="*/ 801688 h 3205164"/>
                  <a:gd name="connsiteX375" fmla="*/ 2074068 w 3903662"/>
                  <a:gd name="connsiteY375" fmla="*/ 783432 h 3205164"/>
                  <a:gd name="connsiteX376" fmla="*/ 2074862 w 3903662"/>
                  <a:gd name="connsiteY376" fmla="*/ 764382 h 3205164"/>
                  <a:gd name="connsiteX377" fmla="*/ 2074068 w 3903662"/>
                  <a:gd name="connsiteY377" fmla="*/ 744538 h 3205164"/>
                  <a:gd name="connsiteX378" fmla="*/ 2071687 w 3903662"/>
                  <a:gd name="connsiteY378" fmla="*/ 726282 h 3205164"/>
                  <a:gd name="connsiteX379" fmla="*/ 2066925 w 3903662"/>
                  <a:gd name="connsiteY379" fmla="*/ 708025 h 3205164"/>
                  <a:gd name="connsiteX380" fmla="*/ 2059781 w 3903662"/>
                  <a:gd name="connsiteY380" fmla="*/ 690563 h 3205164"/>
                  <a:gd name="connsiteX381" fmla="*/ 2051050 w 3903662"/>
                  <a:gd name="connsiteY381" fmla="*/ 673894 h 3205164"/>
                  <a:gd name="connsiteX382" fmla="*/ 2042318 w 3903662"/>
                  <a:gd name="connsiteY382" fmla="*/ 658813 h 3205164"/>
                  <a:gd name="connsiteX383" fmla="*/ 2030412 w 3903662"/>
                  <a:gd name="connsiteY383" fmla="*/ 642938 h 3205164"/>
                  <a:gd name="connsiteX384" fmla="*/ 2018506 w 3903662"/>
                  <a:gd name="connsiteY384" fmla="*/ 629444 h 3205164"/>
                  <a:gd name="connsiteX385" fmla="*/ 2004218 w 3903662"/>
                  <a:gd name="connsiteY385" fmla="*/ 617538 h 3205164"/>
                  <a:gd name="connsiteX386" fmla="*/ 1988343 w 3903662"/>
                  <a:gd name="connsiteY386" fmla="*/ 607219 h 3205164"/>
                  <a:gd name="connsiteX387" fmla="*/ 1973262 w 3903662"/>
                  <a:gd name="connsiteY387" fmla="*/ 596900 h 3205164"/>
                  <a:gd name="connsiteX388" fmla="*/ 1955800 w 3903662"/>
                  <a:gd name="connsiteY388" fmla="*/ 589757 h 3205164"/>
                  <a:gd name="connsiteX389" fmla="*/ 1937543 w 3903662"/>
                  <a:gd name="connsiteY389" fmla="*/ 582613 h 3205164"/>
                  <a:gd name="connsiteX390" fmla="*/ 1919287 w 3903662"/>
                  <a:gd name="connsiteY390" fmla="*/ 578644 h 3205164"/>
                  <a:gd name="connsiteX391" fmla="*/ 1899443 w 3903662"/>
                  <a:gd name="connsiteY391" fmla="*/ 575469 h 3205164"/>
                  <a:gd name="connsiteX392" fmla="*/ 908446 w 3903662"/>
                  <a:gd name="connsiteY392" fmla="*/ 574675 h 3205164"/>
                  <a:gd name="connsiteX393" fmla="*/ 887767 w 3903662"/>
                  <a:gd name="connsiteY393" fmla="*/ 575469 h 3205164"/>
                  <a:gd name="connsiteX394" fmla="*/ 868678 w 3903662"/>
                  <a:gd name="connsiteY394" fmla="*/ 578644 h 3205164"/>
                  <a:gd name="connsiteX395" fmla="*/ 850385 w 3903662"/>
                  <a:gd name="connsiteY395" fmla="*/ 582613 h 3205164"/>
                  <a:gd name="connsiteX396" fmla="*/ 831296 w 3903662"/>
                  <a:gd name="connsiteY396" fmla="*/ 589757 h 3205164"/>
                  <a:gd name="connsiteX397" fmla="*/ 815389 w 3903662"/>
                  <a:gd name="connsiteY397" fmla="*/ 596900 h 3205164"/>
                  <a:gd name="connsiteX398" fmla="*/ 798686 w 3903662"/>
                  <a:gd name="connsiteY398" fmla="*/ 607219 h 3205164"/>
                  <a:gd name="connsiteX399" fmla="*/ 783574 w 3903662"/>
                  <a:gd name="connsiteY399" fmla="*/ 617538 h 3205164"/>
                  <a:gd name="connsiteX400" fmla="*/ 770053 w 3903662"/>
                  <a:gd name="connsiteY400" fmla="*/ 629444 h 3205164"/>
                  <a:gd name="connsiteX401" fmla="*/ 756532 w 3903662"/>
                  <a:gd name="connsiteY401" fmla="*/ 642938 h 3205164"/>
                  <a:gd name="connsiteX402" fmla="*/ 745397 w 3903662"/>
                  <a:gd name="connsiteY402" fmla="*/ 658813 h 3205164"/>
                  <a:gd name="connsiteX403" fmla="*/ 735853 w 3903662"/>
                  <a:gd name="connsiteY403" fmla="*/ 673894 h 3205164"/>
                  <a:gd name="connsiteX404" fmla="*/ 727899 w 3903662"/>
                  <a:gd name="connsiteY404" fmla="*/ 690563 h 3205164"/>
                  <a:gd name="connsiteX405" fmla="*/ 720741 w 3903662"/>
                  <a:gd name="connsiteY405" fmla="*/ 708025 h 3205164"/>
                  <a:gd name="connsiteX406" fmla="*/ 716764 w 3903662"/>
                  <a:gd name="connsiteY406" fmla="*/ 726282 h 3205164"/>
                  <a:gd name="connsiteX407" fmla="*/ 713583 w 3903662"/>
                  <a:gd name="connsiteY407" fmla="*/ 744538 h 3205164"/>
                  <a:gd name="connsiteX408" fmla="*/ 712787 w 3903662"/>
                  <a:gd name="connsiteY408" fmla="*/ 764382 h 3205164"/>
                  <a:gd name="connsiteX409" fmla="*/ 713583 w 3903662"/>
                  <a:gd name="connsiteY409" fmla="*/ 783432 h 3205164"/>
                  <a:gd name="connsiteX410" fmla="*/ 716764 w 3903662"/>
                  <a:gd name="connsiteY410" fmla="*/ 801688 h 3205164"/>
                  <a:gd name="connsiteX411" fmla="*/ 720741 w 3903662"/>
                  <a:gd name="connsiteY411" fmla="*/ 820738 h 3205164"/>
                  <a:gd name="connsiteX412" fmla="*/ 727899 w 3903662"/>
                  <a:gd name="connsiteY412" fmla="*/ 838201 h 3205164"/>
                  <a:gd name="connsiteX413" fmla="*/ 735853 w 3903662"/>
                  <a:gd name="connsiteY413" fmla="*/ 854076 h 3205164"/>
                  <a:gd name="connsiteX414" fmla="*/ 745397 w 3903662"/>
                  <a:gd name="connsiteY414" fmla="*/ 869951 h 3205164"/>
                  <a:gd name="connsiteX415" fmla="*/ 756532 w 3903662"/>
                  <a:gd name="connsiteY415" fmla="*/ 885032 h 3205164"/>
                  <a:gd name="connsiteX416" fmla="*/ 770053 w 3903662"/>
                  <a:gd name="connsiteY416" fmla="*/ 898526 h 3205164"/>
                  <a:gd name="connsiteX417" fmla="*/ 783574 w 3903662"/>
                  <a:gd name="connsiteY417" fmla="*/ 910432 h 3205164"/>
                  <a:gd name="connsiteX418" fmla="*/ 798686 w 3903662"/>
                  <a:gd name="connsiteY418" fmla="*/ 920751 h 3205164"/>
                  <a:gd name="connsiteX419" fmla="*/ 815389 w 3903662"/>
                  <a:gd name="connsiteY419" fmla="*/ 931069 h 3205164"/>
                  <a:gd name="connsiteX420" fmla="*/ 831296 w 3903662"/>
                  <a:gd name="connsiteY420" fmla="*/ 939801 h 3205164"/>
                  <a:gd name="connsiteX421" fmla="*/ 850385 w 3903662"/>
                  <a:gd name="connsiteY421" fmla="*/ 945357 h 3205164"/>
                  <a:gd name="connsiteX422" fmla="*/ 868678 w 3903662"/>
                  <a:gd name="connsiteY422" fmla="*/ 949326 h 3205164"/>
                  <a:gd name="connsiteX423" fmla="*/ 887767 w 3903662"/>
                  <a:gd name="connsiteY423" fmla="*/ 952501 h 3205164"/>
                  <a:gd name="connsiteX424" fmla="*/ 908446 w 3903662"/>
                  <a:gd name="connsiteY424" fmla="*/ 954088 h 3205164"/>
                  <a:gd name="connsiteX425" fmla="*/ 928330 w 3903662"/>
                  <a:gd name="connsiteY425" fmla="*/ 952501 h 3205164"/>
                  <a:gd name="connsiteX426" fmla="*/ 947419 w 3903662"/>
                  <a:gd name="connsiteY426" fmla="*/ 949326 h 3205164"/>
                  <a:gd name="connsiteX427" fmla="*/ 967303 w 3903662"/>
                  <a:gd name="connsiteY427" fmla="*/ 945357 h 3205164"/>
                  <a:gd name="connsiteX428" fmla="*/ 984801 w 3903662"/>
                  <a:gd name="connsiteY428" fmla="*/ 939801 h 3205164"/>
                  <a:gd name="connsiteX429" fmla="*/ 1002299 w 3903662"/>
                  <a:gd name="connsiteY429" fmla="*/ 931069 h 3205164"/>
                  <a:gd name="connsiteX430" fmla="*/ 1018206 w 3903662"/>
                  <a:gd name="connsiteY430" fmla="*/ 920751 h 3205164"/>
                  <a:gd name="connsiteX431" fmla="*/ 1033318 w 3903662"/>
                  <a:gd name="connsiteY431" fmla="*/ 910432 h 3205164"/>
                  <a:gd name="connsiteX432" fmla="*/ 1047634 w 3903662"/>
                  <a:gd name="connsiteY432" fmla="*/ 898526 h 3205164"/>
                  <a:gd name="connsiteX433" fmla="*/ 1059565 w 3903662"/>
                  <a:gd name="connsiteY433" fmla="*/ 885032 h 3205164"/>
                  <a:gd name="connsiteX434" fmla="*/ 1070700 w 3903662"/>
                  <a:gd name="connsiteY434" fmla="*/ 869951 h 3205164"/>
                  <a:gd name="connsiteX435" fmla="*/ 1081039 w 3903662"/>
                  <a:gd name="connsiteY435" fmla="*/ 854076 h 3205164"/>
                  <a:gd name="connsiteX436" fmla="*/ 1089788 w 3903662"/>
                  <a:gd name="connsiteY436" fmla="*/ 838201 h 3205164"/>
                  <a:gd name="connsiteX437" fmla="*/ 1095356 w 3903662"/>
                  <a:gd name="connsiteY437" fmla="*/ 820738 h 3205164"/>
                  <a:gd name="connsiteX438" fmla="*/ 1100923 w 3903662"/>
                  <a:gd name="connsiteY438" fmla="*/ 801688 h 3205164"/>
                  <a:gd name="connsiteX439" fmla="*/ 1104105 w 3903662"/>
                  <a:gd name="connsiteY439" fmla="*/ 783432 h 3205164"/>
                  <a:gd name="connsiteX440" fmla="*/ 1104900 w 3903662"/>
                  <a:gd name="connsiteY440" fmla="*/ 764382 h 3205164"/>
                  <a:gd name="connsiteX441" fmla="*/ 1104105 w 3903662"/>
                  <a:gd name="connsiteY441" fmla="*/ 744538 h 3205164"/>
                  <a:gd name="connsiteX442" fmla="*/ 1100923 w 3903662"/>
                  <a:gd name="connsiteY442" fmla="*/ 726282 h 3205164"/>
                  <a:gd name="connsiteX443" fmla="*/ 1095356 w 3903662"/>
                  <a:gd name="connsiteY443" fmla="*/ 708025 h 3205164"/>
                  <a:gd name="connsiteX444" fmla="*/ 1089788 w 3903662"/>
                  <a:gd name="connsiteY444" fmla="*/ 690563 h 3205164"/>
                  <a:gd name="connsiteX445" fmla="*/ 1081039 w 3903662"/>
                  <a:gd name="connsiteY445" fmla="*/ 673894 h 3205164"/>
                  <a:gd name="connsiteX446" fmla="*/ 1070700 w 3903662"/>
                  <a:gd name="connsiteY446" fmla="*/ 658813 h 3205164"/>
                  <a:gd name="connsiteX447" fmla="*/ 1059565 w 3903662"/>
                  <a:gd name="connsiteY447" fmla="*/ 642938 h 3205164"/>
                  <a:gd name="connsiteX448" fmla="*/ 1047634 w 3903662"/>
                  <a:gd name="connsiteY448" fmla="*/ 629444 h 3205164"/>
                  <a:gd name="connsiteX449" fmla="*/ 1033318 w 3903662"/>
                  <a:gd name="connsiteY449" fmla="*/ 617538 h 3205164"/>
                  <a:gd name="connsiteX450" fmla="*/ 1018206 w 3903662"/>
                  <a:gd name="connsiteY450" fmla="*/ 607219 h 3205164"/>
                  <a:gd name="connsiteX451" fmla="*/ 1002299 w 3903662"/>
                  <a:gd name="connsiteY451" fmla="*/ 596900 h 3205164"/>
                  <a:gd name="connsiteX452" fmla="*/ 984801 w 3903662"/>
                  <a:gd name="connsiteY452" fmla="*/ 589757 h 3205164"/>
                  <a:gd name="connsiteX453" fmla="*/ 967303 w 3903662"/>
                  <a:gd name="connsiteY453" fmla="*/ 582613 h 3205164"/>
                  <a:gd name="connsiteX454" fmla="*/ 947419 w 3903662"/>
                  <a:gd name="connsiteY454" fmla="*/ 578644 h 3205164"/>
                  <a:gd name="connsiteX455" fmla="*/ 928330 w 3903662"/>
                  <a:gd name="connsiteY455" fmla="*/ 575469 h 3205164"/>
                  <a:gd name="connsiteX456" fmla="*/ 1394220 w 3903662"/>
                  <a:gd name="connsiteY456" fmla="*/ 0 h 3205164"/>
                  <a:gd name="connsiteX457" fmla="*/ 1427548 w 3903662"/>
                  <a:gd name="connsiteY457" fmla="*/ 0 h 3205164"/>
                  <a:gd name="connsiteX458" fmla="*/ 1460083 w 3903662"/>
                  <a:gd name="connsiteY458" fmla="*/ 794 h 3205164"/>
                  <a:gd name="connsiteX459" fmla="*/ 1491823 w 3903662"/>
                  <a:gd name="connsiteY459" fmla="*/ 3174 h 3205164"/>
                  <a:gd name="connsiteX460" fmla="*/ 1523564 w 3903662"/>
                  <a:gd name="connsiteY460" fmla="*/ 4761 h 3205164"/>
                  <a:gd name="connsiteX461" fmla="*/ 1587046 w 3903662"/>
                  <a:gd name="connsiteY461" fmla="*/ 11109 h 3205164"/>
                  <a:gd name="connsiteX462" fmla="*/ 1649735 w 3903662"/>
                  <a:gd name="connsiteY462" fmla="*/ 19838 h 3205164"/>
                  <a:gd name="connsiteX463" fmla="*/ 1710836 w 3903662"/>
                  <a:gd name="connsiteY463" fmla="*/ 30947 h 3205164"/>
                  <a:gd name="connsiteX464" fmla="*/ 1771937 w 3903662"/>
                  <a:gd name="connsiteY464" fmla="*/ 42849 h 3205164"/>
                  <a:gd name="connsiteX465" fmla="*/ 1831451 w 3903662"/>
                  <a:gd name="connsiteY465" fmla="*/ 58719 h 3205164"/>
                  <a:gd name="connsiteX466" fmla="*/ 1889379 w 3903662"/>
                  <a:gd name="connsiteY466" fmla="*/ 76176 h 3205164"/>
                  <a:gd name="connsiteX467" fmla="*/ 1946512 w 3903662"/>
                  <a:gd name="connsiteY467" fmla="*/ 95220 h 3205164"/>
                  <a:gd name="connsiteX468" fmla="*/ 2002059 w 3903662"/>
                  <a:gd name="connsiteY468" fmla="*/ 116645 h 3205164"/>
                  <a:gd name="connsiteX469" fmla="*/ 2056812 w 3903662"/>
                  <a:gd name="connsiteY469" fmla="*/ 140450 h 3205164"/>
                  <a:gd name="connsiteX470" fmla="*/ 2109978 w 3903662"/>
                  <a:gd name="connsiteY470" fmla="*/ 165048 h 3205164"/>
                  <a:gd name="connsiteX471" fmla="*/ 2160763 w 3903662"/>
                  <a:gd name="connsiteY471" fmla="*/ 192821 h 3205164"/>
                  <a:gd name="connsiteX472" fmla="*/ 2211549 w 3903662"/>
                  <a:gd name="connsiteY472" fmla="*/ 221387 h 3205164"/>
                  <a:gd name="connsiteX473" fmla="*/ 2259160 w 3903662"/>
                  <a:gd name="connsiteY473" fmla="*/ 252333 h 3205164"/>
                  <a:gd name="connsiteX474" fmla="*/ 2306772 w 3903662"/>
                  <a:gd name="connsiteY474" fmla="*/ 284073 h 3205164"/>
                  <a:gd name="connsiteX475" fmla="*/ 2352002 w 3903662"/>
                  <a:gd name="connsiteY475" fmla="*/ 318987 h 3205164"/>
                  <a:gd name="connsiteX476" fmla="*/ 2394853 w 3903662"/>
                  <a:gd name="connsiteY476" fmla="*/ 353901 h 3205164"/>
                  <a:gd name="connsiteX477" fmla="*/ 2436116 w 3903662"/>
                  <a:gd name="connsiteY477" fmla="*/ 390402 h 3205164"/>
                  <a:gd name="connsiteX478" fmla="*/ 2475792 w 3903662"/>
                  <a:gd name="connsiteY478" fmla="*/ 429284 h 3205164"/>
                  <a:gd name="connsiteX479" fmla="*/ 2513088 w 3903662"/>
                  <a:gd name="connsiteY479" fmla="*/ 469753 h 3205164"/>
                  <a:gd name="connsiteX480" fmla="*/ 2531339 w 3903662"/>
                  <a:gd name="connsiteY480" fmla="*/ 489590 h 3205164"/>
                  <a:gd name="connsiteX481" fmla="*/ 2547209 w 3903662"/>
                  <a:gd name="connsiteY481" fmla="*/ 510221 h 3205164"/>
                  <a:gd name="connsiteX482" fmla="*/ 2564667 w 3903662"/>
                  <a:gd name="connsiteY482" fmla="*/ 531646 h 3205164"/>
                  <a:gd name="connsiteX483" fmla="*/ 2581331 w 3903662"/>
                  <a:gd name="connsiteY483" fmla="*/ 553864 h 3205164"/>
                  <a:gd name="connsiteX484" fmla="*/ 2596407 w 3903662"/>
                  <a:gd name="connsiteY484" fmla="*/ 575288 h 3205164"/>
                  <a:gd name="connsiteX485" fmla="*/ 2612278 w 3903662"/>
                  <a:gd name="connsiteY485" fmla="*/ 597506 h 3205164"/>
                  <a:gd name="connsiteX486" fmla="*/ 2626561 w 3903662"/>
                  <a:gd name="connsiteY486" fmla="*/ 620518 h 3205164"/>
                  <a:gd name="connsiteX487" fmla="*/ 2640845 w 3903662"/>
                  <a:gd name="connsiteY487" fmla="*/ 642736 h 3205164"/>
                  <a:gd name="connsiteX488" fmla="*/ 2654335 w 3903662"/>
                  <a:gd name="connsiteY488" fmla="*/ 666541 h 3205164"/>
                  <a:gd name="connsiteX489" fmla="*/ 2667825 w 3903662"/>
                  <a:gd name="connsiteY489" fmla="*/ 688759 h 3205164"/>
                  <a:gd name="connsiteX490" fmla="*/ 2679727 w 3903662"/>
                  <a:gd name="connsiteY490" fmla="*/ 712564 h 3205164"/>
                  <a:gd name="connsiteX491" fmla="*/ 2690837 w 3903662"/>
                  <a:gd name="connsiteY491" fmla="*/ 735575 h 3205164"/>
                  <a:gd name="connsiteX492" fmla="*/ 2701946 w 3903662"/>
                  <a:gd name="connsiteY492" fmla="*/ 760174 h 3205164"/>
                  <a:gd name="connsiteX493" fmla="*/ 2712262 w 3903662"/>
                  <a:gd name="connsiteY493" fmla="*/ 784772 h 3205164"/>
                  <a:gd name="connsiteX494" fmla="*/ 2722578 w 3903662"/>
                  <a:gd name="connsiteY494" fmla="*/ 809371 h 3205164"/>
                  <a:gd name="connsiteX495" fmla="*/ 2732100 w 3903662"/>
                  <a:gd name="connsiteY495" fmla="*/ 833969 h 3205164"/>
                  <a:gd name="connsiteX496" fmla="*/ 2740035 w 3903662"/>
                  <a:gd name="connsiteY496" fmla="*/ 858568 h 3205164"/>
                  <a:gd name="connsiteX497" fmla="*/ 2748764 w 3903662"/>
                  <a:gd name="connsiteY497" fmla="*/ 884753 h 3205164"/>
                  <a:gd name="connsiteX498" fmla="*/ 2755906 w 3903662"/>
                  <a:gd name="connsiteY498" fmla="*/ 910145 h 3205164"/>
                  <a:gd name="connsiteX499" fmla="*/ 2761460 w 3903662"/>
                  <a:gd name="connsiteY499" fmla="*/ 935537 h 3205164"/>
                  <a:gd name="connsiteX500" fmla="*/ 2767808 w 3903662"/>
                  <a:gd name="connsiteY500" fmla="*/ 961723 h 3205164"/>
                  <a:gd name="connsiteX501" fmla="*/ 2773363 w 3903662"/>
                  <a:gd name="connsiteY501" fmla="*/ 987908 h 3205164"/>
                  <a:gd name="connsiteX502" fmla="*/ 2743209 w 3903662"/>
                  <a:gd name="connsiteY502" fmla="*/ 987115 h 3205164"/>
                  <a:gd name="connsiteX503" fmla="*/ 2713849 w 3903662"/>
                  <a:gd name="connsiteY503" fmla="*/ 987115 h 3205164"/>
                  <a:gd name="connsiteX504" fmla="*/ 2680521 w 3903662"/>
                  <a:gd name="connsiteY504" fmla="*/ 987115 h 3205164"/>
                  <a:gd name="connsiteX505" fmla="*/ 2648780 w 3903662"/>
                  <a:gd name="connsiteY505" fmla="*/ 987908 h 3205164"/>
                  <a:gd name="connsiteX506" fmla="*/ 2616246 w 3903662"/>
                  <a:gd name="connsiteY506" fmla="*/ 990289 h 3205164"/>
                  <a:gd name="connsiteX507" fmla="*/ 2584505 w 3903662"/>
                  <a:gd name="connsiteY507" fmla="*/ 991876 h 3205164"/>
                  <a:gd name="connsiteX508" fmla="*/ 2552764 w 3903662"/>
                  <a:gd name="connsiteY508" fmla="*/ 995050 h 3205164"/>
                  <a:gd name="connsiteX509" fmla="*/ 2521023 w 3903662"/>
                  <a:gd name="connsiteY509" fmla="*/ 999017 h 3205164"/>
                  <a:gd name="connsiteX510" fmla="*/ 2489282 w 3903662"/>
                  <a:gd name="connsiteY510" fmla="*/ 1003778 h 3205164"/>
                  <a:gd name="connsiteX511" fmla="*/ 2458334 w 3903662"/>
                  <a:gd name="connsiteY511" fmla="*/ 1008539 h 3205164"/>
                  <a:gd name="connsiteX512" fmla="*/ 2427387 w 3903662"/>
                  <a:gd name="connsiteY512" fmla="*/ 1014094 h 3205164"/>
                  <a:gd name="connsiteX513" fmla="*/ 2397233 w 3903662"/>
                  <a:gd name="connsiteY513" fmla="*/ 1019648 h 3205164"/>
                  <a:gd name="connsiteX514" fmla="*/ 2366286 w 3903662"/>
                  <a:gd name="connsiteY514" fmla="*/ 1026790 h 3205164"/>
                  <a:gd name="connsiteX515" fmla="*/ 2336132 w 3903662"/>
                  <a:gd name="connsiteY515" fmla="*/ 1033931 h 3205164"/>
                  <a:gd name="connsiteX516" fmla="*/ 2306772 w 3903662"/>
                  <a:gd name="connsiteY516" fmla="*/ 1042660 h 3205164"/>
                  <a:gd name="connsiteX517" fmla="*/ 2276618 w 3903662"/>
                  <a:gd name="connsiteY517" fmla="*/ 1051388 h 3205164"/>
                  <a:gd name="connsiteX518" fmla="*/ 2248051 w 3903662"/>
                  <a:gd name="connsiteY518" fmla="*/ 1060910 h 3205164"/>
                  <a:gd name="connsiteX519" fmla="*/ 2219484 w 3903662"/>
                  <a:gd name="connsiteY519" fmla="*/ 1070432 h 3205164"/>
                  <a:gd name="connsiteX520" fmla="*/ 2191711 w 3903662"/>
                  <a:gd name="connsiteY520" fmla="*/ 1080748 h 3205164"/>
                  <a:gd name="connsiteX521" fmla="*/ 2163144 w 3903662"/>
                  <a:gd name="connsiteY521" fmla="*/ 1091857 h 3205164"/>
                  <a:gd name="connsiteX522" fmla="*/ 2135371 w 3903662"/>
                  <a:gd name="connsiteY522" fmla="*/ 1102966 h 3205164"/>
                  <a:gd name="connsiteX523" fmla="*/ 2109184 w 3903662"/>
                  <a:gd name="connsiteY523" fmla="*/ 1114868 h 3205164"/>
                  <a:gd name="connsiteX524" fmla="*/ 2082205 w 3903662"/>
                  <a:gd name="connsiteY524" fmla="*/ 1127564 h 3205164"/>
                  <a:gd name="connsiteX525" fmla="*/ 2055225 w 3903662"/>
                  <a:gd name="connsiteY525" fmla="*/ 1141054 h 3205164"/>
                  <a:gd name="connsiteX526" fmla="*/ 2029832 w 3903662"/>
                  <a:gd name="connsiteY526" fmla="*/ 1154543 h 3205164"/>
                  <a:gd name="connsiteX527" fmla="*/ 2004439 w 3903662"/>
                  <a:gd name="connsiteY527" fmla="*/ 1168826 h 3205164"/>
                  <a:gd name="connsiteX528" fmla="*/ 1979047 w 3903662"/>
                  <a:gd name="connsiteY528" fmla="*/ 1183109 h 3205164"/>
                  <a:gd name="connsiteX529" fmla="*/ 1954447 w 3903662"/>
                  <a:gd name="connsiteY529" fmla="*/ 1198186 h 3205164"/>
                  <a:gd name="connsiteX530" fmla="*/ 1930642 w 3903662"/>
                  <a:gd name="connsiteY530" fmla="*/ 1213262 h 3205164"/>
                  <a:gd name="connsiteX531" fmla="*/ 1906043 w 3903662"/>
                  <a:gd name="connsiteY531" fmla="*/ 1229926 h 3205164"/>
                  <a:gd name="connsiteX532" fmla="*/ 1883030 w 3903662"/>
                  <a:gd name="connsiteY532" fmla="*/ 1246589 h 3205164"/>
                  <a:gd name="connsiteX533" fmla="*/ 1860018 w 3903662"/>
                  <a:gd name="connsiteY533" fmla="*/ 1262459 h 3205164"/>
                  <a:gd name="connsiteX534" fmla="*/ 1838593 w 3903662"/>
                  <a:gd name="connsiteY534" fmla="*/ 1279916 h 3205164"/>
                  <a:gd name="connsiteX535" fmla="*/ 1815581 w 3903662"/>
                  <a:gd name="connsiteY535" fmla="*/ 1298960 h 3205164"/>
                  <a:gd name="connsiteX536" fmla="*/ 1794949 w 3903662"/>
                  <a:gd name="connsiteY536" fmla="*/ 1317211 h 3205164"/>
                  <a:gd name="connsiteX537" fmla="*/ 1773524 w 3903662"/>
                  <a:gd name="connsiteY537" fmla="*/ 1335461 h 3205164"/>
                  <a:gd name="connsiteX538" fmla="*/ 1754480 w 3903662"/>
                  <a:gd name="connsiteY538" fmla="*/ 1355299 h 3205164"/>
                  <a:gd name="connsiteX539" fmla="*/ 1733848 w 3903662"/>
                  <a:gd name="connsiteY539" fmla="*/ 1374343 h 3205164"/>
                  <a:gd name="connsiteX540" fmla="*/ 1715597 w 3903662"/>
                  <a:gd name="connsiteY540" fmla="*/ 1394181 h 3205164"/>
                  <a:gd name="connsiteX541" fmla="*/ 1696552 w 3903662"/>
                  <a:gd name="connsiteY541" fmla="*/ 1414812 h 3205164"/>
                  <a:gd name="connsiteX542" fmla="*/ 1678301 w 3903662"/>
                  <a:gd name="connsiteY542" fmla="*/ 1434649 h 3205164"/>
                  <a:gd name="connsiteX543" fmla="*/ 1660844 w 3903662"/>
                  <a:gd name="connsiteY543" fmla="*/ 1456867 h 3205164"/>
                  <a:gd name="connsiteX544" fmla="*/ 1644180 w 3903662"/>
                  <a:gd name="connsiteY544" fmla="*/ 1476705 h 3205164"/>
                  <a:gd name="connsiteX545" fmla="*/ 1628309 w 3903662"/>
                  <a:gd name="connsiteY545" fmla="*/ 1499716 h 3205164"/>
                  <a:gd name="connsiteX546" fmla="*/ 1612439 w 3903662"/>
                  <a:gd name="connsiteY546" fmla="*/ 1521141 h 3205164"/>
                  <a:gd name="connsiteX547" fmla="*/ 1597362 w 3903662"/>
                  <a:gd name="connsiteY547" fmla="*/ 1543359 h 3205164"/>
                  <a:gd name="connsiteX548" fmla="*/ 1583079 w 3903662"/>
                  <a:gd name="connsiteY548" fmla="*/ 1566370 h 3205164"/>
                  <a:gd name="connsiteX549" fmla="*/ 1569589 w 3903662"/>
                  <a:gd name="connsiteY549" fmla="*/ 1589382 h 3205164"/>
                  <a:gd name="connsiteX550" fmla="*/ 1556099 w 3903662"/>
                  <a:gd name="connsiteY550" fmla="*/ 1613187 h 3205164"/>
                  <a:gd name="connsiteX551" fmla="*/ 1544196 w 3903662"/>
                  <a:gd name="connsiteY551" fmla="*/ 1636992 h 3205164"/>
                  <a:gd name="connsiteX552" fmla="*/ 1531500 w 3903662"/>
                  <a:gd name="connsiteY552" fmla="*/ 1660797 h 3205164"/>
                  <a:gd name="connsiteX553" fmla="*/ 1521184 w 3903662"/>
                  <a:gd name="connsiteY553" fmla="*/ 1685395 h 3205164"/>
                  <a:gd name="connsiteX554" fmla="*/ 1510075 w 3903662"/>
                  <a:gd name="connsiteY554" fmla="*/ 1709994 h 3205164"/>
                  <a:gd name="connsiteX555" fmla="*/ 1501346 w 3903662"/>
                  <a:gd name="connsiteY555" fmla="*/ 1734592 h 3205164"/>
                  <a:gd name="connsiteX556" fmla="*/ 1491823 w 3903662"/>
                  <a:gd name="connsiteY556" fmla="*/ 1759984 h 3205164"/>
                  <a:gd name="connsiteX557" fmla="*/ 1483888 w 3903662"/>
                  <a:gd name="connsiteY557" fmla="*/ 1785376 h 3205164"/>
                  <a:gd name="connsiteX558" fmla="*/ 1476747 w 3903662"/>
                  <a:gd name="connsiteY558" fmla="*/ 1811562 h 3205164"/>
                  <a:gd name="connsiteX559" fmla="*/ 1470398 w 3903662"/>
                  <a:gd name="connsiteY559" fmla="*/ 1836954 h 3205164"/>
                  <a:gd name="connsiteX560" fmla="*/ 1464050 w 3903662"/>
                  <a:gd name="connsiteY560" fmla="*/ 1862346 h 3205164"/>
                  <a:gd name="connsiteX561" fmla="*/ 1459289 w 3903662"/>
                  <a:gd name="connsiteY561" fmla="*/ 1889325 h 3205164"/>
                  <a:gd name="connsiteX562" fmla="*/ 1453734 w 3903662"/>
                  <a:gd name="connsiteY562" fmla="*/ 1915510 h 3205164"/>
                  <a:gd name="connsiteX563" fmla="*/ 1450560 w 3903662"/>
                  <a:gd name="connsiteY563" fmla="*/ 1942489 h 3205164"/>
                  <a:gd name="connsiteX564" fmla="*/ 1447386 w 3903662"/>
                  <a:gd name="connsiteY564" fmla="*/ 1968675 h 3205164"/>
                  <a:gd name="connsiteX565" fmla="*/ 1445799 w 3903662"/>
                  <a:gd name="connsiteY565" fmla="*/ 1996447 h 3205164"/>
                  <a:gd name="connsiteX566" fmla="*/ 1445006 w 3903662"/>
                  <a:gd name="connsiteY566" fmla="*/ 2023426 h 3205164"/>
                  <a:gd name="connsiteX567" fmla="*/ 1443419 w 3903662"/>
                  <a:gd name="connsiteY567" fmla="*/ 2051199 h 3205164"/>
                  <a:gd name="connsiteX568" fmla="*/ 1445006 w 3903662"/>
                  <a:gd name="connsiteY568" fmla="*/ 2086906 h 3205164"/>
                  <a:gd name="connsiteX569" fmla="*/ 1446593 w 3903662"/>
                  <a:gd name="connsiteY569" fmla="*/ 2122614 h 3205164"/>
                  <a:gd name="connsiteX570" fmla="*/ 1450560 w 3903662"/>
                  <a:gd name="connsiteY570" fmla="*/ 2158321 h 3205164"/>
                  <a:gd name="connsiteX571" fmla="*/ 1454528 w 3903662"/>
                  <a:gd name="connsiteY571" fmla="*/ 2193235 h 3205164"/>
                  <a:gd name="connsiteX572" fmla="*/ 1461670 w 3903662"/>
                  <a:gd name="connsiteY572" fmla="*/ 2228149 h 3205164"/>
                  <a:gd name="connsiteX573" fmla="*/ 1469605 w 3903662"/>
                  <a:gd name="connsiteY573" fmla="*/ 2262270 h 3205164"/>
                  <a:gd name="connsiteX574" fmla="*/ 1478334 w 3903662"/>
                  <a:gd name="connsiteY574" fmla="*/ 2296390 h 3205164"/>
                  <a:gd name="connsiteX575" fmla="*/ 1488649 w 3903662"/>
                  <a:gd name="connsiteY575" fmla="*/ 2329718 h 3205164"/>
                  <a:gd name="connsiteX576" fmla="*/ 1441832 w 3903662"/>
                  <a:gd name="connsiteY576" fmla="*/ 2332098 h 3205164"/>
                  <a:gd name="connsiteX577" fmla="*/ 1394220 w 3903662"/>
                  <a:gd name="connsiteY577" fmla="*/ 2332892 h 3205164"/>
                  <a:gd name="connsiteX578" fmla="*/ 1337086 w 3903662"/>
                  <a:gd name="connsiteY578" fmla="*/ 2332098 h 3205164"/>
                  <a:gd name="connsiteX579" fmla="*/ 1279953 w 3903662"/>
                  <a:gd name="connsiteY579" fmla="*/ 2328924 h 3205164"/>
                  <a:gd name="connsiteX580" fmla="*/ 1223613 w 3903662"/>
                  <a:gd name="connsiteY580" fmla="*/ 2323370 h 3205164"/>
                  <a:gd name="connsiteX581" fmla="*/ 1168066 w 3903662"/>
                  <a:gd name="connsiteY581" fmla="*/ 2317815 h 3205164"/>
                  <a:gd name="connsiteX582" fmla="*/ 1113313 w 3903662"/>
                  <a:gd name="connsiteY582" fmla="*/ 2308293 h 3205164"/>
                  <a:gd name="connsiteX583" fmla="*/ 1059353 w 3903662"/>
                  <a:gd name="connsiteY583" fmla="*/ 2297977 h 3205164"/>
                  <a:gd name="connsiteX584" fmla="*/ 1006187 w 3903662"/>
                  <a:gd name="connsiteY584" fmla="*/ 2286868 h 3205164"/>
                  <a:gd name="connsiteX585" fmla="*/ 953815 w 3903662"/>
                  <a:gd name="connsiteY585" fmla="*/ 2272585 h 3205164"/>
                  <a:gd name="connsiteX586" fmla="*/ 930009 w 3903662"/>
                  <a:gd name="connsiteY586" fmla="*/ 2266237 h 3205164"/>
                  <a:gd name="connsiteX587" fmla="*/ 426122 w 3903662"/>
                  <a:gd name="connsiteY587" fmla="*/ 2522538 h 3205164"/>
                  <a:gd name="connsiteX588" fmla="*/ 560227 w 3903662"/>
                  <a:gd name="connsiteY588" fmla="*/ 2101189 h 3205164"/>
                  <a:gd name="connsiteX589" fmla="*/ 547531 w 3903662"/>
                  <a:gd name="connsiteY589" fmla="*/ 2093254 h 3205164"/>
                  <a:gd name="connsiteX590" fmla="*/ 517377 w 3903662"/>
                  <a:gd name="connsiteY590" fmla="*/ 2072623 h 3205164"/>
                  <a:gd name="connsiteX591" fmla="*/ 486430 w 3903662"/>
                  <a:gd name="connsiteY591" fmla="*/ 2051199 h 3205164"/>
                  <a:gd name="connsiteX592" fmla="*/ 457863 w 3903662"/>
                  <a:gd name="connsiteY592" fmla="*/ 2029774 h 3205164"/>
                  <a:gd name="connsiteX593" fmla="*/ 428503 w 3903662"/>
                  <a:gd name="connsiteY593" fmla="*/ 2006763 h 3205164"/>
                  <a:gd name="connsiteX594" fmla="*/ 399936 w 3903662"/>
                  <a:gd name="connsiteY594" fmla="*/ 1984545 h 3205164"/>
                  <a:gd name="connsiteX595" fmla="*/ 373750 w 3903662"/>
                  <a:gd name="connsiteY595" fmla="*/ 1960740 h 3205164"/>
                  <a:gd name="connsiteX596" fmla="*/ 346770 w 3903662"/>
                  <a:gd name="connsiteY596" fmla="*/ 1936141 h 3205164"/>
                  <a:gd name="connsiteX597" fmla="*/ 321377 w 3903662"/>
                  <a:gd name="connsiteY597" fmla="*/ 1911543 h 3205164"/>
                  <a:gd name="connsiteX598" fmla="*/ 296778 w 3903662"/>
                  <a:gd name="connsiteY598" fmla="*/ 1886151 h 3205164"/>
                  <a:gd name="connsiteX599" fmla="*/ 272972 w 3903662"/>
                  <a:gd name="connsiteY599" fmla="*/ 1859172 h 3205164"/>
                  <a:gd name="connsiteX600" fmla="*/ 250753 w 3903662"/>
                  <a:gd name="connsiteY600" fmla="*/ 1832986 h 3205164"/>
                  <a:gd name="connsiteX601" fmla="*/ 227741 w 3903662"/>
                  <a:gd name="connsiteY601" fmla="*/ 1806007 h 3205164"/>
                  <a:gd name="connsiteX602" fmla="*/ 207110 w 3903662"/>
                  <a:gd name="connsiteY602" fmla="*/ 1777441 h 3205164"/>
                  <a:gd name="connsiteX603" fmla="*/ 187272 w 3903662"/>
                  <a:gd name="connsiteY603" fmla="*/ 1749668 h 3205164"/>
                  <a:gd name="connsiteX604" fmla="*/ 167433 w 3903662"/>
                  <a:gd name="connsiteY604" fmla="*/ 1721102 h 3205164"/>
                  <a:gd name="connsiteX605" fmla="*/ 149182 w 3903662"/>
                  <a:gd name="connsiteY605" fmla="*/ 1690950 h 3205164"/>
                  <a:gd name="connsiteX606" fmla="*/ 131725 w 3903662"/>
                  <a:gd name="connsiteY606" fmla="*/ 1661590 h 3205164"/>
                  <a:gd name="connsiteX607" fmla="*/ 115061 w 3903662"/>
                  <a:gd name="connsiteY607" fmla="*/ 1630644 h 3205164"/>
                  <a:gd name="connsiteX608" fmla="*/ 99984 w 3903662"/>
                  <a:gd name="connsiteY608" fmla="*/ 1599697 h 3205164"/>
                  <a:gd name="connsiteX609" fmla="*/ 85701 w 3903662"/>
                  <a:gd name="connsiteY609" fmla="*/ 1569544 h 3205164"/>
                  <a:gd name="connsiteX610" fmla="*/ 72211 w 3903662"/>
                  <a:gd name="connsiteY610" fmla="*/ 1537804 h 3205164"/>
                  <a:gd name="connsiteX611" fmla="*/ 59514 w 3903662"/>
                  <a:gd name="connsiteY611" fmla="*/ 1506064 h 3205164"/>
                  <a:gd name="connsiteX612" fmla="*/ 48405 w 3903662"/>
                  <a:gd name="connsiteY612" fmla="*/ 1472737 h 3205164"/>
                  <a:gd name="connsiteX613" fmla="*/ 39676 w 3903662"/>
                  <a:gd name="connsiteY613" fmla="*/ 1440204 h 3205164"/>
                  <a:gd name="connsiteX614" fmla="*/ 30154 w 3903662"/>
                  <a:gd name="connsiteY614" fmla="*/ 1407670 h 3205164"/>
                  <a:gd name="connsiteX615" fmla="*/ 22219 w 3903662"/>
                  <a:gd name="connsiteY615" fmla="*/ 1373550 h 3205164"/>
                  <a:gd name="connsiteX616" fmla="*/ 15871 w 3903662"/>
                  <a:gd name="connsiteY616" fmla="*/ 1339429 h 3205164"/>
                  <a:gd name="connsiteX617" fmla="*/ 9522 w 3903662"/>
                  <a:gd name="connsiteY617" fmla="*/ 1306102 h 3205164"/>
                  <a:gd name="connsiteX618" fmla="*/ 5555 w 3903662"/>
                  <a:gd name="connsiteY618" fmla="*/ 1271188 h 3205164"/>
                  <a:gd name="connsiteX619" fmla="*/ 2381 w 3903662"/>
                  <a:gd name="connsiteY619" fmla="*/ 1236274 h 3205164"/>
                  <a:gd name="connsiteX620" fmla="*/ 0 w 3903662"/>
                  <a:gd name="connsiteY620" fmla="*/ 1201360 h 3205164"/>
                  <a:gd name="connsiteX621" fmla="*/ 0 w 3903662"/>
                  <a:gd name="connsiteY621" fmla="*/ 1166446 h 3205164"/>
                  <a:gd name="connsiteX622" fmla="*/ 0 w 3903662"/>
                  <a:gd name="connsiteY622" fmla="*/ 1137086 h 3205164"/>
                  <a:gd name="connsiteX623" fmla="*/ 2381 w 3903662"/>
                  <a:gd name="connsiteY623" fmla="*/ 1106140 h 3205164"/>
                  <a:gd name="connsiteX624" fmla="*/ 4761 w 3903662"/>
                  <a:gd name="connsiteY624" fmla="*/ 1075987 h 3205164"/>
                  <a:gd name="connsiteX625" fmla="*/ 7935 w 3903662"/>
                  <a:gd name="connsiteY625" fmla="*/ 1047421 h 3205164"/>
                  <a:gd name="connsiteX626" fmla="*/ 11903 w 3903662"/>
                  <a:gd name="connsiteY626" fmla="*/ 1018061 h 3205164"/>
                  <a:gd name="connsiteX627" fmla="*/ 15871 w 3903662"/>
                  <a:gd name="connsiteY627" fmla="*/ 989495 h 3205164"/>
                  <a:gd name="connsiteX628" fmla="*/ 22219 w 3903662"/>
                  <a:gd name="connsiteY628" fmla="*/ 959342 h 3205164"/>
                  <a:gd name="connsiteX629" fmla="*/ 27773 w 3903662"/>
                  <a:gd name="connsiteY629" fmla="*/ 931570 h 3205164"/>
                  <a:gd name="connsiteX630" fmla="*/ 36502 w 3903662"/>
                  <a:gd name="connsiteY630" fmla="*/ 903004 h 3205164"/>
                  <a:gd name="connsiteX631" fmla="*/ 44437 w 3903662"/>
                  <a:gd name="connsiteY631" fmla="*/ 875231 h 3205164"/>
                  <a:gd name="connsiteX632" fmla="*/ 52373 w 3903662"/>
                  <a:gd name="connsiteY632" fmla="*/ 846665 h 3205164"/>
                  <a:gd name="connsiteX633" fmla="*/ 62688 w 3903662"/>
                  <a:gd name="connsiteY633" fmla="*/ 819686 h 3205164"/>
                  <a:gd name="connsiteX634" fmla="*/ 73004 w 3903662"/>
                  <a:gd name="connsiteY634" fmla="*/ 792707 h 3205164"/>
                  <a:gd name="connsiteX635" fmla="*/ 84114 w 3903662"/>
                  <a:gd name="connsiteY635" fmla="*/ 765728 h 3205164"/>
                  <a:gd name="connsiteX636" fmla="*/ 96810 w 3903662"/>
                  <a:gd name="connsiteY636" fmla="*/ 738749 h 3205164"/>
                  <a:gd name="connsiteX637" fmla="*/ 110300 w 3903662"/>
                  <a:gd name="connsiteY637" fmla="*/ 712564 h 3205164"/>
                  <a:gd name="connsiteX638" fmla="*/ 122996 w 3903662"/>
                  <a:gd name="connsiteY638" fmla="*/ 686378 h 3205164"/>
                  <a:gd name="connsiteX639" fmla="*/ 138073 w 3903662"/>
                  <a:gd name="connsiteY639" fmla="*/ 660986 h 3205164"/>
                  <a:gd name="connsiteX640" fmla="*/ 153150 w 3903662"/>
                  <a:gd name="connsiteY640" fmla="*/ 635594 h 3205164"/>
                  <a:gd name="connsiteX641" fmla="*/ 168227 w 3903662"/>
                  <a:gd name="connsiteY641" fmla="*/ 610996 h 3205164"/>
                  <a:gd name="connsiteX642" fmla="*/ 184891 w 3903662"/>
                  <a:gd name="connsiteY642" fmla="*/ 586397 h 3205164"/>
                  <a:gd name="connsiteX643" fmla="*/ 202349 w 3903662"/>
                  <a:gd name="connsiteY643" fmla="*/ 561799 h 3205164"/>
                  <a:gd name="connsiteX644" fmla="*/ 219806 w 3903662"/>
                  <a:gd name="connsiteY644" fmla="*/ 537994 h 3205164"/>
                  <a:gd name="connsiteX645" fmla="*/ 238057 w 3903662"/>
                  <a:gd name="connsiteY645" fmla="*/ 514189 h 3205164"/>
                  <a:gd name="connsiteX646" fmla="*/ 257895 w 3903662"/>
                  <a:gd name="connsiteY646" fmla="*/ 491177 h 3205164"/>
                  <a:gd name="connsiteX647" fmla="*/ 276940 w 3903662"/>
                  <a:gd name="connsiteY647" fmla="*/ 468166 h 3205164"/>
                  <a:gd name="connsiteX648" fmla="*/ 297571 w 3903662"/>
                  <a:gd name="connsiteY648" fmla="*/ 445947 h 3205164"/>
                  <a:gd name="connsiteX649" fmla="*/ 318203 w 3903662"/>
                  <a:gd name="connsiteY649" fmla="*/ 424523 h 3205164"/>
                  <a:gd name="connsiteX650" fmla="*/ 340422 w 3903662"/>
                  <a:gd name="connsiteY650" fmla="*/ 403098 h 3205164"/>
                  <a:gd name="connsiteX651" fmla="*/ 361847 w 3903662"/>
                  <a:gd name="connsiteY651" fmla="*/ 382467 h 3205164"/>
                  <a:gd name="connsiteX652" fmla="*/ 384859 w 3903662"/>
                  <a:gd name="connsiteY652" fmla="*/ 361836 h 3205164"/>
                  <a:gd name="connsiteX653" fmla="*/ 408665 w 3903662"/>
                  <a:gd name="connsiteY653" fmla="*/ 341205 h 3205164"/>
                  <a:gd name="connsiteX654" fmla="*/ 433264 w 3903662"/>
                  <a:gd name="connsiteY654" fmla="*/ 322161 h 3205164"/>
                  <a:gd name="connsiteX655" fmla="*/ 456276 w 3903662"/>
                  <a:gd name="connsiteY655" fmla="*/ 303117 h 3205164"/>
                  <a:gd name="connsiteX656" fmla="*/ 482462 w 3903662"/>
                  <a:gd name="connsiteY656" fmla="*/ 284867 h 3205164"/>
                  <a:gd name="connsiteX657" fmla="*/ 507855 w 3903662"/>
                  <a:gd name="connsiteY657" fmla="*/ 266616 h 3205164"/>
                  <a:gd name="connsiteX658" fmla="*/ 533248 w 3903662"/>
                  <a:gd name="connsiteY658" fmla="*/ 249159 h 3205164"/>
                  <a:gd name="connsiteX659" fmla="*/ 560227 w 3903662"/>
                  <a:gd name="connsiteY659" fmla="*/ 231702 h 3205164"/>
                  <a:gd name="connsiteX660" fmla="*/ 588001 w 3903662"/>
                  <a:gd name="connsiteY660" fmla="*/ 215039 h 3205164"/>
                  <a:gd name="connsiteX661" fmla="*/ 615774 w 3903662"/>
                  <a:gd name="connsiteY661" fmla="*/ 199169 h 3205164"/>
                  <a:gd name="connsiteX662" fmla="*/ 642754 w 3903662"/>
                  <a:gd name="connsiteY662" fmla="*/ 183299 h 3205164"/>
                  <a:gd name="connsiteX663" fmla="*/ 672114 w 3903662"/>
                  <a:gd name="connsiteY663" fmla="*/ 169016 h 3205164"/>
                  <a:gd name="connsiteX664" fmla="*/ 700681 w 3903662"/>
                  <a:gd name="connsiteY664" fmla="*/ 154733 h 3205164"/>
                  <a:gd name="connsiteX665" fmla="*/ 730041 w 3903662"/>
                  <a:gd name="connsiteY665" fmla="*/ 140450 h 3205164"/>
                  <a:gd name="connsiteX666" fmla="*/ 760195 w 3903662"/>
                  <a:gd name="connsiteY666" fmla="*/ 127754 h 3205164"/>
                  <a:gd name="connsiteX667" fmla="*/ 789556 w 3903662"/>
                  <a:gd name="connsiteY667" fmla="*/ 115058 h 3205164"/>
                  <a:gd name="connsiteX668" fmla="*/ 820503 w 3903662"/>
                  <a:gd name="connsiteY668" fmla="*/ 103155 h 3205164"/>
                  <a:gd name="connsiteX669" fmla="*/ 852244 w 3903662"/>
                  <a:gd name="connsiteY669" fmla="*/ 92046 h 3205164"/>
                  <a:gd name="connsiteX670" fmla="*/ 883191 w 3903662"/>
                  <a:gd name="connsiteY670" fmla="*/ 80937 h 3205164"/>
                  <a:gd name="connsiteX671" fmla="*/ 914932 w 3903662"/>
                  <a:gd name="connsiteY671" fmla="*/ 70622 h 3205164"/>
                  <a:gd name="connsiteX672" fmla="*/ 947467 w 3903662"/>
                  <a:gd name="connsiteY672" fmla="*/ 61893 h 3205164"/>
                  <a:gd name="connsiteX673" fmla="*/ 980001 w 3903662"/>
                  <a:gd name="connsiteY673" fmla="*/ 52371 h 3205164"/>
                  <a:gd name="connsiteX674" fmla="*/ 1013329 w 3903662"/>
                  <a:gd name="connsiteY674" fmla="*/ 44436 h 3205164"/>
                  <a:gd name="connsiteX675" fmla="*/ 1045864 w 3903662"/>
                  <a:gd name="connsiteY675" fmla="*/ 37295 h 3205164"/>
                  <a:gd name="connsiteX676" fmla="*/ 1079985 w 3903662"/>
                  <a:gd name="connsiteY676" fmla="*/ 29360 h 3205164"/>
                  <a:gd name="connsiteX677" fmla="*/ 1113313 w 3903662"/>
                  <a:gd name="connsiteY677" fmla="*/ 23805 h 3205164"/>
                  <a:gd name="connsiteX678" fmla="*/ 1147434 w 3903662"/>
                  <a:gd name="connsiteY678" fmla="*/ 18251 h 3205164"/>
                  <a:gd name="connsiteX679" fmla="*/ 1182350 w 3903662"/>
                  <a:gd name="connsiteY679" fmla="*/ 13490 h 3205164"/>
                  <a:gd name="connsiteX680" fmla="*/ 1217265 w 3903662"/>
                  <a:gd name="connsiteY680" fmla="*/ 9522 h 3205164"/>
                  <a:gd name="connsiteX681" fmla="*/ 1252180 w 3903662"/>
                  <a:gd name="connsiteY681" fmla="*/ 6348 h 3205164"/>
                  <a:gd name="connsiteX682" fmla="*/ 1287095 w 3903662"/>
                  <a:gd name="connsiteY682" fmla="*/ 3174 h 3205164"/>
                  <a:gd name="connsiteX683" fmla="*/ 1322803 w 3903662"/>
                  <a:gd name="connsiteY683" fmla="*/ 2381 h 3205164"/>
                  <a:gd name="connsiteX684" fmla="*/ 1358512 w 3903662"/>
                  <a:gd name="connsiteY684" fmla="*/ 794 h 3205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</a:cxnLst>
                <a:rect l="l" t="t" r="r" b="b"/>
                <a:pathLst>
                  <a:path w="3903662" h="3205164">
                    <a:moveTo>
                      <a:pt x="3133724" y="1558926"/>
                    </a:moveTo>
                    <a:lnTo>
                      <a:pt x="3117849" y="1559722"/>
                    </a:lnTo>
                    <a:lnTo>
                      <a:pt x="3101181" y="1562109"/>
                    </a:lnTo>
                    <a:lnTo>
                      <a:pt x="3084512" y="1566088"/>
                    </a:lnTo>
                    <a:lnTo>
                      <a:pt x="3070224" y="1570862"/>
                    </a:lnTo>
                    <a:lnTo>
                      <a:pt x="3055937" y="1578024"/>
                    </a:lnTo>
                    <a:lnTo>
                      <a:pt x="3041649" y="1586776"/>
                    </a:lnTo>
                    <a:lnTo>
                      <a:pt x="3029743" y="1595529"/>
                    </a:lnTo>
                    <a:lnTo>
                      <a:pt x="3017043" y="1605874"/>
                    </a:lnTo>
                    <a:lnTo>
                      <a:pt x="3006724" y="1617014"/>
                    </a:lnTo>
                    <a:lnTo>
                      <a:pt x="2997993" y="1629745"/>
                    </a:lnTo>
                    <a:lnTo>
                      <a:pt x="2989262" y="1643273"/>
                    </a:lnTo>
                    <a:lnTo>
                      <a:pt x="2982118" y="1656004"/>
                    </a:lnTo>
                    <a:lnTo>
                      <a:pt x="2975768" y="1671918"/>
                    </a:lnTo>
                    <a:lnTo>
                      <a:pt x="2971799" y="1687037"/>
                    </a:lnTo>
                    <a:lnTo>
                      <a:pt x="2970212" y="1702951"/>
                    </a:lnTo>
                    <a:lnTo>
                      <a:pt x="2968624" y="1718866"/>
                    </a:lnTo>
                    <a:lnTo>
                      <a:pt x="2970212" y="1735576"/>
                    </a:lnTo>
                    <a:lnTo>
                      <a:pt x="2971799" y="1750694"/>
                    </a:lnTo>
                    <a:lnTo>
                      <a:pt x="2975768" y="1766609"/>
                    </a:lnTo>
                    <a:lnTo>
                      <a:pt x="2982118" y="1781727"/>
                    </a:lnTo>
                    <a:lnTo>
                      <a:pt x="2989262" y="1796050"/>
                    </a:lnTo>
                    <a:lnTo>
                      <a:pt x="2997993" y="1808782"/>
                    </a:lnTo>
                    <a:lnTo>
                      <a:pt x="3006724" y="1820718"/>
                    </a:lnTo>
                    <a:lnTo>
                      <a:pt x="3017043" y="1833449"/>
                    </a:lnTo>
                    <a:lnTo>
                      <a:pt x="3029743" y="1843794"/>
                    </a:lnTo>
                    <a:lnTo>
                      <a:pt x="3041649" y="1852547"/>
                    </a:lnTo>
                    <a:lnTo>
                      <a:pt x="3055937" y="1859708"/>
                    </a:lnTo>
                    <a:lnTo>
                      <a:pt x="3070224" y="1866869"/>
                    </a:lnTo>
                    <a:lnTo>
                      <a:pt x="3084512" y="1872440"/>
                    </a:lnTo>
                    <a:lnTo>
                      <a:pt x="3101181" y="1876418"/>
                    </a:lnTo>
                    <a:lnTo>
                      <a:pt x="3117849" y="1879601"/>
                    </a:lnTo>
                    <a:lnTo>
                      <a:pt x="3133724" y="1879601"/>
                    </a:lnTo>
                    <a:lnTo>
                      <a:pt x="3151187" y="1879601"/>
                    </a:lnTo>
                    <a:lnTo>
                      <a:pt x="3167856" y="1876418"/>
                    </a:lnTo>
                    <a:lnTo>
                      <a:pt x="3184525" y="1872440"/>
                    </a:lnTo>
                    <a:lnTo>
                      <a:pt x="3198812" y="1866869"/>
                    </a:lnTo>
                    <a:lnTo>
                      <a:pt x="3213100" y="1859708"/>
                    </a:lnTo>
                    <a:lnTo>
                      <a:pt x="3227387" y="1852547"/>
                    </a:lnTo>
                    <a:lnTo>
                      <a:pt x="3239293" y="1843794"/>
                    </a:lnTo>
                    <a:lnTo>
                      <a:pt x="3251993" y="1833449"/>
                    </a:lnTo>
                    <a:lnTo>
                      <a:pt x="3262312" y="1820718"/>
                    </a:lnTo>
                    <a:lnTo>
                      <a:pt x="3271043" y="1808782"/>
                    </a:lnTo>
                    <a:lnTo>
                      <a:pt x="3279775" y="1796050"/>
                    </a:lnTo>
                    <a:lnTo>
                      <a:pt x="3286918" y="1781727"/>
                    </a:lnTo>
                    <a:lnTo>
                      <a:pt x="3293268" y="1766609"/>
                    </a:lnTo>
                    <a:lnTo>
                      <a:pt x="3297237" y="1750694"/>
                    </a:lnTo>
                    <a:lnTo>
                      <a:pt x="3298825" y="1735576"/>
                    </a:lnTo>
                    <a:lnTo>
                      <a:pt x="3300412" y="1718866"/>
                    </a:lnTo>
                    <a:lnTo>
                      <a:pt x="3298825" y="1702951"/>
                    </a:lnTo>
                    <a:lnTo>
                      <a:pt x="3297237" y="1687037"/>
                    </a:lnTo>
                    <a:lnTo>
                      <a:pt x="3293268" y="1671918"/>
                    </a:lnTo>
                    <a:lnTo>
                      <a:pt x="3286918" y="1656004"/>
                    </a:lnTo>
                    <a:lnTo>
                      <a:pt x="3279775" y="1643273"/>
                    </a:lnTo>
                    <a:lnTo>
                      <a:pt x="3271043" y="1629745"/>
                    </a:lnTo>
                    <a:lnTo>
                      <a:pt x="3262312" y="1617014"/>
                    </a:lnTo>
                    <a:lnTo>
                      <a:pt x="3251993" y="1605874"/>
                    </a:lnTo>
                    <a:lnTo>
                      <a:pt x="3239293" y="1595529"/>
                    </a:lnTo>
                    <a:lnTo>
                      <a:pt x="3227387" y="1586776"/>
                    </a:lnTo>
                    <a:lnTo>
                      <a:pt x="3213100" y="1578024"/>
                    </a:lnTo>
                    <a:lnTo>
                      <a:pt x="3198812" y="1570862"/>
                    </a:lnTo>
                    <a:lnTo>
                      <a:pt x="3184525" y="1566088"/>
                    </a:lnTo>
                    <a:lnTo>
                      <a:pt x="3167856" y="1562109"/>
                    </a:lnTo>
                    <a:lnTo>
                      <a:pt x="3151187" y="1559722"/>
                    </a:lnTo>
                    <a:close/>
                    <a:moveTo>
                      <a:pt x="2314179" y="1558926"/>
                    </a:moveTo>
                    <a:lnTo>
                      <a:pt x="2296675" y="1559722"/>
                    </a:lnTo>
                    <a:lnTo>
                      <a:pt x="2280762" y="1562109"/>
                    </a:lnTo>
                    <a:lnTo>
                      <a:pt x="2264848" y="1566088"/>
                    </a:lnTo>
                    <a:lnTo>
                      <a:pt x="2249731" y="1570862"/>
                    </a:lnTo>
                    <a:lnTo>
                      <a:pt x="2235409" y="1578024"/>
                    </a:lnTo>
                    <a:lnTo>
                      <a:pt x="2221883" y="1586776"/>
                    </a:lnTo>
                    <a:lnTo>
                      <a:pt x="2208357" y="1595529"/>
                    </a:lnTo>
                    <a:lnTo>
                      <a:pt x="2197218" y="1605874"/>
                    </a:lnTo>
                    <a:lnTo>
                      <a:pt x="2186079" y="1617014"/>
                    </a:lnTo>
                    <a:lnTo>
                      <a:pt x="2176531" y="1629745"/>
                    </a:lnTo>
                    <a:lnTo>
                      <a:pt x="2168574" y="1643273"/>
                    </a:lnTo>
                    <a:lnTo>
                      <a:pt x="2161413" y="1656004"/>
                    </a:lnTo>
                    <a:lnTo>
                      <a:pt x="2155844" y="1671918"/>
                    </a:lnTo>
                    <a:lnTo>
                      <a:pt x="2151866" y="1687037"/>
                    </a:lnTo>
                    <a:lnTo>
                      <a:pt x="2148683" y="1702951"/>
                    </a:lnTo>
                    <a:lnTo>
                      <a:pt x="2147887" y="1718866"/>
                    </a:lnTo>
                    <a:lnTo>
                      <a:pt x="2148683" y="1735576"/>
                    </a:lnTo>
                    <a:lnTo>
                      <a:pt x="2151866" y="1750694"/>
                    </a:lnTo>
                    <a:lnTo>
                      <a:pt x="2155844" y="1766609"/>
                    </a:lnTo>
                    <a:lnTo>
                      <a:pt x="2161413" y="1781727"/>
                    </a:lnTo>
                    <a:lnTo>
                      <a:pt x="2168574" y="1796050"/>
                    </a:lnTo>
                    <a:lnTo>
                      <a:pt x="2176531" y="1808782"/>
                    </a:lnTo>
                    <a:lnTo>
                      <a:pt x="2186079" y="1820718"/>
                    </a:lnTo>
                    <a:lnTo>
                      <a:pt x="2197218" y="1833449"/>
                    </a:lnTo>
                    <a:lnTo>
                      <a:pt x="2208357" y="1843794"/>
                    </a:lnTo>
                    <a:lnTo>
                      <a:pt x="2221883" y="1852547"/>
                    </a:lnTo>
                    <a:lnTo>
                      <a:pt x="2235409" y="1859708"/>
                    </a:lnTo>
                    <a:lnTo>
                      <a:pt x="2249731" y="1866869"/>
                    </a:lnTo>
                    <a:lnTo>
                      <a:pt x="2264848" y="1872440"/>
                    </a:lnTo>
                    <a:lnTo>
                      <a:pt x="2280762" y="1876418"/>
                    </a:lnTo>
                    <a:lnTo>
                      <a:pt x="2296675" y="1879601"/>
                    </a:lnTo>
                    <a:lnTo>
                      <a:pt x="2314179" y="1879601"/>
                    </a:lnTo>
                    <a:lnTo>
                      <a:pt x="2330888" y="1879601"/>
                    </a:lnTo>
                    <a:lnTo>
                      <a:pt x="2347597" y="1876418"/>
                    </a:lnTo>
                    <a:lnTo>
                      <a:pt x="2363510" y="1872440"/>
                    </a:lnTo>
                    <a:lnTo>
                      <a:pt x="2379423" y="1866869"/>
                    </a:lnTo>
                    <a:lnTo>
                      <a:pt x="2393745" y="1859708"/>
                    </a:lnTo>
                    <a:lnTo>
                      <a:pt x="2406475" y="1852547"/>
                    </a:lnTo>
                    <a:lnTo>
                      <a:pt x="2419205" y="1843794"/>
                    </a:lnTo>
                    <a:lnTo>
                      <a:pt x="2431140" y="1833449"/>
                    </a:lnTo>
                    <a:lnTo>
                      <a:pt x="2441484" y="1820718"/>
                    </a:lnTo>
                    <a:lnTo>
                      <a:pt x="2451827" y="1808782"/>
                    </a:lnTo>
                    <a:lnTo>
                      <a:pt x="2460580" y="1796050"/>
                    </a:lnTo>
                    <a:lnTo>
                      <a:pt x="2467740" y="1781727"/>
                    </a:lnTo>
                    <a:lnTo>
                      <a:pt x="2472514" y="1766609"/>
                    </a:lnTo>
                    <a:lnTo>
                      <a:pt x="2476493" y="1750694"/>
                    </a:lnTo>
                    <a:lnTo>
                      <a:pt x="2478880" y="1735576"/>
                    </a:lnTo>
                    <a:lnTo>
                      <a:pt x="2479675" y="1718866"/>
                    </a:lnTo>
                    <a:lnTo>
                      <a:pt x="2478880" y="1702951"/>
                    </a:lnTo>
                    <a:lnTo>
                      <a:pt x="2476493" y="1687037"/>
                    </a:lnTo>
                    <a:lnTo>
                      <a:pt x="2472514" y="1671918"/>
                    </a:lnTo>
                    <a:lnTo>
                      <a:pt x="2467740" y="1656004"/>
                    </a:lnTo>
                    <a:lnTo>
                      <a:pt x="2460580" y="1643273"/>
                    </a:lnTo>
                    <a:lnTo>
                      <a:pt x="2451827" y="1629745"/>
                    </a:lnTo>
                    <a:lnTo>
                      <a:pt x="2441484" y="1617014"/>
                    </a:lnTo>
                    <a:lnTo>
                      <a:pt x="2431140" y="1605874"/>
                    </a:lnTo>
                    <a:lnTo>
                      <a:pt x="2419205" y="1595529"/>
                    </a:lnTo>
                    <a:lnTo>
                      <a:pt x="2406475" y="1586776"/>
                    </a:lnTo>
                    <a:lnTo>
                      <a:pt x="2393745" y="1578024"/>
                    </a:lnTo>
                    <a:lnTo>
                      <a:pt x="2379423" y="1570862"/>
                    </a:lnTo>
                    <a:lnTo>
                      <a:pt x="2363510" y="1566088"/>
                    </a:lnTo>
                    <a:lnTo>
                      <a:pt x="2347597" y="1562109"/>
                    </a:lnTo>
                    <a:lnTo>
                      <a:pt x="2330888" y="1559722"/>
                    </a:lnTo>
                    <a:close/>
                    <a:moveTo>
                      <a:pt x="2694781" y="1073151"/>
                    </a:moveTo>
                    <a:lnTo>
                      <a:pt x="2725737" y="1073151"/>
                    </a:lnTo>
                    <a:lnTo>
                      <a:pt x="2755106" y="1073151"/>
                    </a:lnTo>
                    <a:lnTo>
                      <a:pt x="2786062" y="1074739"/>
                    </a:lnTo>
                    <a:lnTo>
                      <a:pt x="2816224" y="1076326"/>
                    </a:lnTo>
                    <a:lnTo>
                      <a:pt x="2845593" y="1078708"/>
                    </a:lnTo>
                    <a:lnTo>
                      <a:pt x="2874962" y="1081883"/>
                    </a:lnTo>
                    <a:lnTo>
                      <a:pt x="2905124" y="1085058"/>
                    </a:lnTo>
                    <a:lnTo>
                      <a:pt x="2933699" y="1089026"/>
                    </a:lnTo>
                    <a:lnTo>
                      <a:pt x="2962274" y="1092995"/>
                    </a:lnTo>
                    <a:lnTo>
                      <a:pt x="2990849" y="1099345"/>
                    </a:lnTo>
                    <a:lnTo>
                      <a:pt x="3020218" y="1104108"/>
                    </a:lnTo>
                    <a:lnTo>
                      <a:pt x="3074987" y="1117601"/>
                    </a:lnTo>
                    <a:lnTo>
                      <a:pt x="3130550" y="1132683"/>
                    </a:lnTo>
                    <a:lnTo>
                      <a:pt x="3183731" y="1150145"/>
                    </a:lnTo>
                    <a:lnTo>
                      <a:pt x="3236118" y="1170783"/>
                    </a:lnTo>
                    <a:lnTo>
                      <a:pt x="3287712" y="1192214"/>
                    </a:lnTo>
                    <a:lnTo>
                      <a:pt x="3336925" y="1216026"/>
                    </a:lnTo>
                    <a:lnTo>
                      <a:pt x="3383756" y="1241426"/>
                    </a:lnTo>
                    <a:lnTo>
                      <a:pt x="3429793" y="1269208"/>
                    </a:lnTo>
                    <a:lnTo>
                      <a:pt x="3475037" y="1297783"/>
                    </a:lnTo>
                    <a:lnTo>
                      <a:pt x="3517106" y="1329533"/>
                    </a:lnTo>
                    <a:lnTo>
                      <a:pt x="3558381" y="1361283"/>
                    </a:lnTo>
                    <a:lnTo>
                      <a:pt x="3597275" y="1396208"/>
                    </a:lnTo>
                    <a:lnTo>
                      <a:pt x="3616325" y="1413670"/>
                    </a:lnTo>
                    <a:lnTo>
                      <a:pt x="3633787" y="1432720"/>
                    </a:lnTo>
                    <a:lnTo>
                      <a:pt x="3652837" y="1450976"/>
                    </a:lnTo>
                    <a:lnTo>
                      <a:pt x="3670300" y="1469233"/>
                    </a:lnTo>
                    <a:lnTo>
                      <a:pt x="3686175" y="1489076"/>
                    </a:lnTo>
                    <a:lnTo>
                      <a:pt x="3702843" y="1508126"/>
                    </a:lnTo>
                    <a:lnTo>
                      <a:pt x="3717925" y="1527970"/>
                    </a:lnTo>
                    <a:lnTo>
                      <a:pt x="3732212" y="1548608"/>
                    </a:lnTo>
                    <a:lnTo>
                      <a:pt x="3748087" y="1568451"/>
                    </a:lnTo>
                    <a:lnTo>
                      <a:pt x="3761581" y="1589089"/>
                    </a:lnTo>
                    <a:lnTo>
                      <a:pt x="3774281" y="1609726"/>
                    </a:lnTo>
                    <a:lnTo>
                      <a:pt x="3787775" y="1631158"/>
                    </a:lnTo>
                    <a:lnTo>
                      <a:pt x="3798887" y="1652589"/>
                    </a:lnTo>
                    <a:lnTo>
                      <a:pt x="3811587" y="1675608"/>
                    </a:lnTo>
                    <a:lnTo>
                      <a:pt x="3821906" y="1697832"/>
                    </a:lnTo>
                    <a:lnTo>
                      <a:pt x="3832225" y="1720851"/>
                    </a:lnTo>
                    <a:lnTo>
                      <a:pt x="3840956" y="1743076"/>
                    </a:lnTo>
                    <a:lnTo>
                      <a:pt x="3850481" y="1765301"/>
                    </a:lnTo>
                    <a:lnTo>
                      <a:pt x="3858418" y="1789114"/>
                    </a:lnTo>
                    <a:lnTo>
                      <a:pt x="3867150" y="1812926"/>
                    </a:lnTo>
                    <a:lnTo>
                      <a:pt x="3872706" y="1836739"/>
                    </a:lnTo>
                    <a:lnTo>
                      <a:pt x="3879056" y="1859757"/>
                    </a:lnTo>
                    <a:lnTo>
                      <a:pt x="3885406" y="1884364"/>
                    </a:lnTo>
                    <a:lnTo>
                      <a:pt x="3890168" y="1908970"/>
                    </a:lnTo>
                    <a:lnTo>
                      <a:pt x="3894137" y="1933576"/>
                    </a:lnTo>
                    <a:lnTo>
                      <a:pt x="3897312" y="1958182"/>
                    </a:lnTo>
                    <a:lnTo>
                      <a:pt x="3899693" y="1982789"/>
                    </a:lnTo>
                    <a:lnTo>
                      <a:pt x="3902075" y="2008983"/>
                    </a:lnTo>
                    <a:lnTo>
                      <a:pt x="3902868" y="2033589"/>
                    </a:lnTo>
                    <a:lnTo>
                      <a:pt x="3903662" y="2058989"/>
                    </a:lnTo>
                    <a:lnTo>
                      <a:pt x="3902868" y="2088357"/>
                    </a:lnTo>
                    <a:lnTo>
                      <a:pt x="3902075" y="2118520"/>
                    </a:lnTo>
                    <a:lnTo>
                      <a:pt x="3898900" y="2147889"/>
                    </a:lnTo>
                    <a:lnTo>
                      <a:pt x="3895725" y="2176464"/>
                    </a:lnTo>
                    <a:lnTo>
                      <a:pt x="3890168" y="2205833"/>
                    </a:lnTo>
                    <a:lnTo>
                      <a:pt x="3885406" y="2234407"/>
                    </a:lnTo>
                    <a:lnTo>
                      <a:pt x="3878262" y="2262983"/>
                    </a:lnTo>
                    <a:lnTo>
                      <a:pt x="3871118" y="2290764"/>
                    </a:lnTo>
                    <a:lnTo>
                      <a:pt x="3862387" y="2318545"/>
                    </a:lnTo>
                    <a:lnTo>
                      <a:pt x="3852862" y="2346326"/>
                    </a:lnTo>
                    <a:lnTo>
                      <a:pt x="3842543" y="2372520"/>
                    </a:lnTo>
                    <a:lnTo>
                      <a:pt x="3830637" y="2399507"/>
                    </a:lnTo>
                    <a:lnTo>
                      <a:pt x="3819525" y="2425701"/>
                    </a:lnTo>
                    <a:lnTo>
                      <a:pt x="3806031" y="2451895"/>
                    </a:lnTo>
                    <a:lnTo>
                      <a:pt x="3791743" y="2477295"/>
                    </a:lnTo>
                    <a:lnTo>
                      <a:pt x="3777456" y="2502695"/>
                    </a:lnTo>
                    <a:lnTo>
                      <a:pt x="3762375" y="2527301"/>
                    </a:lnTo>
                    <a:lnTo>
                      <a:pt x="3745706" y="2551908"/>
                    </a:lnTo>
                    <a:lnTo>
                      <a:pt x="3728243" y="2575720"/>
                    </a:lnTo>
                    <a:lnTo>
                      <a:pt x="3710781" y="2599533"/>
                    </a:lnTo>
                    <a:lnTo>
                      <a:pt x="3692525" y="2621758"/>
                    </a:lnTo>
                    <a:lnTo>
                      <a:pt x="3672681" y="2643983"/>
                    </a:lnTo>
                    <a:lnTo>
                      <a:pt x="3652837" y="2667001"/>
                    </a:lnTo>
                    <a:lnTo>
                      <a:pt x="3632200" y="2688433"/>
                    </a:lnTo>
                    <a:lnTo>
                      <a:pt x="3610768" y="2709864"/>
                    </a:lnTo>
                    <a:lnTo>
                      <a:pt x="3587750" y="2730501"/>
                    </a:lnTo>
                    <a:lnTo>
                      <a:pt x="3565525" y="2749551"/>
                    </a:lnTo>
                    <a:lnTo>
                      <a:pt x="3541712" y="2769395"/>
                    </a:lnTo>
                    <a:lnTo>
                      <a:pt x="3517106" y="2789239"/>
                    </a:lnTo>
                    <a:lnTo>
                      <a:pt x="3492500" y="2806701"/>
                    </a:lnTo>
                    <a:lnTo>
                      <a:pt x="3467100" y="2824958"/>
                    </a:lnTo>
                    <a:lnTo>
                      <a:pt x="3441700" y="2842420"/>
                    </a:lnTo>
                    <a:lnTo>
                      <a:pt x="3429793" y="2847976"/>
                    </a:lnTo>
                    <a:lnTo>
                      <a:pt x="3544093" y="3205164"/>
                    </a:lnTo>
                    <a:lnTo>
                      <a:pt x="3118643" y="2987677"/>
                    </a:lnTo>
                    <a:lnTo>
                      <a:pt x="3098006" y="2994027"/>
                    </a:lnTo>
                    <a:lnTo>
                      <a:pt x="3053556" y="3005139"/>
                    </a:lnTo>
                    <a:lnTo>
                      <a:pt x="3008312" y="3015458"/>
                    </a:lnTo>
                    <a:lnTo>
                      <a:pt x="2963862" y="3024983"/>
                    </a:lnTo>
                    <a:lnTo>
                      <a:pt x="2916237" y="3032127"/>
                    </a:lnTo>
                    <a:lnTo>
                      <a:pt x="2870199" y="3036889"/>
                    </a:lnTo>
                    <a:lnTo>
                      <a:pt x="2821781" y="3040858"/>
                    </a:lnTo>
                    <a:lnTo>
                      <a:pt x="2774156" y="3043239"/>
                    </a:lnTo>
                    <a:lnTo>
                      <a:pt x="2725737" y="3044033"/>
                    </a:lnTo>
                    <a:lnTo>
                      <a:pt x="2694781" y="3044033"/>
                    </a:lnTo>
                    <a:lnTo>
                      <a:pt x="2665412" y="3043239"/>
                    </a:lnTo>
                    <a:lnTo>
                      <a:pt x="2634456" y="3040858"/>
                    </a:lnTo>
                    <a:lnTo>
                      <a:pt x="2604293" y="3039270"/>
                    </a:lnTo>
                    <a:lnTo>
                      <a:pt x="2574924" y="3036095"/>
                    </a:lnTo>
                    <a:lnTo>
                      <a:pt x="2546349" y="3032920"/>
                    </a:lnTo>
                    <a:lnTo>
                      <a:pt x="2516187" y="3028951"/>
                    </a:lnTo>
                    <a:lnTo>
                      <a:pt x="2487612" y="3024983"/>
                    </a:lnTo>
                    <a:lnTo>
                      <a:pt x="2459037" y="3019427"/>
                    </a:lnTo>
                    <a:lnTo>
                      <a:pt x="2431256" y="3013077"/>
                    </a:lnTo>
                    <a:lnTo>
                      <a:pt x="2374899" y="3000377"/>
                    </a:lnTo>
                    <a:lnTo>
                      <a:pt x="2320924" y="2984501"/>
                    </a:lnTo>
                    <a:lnTo>
                      <a:pt x="2266156" y="2967039"/>
                    </a:lnTo>
                    <a:lnTo>
                      <a:pt x="2215356" y="2946401"/>
                    </a:lnTo>
                    <a:lnTo>
                      <a:pt x="2163762" y="2924970"/>
                    </a:lnTo>
                    <a:lnTo>
                      <a:pt x="2114549" y="2901951"/>
                    </a:lnTo>
                    <a:lnTo>
                      <a:pt x="2066131" y="2875758"/>
                    </a:lnTo>
                    <a:lnTo>
                      <a:pt x="2020093" y="2847976"/>
                    </a:lnTo>
                    <a:lnTo>
                      <a:pt x="1976437" y="2819401"/>
                    </a:lnTo>
                    <a:lnTo>
                      <a:pt x="1932781" y="2789239"/>
                    </a:lnTo>
                    <a:lnTo>
                      <a:pt x="1892299" y="2755901"/>
                    </a:lnTo>
                    <a:lnTo>
                      <a:pt x="1853406" y="2720976"/>
                    </a:lnTo>
                    <a:lnTo>
                      <a:pt x="1834356" y="2703514"/>
                    </a:lnTo>
                    <a:lnTo>
                      <a:pt x="1816099" y="2685258"/>
                    </a:lnTo>
                    <a:lnTo>
                      <a:pt x="1798637" y="2667001"/>
                    </a:lnTo>
                    <a:lnTo>
                      <a:pt x="1781174" y="2648745"/>
                    </a:lnTo>
                    <a:lnTo>
                      <a:pt x="1763712" y="2628901"/>
                    </a:lnTo>
                    <a:lnTo>
                      <a:pt x="1748631" y="2609058"/>
                    </a:lnTo>
                    <a:lnTo>
                      <a:pt x="1731962" y="2590008"/>
                    </a:lnTo>
                    <a:lnTo>
                      <a:pt x="1717674" y="2569370"/>
                    </a:lnTo>
                    <a:lnTo>
                      <a:pt x="1703387" y="2548733"/>
                    </a:lnTo>
                    <a:lnTo>
                      <a:pt x="1689099" y="2528095"/>
                    </a:lnTo>
                    <a:lnTo>
                      <a:pt x="1675606" y="2508251"/>
                    </a:lnTo>
                    <a:lnTo>
                      <a:pt x="1663699" y="2486026"/>
                    </a:lnTo>
                    <a:lnTo>
                      <a:pt x="1650999" y="2464595"/>
                    </a:lnTo>
                    <a:lnTo>
                      <a:pt x="1639887" y="2442370"/>
                    </a:lnTo>
                    <a:lnTo>
                      <a:pt x="1628774" y="2420145"/>
                    </a:lnTo>
                    <a:lnTo>
                      <a:pt x="1618456" y="2397126"/>
                    </a:lnTo>
                    <a:lnTo>
                      <a:pt x="1608931" y="2374901"/>
                    </a:lnTo>
                    <a:lnTo>
                      <a:pt x="1600199" y="2351883"/>
                    </a:lnTo>
                    <a:lnTo>
                      <a:pt x="1591468" y="2328864"/>
                    </a:lnTo>
                    <a:lnTo>
                      <a:pt x="1584324" y="2305051"/>
                    </a:lnTo>
                    <a:lnTo>
                      <a:pt x="1577181" y="2281239"/>
                    </a:lnTo>
                    <a:lnTo>
                      <a:pt x="1570831" y="2257426"/>
                    </a:lnTo>
                    <a:lnTo>
                      <a:pt x="1565274" y="2232820"/>
                    </a:lnTo>
                    <a:lnTo>
                      <a:pt x="1560512" y="2208214"/>
                    </a:lnTo>
                    <a:lnTo>
                      <a:pt x="1556543" y="2183607"/>
                    </a:lnTo>
                    <a:lnTo>
                      <a:pt x="1552574" y="2159001"/>
                    </a:lnTo>
                    <a:lnTo>
                      <a:pt x="1550987" y="2134395"/>
                    </a:lnTo>
                    <a:lnTo>
                      <a:pt x="1548606" y="2108995"/>
                    </a:lnTo>
                    <a:lnTo>
                      <a:pt x="1547812" y="2084389"/>
                    </a:lnTo>
                    <a:lnTo>
                      <a:pt x="1546224" y="2058989"/>
                    </a:lnTo>
                    <a:lnTo>
                      <a:pt x="1547812" y="2033589"/>
                    </a:lnTo>
                    <a:lnTo>
                      <a:pt x="1548606" y="2008983"/>
                    </a:lnTo>
                    <a:lnTo>
                      <a:pt x="1550987" y="1982789"/>
                    </a:lnTo>
                    <a:lnTo>
                      <a:pt x="1552574" y="1958182"/>
                    </a:lnTo>
                    <a:lnTo>
                      <a:pt x="1556543" y="1933576"/>
                    </a:lnTo>
                    <a:lnTo>
                      <a:pt x="1560512" y="1908970"/>
                    </a:lnTo>
                    <a:lnTo>
                      <a:pt x="1565274" y="1884364"/>
                    </a:lnTo>
                    <a:lnTo>
                      <a:pt x="1570831" y="1859757"/>
                    </a:lnTo>
                    <a:lnTo>
                      <a:pt x="1577181" y="1836739"/>
                    </a:lnTo>
                    <a:lnTo>
                      <a:pt x="1584324" y="1812926"/>
                    </a:lnTo>
                    <a:lnTo>
                      <a:pt x="1591468" y="1789114"/>
                    </a:lnTo>
                    <a:lnTo>
                      <a:pt x="1600199" y="1765301"/>
                    </a:lnTo>
                    <a:lnTo>
                      <a:pt x="1608931" y="1743076"/>
                    </a:lnTo>
                    <a:lnTo>
                      <a:pt x="1618456" y="1720851"/>
                    </a:lnTo>
                    <a:lnTo>
                      <a:pt x="1628774" y="1697832"/>
                    </a:lnTo>
                    <a:lnTo>
                      <a:pt x="1639887" y="1675608"/>
                    </a:lnTo>
                    <a:lnTo>
                      <a:pt x="1650999" y="1652589"/>
                    </a:lnTo>
                    <a:lnTo>
                      <a:pt x="1663699" y="1631158"/>
                    </a:lnTo>
                    <a:lnTo>
                      <a:pt x="1675606" y="1609726"/>
                    </a:lnTo>
                    <a:lnTo>
                      <a:pt x="1689099" y="1589089"/>
                    </a:lnTo>
                    <a:lnTo>
                      <a:pt x="1703387" y="1568451"/>
                    </a:lnTo>
                    <a:lnTo>
                      <a:pt x="1717674" y="1548608"/>
                    </a:lnTo>
                    <a:lnTo>
                      <a:pt x="1731962" y="1527970"/>
                    </a:lnTo>
                    <a:lnTo>
                      <a:pt x="1748631" y="1508126"/>
                    </a:lnTo>
                    <a:lnTo>
                      <a:pt x="1763712" y="1489076"/>
                    </a:lnTo>
                    <a:lnTo>
                      <a:pt x="1781174" y="1469233"/>
                    </a:lnTo>
                    <a:lnTo>
                      <a:pt x="1798637" y="1450976"/>
                    </a:lnTo>
                    <a:lnTo>
                      <a:pt x="1816099" y="1432720"/>
                    </a:lnTo>
                    <a:lnTo>
                      <a:pt x="1834356" y="1413670"/>
                    </a:lnTo>
                    <a:lnTo>
                      <a:pt x="1853406" y="1396208"/>
                    </a:lnTo>
                    <a:lnTo>
                      <a:pt x="1892299" y="1361283"/>
                    </a:lnTo>
                    <a:lnTo>
                      <a:pt x="1932781" y="1329533"/>
                    </a:lnTo>
                    <a:lnTo>
                      <a:pt x="1976437" y="1297783"/>
                    </a:lnTo>
                    <a:lnTo>
                      <a:pt x="2020093" y="1269208"/>
                    </a:lnTo>
                    <a:lnTo>
                      <a:pt x="2066131" y="1241426"/>
                    </a:lnTo>
                    <a:lnTo>
                      <a:pt x="2114549" y="1216026"/>
                    </a:lnTo>
                    <a:lnTo>
                      <a:pt x="2163762" y="1192214"/>
                    </a:lnTo>
                    <a:lnTo>
                      <a:pt x="2215356" y="1170783"/>
                    </a:lnTo>
                    <a:lnTo>
                      <a:pt x="2266156" y="1150145"/>
                    </a:lnTo>
                    <a:lnTo>
                      <a:pt x="2320924" y="1132683"/>
                    </a:lnTo>
                    <a:lnTo>
                      <a:pt x="2374899" y="1117601"/>
                    </a:lnTo>
                    <a:lnTo>
                      <a:pt x="2431256" y="1104108"/>
                    </a:lnTo>
                    <a:lnTo>
                      <a:pt x="2459037" y="1099345"/>
                    </a:lnTo>
                    <a:lnTo>
                      <a:pt x="2487612" y="1092995"/>
                    </a:lnTo>
                    <a:lnTo>
                      <a:pt x="2516187" y="1089026"/>
                    </a:lnTo>
                    <a:lnTo>
                      <a:pt x="2546349" y="1085058"/>
                    </a:lnTo>
                    <a:lnTo>
                      <a:pt x="2574924" y="1081883"/>
                    </a:lnTo>
                    <a:lnTo>
                      <a:pt x="2604293" y="1078708"/>
                    </a:lnTo>
                    <a:lnTo>
                      <a:pt x="2634456" y="1076326"/>
                    </a:lnTo>
                    <a:lnTo>
                      <a:pt x="2665412" y="1074739"/>
                    </a:lnTo>
                    <a:close/>
                    <a:moveTo>
                      <a:pt x="1880393" y="574675"/>
                    </a:moveTo>
                    <a:lnTo>
                      <a:pt x="1859756" y="575469"/>
                    </a:lnTo>
                    <a:lnTo>
                      <a:pt x="1839912" y="578644"/>
                    </a:lnTo>
                    <a:lnTo>
                      <a:pt x="1821656" y="582613"/>
                    </a:lnTo>
                    <a:lnTo>
                      <a:pt x="1803400" y="589757"/>
                    </a:lnTo>
                    <a:lnTo>
                      <a:pt x="1785937" y="596900"/>
                    </a:lnTo>
                    <a:lnTo>
                      <a:pt x="1770062" y="607219"/>
                    </a:lnTo>
                    <a:lnTo>
                      <a:pt x="1754981" y="617538"/>
                    </a:lnTo>
                    <a:lnTo>
                      <a:pt x="1740693" y="629444"/>
                    </a:lnTo>
                    <a:lnTo>
                      <a:pt x="1727993" y="642938"/>
                    </a:lnTo>
                    <a:lnTo>
                      <a:pt x="1716881" y="658813"/>
                    </a:lnTo>
                    <a:lnTo>
                      <a:pt x="1708150" y="673894"/>
                    </a:lnTo>
                    <a:lnTo>
                      <a:pt x="1699418" y="690563"/>
                    </a:lnTo>
                    <a:lnTo>
                      <a:pt x="1692275" y="708025"/>
                    </a:lnTo>
                    <a:lnTo>
                      <a:pt x="1687512" y="726282"/>
                    </a:lnTo>
                    <a:lnTo>
                      <a:pt x="1685131" y="744538"/>
                    </a:lnTo>
                    <a:lnTo>
                      <a:pt x="1684337" y="764382"/>
                    </a:lnTo>
                    <a:lnTo>
                      <a:pt x="1685131" y="783432"/>
                    </a:lnTo>
                    <a:lnTo>
                      <a:pt x="1687512" y="801688"/>
                    </a:lnTo>
                    <a:lnTo>
                      <a:pt x="1692275" y="820738"/>
                    </a:lnTo>
                    <a:lnTo>
                      <a:pt x="1699418" y="838201"/>
                    </a:lnTo>
                    <a:lnTo>
                      <a:pt x="1708150" y="854076"/>
                    </a:lnTo>
                    <a:lnTo>
                      <a:pt x="1716881" y="869951"/>
                    </a:lnTo>
                    <a:lnTo>
                      <a:pt x="1727993" y="885032"/>
                    </a:lnTo>
                    <a:lnTo>
                      <a:pt x="1740693" y="898526"/>
                    </a:lnTo>
                    <a:lnTo>
                      <a:pt x="1754981" y="910432"/>
                    </a:lnTo>
                    <a:lnTo>
                      <a:pt x="1770062" y="920751"/>
                    </a:lnTo>
                    <a:lnTo>
                      <a:pt x="1785937" y="931069"/>
                    </a:lnTo>
                    <a:lnTo>
                      <a:pt x="1803400" y="939801"/>
                    </a:lnTo>
                    <a:lnTo>
                      <a:pt x="1821656" y="945357"/>
                    </a:lnTo>
                    <a:lnTo>
                      <a:pt x="1839912" y="949326"/>
                    </a:lnTo>
                    <a:lnTo>
                      <a:pt x="1859756" y="952501"/>
                    </a:lnTo>
                    <a:lnTo>
                      <a:pt x="1880393" y="954088"/>
                    </a:lnTo>
                    <a:lnTo>
                      <a:pt x="1899443" y="952501"/>
                    </a:lnTo>
                    <a:lnTo>
                      <a:pt x="1919287" y="949326"/>
                    </a:lnTo>
                    <a:lnTo>
                      <a:pt x="1937543" y="945357"/>
                    </a:lnTo>
                    <a:lnTo>
                      <a:pt x="1955800" y="939801"/>
                    </a:lnTo>
                    <a:lnTo>
                      <a:pt x="1973262" y="931069"/>
                    </a:lnTo>
                    <a:lnTo>
                      <a:pt x="1988343" y="920751"/>
                    </a:lnTo>
                    <a:lnTo>
                      <a:pt x="2004218" y="910432"/>
                    </a:lnTo>
                    <a:lnTo>
                      <a:pt x="2018506" y="898526"/>
                    </a:lnTo>
                    <a:lnTo>
                      <a:pt x="2030412" y="885032"/>
                    </a:lnTo>
                    <a:lnTo>
                      <a:pt x="2042318" y="869951"/>
                    </a:lnTo>
                    <a:lnTo>
                      <a:pt x="2051050" y="854076"/>
                    </a:lnTo>
                    <a:lnTo>
                      <a:pt x="2059781" y="838201"/>
                    </a:lnTo>
                    <a:lnTo>
                      <a:pt x="2066925" y="820738"/>
                    </a:lnTo>
                    <a:lnTo>
                      <a:pt x="2071687" y="801688"/>
                    </a:lnTo>
                    <a:lnTo>
                      <a:pt x="2074068" y="783432"/>
                    </a:lnTo>
                    <a:lnTo>
                      <a:pt x="2074862" y="764382"/>
                    </a:lnTo>
                    <a:lnTo>
                      <a:pt x="2074068" y="744538"/>
                    </a:lnTo>
                    <a:lnTo>
                      <a:pt x="2071687" y="726282"/>
                    </a:lnTo>
                    <a:lnTo>
                      <a:pt x="2066925" y="708025"/>
                    </a:lnTo>
                    <a:lnTo>
                      <a:pt x="2059781" y="690563"/>
                    </a:lnTo>
                    <a:lnTo>
                      <a:pt x="2051050" y="673894"/>
                    </a:lnTo>
                    <a:lnTo>
                      <a:pt x="2042318" y="658813"/>
                    </a:lnTo>
                    <a:lnTo>
                      <a:pt x="2030412" y="642938"/>
                    </a:lnTo>
                    <a:lnTo>
                      <a:pt x="2018506" y="629444"/>
                    </a:lnTo>
                    <a:lnTo>
                      <a:pt x="2004218" y="617538"/>
                    </a:lnTo>
                    <a:lnTo>
                      <a:pt x="1988343" y="607219"/>
                    </a:lnTo>
                    <a:lnTo>
                      <a:pt x="1973262" y="596900"/>
                    </a:lnTo>
                    <a:lnTo>
                      <a:pt x="1955800" y="589757"/>
                    </a:lnTo>
                    <a:lnTo>
                      <a:pt x="1937543" y="582613"/>
                    </a:lnTo>
                    <a:lnTo>
                      <a:pt x="1919287" y="578644"/>
                    </a:lnTo>
                    <a:lnTo>
                      <a:pt x="1899443" y="575469"/>
                    </a:lnTo>
                    <a:close/>
                    <a:moveTo>
                      <a:pt x="908446" y="574675"/>
                    </a:moveTo>
                    <a:lnTo>
                      <a:pt x="887767" y="575469"/>
                    </a:lnTo>
                    <a:lnTo>
                      <a:pt x="868678" y="578644"/>
                    </a:lnTo>
                    <a:lnTo>
                      <a:pt x="850385" y="582613"/>
                    </a:lnTo>
                    <a:lnTo>
                      <a:pt x="831296" y="589757"/>
                    </a:lnTo>
                    <a:lnTo>
                      <a:pt x="815389" y="596900"/>
                    </a:lnTo>
                    <a:lnTo>
                      <a:pt x="798686" y="607219"/>
                    </a:lnTo>
                    <a:lnTo>
                      <a:pt x="783574" y="617538"/>
                    </a:lnTo>
                    <a:lnTo>
                      <a:pt x="770053" y="629444"/>
                    </a:lnTo>
                    <a:lnTo>
                      <a:pt x="756532" y="642938"/>
                    </a:lnTo>
                    <a:lnTo>
                      <a:pt x="745397" y="658813"/>
                    </a:lnTo>
                    <a:lnTo>
                      <a:pt x="735853" y="673894"/>
                    </a:lnTo>
                    <a:lnTo>
                      <a:pt x="727899" y="690563"/>
                    </a:lnTo>
                    <a:lnTo>
                      <a:pt x="720741" y="708025"/>
                    </a:lnTo>
                    <a:lnTo>
                      <a:pt x="716764" y="726282"/>
                    </a:lnTo>
                    <a:lnTo>
                      <a:pt x="713583" y="744538"/>
                    </a:lnTo>
                    <a:lnTo>
                      <a:pt x="712787" y="764382"/>
                    </a:lnTo>
                    <a:lnTo>
                      <a:pt x="713583" y="783432"/>
                    </a:lnTo>
                    <a:lnTo>
                      <a:pt x="716764" y="801688"/>
                    </a:lnTo>
                    <a:lnTo>
                      <a:pt x="720741" y="820738"/>
                    </a:lnTo>
                    <a:lnTo>
                      <a:pt x="727899" y="838201"/>
                    </a:lnTo>
                    <a:lnTo>
                      <a:pt x="735853" y="854076"/>
                    </a:lnTo>
                    <a:lnTo>
                      <a:pt x="745397" y="869951"/>
                    </a:lnTo>
                    <a:lnTo>
                      <a:pt x="756532" y="885032"/>
                    </a:lnTo>
                    <a:lnTo>
                      <a:pt x="770053" y="898526"/>
                    </a:lnTo>
                    <a:lnTo>
                      <a:pt x="783574" y="910432"/>
                    </a:lnTo>
                    <a:lnTo>
                      <a:pt x="798686" y="920751"/>
                    </a:lnTo>
                    <a:lnTo>
                      <a:pt x="815389" y="931069"/>
                    </a:lnTo>
                    <a:lnTo>
                      <a:pt x="831296" y="939801"/>
                    </a:lnTo>
                    <a:lnTo>
                      <a:pt x="850385" y="945357"/>
                    </a:lnTo>
                    <a:lnTo>
                      <a:pt x="868678" y="949326"/>
                    </a:lnTo>
                    <a:lnTo>
                      <a:pt x="887767" y="952501"/>
                    </a:lnTo>
                    <a:lnTo>
                      <a:pt x="908446" y="954088"/>
                    </a:lnTo>
                    <a:lnTo>
                      <a:pt x="928330" y="952501"/>
                    </a:lnTo>
                    <a:lnTo>
                      <a:pt x="947419" y="949326"/>
                    </a:lnTo>
                    <a:lnTo>
                      <a:pt x="967303" y="945357"/>
                    </a:lnTo>
                    <a:lnTo>
                      <a:pt x="984801" y="939801"/>
                    </a:lnTo>
                    <a:lnTo>
                      <a:pt x="1002299" y="931069"/>
                    </a:lnTo>
                    <a:lnTo>
                      <a:pt x="1018206" y="920751"/>
                    </a:lnTo>
                    <a:lnTo>
                      <a:pt x="1033318" y="910432"/>
                    </a:lnTo>
                    <a:lnTo>
                      <a:pt x="1047634" y="898526"/>
                    </a:lnTo>
                    <a:lnTo>
                      <a:pt x="1059565" y="885032"/>
                    </a:lnTo>
                    <a:lnTo>
                      <a:pt x="1070700" y="869951"/>
                    </a:lnTo>
                    <a:lnTo>
                      <a:pt x="1081039" y="854076"/>
                    </a:lnTo>
                    <a:lnTo>
                      <a:pt x="1089788" y="838201"/>
                    </a:lnTo>
                    <a:lnTo>
                      <a:pt x="1095356" y="820738"/>
                    </a:lnTo>
                    <a:lnTo>
                      <a:pt x="1100923" y="801688"/>
                    </a:lnTo>
                    <a:lnTo>
                      <a:pt x="1104105" y="783432"/>
                    </a:lnTo>
                    <a:lnTo>
                      <a:pt x="1104900" y="764382"/>
                    </a:lnTo>
                    <a:lnTo>
                      <a:pt x="1104105" y="744538"/>
                    </a:lnTo>
                    <a:lnTo>
                      <a:pt x="1100923" y="726282"/>
                    </a:lnTo>
                    <a:lnTo>
                      <a:pt x="1095356" y="708025"/>
                    </a:lnTo>
                    <a:lnTo>
                      <a:pt x="1089788" y="690563"/>
                    </a:lnTo>
                    <a:lnTo>
                      <a:pt x="1081039" y="673894"/>
                    </a:lnTo>
                    <a:lnTo>
                      <a:pt x="1070700" y="658813"/>
                    </a:lnTo>
                    <a:lnTo>
                      <a:pt x="1059565" y="642938"/>
                    </a:lnTo>
                    <a:lnTo>
                      <a:pt x="1047634" y="629444"/>
                    </a:lnTo>
                    <a:lnTo>
                      <a:pt x="1033318" y="617538"/>
                    </a:lnTo>
                    <a:lnTo>
                      <a:pt x="1018206" y="607219"/>
                    </a:lnTo>
                    <a:lnTo>
                      <a:pt x="1002299" y="596900"/>
                    </a:lnTo>
                    <a:lnTo>
                      <a:pt x="984801" y="589757"/>
                    </a:lnTo>
                    <a:lnTo>
                      <a:pt x="967303" y="582613"/>
                    </a:lnTo>
                    <a:lnTo>
                      <a:pt x="947419" y="578644"/>
                    </a:lnTo>
                    <a:lnTo>
                      <a:pt x="928330" y="575469"/>
                    </a:lnTo>
                    <a:close/>
                    <a:moveTo>
                      <a:pt x="1394220" y="0"/>
                    </a:moveTo>
                    <a:lnTo>
                      <a:pt x="1427548" y="0"/>
                    </a:lnTo>
                    <a:lnTo>
                      <a:pt x="1460083" y="794"/>
                    </a:lnTo>
                    <a:lnTo>
                      <a:pt x="1491823" y="3174"/>
                    </a:lnTo>
                    <a:lnTo>
                      <a:pt x="1523564" y="4761"/>
                    </a:lnTo>
                    <a:lnTo>
                      <a:pt x="1587046" y="11109"/>
                    </a:lnTo>
                    <a:lnTo>
                      <a:pt x="1649735" y="19838"/>
                    </a:lnTo>
                    <a:lnTo>
                      <a:pt x="1710836" y="30947"/>
                    </a:lnTo>
                    <a:lnTo>
                      <a:pt x="1771937" y="42849"/>
                    </a:lnTo>
                    <a:lnTo>
                      <a:pt x="1831451" y="58719"/>
                    </a:lnTo>
                    <a:lnTo>
                      <a:pt x="1889379" y="76176"/>
                    </a:lnTo>
                    <a:lnTo>
                      <a:pt x="1946512" y="95220"/>
                    </a:lnTo>
                    <a:lnTo>
                      <a:pt x="2002059" y="116645"/>
                    </a:lnTo>
                    <a:lnTo>
                      <a:pt x="2056812" y="140450"/>
                    </a:lnTo>
                    <a:lnTo>
                      <a:pt x="2109978" y="165048"/>
                    </a:lnTo>
                    <a:lnTo>
                      <a:pt x="2160763" y="192821"/>
                    </a:lnTo>
                    <a:lnTo>
                      <a:pt x="2211549" y="221387"/>
                    </a:lnTo>
                    <a:lnTo>
                      <a:pt x="2259160" y="252333"/>
                    </a:lnTo>
                    <a:lnTo>
                      <a:pt x="2306772" y="284073"/>
                    </a:lnTo>
                    <a:lnTo>
                      <a:pt x="2352002" y="318987"/>
                    </a:lnTo>
                    <a:lnTo>
                      <a:pt x="2394853" y="353901"/>
                    </a:lnTo>
                    <a:lnTo>
                      <a:pt x="2436116" y="390402"/>
                    </a:lnTo>
                    <a:lnTo>
                      <a:pt x="2475792" y="429284"/>
                    </a:lnTo>
                    <a:lnTo>
                      <a:pt x="2513088" y="469753"/>
                    </a:lnTo>
                    <a:lnTo>
                      <a:pt x="2531339" y="489590"/>
                    </a:lnTo>
                    <a:lnTo>
                      <a:pt x="2547209" y="510221"/>
                    </a:lnTo>
                    <a:lnTo>
                      <a:pt x="2564667" y="531646"/>
                    </a:lnTo>
                    <a:lnTo>
                      <a:pt x="2581331" y="553864"/>
                    </a:lnTo>
                    <a:lnTo>
                      <a:pt x="2596407" y="575288"/>
                    </a:lnTo>
                    <a:lnTo>
                      <a:pt x="2612278" y="597506"/>
                    </a:lnTo>
                    <a:lnTo>
                      <a:pt x="2626561" y="620518"/>
                    </a:lnTo>
                    <a:lnTo>
                      <a:pt x="2640845" y="642736"/>
                    </a:lnTo>
                    <a:lnTo>
                      <a:pt x="2654335" y="666541"/>
                    </a:lnTo>
                    <a:lnTo>
                      <a:pt x="2667825" y="688759"/>
                    </a:lnTo>
                    <a:lnTo>
                      <a:pt x="2679727" y="712564"/>
                    </a:lnTo>
                    <a:lnTo>
                      <a:pt x="2690837" y="735575"/>
                    </a:lnTo>
                    <a:lnTo>
                      <a:pt x="2701946" y="760174"/>
                    </a:lnTo>
                    <a:lnTo>
                      <a:pt x="2712262" y="784772"/>
                    </a:lnTo>
                    <a:lnTo>
                      <a:pt x="2722578" y="809371"/>
                    </a:lnTo>
                    <a:lnTo>
                      <a:pt x="2732100" y="833969"/>
                    </a:lnTo>
                    <a:lnTo>
                      <a:pt x="2740035" y="858568"/>
                    </a:lnTo>
                    <a:lnTo>
                      <a:pt x="2748764" y="884753"/>
                    </a:lnTo>
                    <a:lnTo>
                      <a:pt x="2755906" y="910145"/>
                    </a:lnTo>
                    <a:lnTo>
                      <a:pt x="2761460" y="935537"/>
                    </a:lnTo>
                    <a:lnTo>
                      <a:pt x="2767808" y="961723"/>
                    </a:lnTo>
                    <a:lnTo>
                      <a:pt x="2773363" y="987908"/>
                    </a:lnTo>
                    <a:lnTo>
                      <a:pt x="2743209" y="987115"/>
                    </a:lnTo>
                    <a:lnTo>
                      <a:pt x="2713849" y="987115"/>
                    </a:lnTo>
                    <a:lnTo>
                      <a:pt x="2680521" y="987115"/>
                    </a:lnTo>
                    <a:lnTo>
                      <a:pt x="2648780" y="987908"/>
                    </a:lnTo>
                    <a:lnTo>
                      <a:pt x="2616246" y="990289"/>
                    </a:lnTo>
                    <a:lnTo>
                      <a:pt x="2584505" y="991876"/>
                    </a:lnTo>
                    <a:lnTo>
                      <a:pt x="2552764" y="995050"/>
                    </a:lnTo>
                    <a:lnTo>
                      <a:pt x="2521023" y="999017"/>
                    </a:lnTo>
                    <a:lnTo>
                      <a:pt x="2489282" y="1003778"/>
                    </a:lnTo>
                    <a:lnTo>
                      <a:pt x="2458334" y="1008539"/>
                    </a:lnTo>
                    <a:lnTo>
                      <a:pt x="2427387" y="1014094"/>
                    </a:lnTo>
                    <a:lnTo>
                      <a:pt x="2397233" y="1019648"/>
                    </a:lnTo>
                    <a:lnTo>
                      <a:pt x="2366286" y="1026790"/>
                    </a:lnTo>
                    <a:lnTo>
                      <a:pt x="2336132" y="1033931"/>
                    </a:lnTo>
                    <a:lnTo>
                      <a:pt x="2306772" y="1042660"/>
                    </a:lnTo>
                    <a:lnTo>
                      <a:pt x="2276618" y="1051388"/>
                    </a:lnTo>
                    <a:lnTo>
                      <a:pt x="2248051" y="1060910"/>
                    </a:lnTo>
                    <a:lnTo>
                      <a:pt x="2219484" y="1070432"/>
                    </a:lnTo>
                    <a:lnTo>
                      <a:pt x="2191711" y="1080748"/>
                    </a:lnTo>
                    <a:lnTo>
                      <a:pt x="2163144" y="1091857"/>
                    </a:lnTo>
                    <a:lnTo>
                      <a:pt x="2135371" y="1102966"/>
                    </a:lnTo>
                    <a:lnTo>
                      <a:pt x="2109184" y="1114868"/>
                    </a:lnTo>
                    <a:lnTo>
                      <a:pt x="2082205" y="1127564"/>
                    </a:lnTo>
                    <a:lnTo>
                      <a:pt x="2055225" y="1141054"/>
                    </a:lnTo>
                    <a:lnTo>
                      <a:pt x="2029832" y="1154543"/>
                    </a:lnTo>
                    <a:lnTo>
                      <a:pt x="2004439" y="1168826"/>
                    </a:lnTo>
                    <a:lnTo>
                      <a:pt x="1979047" y="1183109"/>
                    </a:lnTo>
                    <a:lnTo>
                      <a:pt x="1954447" y="1198186"/>
                    </a:lnTo>
                    <a:lnTo>
                      <a:pt x="1930642" y="1213262"/>
                    </a:lnTo>
                    <a:lnTo>
                      <a:pt x="1906043" y="1229926"/>
                    </a:lnTo>
                    <a:lnTo>
                      <a:pt x="1883030" y="1246589"/>
                    </a:lnTo>
                    <a:lnTo>
                      <a:pt x="1860018" y="1262459"/>
                    </a:lnTo>
                    <a:lnTo>
                      <a:pt x="1838593" y="1279916"/>
                    </a:lnTo>
                    <a:lnTo>
                      <a:pt x="1815581" y="1298960"/>
                    </a:lnTo>
                    <a:lnTo>
                      <a:pt x="1794949" y="1317211"/>
                    </a:lnTo>
                    <a:lnTo>
                      <a:pt x="1773524" y="1335461"/>
                    </a:lnTo>
                    <a:lnTo>
                      <a:pt x="1754480" y="1355299"/>
                    </a:lnTo>
                    <a:lnTo>
                      <a:pt x="1733848" y="1374343"/>
                    </a:lnTo>
                    <a:lnTo>
                      <a:pt x="1715597" y="1394181"/>
                    </a:lnTo>
                    <a:lnTo>
                      <a:pt x="1696552" y="1414812"/>
                    </a:lnTo>
                    <a:lnTo>
                      <a:pt x="1678301" y="1434649"/>
                    </a:lnTo>
                    <a:lnTo>
                      <a:pt x="1660844" y="1456867"/>
                    </a:lnTo>
                    <a:lnTo>
                      <a:pt x="1644180" y="1476705"/>
                    </a:lnTo>
                    <a:lnTo>
                      <a:pt x="1628309" y="1499716"/>
                    </a:lnTo>
                    <a:lnTo>
                      <a:pt x="1612439" y="1521141"/>
                    </a:lnTo>
                    <a:lnTo>
                      <a:pt x="1597362" y="1543359"/>
                    </a:lnTo>
                    <a:lnTo>
                      <a:pt x="1583079" y="1566370"/>
                    </a:lnTo>
                    <a:lnTo>
                      <a:pt x="1569589" y="1589382"/>
                    </a:lnTo>
                    <a:lnTo>
                      <a:pt x="1556099" y="1613187"/>
                    </a:lnTo>
                    <a:lnTo>
                      <a:pt x="1544196" y="1636992"/>
                    </a:lnTo>
                    <a:lnTo>
                      <a:pt x="1531500" y="1660797"/>
                    </a:lnTo>
                    <a:lnTo>
                      <a:pt x="1521184" y="1685395"/>
                    </a:lnTo>
                    <a:lnTo>
                      <a:pt x="1510075" y="1709994"/>
                    </a:lnTo>
                    <a:lnTo>
                      <a:pt x="1501346" y="1734592"/>
                    </a:lnTo>
                    <a:lnTo>
                      <a:pt x="1491823" y="1759984"/>
                    </a:lnTo>
                    <a:lnTo>
                      <a:pt x="1483888" y="1785376"/>
                    </a:lnTo>
                    <a:lnTo>
                      <a:pt x="1476747" y="1811562"/>
                    </a:lnTo>
                    <a:lnTo>
                      <a:pt x="1470398" y="1836954"/>
                    </a:lnTo>
                    <a:lnTo>
                      <a:pt x="1464050" y="1862346"/>
                    </a:lnTo>
                    <a:lnTo>
                      <a:pt x="1459289" y="1889325"/>
                    </a:lnTo>
                    <a:lnTo>
                      <a:pt x="1453734" y="1915510"/>
                    </a:lnTo>
                    <a:lnTo>
                      <a:pt x="1450560" y="1942489"/>
                    </a:lnTo>
                    <a:lnTo>
                      <a:pt x="1447386" y="1968675"/>
                    </a:lnTo>
                    <a:lnTo>
                      <a:pt x="1445799" y="1996447"/>
                    </a:lnTo>
                    <a:lnTo>
                      <a:pt x="1445006" y="2023426"/>
                    </a:lnTo>
                    <a:lnTo>
                      <a:pt x="1443419" y="2051199"/>
                    </a:lnTo>
                    <a:lnTo>
                      <a:pt x="1445006" y="2086906"/>
                    </a:lnTo>
                    <a:lnTo>
                      <a:pt x="1446593" y="2122614"/>
                    </a:lnTo>
                    <a:lnTo>
                      <a:pt x="1450560" y="2158321"/>
                    </a:lnTo>
                    <a:lnTo>
                      <a:pt x="1454528" y="2193235"/>
                    </a:lnTo>
                    <a:lnTo>
                      <a:pt x="1461670" y="2228149"/>
                    </a:lnTo>
                    <a:lnTo>
                      <a:pt x="1469605" y="2262270"/>
                    </a:lnTo>
                    <a:lnTo>
                      <a:pt x="1478334" y="2296390"/>
                    </a:lnTo>
                    <a:lnTo>
                      <a:pt x="1488649" y="2329718"/>
                    </a:lnTo>
                    <a:lnTo>
                      <a:pt x="1441832" y="2332098"/>
                    </a:lnTo>
                    <a:lnTo>
                      <a:pt x="1394220" y="2332892"/>
                    </a:lnTo>
                    <a:lnTo>
                      <a:pt x="1337086" y="2332098"/>
                    </a:lnTo>
                    <a:lnTo>
                      <a:pt x="1279953" y="2328924"/>
                    </a:lnTo>
                    <a:lnTo>
                      <a:pt x="1223613" y="2323370"/>
                    </a:lnTo>
                    <a:lnTo>
                      <a:pt x="1168066" y="2317815"/>
                    </a:lnTo>
                    <a:lnTo>
                      <a:pt x="1113313" y="2308293"/>
                    </a:lnTo>
                    <a:lnTo>
                      <a:pt x="1059353" y="2297977"/>
                    </a:lnTo>
                    <a:lnTo>
                      <a:pt x="1006187" y="2286868"/>
                    </a:lnTo>
                    <a:lnTo>
                      <a:pt x="953815" y="2272585"/>
                    </a:lnTo>
                    <a:lnTo>
                      <a:pt x="930009" y="2266237"/>
                    </a:lnTo>
                    <a:lnTo>
                      <a:pt x="426122" y="2522538"/>
                    </a:lnTo>
                    <a:lnTo>
                      <a:pt x="560227" y="2101189"/>
                    </a:lnTo>
                    <a:lnTo>
                      <a:pt x="547531" y="2093254"/>
                    </a:lnTo>
                    <a:lnTo>
                      <a:pt x="517377" y="2072623"/>
                    </a:lnTo>
                    <a:lnTo>
                      <a:pt x="486430" y="2051199"/>
                    </a:lnTo>
                    <a:lnTo>
                      <a:pt x="457863" y="2029774"/>
                    </a:lnTo>
                    <a:lnTo>
                      <a:pt x="428503" y="2006763"/>
                    </a:lnTo>
                    <a:lnTo>
                      <a:pt x="399936" y="1984545"/>
                    </a:lnTo>
                    <a:lnTo>
                      <a:pt x="373750" y="1960740"/>
                    </a:lnTo>
                    <a:lnTo>
                      <a:pt x="346770" y="1936141"/>
                    </a:lnTo>
                    <a:lnTo>
                      <a:pt x="321377" y="1911543"/>
                    </a:lnTo>
                    <a:lnTo>
                      <a:pt x="296778" y="1886151"/>
                    </a:lnTo>
                    <a:lnTo>
                      <a:pt x="272972" y="1859172"/>
                    </a:lnTo>
                    <a:lnTo>
                      <a:pt x="250753" y="1832986"/>
                    </a:lnTo>
                    <a:lnTo>
                      <a:pt x="227741" y="1806007"/>
                    </a:lnTo>
                    <a:lnTo>
                      <a:pt x="207110" y="1777441"/>
                    </a:lnTo>
                    <a:lnTo>
                      <a:pt x="187272" y="1749668"/>
                    </a:lnTo>
                    <a:lnTo>
                      <a:pt x="167433" y="1721102"/>
                    </a:lnTo>
                    <a:lnTo>
                      <a:pt x="149182" y="1690950"/>
                    </a:lnTo>
                    <a:lnTo>
                      <a:pt x="131725" y="1661590"/>
                    </a:lnTo>
                    <a:lnTo>
                      <a:pt x="115061" y="1630644"/>
                    </a:lnTo>
                    <a:lnTo>
                      <a:pt x="99984" y="1599697"/>
                    </a:lnTo>
                    <a:lnTo>
                      <a:pt x="85701" y="1569544"/>
                    </a:lnTo>
                    <a:lnTo>
                      <a:pt x="72211" y="1537804"/>
                    </a:lnTo>
                    <a:lnTo>
                      <a:pt x="59514" y="1506064"/>
                    </a:lnTo>
                    <a:lnTo>
                      <a:pt x="48405" y="1472737"/>
                    </a:lnTo>
                    <a:lnTo>
                      <a:pt x="39676" y="1440204"/>
                    </a:lnTo>
                    <a:lnTo>
                      <a:pt x="30154" y="1407670"/>
                    </a:lnTo>
                    <a:lnTo>
                      <a:pt x="22219" y="1373550"/>
                    </a:lnTo>
                    <a:lnTo>
                      <a:pt x="15871" y="1339429"/>
                    </a:lnTo>
                    <a:lnTo>
                      <a:pt x="9522" y="1306102"/>
                    </a:lnTo>
                    <a:lnTo>
                      <a:pt x="5555" y="1271188"/>
                    </a:lnTo>
                    <a:lnTo>
                      <a:pt x="2381" y="1236274"/>
                    </a:lnTo>
                    <a:lnTo>
                      <a:pt x="0" y="1201360"/>
                    </a:lnTo>
                    <a:lnTo>
                      <a:pt x="0" y="1166446"/>
                    </a:lnTo>
                    <a:lnTo>
                      <a:pt x="0" y="1137086"/>
                    </a:lnTo>
                    <a:lnTo>
                      <a:pt x="2381" y="1106140"/>
                    </a:lnTo>
                    <a:lnTo>
                      <a:pt x="4761" y="1075987"/>
                    </a:lnTo>
                    <a:lnTo>
                      <a:pt x="7935" y="1047421"/>
                    </a:lnTo>
                    <a:lnTo>
                      <a:pt x="11903" y="1018061"/>
                    </a:lnTo>
                    <a:lnTo>
                      <a:pt x="15871" y="989495"/>
                    </a:lnTo>
                    <a:lnTo>
                      <a:pt x="22219" y="959342"/>
                    </a:lnTo>
                    <a:lnTo>
                      <a:pt x="27773" y="931570"/>
                    </a:lnTo>
                    <a:lnTo>
                      <a:pt x="36502" y="903004"/>
                    </a:lnTo>
                    <a:lnTo>
                      <a:pt x="44437" y="875231"/>
                    </a:lnTo>
                    <a:lnTo>
                      <a:pt x="52373" y="846665"/>
                    </a:lnTo>
                    <a:lnTo>
                      <a:pt x="62688" y="819686"/>
                    </a:lnTo>
                    <a:lnTo>
                      <a:pt x="73004" y="792707"/>
                    </a:lnTo>
                    <a:lnTo>
                      <a:pt x="84114" y="765728"/>
                    </a:lnTo>
                    <a:lnTo>
                      <a:pt x="96810" y="738749"/>
                    </a:lnTo>
                    <a:lnTo>
                      <a:pt x="110300" y="712564"/>
                    </a:lnTo>
                    <a:lnTo>
                      <a:pt x="122996" y="686378"/>
                    </a:lnTo>
                    <a:lnTo>
                      <a:pt x="138073" y="660986"/>
                    </a:lnTo>
                    <a:lnTo>
                      <a:pt x="153150" y="635594"/>
                    </a:lnTo>
                    <a:lnTo>
                      <a:pt x="168227" y="610996"/>
                    </a:lnTo>
                    <a:lnTo>
                      <a:pt x="184891" y="586397"/>
                    </a:lnTo>
                    <a:lnTo>
                      <a:pt x="202349" y="561799"/>
                    </a:lnTo>
                    <a:lnTo>
                      <a:pt x="219806" y="537994"/>
                    </a:lnTo>
                    <a:lnTo>
                      <a:pt x="238057" y="514189"/>
                    </a:lnTo>
                    <a:lnTo>
                      <a:pt x="257895" y="491177"/>
                    </a:lnTo>
                    <a:lnTo>
                      <a:pt x="276940" y="468166"/>
                    </a:lnTo>
                    <a:lnTo>
                      <a:pt x="297571" y="445947"/>
                    </a:lnTo>
                    <a:lnTo>
                      <a:pt x="318203" y="424523"/>
                    </a:lnTo>
                    <a:lnTo>
                      <a:pt x="340422" y="403098"/>
                    </a:lnTo>
                    <a:lnTo>
                      <a:pt x="361847" y="382467"/>
                    </a:lnTo>
                    <a:lnTo>
                      <a:pt x="384859" y="361836"/>
                    </a:lnTo>
                    <a:lnTo>
                      <a:pt x="408665" y="341205"/>
                    </a:lnTo>
                    <a:lnTo>
                      <a:pt x="433264" y="322161"/>
                    </a:lnTo>
                    <a:lnTo>
                      <a:pt x="456276" y="303117"/>
                    </a:lnTo>
                    <a:lnTo>
                      <a:pt x="482462" y="284867"/>
                    </a:lnTo>
                    <a:lnTo>
                      <a:pt x="507855" y="266616"/>
                    </a:lnTo>
                    <a:lnTo>
                      <a:pt x="533248" y="249159"/>
                    </a:lnTo>
                    <a:lnTo>
                      <a:pt x="560227" y="231702"/>
                    </a:lnTo>
                    <a:lnTo>
                      <a:pt x="588001" y="215039"/>
                    </a:lnTo>
                    <a:lnTo>
                      <a:pt x="615774" y="199169"/>
                    </a:lnTo>
                    <a:lnTo>
                      <a:pt x="642754" y="183299"/>
                    </a:lnTo>
                    <a:lnTo>
                      <a:pt x="672114" y="169016"/>
                    </a:lnTo>
                    <a:lnTo>
                      <a:pt x="700681" y="154733"/>
                    </a:lnTo>
                    <a:lnTo>
                      <a:pt x="730041" y="140450"/>
                    </a:lnTo>
                    <a:lnTo>
                      <a:pt x="760195" y="127754"/>
                    </a:lnTo>
                    <a:lnTo>
                      <a:pt x="789556" y="115058"/>
                    </a:lnTo>
                    <a:lnTo>
                      <a:pt x="820503" y="103155"/>
                    </a:lnTo>
                    <a:lnTo>
                      <a:pt x="852244" y="92046"/>
                    </a:lnTo>
                    <a:lnTo>
                      <a:pt x="883191" y="80937"/>
                    </a:lnTo>
                    <a:lnTo>
                      <a:pt x="914932" y="70622"/>
                    </a:lnTo>
                    <a:lnTo>
                      <a:pt x="947467" y="61893"/>
                    </a:lnTo>
                    <a:lnTo>
                      <a:pt x="980001" y="52371"/>
                    </a:lnTo>
                    <a:lnTo>
                      <a:pt x="1013329" y="44436"/>
                    </a:lnTo>
                    <a:lnTo>
                      <a:pt x="1045864" y="37295"/>
                    </a:lnTo>
                    <a:lnTo>
                      <a:pt x="1079985" y="29360"/>
                    </a:lnTo>
                    <a:lnTo>
                      <a:pt x="1113313" y="23805"/>
                    </a:lnTo>
                    <a:lnTo>
                      <a:pt x="1147434" y="18251"/>
                    </a:lnTo>
                    <a:lnTo>
                      <a:pt x="1182350" y="13490"/>
                    </a:lnTo>
                    <a:lnTo>
                      <a:pt x="1217265" y="9522"/>
                    </a:lnTo>
                    <a:lnTo>
                      <a:pt x="1252180" y="6348"/>
                    </a:lnTo>
                    <a:lnTo>
                      <a:pt x="1287095" y="3174"/>
                    </a:lnTo>
                    <a:lnTo>
                      <a:pt x="1322803" y="2381"/>
                    </a:lnTo>
                    <a:lnTo>
                      <a:pt x="1358512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18311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78682" y="1789968"/>
            <a:ext cx="1656184" cy="165618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23"/>
          <p:cNvSpPr txBox="1"/>
          <p:nvPr/>
        </p:nvSpPr>
        <p:spPr>
          <a:xfrm>
            <a:off x="1832313" y="3709077"/>
            <a:ext cx="748923" cy="5796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ts val="19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</a:p>
        </p:txBody>
      </p:sp>
      <p:sp>
        <p:nvSpPr>
          <p:cNvPr id="10" name="矩形 9"/>
          <p:cNvSpPr/>
          <p:nvPr/>
        </p:nvSpPr>
        <p:spPr>
          <a:xfrm>
            <a:off x="1378682" y="4285141"/>
            <a:ext cx="1656184" cy="1062233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577379" y="1772816"/>
            <a:ext cx="0" cy="354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927934" y="1772816"/>
            <a:ext cx="0" cy="35472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7"/>
          <p:cNvSpPr txBox="1"/>
          <p:nvPr/>
        </p:nvSpPr>
        <p:spPr>
          <a:xfrm>
            <a:off x="4006974" y="2660427"/>
            <a:ext cx="2592288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您的内容打在这里，或者通过复制您的文本后，在此框中选择粘贴，并选择只保留文字。您的内容打在这里，或者通过通过复制您的文本。您的内容打在这里，或者通过通过复制您的文本。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您的内容打在这里，或者通过复制您的文本后，在此框中选择粘贴，并选择只保留文字或者通过通过复制您的文本。您的内容打在这里，或者通过通过复制您的文本。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28"/>
          <p:cNvSpPr txBox="1"/>
          <p:nvPr/>
        </p:nvSpPr>
        <p:spPr>
          <a:xfrm>
            <a:off x="4006974" y="1789968"/>
            <a:ext cx="10679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About Me</a:t>
            </a:r>
          </a:p>
        </p:txBody>
      </p:sp>
      <p:sp>
        <p:nvSpPr>
          <p:cNvPr id="15" name="TextBox 29"/>
          <p:cNvSpPr txBox="1"/>
          <p:nvPr/>
        </p:nvSpPr>
        <p:spPr>
          <a:xfrm>
            <a:off x="7391350" y="1789968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Skill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7487552" y="2708920"/>
            <a:ext cx="3168352" cy="2458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50"/>
          <p:cNvSpPr txBox="1"/>
          <p:nvPr/>
        </p:nvSpPr>
        <p:spPr>
          <a:xfrm>
            <a:off x="7416750" y="242088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影响力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7487552" y="3403990"/>
            <a:ext cx="3168352" cy="2458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52"/>
          <p:cNvSpPr txBox="1"/>
          <p:nvPr/>
        </p:nvSpPr>
        <p:spPr>
          <a:xfrm>
            <a:off x="7416750" y="311595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洞察力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7487552" y="4105913"/>
            <a:ext cx="3168352" cy="2458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54"/>
          <p:cNvSpPr txBox="1"/>
          <p:nvPr/>
        </p:nvSpPr>
        <p:spPr>
          <a:xfrm>
            <a:off x="7416750" y="3819934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7487552" y="4866845"/>
            <a:ext cx="3168352" cy="24587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56"/>
          <p:cNvSpPr txBox="1"/>
          <p:nvPr/>
        </p:nvSpPr>
        <p:spPr>
          <a:xfrm>
            <a:off x="7416750" y="45366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掌控力</a:t>
            </a:r>
          </a:p>
        </p:txBody>
      </p:sp>
      <p:sp>
        <p:nvSpPr>
          <p:cNvPr id="24" name="圆角矩形 23"/>
          <p:cNvSpPr/>
          <p:nvPr/>
        </p:nvSpPr>
        <p:spPr>
          <a:xfrm>
            <a:off x="7487552" y="2708920"/>
            <a:ext cx="1848014" cy="245870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7487552" y="3403990"/>
            <a:ext cx="2352070" cy="245870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7487552" y="4105913"/>
            <a:ext cx="2856126" cy="245870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487552" y="4866845"/>
            <a:ext cx="2568094" cy="245870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78682" y="3446152"/>
            <a:ext cx="1656184" cy="100286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75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8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62746" y="1827571"/>
            <a:ext cx="1441647" cy="1283039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262558" y="3345858"/>
            <a:ext cx="2445891" cy="1214524"/>
            <a:chOff x="1054646" y="4005064"/>
            <a:chExt cx="2445891" cy="1214524"/>
          </a:xfrm>
        </p:grpSpPr>
        <p:sp>
          <p:nvSpPr>
            <p:cNvPr id="73" name="TextBox 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弧形 74"/>
          <p:cNvSpPr/>
          <p:nvPr/>
        </p:nvSpPr>
        <p:spPr>
          <a:xfrm rot="5098193">
            <a:off x="3164972" y="207713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/>
          <p:cNvSpPr/>
          <p:nvPr/>
        </p:nvSpPr>
        <p:spPr>
          <a:xfrm>
            <a:off x="2992613" y="3888552"/>
            <a:ext cx="1441647" cy="1283039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实施</a:t>
            </a:r>
          </a:p>
        </p:txBody>
      </p:sp>
      <p:grpSp>
        <p:nvGrpSpPr>
          <p:cNvPr id="77" name="组合 76"/>
          <p:cNvGrpSpPr/>
          <p:nvPr/>
        </p:nvGrpSpPr>
        <p:grpSpPr>
          <a:xfrm>
            <a:off x="2492425" y="5253211"/>
            <a:ext cx="2445891" cy="1214524"/>
            <a:chOff x="1054646" y="4005064"/>
            <a:chExt cx="2445891" cy="1214524"/>
          </a:xfrm>
        </p:grpSpPr>
        <p:sp>
          <p:nvSpPr>
            <p:cNvPr id="78" name="TextBox 13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0" name="弧形 79"/>
          <p:cNvSpPr/>
          <p:nvPr/>
        </p:nvSpPr>
        <p:spPr>
          <a:xfrm>
            <a:off x="1124273" y="262577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5587282" y="1814466"/>
            <a:ext cx="1441647" cy="1283039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调整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3140497" y="1752070"/>
            <a:ext cx="2445891" cy="1214524"/>
            <a:chOff x="1054646" y="4005064"/>
            <a:chExt cx="2445891" cy="1214524"/>
          </a:xfrm>
        </p:grpSpPr>
        <p:sp>
          <p:nvSpPr>
            <p:cNvPr id="83" name="TextBox 1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747522" y="3925415"/>
            <a:ext cx="1441647" cy="1283039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深化</a:t>
            </a:r>
          </a:p>
        </p:txBody>
      </p:sp>
      <p:grpSp>
        <p:nvGrpSpPr>
          <p:cNvPr id="86" name="组合 85"/>
          <p:cNvGrpSpPr/>
          <p:nvPr/>
        </p:nvGrpSpPr>
        <p:grpSpPr>
          <a:xfrm>
            <a:off x="7247334" y="5290074"/>
            <a:ext cx="2445891" cy="1214524"/>
            <a:chOff x="1054646" y="4005064"/>
            <a:chExt cx="2445891" cy="1214524"/>
          </a:xfrm>
        </p:grpSpPr>
        <p:sp>
          <p:nvSpPr>
            <p:cNvPr id="87" name="TextBox 22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弧形 88"/>
          <p:cNvSpPr/>
          <p:nvPr/>
        </p:nvSpPr>
        <p:spPr>
          <a:xfrm>
            <a:off x="5879182" y="2662641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弧形 89"/>
          <p:cNvSpPr/>
          <p:nvPr/>
        </p:nvSpPr>
        <p:spPr>
          <a:xfrm rot="5098193">
            <a:off x="7917500" y="2077138"/>
            <a:ext cx="2533798" cy="2369712"/>
          </a:xfrm>
          <a:prstGeom prst="arc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>
            <a:off x="10339810" y="1814466"/>
            <a:ext cx="1441647" cy="1283039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冲刺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7893025" y="1752070"/>
            <a:ext cx="2445891" cy="1214524"/>
            <a:chOff x="1054646" y="4005064"/>
            <a:chExt cx="2445891" cy="1214524"/>
          </a:xfrm>
        </p:grpSpPr>
        <p:sp>
          <p:nvSpPr>
            <p:cNvPr id="93" name="TextBox 28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917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5" grpId="0" animBg="1"/>
      <p:bldP spid="76" grpId="0" animBg="1"/>
      <p:bldP spid="80" grpId="0" animBg="1"/>
      <p:bldP spid="81" grpId="0" animBg="1"/>
      <p:bldP spid="85" grpId="0" animBg="1"/>
      <p:bldP spid="89" grpId="0" animBg="1"/>
      <p:bldP spid="90" grpId="0" animBg="1"/>
      <p:bldP spid="9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858984" y="2368594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rgbClr val="ACB2BC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1552161" y="2005513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353A42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2243245" y="2570413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7001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21"/>
          <p:cNvSpPr txBox="1"/>
          <p:nvPr/>
        </p:nvSpPr>
        <p:spPr>
          <a:xfrm>
            <a:off x="1179793" y="2080380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45%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12" name="TextBox 22"/>
          <p:cNvSpPr txBox="1"/>
          <p:nvPr/>
        </p:nvSpPr>
        <p:spPr>
          <a:xfrm>
            <a:off x="1872447" y="1715966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80%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2563533" y="2281330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858984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25"/>
          <p:cNvSpPr txBox="1"/>
          <p:nvPr/>
        </p:nvSpPr>
        <p:spPr>
          <a:xfrm>
            <a:off x="1820635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6"/>
          <p:cNvSpPr txBox="1"/>
          <p:nvPr/>
        </p:nvSpPr>
        <p:spPr>
          <a:xfrm>
            <a:off x="2782288" y="4280697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37507" y="5023090"/>
            <a:ext cx="3656433" cy="815003"/>
            <a:chOff x="437507" y="4812074"/>
            <a:chExt cx="3656433" cy="815003"/>
          </a:xfrm>
        </p:grpSpPr>
        <p:sp>
          <p:nvSpPr>
            <p:cNvPr id="18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ACB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20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rgbClr val="353A4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56"/>
            <p:cNvSpPr txBox="1"/>
            <p:nvPr/>
          </p:nvSpPr>
          <p:spPr>
            <a:xfrm>
              <a:off x="556983" y="4978015"/>
              <a:ext cx="752339" cy="4831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01</a:t>
              </a:r>
            </a:p>
          </p:txBody>
        </p:sp>
      </p:grpSp>
      <p:sp>
        <p:nvSpPr>
          <p:cNvPr id="22" name="Freeform 7"/>
          <p:cNvSpPr>
            <a:spLocks/>
          </p:cNvSpPr>
          <p:nvPr/>
        </p:nvSpPr>
        <p:spPr bwMode="auto">
          <a:xfrm>
            <a:off x="4689034" y="2366247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rgbClr val="ACB2BC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8"/>
          <p:cNvSpPr>
            <a:spLocks/>
          </p:cNvSpPr>
          <p:nvPr/>
        </p:nvSpPr>
        <p:spPr bwMode="auto">
          <a:xfrm>
            <a:off x="5382211" y="2003166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353A42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9"/>
          <p:cNvSpPr>
            <a:spLocks/>
          </p:cNvSpPr>
          <p:nvPr/>
        </p:nvSpPr>
        <p:spPr bwMode="auto">
          <a:xfrm>
            <a:off x="6073295" y="2568066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7001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1"/>
          <p:cNvSpPr txBox="1"/>
          <p:nvPr/>
        </p:nvSpPr>
        <p:spPr>
          <a:xfrm>
            <a:off x="5009843" y="2078033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45%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5702497" y="1713619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80%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27" name="TextBox 23"/>
          <p:cNvSpPr txBox="1"/>
          <p:nvPr/>
        </p:nvSpPr>
        <p:spPr>
          <a:xfrm>
            <a:off x="6393583" y="2278983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689034" y="4278350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5"/>
          <p:cNvSpPr txBox="1"/>
          <p:nvPr/>
        </p:nvSpPr>
        <p:spPr>
          <a:xfrm>
            <a:off x="5650685" y="4278350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6"/>
          <p:cNvSpPr txBox="1"/>
          <p:nvPr/>
        </p:nvSpPr>
        <p:spPr>
          <a:xfrm>
            <a:off x="6612338" y="4278350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267557" y="5020743"/>
            <a:ext cx="3656433" cy="815003"/>
            <a:chOff x="437507" y="4812074"/>
            <a:chExt cx="3656433" cy="815003"/>
          </a:xfrm>
        </p:grpSpPr>
        <p:sp>
          <p:nvSpPr>
            <p:cNvPr id="32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34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rgbClr val="353A4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56"/>
            <p:cNvSpPr txBox="1"/>
            <p:nvPr/>
          </p:nvSpPr>
          <p:spPr>
            <a:xfrm>
              <a:off x="556983" y="4978015"/>
              <a:ext cx="752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02</a:t>
              </a:r>
            </a:p>
          </p:txBody>
        </p:sp>
      </p:grpSp>
      <p:sp>
        <p:nvSpPr>
          <p:cNvPr id="36" name="Freeform 7"/>
          <p:cNvSpPr>
            <a:spLocks/>
          </p:cNvSpPr>
          <p:nvPr/>
        </p:nvSpPr>
        <p:spPr bwMode="auto">
          <a:xfrm>
            <a:off x="8516688" y="2363902"/>
            <a:ext cx="1430264" cy="1829887"/>
          </a:xfrm>
          <a:custGeom>
            <a:avLst/>
            <a:gdLst>
              <a:gd name="T0" fmla="*/ 684 w 1368"/>
              <a:gd name="T1" fmla="*/ 0 h 1895"/>
              <a:gd name="T2" fmla="*/ 711 w 1368"/>
              <a:gd name="T3" fmla="*/ 4 h 1895"/>
              <a:gd name="T4" fmla="*/ 738 w 1368"/>
              <a:gd name="T5" fmla="*/ 17 h 1895"/>
              <a:gd name="T6" fmla="*/ 765 w 1368"/>
              <a:gd name="T7" fmla="*/ 38 h 1895"/>
              <a:gd name="T8" fmla="*/ 790 w 1368"/>
              <a:gd name="T9" fmla="*/ 70 h 1895"/>
              <a:gd name="T10" fmla="*/ 816 w 1368"/>
              <a:gd name="T11" fmla="*/ 108 h 1895"/>
              <a:gd name="T12" fmla="*/ 840 w 1368"/>
              <a:gd name="T13" fmla="*/ 155 h 1895"/>
              <a:gd name="T14" fmla="*/ 863 w 1368"/>
              <a:gd name="T15" fmla="*/ 212 h 1895"/>
              <a:gd name="T16" fmla="*/ 884 w 1368"/>
              <a:gd name="T17" fmla="*/ 275 h 1895"/>
              <a:gd name="T18" fmla="*/ 1368 w 1368"/>
              <a:gd name="T19" fmla="*/ 1895 h 1895"/>
              <a:gd name="T20" fmla="*/ 0 w 1368"/>
              <a:gd name="T21" fmla="*/ 1895 h 1895"/>
              <a:gd name="T22" fmla="*/ 485 w 1368"/>
              <a:gd name="T23" fmla="*/ 275 h 1895"/>
              <a:gd name="T24" fmla="*/ 507 w 1368"/>
              <a:gd name="T25" fmla="*/ 212 h 1895"/>
              <a:gd name="T26" fmla="*/ 529 w 1368"/>
              <a:gd name="T27" fmla="*/ 155 h 1895"/>
              <a:gd name="T28" fmla="*/ 553 w 1368"/>
              <a:gd name="T29" fmla="*/ 108 h 1895"/>
              <a:gd name="T30" fmla="*/ 577 w 1368"/>
              <a:gd name="T31" fmla="*/ 70 h 1895"/>
              <a:gd name="T32" fmla="*/ 604 w 1368"/>
              <a:gd name="T33" fmla="*/ 38 h 1895"/>
              <a:gd name="T34" fmla="*/ 630 w 1368"/>
              <a:gd name="T35" fmla="*/ 17 h 1895"/>
              <a:gd name="T36" fmla="*/ 657 w 1368"/>
              <a:gd name="T37" fmla="*/ 4 h 1895"/>
              <a:gd name="T38" fmla="*/ 684 w 1368"/>
              <a:gd name="T39" fmla="*/ 0 h 1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8" h="1895">
                <a:moveTo>
                  <a:pt x="684" y="0"/>
                </a:moveTo>
                <a:lnTo>
                  <a:pt x="711" y="4"/>
                </a:lnTo>
                <a:lnTo>
                  <a:pt x="738" y="17"/>
                </a:lnTo>
                <a:lnTo>
                  <a:pt x="765" y="38"/>
                </a:lnTo>
                <a:lnTo>
                  <a:pt x="790" y="70"/>
                </a:lnTo>
                <a:lnTo>
                  <a:pt x="816" y="108"/>
                </a:lnTo>
                <a:lnTo>
                  <a:pt x="840" y="155"/>
                </a:lnTo>
                <a:lnTo>
                  <a:pt x="863" y="212"/>
                </a:lnTo>
                <a:lnTo>
                  <a:pt x="884" y="275"/>
                </a:lnTo>
                <a:lnTo>
                  <a:pt x="1368" y="1895"/>
                </a:lnTo>
                <a:lnTo>
                  <a:pt x="0" y="1895"/>
                </a:lnTo>
                <a:lnTo>
                  <a:pt x="485" y="275"/>
                </a:lnTo>
                <a:lnTo>
                  <a:pt x="507" y="212"/>
                </a:lnTo>
                <a:lnTo>
                  <a:pt x="529" y="155"/>
                </a:lnTo>
                <a:lnTo>
                  <a:pt x="553" y="108"/>
                </a:lnTo>
                <a:lnTo>
                  <a:pt x="577" y="70"/>
                </a:lnTo>
                <a:lnTo>
                  <a:pt x="604" y="38"/>
                </a:lnTo>
                <a:lnTo>
                  <a:pt x="630" y="17"/>
                </a:lnTo>
                <a:lnTo>
                  <a:pt x="657" y="4"/>
                </a:lnTo>
                <a:lnTo>
                  <a:pt x="684" y="0"/>
                </a:lnTo>
                <a:close/>
              </a:path>
            </a:pathLst>
          </a:custGeom>
          <a:solidFill>
            <a:srgbClr val="ACB2BC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8"/>
          <p:cNvSpPr>
            <a:spLocks/>
          </p:cNvSpPr>
          <p:nvPr/>
        </p:nvSpPr>
        <p:spPr bwMode="auto">
          <a:xfrm>
            <a:off x="9209865" y="2000821"/>
            <a:ext cx="1429219" cy="2192968"/>
          </a:xfrm>
          <a:custGeom>
            <a:avLst/>
            <a:gdLst>
              <a:gd name="T0" fmla="*/ 696 w 1367"/>
              <a:gd name="T1" fmla="*/ 0 h 2271"/>
              <a:gd name="T2" fmla="*/ 722 w 1367"/>
              <a:gd name="T3" fmla="*/ 8 h 2271"/>
              <a:gd name="T4" fmla="*/ 747 w 1367"/>
              <a:gd name="T5" fmla="*/ 27 h 2271"/>
              <a:gd name="T6" fmla="*/ 771 w 1367"/>
              <a:gd name="T7" fmla="*/ 54 h 2271"/>
              <a:gd name="T8" fmla="*/ 795 w 1367"/>
              <a:gd name="T9" fmla="*/ 91 h 2271"/>
              <a:gd name="T10" fmla="*/ 820 w 1367"/>
              <a:gd name="T11" fmla="*/ 136 h 2271"/>
              <a:gd name="T12" fmla="*/ 841 w 1367"/>
              <a:gd name="T13" fmla="*/ 191 h 2271"/>
              <a:gd name="T14" fmla="*/ 862 w 1367"/>
              <a:gd name="T15" fmla="*/ 255 h 2271"/>
              <a:gd name="T16" fmla="*/ 883 w 1367"/>
              <a:gd name="T17" fmla="*/ 329 h 2271"/>
              <a:gd name="T18" fmla="*/ 1367 w 1367"/>
              <a:gd name="T19" fmla="*/ 2271 h 2271"/>
              <a:gd name="T20" fmla="*/ 0 w 1367"/>
              <a:gd name="T21" fmla="*/ 2271 h 2271"/>
              <a:gd name="T22" fmla="*/ 483 w 1367"/>
              <a:gd name="T23" fmla="*/ 329 h 2271"/>
              <a:gd name="T24" fmla="*/ 503 w 1367"/>
              <a:gd name="T25" fmla="*/ 255 h 2271"/>
              <a:gd name="T26" fmla="*/ 524 w 1367"/>
              <a:gd name="T27" fmla="*/ 191 h 2271"/>
              <a:gd name="T28" fmla="*/ 547 w 1367"/>
              <a:gd name="T29" fmla="*/ 136 h 2271"/>
              <a:gd name="T30" fmla="*/ 571 w 1367"/>
              <a:gd name="T31" fmla="*/ 91 h 2271"/>
              <a:gd name="T32" fmla="*/ 595 w 1367"/>
              <a:gd name="T33" fmla="*/ 54 h 2271"/>
              <a:gd name="T34" fmla="*/ 619 w 1367"/>
              <a:gd name="T35" fmla="*/ 27 h 2271"/>
              <a:gd name="T36" fmla="*/ 645 w 1367"/>
              <a:gd name="T37" fmla="*/ 8 h 2271"/>
              <a:gd name="T38" fmla="*/ 671 w 1367"/>
              <a:gd name="T39" fmla="*/ 0 h 2271"/>
              <a:gd name="T40" fmla="*/ 696 w 1367"/>
              <a:gd name="T41" fmla="*/ 0 h 2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67" h="2271">
                <a:moveTo>
                  <a:pt x="696" y="0"/>
                </a:moveTo>
                <a:lnTo>
                  <a:pt x="722" y="8"/>
                </a:lnTo>
                <a:lnTo>
                  <a:pt x="747" y="27"/>
                </a:lnTo>
                <a:lnTo>
                  <a:pt x="771" y="54"/>
                </a:lnTo>
                <a:lnTo>
                  <a:pt x="795" y="91"/>
                </a:lnTo>
                <a:lnTo>
                  <a:pt x="820" y="136"/>
                </a:lnTo>
                <a:lnTo>
                  <a:pt x="841" y="191"/>
                </a:lnTo>
                <a:lnTo>
                  <a:pt x="862" y="255"/>
                </a:lnTo>
                <a:lnTo>
                  <a:pt x="883" y="329"/>
                </a:lnTo>
                <a:lnTo>
                  <a:pt x="1367" y="2271"/>
                </a:lnTo>
                <a:lnTo>
                  <a:pt x="0" y="2271"/>
                </a:lnTo>
                <a:lnTo>
                  <a:pt x="483" y="329"/>
                </a:lnTo>
                <a:lnTo>
                  <a:pt x="503" y="255"/>
                </a:lnTo>
                <a:lnTo>
                  <a:pt x="524" y="191"/>
                </a:lnTo>
                <a:lnTo>
                  <a:pt x="547" y="136"/>
                </a:lnTo>
                <a:lnTo>
                  <a:pt x="571" y="91"/>
                </a:lnTo>
                <a:lnTo>
                  <a:pt x="595" y="54"/>
                </a:lnTo>
                <a:lnTo>
                  <a:pt x="619" y="27"/>
                </a:lnTo>
                <a:lnTo>
                  <a:pt x="645" y="8"/>
                </a:lnTo>
                <a:lnTo>
                  <a:pt x="671" y="0"/>
                </a:lnTo>
                <a:lnTo>
                  <a:pt x="696" y="0"/>
                </a:lnTo>
                <a:close/>
              </a:path>
            </a:pathLst>
          </a:custGeom>
          <a:solidFill>
            <a:srgbClr val="353A42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9"/>
          <p:cNvSpPr>
            <a:spLocks/>
          </p:cNvSpPr>
          <p:nvPr/>
        </p:nvSpPr>
        <p:spPr bwMode="auto">
          <a:xfrm>
            <a:off x="9900949" y="2565721"/>
            <a:ext cx="1429219" cy="1628068"/>
          </a:xfrm>
          <a:custGeom>
            <a:avLst/>
            <a:gdLst>
              <a:gd name="T0" fmla="*/ 669 w 1367"/>
              <a:gd name="T1" fmla="*/ 0 h 1686"/>
              <a:gd name="T2" fmla="*/ 699 w 1367"/>
              <a:gd name="T3" fmla="*/ 0 h 1686"/>
              <a:gd name="T4" fmla="*/ 727 w 1367"/>
              <a:gd name="T5" fmla="*/ 8 h 1686"/>
              <a:gd name="T6" fmla="*/ 756 w 1367"/>
              <a:gd name="T7" fmla="*/ 25 h 1686"/>
              <a:gd name="T8" fmla="*/ 783 w 1367"/>
              <a:gd name="T9" fmla="*/ 52 h 1686"/>
              <a:gd name="T10" fmla="*/ 810 w 1367"/>
              <a:gd name="T11" fmla="*/ 86 h 1686"/>
              <a:gd name="T12" fmla="*/ 837 w 1367"/>
              <a:gd name="T13" fmla="*/ 130 h 1686"/>
              <a:gd name="T14" fmla="*/ 861 w 1367"/>
              <a:gd name="T15" fmla="*/ 183 h 1686"/>
              <a:gd name="T16" fmla="*/ 883 w 1367"/>
              <a:gd name="T17" fmla="*/ 244 h 1686"/>
              <a:gd name="T18" fmla="*/ 1367 w 1367"/>
              <a:gd name="T19" fmla="*/ 1686 h 1686"/>
              <a:gd name="T20" fmla="*/ 0 w 1367"/>
              <a:gd name="T21" fmla="*/ 1686 h 1686"/>
              <a:gd name="T22" fmla="*/ 485 w 1367"/>
              <a:gd name="T23" fmla="*/ 244 h 1686"/>
              <a:gd name="T24" fmla="*/ 508 w 1367"/>
              <a:gd name="T25" fmla="*/ 183 h 1686"/>
              <a:gd name="T26" fmla="*/ 532 w 1367"/>
              <a:gd name="T27" fmla="*/ 130 h 1686"/>
              <a:gd name="T28" fmla="*/ 557 w 1367"/>
              <a:gd name="T29" fmla="*/ 86 h 1686"/>
              <a:gd name="T30" fmla="*/ 584 w 1367"/>
              <a:gd name="T31" fmla="*/ 52 h 1686"/>
              <a:gd name="T32" fmla="*/ 612 w 1367"/>
              <a:gd name="T33" fmla="*/ 25 h 1686"/>
              <a:gd name="T34" fmla="*/ 641 w 1367"/>
              <a:gd name="T35" fmla="*/ 8 h 1686"/>
              <a:gd name="T36" fmla="*/ 669 w 1367"/>
              <a:gd name="T37" fmla="*/ 0 h 1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67" h="1686">
                <a:moveTo>
                  <a:pt x="669" y="0"/>
                </a:moveTo>
                <a:lnTo>
                  <a:pt x="699" y="0"/>
                </a:lnTo>
                <a:lnTo>
                  <a:pt x="727" y="8"/>
                </a:lnTo>
                <a:lnTo>
                  <a:pt x="756" y="25"/>
                </a:lnTo>
                <a:lnTo>
                  <a:pt x="783" y="52"/>
                </a:lnTo>
                <a:lnTo>
                  <a:pt x="810" y="86"/>
                </a:lnTo>
                <a:lnTo>
                  <a:pt x="837" y="130"/>
                </a:lnTo>
                <a:lnTo>
                  <a:pt x="861" y="183"/>
                </a:lnTo>
                <a:lnTo>
                  <a:pt x="883" y="244"/>
                </a:lnTo>
                <a:lnTo>
                  <a:pt x="1367" y="1686"/>
                </a:lnTo>
                <a:lnTo>
                  <a:pt x="0" y="1686"/>
                </a:lnTo>
                <a:lnTo>
                  <a:pt x="485" y="244"/>
                </a:lnTo>
                <a:lnTo>
                  <a:pt x="508" y="183"/>
                </a:lnTo>
                <a:lnTo>
                  <a:pt x="532" y="130"/>
                </a:lnTo>
                <a:lnTo>
                  <a:pt x="557" y="86"/>
                </a:lnTo>
                <a:lnTo>
                  <a:pt x="584" y="52"/>
                </a:lnTo>
                <a:lnTo>
                  <a:pt x="612" y="25"/>
                </a:lnTo>
                <a:lnTo>
                  <a:pt x="641" y="8"/>
                </a:lnTo>
                <a:lnTo>
                  <a:pt x="669" y="0"/>
                </a:lnTo>
                <a:close/>
              </a:path>
            </a:pathLst>
          </a:custGeom>
          <a:solidFill>
            <a:srgbClr val="E70014">
              <a:alpha val="85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TextBox 21"/>
          <p:cNvSpPr txBox="1"/>
          <p:nvPr/>
        </p:nvSpPr>
        <p:spPr>
          <a:xfrm>
            <a:off x="8837497" y="2075688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45%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40" name="TextBox 22"/>
          <p:cNvSpPr txBox="1"/>
          <p:nvPr/>
        </p:nvSpPr>
        <p:spPr>
          <a:xfrm>
            <a:off x="9530151" y="1711274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80%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41" name="TextBox 23"/>
          <p:cNvSpPr txBox="1"/>
          <p:nvPr/>
        </p:nvSpPr>
        <p:spPr>
          <a:xfrm>
            <a:off x="10221237" y="2276638"/>
            <a:ext cx="788645" cy="365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aseline="30000" dirty="0">
                <a:solidFill>
                  <a:schemeClr val="bg1">
                    <a:lumMod val="50000"/>
                  </a:schemeClr>
                </a:solidFill>
                <a:latin typeface="Lato" pitchFamily="34" charset="0"/>
              </a:rPr>
              <a:t>40%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Lato" pitchFamily="34" charset="0"/>
            </a:endParaRPr>
          </a:p>
        </p:txBody>
      </p:sp>
      <p:sp>
        <p:nvSpPr>
          <p:cNvPr id="42" name="TextBox 24"/>
          <p:cNvSpPr txBox="1"/>
          <p:nvPr/>
        </p:nvSpPr>
        <p:spPr>
          <a:xfrm>
            <a:off x="8516688" y="427600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25"/>
          <p:cNvSpPr txBox="1"/>
          <p:nvPr/>
        </p:nvSpPr>
        <p:spPr>
          <a:xfrm>
            <a:off x="9478339" y="427600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26"/>
          <p:cNvSpPr txBox="1"/>
          <p:nvPr/>
        </p:nvSpPr>
        <p:spPr>
          <a:xfrm>
            <a:off x="10439992" y="4276005"/>
            <a:ext cx="890177" cy="256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aseline="30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baseline="30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95211" y="5018398"/>
            <a:ext cx="3656433" cy="815003"/>
            <a:chOff x="437507" y="4812074"/>
            <a:chExt cx="3656433" cy="815003"/>
          </a:xfrm>
        </p:grpSpPr>
        <p:sp>
          <p:nvSpPr>
            <p:cNvPr id="46" name="Rounded Rectangle 58"/>
            <p:cNvSpPr/>
            <p:nvPr/>
          </p:nvSpPr>
          <p:spPr>
            <a:xfrm>
              <a:off x="437507" y="4812074"/>
              <a:ext cx="3656433" cy="815003"/>
            </a:xfrm>
            <a:prstGeom prst="roundRect">
              <a:avLst/>
            </a:prstGeom>
            <a:solidFill>
              <a:srgbClr val="ACB2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54"/>
            <p:cNvSpPr txBox="1"/>
            <p:nvPr/>
          </p:nvSpPr>
          <p:spPr>
            <a:xfrm>
              <a:off x="1381622" y="4978015"/>
              <a:ext cx="2712317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替换文字内容，添加相关标题，修改文字内容，也可以直接复制你的内容到此。请替换文字内容。</a:t>
              </a:r>
              <a:endParaRPr lang="en-US" sz="1000" dirty="0">
                <a:solidFill>
                  <a:schemeClr val="bg1"/>
                </a:solidFill>
                <a:latin typeface="Lato" pitchFamily="34" charset="0"/>
              </a:endParaRPr>
            </a:p>
          </p:txBody>
        </p:sp>
        <p:sp>
          <p:nvSpPr>
            <p:cNvPr id="48" name="Oval 55"/>
            <p:cNvSpPr/>
            <p:nvPr/>
          </p:nvSpPr>
          <p:spPr>
            <a:xfrm>
              <a:off x="634197" y="4920619"/>
              <a:ext cx="597911" cy="597911"/>
            </a:xfrm>
            <a:prstGeom prst="ellipse">
              <a:avLst/>
            </a:prstGeom>
            <a:solidFill>
              <a:srgbClr val="353A42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56"/>
            <p:cNvSpPr txBox="1"/>
            <p:nvPr/>
          </p:nvSpPr>
          <p:spPr>
            <a:xfrm>
              <a:off x="556983" y="4978015"/>
              <a:ext cx="752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03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05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48764" y="999035"/>
            <a:ext cx="3494472" cy="215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sz="7998" dirty="0">
                <a:solidFill>
                  <a:schemeClr val="bg1">
                    <a:lumMod val="75000"/>
                  </a:schemeClr>
                </a:solidFill>
                <a:sym typeface="+mn-lt"/>
              </a:rPr>
              <a:t>PART  </a:t>
            </a:r>
            <a:r>
              <a:rPr lang="en-US" altLang="zh-CN" sz="5400" dirty="0">
                <a:solidFill>
                  <a:srgbClr val="E70014"/>
                </a:solidFill>
                <a:latin typeface="+mj-ea"/>
                <a:ea typeface="+mj-ea"/>
                <a:sym typeface="+mn-lt"/>
              </a:rPr>
              <a:t>02</a:t>
            </a:r>
            <a:endParaRPr lang="zh-CN" altLang="en-US" sz="5400" dirty="0">
              <a:solidFill>
                <a:srgbClr val="E70014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79989" y="3592395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18673" y="3601102"/>
            <a:ext cx="295465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5079" y="5104574"/>
            <a:ext cx="6318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销售报告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项目提案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600" spc="1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8891" y="4647499"/>
            <a:ext cx="535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PRESENTATION SUB TITLE</a:t>
            </a:r>
          </a:p>
        </p:txBody>
      </p:sp>
    </p:spTree>
    <p:extLst>
      <p:ext uri="{BB962C8B-B14F-4D97-AF65-F5344CB8AC3E}">
        <p14:creationId xmlns:p14="http://schemas.microsoft.com/office/powerpoint/2010/main" val="206704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0" y="1268760"/>
            <a:ext cx="4943078" cy="25278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5015086" y="1268760"/>
            <a:ext cx="1296144" cy="122413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015086" y="2572484"/>
            <a:ext cx="1296144" cy="1224136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6383238" y="1286272"/>
            <a:ext cx="1296144" cy="1224136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>
            <a:off x="6383238" y="2589996"/>
            <a:ext cx="1296144" cy="1224136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7751390" y="1286272"/>
            <a:ext cx="1296144" cy="1224136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7751390" y="2589996"/>
            <a:ext cx="1296144" cy="1224136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" y="3950568"/>
            <a:ext cx="4511030" cy="72008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4583038" y="3953715"/>
            <a:ext cx="7607375" cy="288032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项目汇总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1155459" y="4365104"/>
            <a:ext cx="4939747" cy="815608"/>
            <a:chOff x="924339" y="1772318"/>
            <a:chExt cx="4939747" cy="815608"/>
          </a:xfrm>
        </p:grpSpPr>
        <p:sp>
          <p:nvSpPr>
            <p:cNvPr id="64" name="椭圆 63"/>
            <p:cNvSpPr/>
            <p:nvPr/>
          </p:nvSpPr>
          <p:spPr>
            <a:xfrm>
              <a:off x="924339" y="1869115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722973" y="1772318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155459" y="5399588"/>
            <a:ext cx="4939747" cy="815608"/>
            <a:chOff x="924339" y="2806802"/>
            <a:chExt cx="4939747" cy="815608"/>
          </a:xfrm>
        </p:grpSpPr>
        <p:sp>
          <p:nvSpPr>
            <p:cNvPr id="67" name="椭圆 66"/>
            <p:cNvSpPr/>
            <p:nvPr/>
          </p:nvSpPr>
          <p:spPr>
            <a:xfrm>
              <a:off x="924339" y="2903599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722973" y="2806802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412043" y="4383124"/>
            <a:ext cx="4939747" cy="815608"/>
            <a:chOff x="924339" y="1772318"/>
            <a:chExt cx="4939747" cy="815608"/>
          </a:xfrm>
        </p:grpSpPr>
        <p:sp>
          <p:nvSpPr>
            <p:cNvPr id="70" name="椭圆 69"/>
            <p:cNvSpPr/>
            <p:nvPr/>
          </p:nvSpPr>
          <p:spPr>
            <a:xfrm>
              <a:off x="924339" y="1869115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1722973" y="1772318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6412043" y="5417608"/>
            <a:ext cx="4939747" cy="815608"/>
            <a:chOff x="924339" y="2806802"/>
            <a:chExt cx="4939747" cy="815608"/>
          </a:xfrm>
        </p:grpSpPr>
        <p:sp>
          <p:nvSpPr>
            <p:cNvPr id="73" name="椭圆 72"/>
            <p:cNvSpPr/>
            <p:nvPr/>
          </p:nvSpPr>
          <p:spPr>
            <a:xfrm>
              <a:off x="924339" y="2903599"/>
              <a:ext cx="650383" cy="65038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722973" y="2806802"/>
              <a:ext cx="4141113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726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9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2987170727"/>
              </p:ext>
            </p:extLst>
          </p:nvPr>
        </p:nvGraphicFramePr>
        <p:xfrm>
          <a:off x="838622" y="1636058"/>
          <a:ext cx="5616624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圆角矩形 8"/>
          <p:cNvSpPr/>
          <p:nvPr/>
        </p:nvSpPr>
        <p:spPr>
          <a:xfrm>
            <a:off x="7000383" y="1924090"/>
            <a:ext cx="1020336" cy="1020336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8099206" y="1924090"/>
            <a:ext cx="1020336" cy="1020336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9119084" y="2934616"/>
            <a:ext cx="1020336" cy="1020336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10217907" y="2934616"/>
            <a:ext cx="1020336" cy="1020336"/>
          </a:xfrm>
          <a:prstGeom prst="round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9263558" y="2071621"/>
            <a:ext cx="201622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6969663" y="3148377"/>
            <a:ext cx="201622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7267911" y="2194570"/>
            <a:ext cx="485280" cy="479377"/>
            <a:chOff x="1023938" y="1382713"/>
            <a:chExt cx="652463" cy="644525"/>
          </a:xfrm>
          <a:solidFill>
            <a:schemeClr val="bg1"/>
          </a:solidFill>
        </p:grpSpPr>
        <p:sp>
          <p:nvSpPr>
            <p:cNvPr id="16" name="Freeform 824"/>
            <p:cNvSpPr>
              <a:spLocks noEditPoints="1"/>
            </p:cNvSpPr>
            <p:nvPr/>
          </p:nvSpPr>
          <p:spPr bwMode="auto">
            <a:xfrm>
              <a:off x="1023938" y="1382713"/>
              <a:ext cx="652463" cy="509588"/>
            </a:xfrm>
            <a:custGeom>
              <a:avLst/>
              <a:gdLst>
                <a:gd name="T0" fmla="*/ 165 w 174"/>
                <a:gd name="T1" fmla="*/ 0 h 136"/>
                <a:gd name="T2" fmla="*/ 9 w 174"/>
                <a:gd name="T3" fmla="*/ 0 h 136"/>
                <a:gd name="T4" fmla="*/ 0 w 174"/>
                <a:gd name="T5" fmla="*/ 9 h 136"/>
                <a:gd name="T6" fmla="*/ 0 w 174"/>
                <a:gd name="T7" fmla="*/ 128 h 136"/>
                <a:gd name="T8" fmla="*/ 9 w 174"/>
                <a:gd name="T9" fmla="*/ 136 h 136"/>
                <a:gd name="T10" fmla="*/ 50 w 174"/>
                <a:gd name="T11" fmla="*/ 136 h 136"/>
                <a:gd name="T12" fmla="*/ 41 w 174"/>
                <a:gd name="T13" fmla="*/ 121 h 136"/>
                <a:gd name="T14" fmla="*/ 17 w 174"/>
                <a:gd name="T15" fmla="*/ 121 h 136"/>
                <a:gd name="T16" fmla="*/ 17 w 174"/>
                <a:gd name="T17" fmla="*/ 16 h 136"/>
                <a:gd name="T18" fmla="*/ 157 w 174"/>
                <a:gd name="T19" fmla="*/ 16 h 136"/>
                <a:gd name="T20" fmla="*/ 157 w 174"/>
                <a:gd name="T21" fmla="*/ 121 h 136"/>
                <a:gd name="T22" fmla="*/ 133 w 174"/>
                <a:gd name="T23" fmla="*/ 121 h 136"/>
                <a:gd name="T24" fmla="*/ 133 w 174"/>
                <a:gd name="T25" fmla="*/ 127 h 136"/>
                <a:gd name="T26" fmla="*/ 131 w 174"/>
                <a:gd name="T27" fmla="*/ 136 h 136"/>
                <a:gd name="T28" fmla="*/ 165 w 174"/>
                <a:gd name="T29" fmla="*/ 136 h 136"/>
                <a:gd name="T30" fmla="*/ 174 w 174"/>
                <a:gd name="T31" fmla="*/ 128 h 136"/>
                <a:gd name="T32" fmla="*/ 174 w 174"/>
                <a:gd name="T33" fmla="*/ 9 h 136"/>
                <a:gd name="T34" fmla="*/ 165 w 174"/>
                <a:gd name="T35" fmla="*/ 0 h 136"/>
                <a:gd name="T36" fmla="*/ 8 w 174"/>
                <a:gd name="T37" fmla="*/ 74 h 136"/>
                <a:gd name="T38" fmla="*/ 3 w 174"/>
                <a:gd name="T39" fmla="*/ 68 h 136"/>
                <a:gd name="T40" fmla="*/ 8 w 174"/>
                <a:gd name="T41" fmla="*/ 63 h 136"/>
                <a:gd name="T42" fmla="*/ 14 w 174"/>
                <a:gd name="T43" fmla="*/ 68 h 136"/>
                <a:gd name="T44" fmla="*/ 8 w 174"/>
                <a:gd name="T45" fmla="*/ 7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4" h="136">
                  <a:moveTo>
                    <a:pt x="16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2"/>
                    <a:pt x="4" y="136"/>
                    <a:pt x="9" y="136"/>
                  </a:cubicBezTo>
                  <a:cubicBezTo>
                    <a:pt x="50" y="136"/>
                    <a:pt x="50" y="136"/>
                    <a:pt x="50" y="136"/>
                  </a:cubicBezTo>
                  <a:cubicBezTo>
                    <a:pt x="46" y="131"/>
                    <a:pt x="43" y="126"/>
                    <a:pt x="41" y="121"/>
                  </a:cubicBezTo>
                  <a:cubicBezTo>
                    <a:pt x="17" y="121"/>
                    <a:pt x="17" y="121"/>
                    <a:pt x="17" y="121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57" y="16"/>
                    <a:pt x="157" y="16"/>
                    <a:pt x="157" y="16"/>
                  </a:cubicBezTo>
                  <a:cubicBezTo>
                    <a:pt x="157" y="121"/>
                    <a:pt x="157" y="121"/>
                    <a:pt x="157" y="121"/>
                  </a:cubicBezTo>
                  <a:cubicBezTo>
                    <a:pt x="133" y="121"/>
                    <a:pt x="133" y="121"/>
                    <a:pt x="133" y="121"/>
                  </a:cubicBezTo>
                  <a:cubicBezTo>
                    <a:pt x="133" y="127"/>
                    <a:pt x="133" y="127"/>
                    <a:pt x="133" y="127"/>
                  </a:cubicBezTo>
                  <a:cubicBezTo>
                    <a:pt x="133" y="130"/>
                    <a:pt x="132" y="133"/>
                    <a:pt x="131" y="136"/>
                  </a:cubicBezTo>
                  <a:cubicBezTo>
                    <a:pt x="165" y="136"/>
                    <a:pt x="165" y="136"/>
                    <a:pt x="165" y="136"/>
                  </a:cubicBezTo>
                  <a:cubicBezTo>
                    <a:pt x="170" y="136"/>
                    <a:pt x="174" y="132"/>
                    <a:pt x="174" y="128"/>
                  </a:cubicBezTo>
                  <a:cubicBezTo>
                    <a:pt x="174" y="9"/>
                    <a:pt x="174" y="9"/>
                    <a:pt x="174" y="9"/>
                  </a:cubicBezTo>
                  <a:cubicBezTo>
                    <a:pt x="174" y="4"/>
                    <a:pt x="170" y="0"/>
                    <a:pt x="165" y="0"/>
                  </a:cubicBezTo>
                  <a:close/>
                  <a:moveTo>
                    <a:pt x="8" y="74"/>
                  </a:moveTo>
                  <a:cubicBezTo>
                    <a:pt x="5" y="74"/>
                    <a:pt x="3" y="71"/>
                    <a:pt x="3" y="68"/>
                  </a:cubicBezTo>
                  <a:cubicBezTo>
                    <a:pt x="3" y="65"/>
                    <a:pt x="5" y="63"/>
                    <a:pt x="8" y="63"/>
                  </a:cubicBezTo>
                  <a:cubicBezTo>
                    <a:pt x="11" y="63"/>
                    <a:pt x="14" y="65"/>
                    <a:pt x="14" y="68"/>
                  </a:cubicBezTo>
                  <a:cubicBezTo>
                    <a:pt x="14" y="71"/>
                    <a:pt x="11" y="74"/>
                    <a:pt x="8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825"/>
            <p:cNvSpPr>
              <a:spLocks/>
            </p:cNvSpPr>
            <p:nvPr/>
          </p:nvSpPr>
          <p:spPr bwMode="auto">
            <a:xfrm>
              <a:off x="1166813" y="1517650"/>
              <a:ext cx="330200" cy="509588"/>
            </a:xfrm>
            <a:custGeom>
              <a:avLst/>
              <a:gdLst>
                <a:gd name="T0" fmla="*/ 88 w 88"/>
                <a:gd name="T1" fmla="*/ 72 h 136"/>
                <a:gd name="T2" fmla="*/ 88 w 88"/>
                <a:gd name="T3" fmla="*/ 69 h 136"/>
                <a:gd name="T4" fmla="*/ 88 w 88"/>
                <a:gd name="T5" fmla="*/ 47 h 136"/>
                <a:gd name="T6" fmla="*/ 81 w 88"/>
                <a:gd name="T7" fmla="*/ 40 h 136"/>
                <a:gd name="T8" fmla="*/ 73 w 88"/>
                <a:gd name="T9" fmla="*/ 47 h 136"/>
                <a:gd name="T10" fmla="*/ 73 w 88"/>
                <a:gd name="T11" fmla="*/ 49 h 136"/>
                <a:gd name="T12" fmla="*/ 72 w 88"/>
                <a:gd name="T13" fmla="*/ 48 h 136"/>
                <a:gd name="T14" fmla="*/ 72 w 88"/>
                <a:gd name="T15" fmla="*/ 37 h 136"/>
                <a:gd name="T16" fmla="*/ 64 w 88"/>
                <a:gd name="T17" fmla="*/ 30 h 136"/>
                <a:gd name="T18" fmla="*/ 57 w 88"/>
                <a:gd name="T19" fmla="*/ 37 h 136"/>
                <a:gd name="T20" fmla="*/ 57 w 88"/>
                <a:gd name="T21" fmla="*/ 43 h 136"/>
                <a:gd name="T22" fmla="*/ 55 w 88"/>
                <a:gd name="T23" fmla="*/ 43 h 136"/>
                <a:gd name="T24" fmla="*/ 55 w 88"/>
                <a:gd name="T25" fmla="*/ 31 h 136"/>
                <a:gd name="T26" fmla="*/ 48 w 88"/>
                <a:gd name="T27" fmla="*/ 24 h 136"/>
                <a:gd name="T28" fmla="*/ 40 w 88"/>
                <a:gd name="T29" fmla="*/ 31 h 136"/>
                <a:gd name="T30" fmla="*/ 40 w 88"/>
                <a:gd name="T31" fmla="*/ 40 h 136"/>
                <a:gd name="T32" fmla="*/ 38 w 88"/>
                <a:gd name="T33" fmla="*/ 41 h 136"/>
                <a:gd name="T34" fmla="*/ 38 w 88"/>
                <a:gd name="T35" fmla="*/ 7 h 136"/>
                <a:gd name="T36" fmla="*/ 31 w 88"/>
                <a:gd name="T37" fmla="*/ 0 h 136"/>
                <a:gd name="T38" fmla="*/ 24 w 88"/>
                <a:gd name="T39" fmla="*/ 7 h 136"/>
                <a:gd name="T40" fmla="*/ 24 w 88"/>
                <a:gd name="T41" fmla="*/ 67 h 136"/>
                <a:gd name="T42" fmla="*/ 22 w 88"/>
                <a:gd name="T43" fmla="*/ 56 h 136"/>
                <a:gd name="T44" fmla="*/ 8 w 88"/>
                <a:gd name="T45" fmla="*/ 40 h 136"/>
                <a:gd name="T46" fmla="*/ 1 w 88"/>
                <a:gd name="T47" fmla="*/ 46 h 136"/>
                <a:gd name="T48" fmla="*/ 8 w 88"/>
                <a:gd name="T49" fmla="*/ 73 h 136"/>
                <a:gd name="T50" fmla="*/ 20 w 88"/>
                <a:gd name="T51" fmla="*/ 98 h 136"/>
                <a:gd name="T52" fmla="*/ 22 w 88"/>
                <a:gd name="T53" fmla="*/ 101 h 136"/>
                <a:gd name="T54" fmla="*/ 32 w 88"/>
                <a:gd name="T55" fmla="*/ 111 h 136"/>
                <a:gd name="T56" fmla="*/ 32 w 88"/>
                <a:gd name="T57" fmla="*/ 136 h 136"/>
                <a:gd name="T58" fmla="*/ 81 w 88"/>
                <a:gd name="T59" fmla="*/ 136 h 136"/>
                <a:gd name="T60" fmla="*/ 81 w 88"/>
                <a:gd name="T61" fmla="*/ 110 h 136"/>
                <a:gd name="T62" fmla="*/ 87 w 88"/>
                <a:gd name="T63" fmla="*/ 91 h 136"/>
                <a:gd name="T64" fmla="*/ 88 w 88"/>
                <a:gd name="T65" fmla="*/ 72 h 136"/>
                <a:gd name="T66" fmla="*/ 88 w 88"/>
                <a:gd name="T67" fmla="*/ 72 h 136"/>
                <a:gd name="T68" fmla="*/ 88 w 88"/>
                <a:gd name="T69" fmla="*/ 7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8" h="136">
                  <a:moveTo>
                    <a:pt x="88" y="72"/>
                  </a:moveTo>
                  <a:cubicBezTo>
                    <a:pt x="88" y="71"/>
                    <a:pt x="88" y="70"/>
                    <a:pt x="88" y="69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88" y="43"/>
                    <a:pt x="85" y="40"/>
                    <a:pt x="81" y="40"/>
                  </a:cubicBezTo>
                  <a:cubicBezTo>
                    <a:pt x="77" y="40"/>
                    <a:pt x="73" y="43"/>
                    <a:pt x="73" y="47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2" y="48"/>
                    <a:pt x="72" y="48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3"/>
                    <a:pt x="68" y="30"/>
                    <a:pt x="64" y="30"/>
                  </a:cubicBezTo>
                  <a:cubicBezTo>
                    <a:pt x="60" y="30"/>
                    <a:pt x="57" y="33"/>
                    <a:pt x="57" y="37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6" y="43"/>
                    <a:pt x="56" y="43"/>
                    <a:pt x="55" y="43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27"/>
                    <a:pt x="52" y="24"/>
                    <a:pt x="48" y="24"/>
                  </a:cubicBezTo>
                  <a:cubicBezTo>
                    <a:pt x="44" y="24"/>
                    <a:pt x="40" y="27"/>
                    <a:pt x="40" y="31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0" y="40"/>
                    <a:pt x="39" y="40"/>
                    <a:pt x="38" y="41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3"/>
                    <a:pt x="35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2" y="63"/>
                    <a:pt x="22" y="59"/>
                    <a:pt x="22" y="56"/>
                  </a:cubicBezTo>
                  <a:cubicBezTo>
                    <a:pt x="19" y="44"/>
                    <a:pt x="12" y="39"/>
                    <a:pt x="8" y="40"/>
                  </a:cubicBezTo>
                  <a:cubicBezTo>
                    <a:pt x="7" y="40"/>
                    <a:pt x="0" y="43"/>
                    <a:pt x="1" y="46"/>
                  </a:cubicBezTo>
                  <a:cubicBezTo>
                    <a:pt x="2" y="48"/>
                    <a:pt x="7" y="60"/>
                    <a:pt x="8" y="73"/>
                  </a:cubicBezTo>
                  <a:cubicBezTo>
                    <a:pt x="8" y="82"/>
                    <a:pt x="14" y="91"/>
                    <a:pt x="20" y="98"/>
                  </a:cubicBezTo>
                  <a:cubicBezTo>
                    <a:pt x="20" y="99"/>
                    <a:pt x="21" y="100"/>
                    <a:pt x="22" y="101"/>
                  </a:cubicBezTo>
                  <a:cubicBezTo>
                    <a:pt x="32" y="111"/>
                    <a:pt x="32" y="111"/>
                    <a:pt x="32" y="111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5" y="104"/>
                    <a:pt x="87" y="97"/>
                    <a:pt x="87" y="91"/>
                  </a:cubicBezTo>
                  <a:cubicBezTo>
                    <a:pt x="88" y="85"/>
                    <a:pt x="88" y="78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8" y="72"/>
                    <a:pt x="88" y="72"/>
                    <a:pt x="88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Freeform 952"/>
          <p:cNvSpPr>
            <a:spLocks noEditPoints="1"/>
          </p:cNvSpPr>
          <p:nvPr/>
        </p:nvSpPr>
        <p:spPr bwMode="auto">
          <a:xfrm>
            <a:off x="10480221" y="3186652"/>
            <a:ext cx="495708" cy="516264"/>
          </a:xfrm>
          <a:custGeom>
            <a:avLst/>
            <a:gdLst>
              <a:gd name="T0" fmla="*/ 888 w 888"/>
              <a:gd name="T1" fmla="*/ 491 h 925"/>
              <a:gd name="T2" fmla="*/ 462 w 888"/>
              <a:gd name="T3" fmla="*/ 917 h 925"/>
              <a:gd name="T4" fmla="*/ 426 w 888"/>
              <a:gd name="T5" fmla="*/ 491 h 925"/>
              <a:gd name="T6" fmla="*/ 0 w 888"/>
              <a:gd name="T7" fmla="*/ 455 h 925"/>
              <a:gd name="T8" fmla="*/ 426 w 888"/>
              <a:gd name="T9" fmla="*/ 29 h 925"/>
              <a:gd name="T10" fmla="*/ 462 w 888"/>
              <a:gd name="T11" fmla="*/ 455 h 925"/>
              <a:gd name="T12" fmla="*/ 119 w 888"/>
              <a:gd name="T13" fmla="*/ 400 h 925"/>
              <a:gd name="T14" fmla="*/ 261 w 888"/>
              <a:gd name="T15" fmla="*/ 185 h 925"/>
              <a:gd name="T16" fmla="*/ 192 w 888"/>
              <a:gd name="T17" fmla="*/ 0 h 925"/>
              <a:gd name="T18" fmla="*/ 119 w 888"/>
              <a:gd name="T19" fmla="*/ 185 h 925"/>
              <a:gd name="T20" fmla="*/ 762 w 888"/>
              <a:gd name="T21" fmla="*/ 526 h 925"/>
              <a:gd name="T22" fmla="*/ 621 w 888"/>
              <a:gd name="T23" fmla="*/ 741 h 925"/>
              <a:gd name="T24" fmla="*/ 689 w 888"/>
              <a:gd name="T25" fmla="*/ 925 h 925"/>
              <a:gd name="T26" fmla="*/ 762 w 888"/>
              <a:gd name="T27" fmla="*/ 741 h 925"/>
              <a:gd name="T28" fmla="*/ 141 w 888"/>
              <a:gd name="T29" fmla="*/ 618 h 925"/>
              <a:gd name="T30" fmla="*/ 256 w 888"/>
              <a:gd name="T31" fmla="*/ 618 h 925"/>
              <a:gd name="T32" fmla="*/ 265 w 888"/>
              <a:gd name="T33" fmla="*/ 570 h 925"/>
              <a:gd name="T34" fmla="*/ 132 w 888"/>
              <a:gd name="T35" fmla="*/ 570 h 925"/>
              <a:gd name="T36" fmla="*/ 141 w 888"/>
              <a:gd name="T37" fmla="*/ 618 h 925"/>
              <a:gd name="T38" fmla="*/ 212 w 888"/>
              <a:gd name="T39" fmla="*/ 760 h 925"/>
              <a:gd name="T40" fmla="*/ 213 w 888"/>
              <a:gd name="T41" fmla="*/ 706 h 925"/>
              <a:gd name="T42" fmla="*/ 182 w 888"/>
              <a:gd name="T43" fmla="*/ 706 h 925"/>
              <a:gd name="T44" fmla="*/ 183 w 888"/>
              <a:gd name="T45" fmla="*/ 759 h 925"/>
              <a:gd name="T46" fmla="*/ 74 w 888"/>
              <a:gd name="T47" fmla="*/ 729 h 925"/>
              <a:gd name="T48" fmla="*/ 73 w 888"/>
              <a:gd name="T49" fmla="*/ 860 h 925"/>
              <a:gd name="T50" fmla="*/ 198 w 888"/>
              <a:gd name="T51" fmla="*/ 880 h 925"/>
              <a:gd name="T52" fmla="*/ 323 w 888"/>
              <a:gd name="T53" fmla="*/ 860 h 925"/>
              <a:gd name="T54" fmla="*/ 266 w 888"/>
              <a:gd name="T55" fmla="*/ 669 h 925"/>
              <a:gd name="T56" fmla="*/ 581 w 888"/>
              <a:gd name="T57" fmla="*/ 144 h 925"/>
              <a:gd name="T58" fmla="*/ 802 w 888"/>
              <a:gd name="T59" fmla="*/ 144 h 925"/>
              <a:gd name="T60" fmla="*/ 755 w 888"/>
              <a:gd name="T61" fmla="*/ 308 h 925"/>
              <a:gd name="T62" fmla="*/ 641 w 888"/>
              <a:gd name="T63" fmla="*/ 306 h 925"/>
              <a:gd name="T64" fmla="*/ 634 w 888"/>
              <a:gd name="T65" fmla="*/ 259 h 925"/>
              <a:gd name="T66" fmla="*/ 605 w 888"/>
              <a:gd name="T67" fmla="*/ 144 h 925"/>
              <a:gd name="T68" fmla="*/ 658 w 888"/>
              <a:gd name="T69" fmla="*/ 249 h 925"/>
              <a:gd name="T70" fmla="*/ 730 w 888"/>
              <a:gd name="T71" fmla="*/ 287 h 925"/>
              <a:gd name="T72" fmla="*/ 736 w 888"/>
              <a:gd name="T73" fmla="*/ 239 h 925"/>
              <a:gd name="T74" fmla="*/ 692 w 888"/>
              <a:gd name="T75" fmla="*/ 56 h 925"/>
              <a:gd name="T76" fmla="*/ 747 w 888"/>
              <a:gd name="T77" fmla="*/ 313 h 925"/>
              <a:gd name="T78" fmla="*/ 627 w 888"/>
              <a:gd name="T79" fmla="*/ 327 h 925"/>
              <a:gd name="T80" fmla="*/ 747 w 888"/>
              <a:gd name="T81" fmla="*/ 341 h 925"/>
              <a:gd name="T82" fmla="*/ 755 w 888"/>
              <a:gd name="T83" fmla="*/ 359 h 925"/>
              <a:gd name="T84" fmla="*/ 644 w 888"/>
              <a:gd name="T85" fmla="*/ 345 h 925"/>
              <a:gd name="T86" fmla="*/ 644 w 888"/>
              <a:gd name="T87" fmla="*/ 373 h 925"/>
              <a:gd name="T88" fmla="*/ 755 w 888"/>
              <a:gd name="T89" fmla="*/ 359 h 925"/>
              <a:gd name="T90" fmla="*/ 653 w 888"/>
              <a:gd name="T91" fmla="*/ 377 h 925"/>
              <a:gd name="T92" fmla="*/ 653 w 888"/>
              <a:gd name="T93" fmla="*/ 405 h 925"/>
              <a:gd name="T94" fmla="*/ 744 w 888"/>
              <a:gd name="T95" fmla="*/ 391 h 925"/>
              <a:gd name="T96" fmla="*/ 750 w 888"/>
              <a:gd name="T97" fmla="*/ 155 h 925"/>
              <a:gd name="T98" fmla="*/ 760 w 888"/>
              <a:gd name="T99" fmla="*/ 145 h 925"/>
              <a:gd name="T100" fmla="*/ 642 w 888"/>
              <a:gd name="T101" fmla="*/ 107 h 925"/>
              <a:gd name="T102" fmla="*/ 750 w 888"/>
              <a:gd name="T103" fmla="*/ 155 h 9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88" h="925">
                <a:moveTo>
                  <a:pt x="888" y="455"/>
                </a:moveTo>
                <a:cubicBezTo>
                  <a:pt x="888" y="491"/>
                  <a:pt x="888" y="491"/>
                  <a:pt x="888" y="491"/>
                </a:cubicBezTo>
                <a:cubicBezTo>
                  <a:pt x="462" y="491"/>
                  <a:pt x="462" y="491"/>
                  <a:pt x="462" y="491"/>
                </a:cubicBezTo>
                <a:cubicBezTo>
                  <a:pt x="462" y="917"/>
                  <a:pt x="462" y="917"/>
                  <a:pt x="462" y="917"/>
                </a:cubicBezTo>
                <a:cubicBezTo>
                  <a:pt x="426" y="917"/>
                  <a:pt x="426" y="917"/>
                  <a:pt x="426" y="917"/>
                </a:cubicBezTo>
                <a:cubicBezTo>
                  <a:pt x="426" y="491"/>
                  <a:pt x="426" y="491"/>
                  <a:pt x="426" y="491"/>
                </a:cubicBezTo>
                <a:cubicBezTo>
                  <a:pt x="0" y="491"/>
                  <a:pt x="0" y="491"/>
                  <a:pt x="0" y="491"/>
                </a:cubicBezTo>
                <a:cubicBezTo>
                  <a:pt x="0" y="455"/>
                  <a:pt x="0" y="455"/>
                  <a:pt x="0" y="455"/>
                </a:cubicBezTo>
                <a:cubicBezTo>
                  <a:pt x="426" y="455"/>
                  <a:pt x="426" y="455"/>
                  <a:pt x="426" y="455"/>
                </a:cubicBezTo>
                <a:cubicBezTo>
                  <a:pt x="426" y="29"/>
                  <a:pt x="426" y="29"/>
                  <a:pt x="426" y="29"/>
                </a:cubicBezTo>
                <a:cubicBezTo>
                  <a:pt x="462" y="29"/>
                  <a:pt x="462" y="29"/>
                  <a:pt x="462" y="29"/>
                </a:cubicBezTo>
                <a:cubicBezTo>
                  <a:pt x="462" y="455"/>
                  <a:pt x="462" y="455"/>
                  <a:pt x="462" y="455"/>
                </a:cubicBezTo>
                <a:lnTo>
                  <a:pt x="888" y="455"/>
                </a:lnTo>
                <a:close/>
                <a:moveTo>
                  <a:pt x="119" y="400"/>
                </a:moveTo>
                <a:cubicBezTo>
                  <a:pt x="261" y="400"/>
                  <a:pt x="261" y="400"/>
                  <a:pt x="261" y="400"/>
                </a:cubicBezTo>
                <a:cubicBezTo>
                  <a:pt x="261" y="185"/>
                  <a:pt x="261" y="185"/>
                  <a:pt x="261" y="185"/>
                </a:cubicBezTo>
                <a:cubicBezTo>
                  <a:pt x="330" y="185"/>
                  <a:pt x="330" y="185"/>
                  <a:pt x="330" y="185"/>
                </a:cubicBezTo>
                <a:cubicBezTo>
                  <a:pt x="192" y="0"/>
                  <a:pt x="192" y="0"/>
                  <a:pt x="192" y="0"/>
                </a:cubicBezTo>
                <a:cubicBezTo>
                  <a:pt x="49" y="185"/>
                  <a:pt x="49" y="185"/>
                  <a:pt x="49" y="185"/>
                </a:cubicBezTo>
                <a:cubicBezTo>
                  <a:pt x="119" y="185"/>
                  <a:pt x="119" y="185"/>
                  <a:pt x="119" y="185"/>
                </a:cubicBezTo>
                <a:lnTo>
                  <a:pt x="119" y="400"/>
                </a:lnTo>
                <a:close/>
                <a:moveTo>
                  <a:pt x="762" y="526"/>
                </a:moveTo>
                <a:cubicBezTo>
                  <a:pt x="621" y="526"/>
                  <a:pt x="621" y="526"/>
                  <a:pt x="621" y="526"/>
                </a:cubicBezTo>
                <a:cubicBezTo>
                  <a:pt x="621" y="741"/>
                  <a:pt x="621" y="741"/>
                  <a:pt x="621" y="741"/>
                </a:cubicBezTo>
                <a:cubicBezTo>
                  <a:pt x="551" y="741"/>
                  <a:pt x="551" y="741"/>
                  <a:pt x="551" y="741"/>
                </a:cubicBezTo>
                <a:cubicBezTo>
                  <a:pt x="689" y="925"/>
                  <a:pt x="689" y="925"/>
                  <a:pt x="689" y="925"/>
                </a:cubicBezTo>
                <a:cubicBezTo>
                  <a:pt x="832" y="741"/>
                  <a:pt x="832" y="741"/>
                  <a:pt x="832" y="741"/>
                </a:cubicBezTo>
                <a:cubicBezTo>
                  <a:pt x="762" y="741"/>
                  <a:pt x="762" y="741"/>
                  <a:pt x="762" y="741"/>
                </a:cubicBezTo>
                <a:lnTo>
                  <a:pt x="762" y="526"/>
                </a:lnTo>
                <a:close/>
                <a:moveTo>
                  <a:pt x="141" y="618"/>
                </a:moveTo>
                <a:cubicBezTo>
                  <a:pt x="153" y="649"/>
                  <a:pt x="175" y="677"/>
                  <a:pt x="200" y="677"/>
                </a:cubicBezTo>
                <a:cubicBezTo>
                  <a:pt x="224" y="677"/>
                  <a:pt x="245" y="649"/>
                  <a:pt x="256" y="618"/>
                </a:cubicBezTo>
                <a:cubicBezTo>
                  <a:pt x="264" y="618"/>
                  <a:pt x="271" y="610"/>
                  <a:pt x="274" y="599"/>
                </a:cubicBezTo>
                <a:cubicBezTo>
                  <a:pt x="277" y="586"/>
                  <a:pt x="273" y="574"/>
                  <a:pt x="265" y="570"/>
                </a:cubicBezTo>
                <a:cubicBezTo>
                  <a:pt x="262" y="533"/>
                  <a:pt x="233" y="503"/>
                  <a:pt x="198" y="503"/>
                </a:cubicBezTo>
                <a:cubicBezTo>
                  <a:pt x="163" y="503"/>
                  <a:pt x="134" y="533"/>
                  <a:pt x="132" y="570"/>
                </a:cubicBezTo>
                <a:cubicBezTo>
                  <a:pt x="123" y="574"/>
                  <a:pt x="119" y="586"/>
                  <a:pt x="122" y="599"/>
                </a:cubicBezTo>
                <a:cubicBezTo>
                  <a:pt x="125" y="610"/>
                  <a:pt x="133" y="618"/>
                  <a:pt x="141" y="618"/>
                </a:cubicBezTo>
                <a:moveTo>
                  <a:pt x="266" y="669"/>
                </a:moveTo>
                <a:cubicBezTo>
                  <a:pt x="212" y="760"/>
                  <a:pt x="212" y="760"/>
                  <a:pt x="212" y="760"/>
                </a:cubicBezTo>
                <a:cubicBezTo>
                  <a:pt x="206" y="719"/>
                  <a:pt x="206" y="719"/>
                  <a:pt x="206" y="719"/>
                </a:cubicBezTo>
                <a:cubicBezTo>
                  <a:pt x="210" y="716"/>
                  <a:pt x="213" y="712"/>
                  <a:pt x="213" y="706"/>
                </a:cubicBezTo>
                <a:cubicBezTo>
                  <a:pt x="213" y="698"/>
                  <a:pt x="206" y="691"/>
                  <a:pt x="198" y="691"/>
                </a:cubicBezTo>
                <a:cubicBezTo>
                  <a:pt x="189" y="691"/>
                  <a:pt x="182" y="698"/>
                  <a:pt x="182" y="706"/>
                </a:cubicBezTo>
                <a:cubicBezTo>
                  <a:pt x="182" y="712"/>
                  <a:pt x="185" y="716"/>
                  <a:pt x="190" y="719"/>
                </a:cubicBezTo>
                <a:cubicBezTo>
                  <a:pt x="183" y="759"/>
                  <a:pt x="183" y="759"/>
                  <a:pt x="183" y="759"/>
                </a:cubicBezTo>
                <a:cubicBezTo>
                  <a:pt x="130" y="669"/>
                  <a:pt x="130" y="669"/>
                  <a:pt x="130" y="669"/>
                </a:cubicBezTo>
                <a:cubicBezTo>
                  <a:pt x="100" y="682"/>
                  <a:pt x="78" y="704"/>
                  <a:pt x="74" y="729"/>
                </a:cubicBezTo>
                <a:cubicBezTo>
                  <a:pt x="73" y="729"/>
                  <a:pt x="73" y="729"/>
                  <a:pt x="73" y="729"/>
                </a:cubicBezTo>
                <a:cubicBezTo>
                  <a:pt x="73" y="860"/>
                  <a:pt x="73" y="860"/>
                  <a:pt x="73" y="860"/>
                </a:cubicBezTo>
                <a:cubicBezTo>
                  <a:pt x="74" y="860"/>
                  <a:pt x="74" y="860"/>
                  <a:pt x="74" y="860"/>
                </a:cubicBezTo>
                <a:cubicBezTo>
                  <a:pt x="79" y="871"/>
                  <a:pt x="133" y="880"/>
                  <a:pt x="198" y="880"/>
                </a:cubicBezTo>
                <a:cubicBezTo>
                  <a:pt x="263" y="880"/>
                  <a:pt x="317" y="871"/>
                  <a:pt x="322" y="860"/>
                </a:cubicBezTo>
                <a:cubicBezTo>
                  <a:pt x="323" y="860"/>
                  <a:pt x="323" y="860"/>
                  <a:pt x="323" y="860"/>
                </a:cubicBezTo>
                <a:cubicBezTo>
                  <a:pt x="322" y="729"/>
                  <a:pt x="322" y="729"/>
                  <a:pt x="322" y="729"/>
                </a:cubicBezTo>
                <a:cubicBezTo>
                  <a:pt x="317" y="704"/>
                  <a:pt x="296" y="682"/>
                  <a:pt x="266" y="669"/>
                </a:cubicBezTo>
                <a:moveTo>
                  <a:pt x="634" y="259"/>
                </a:moveTo>
                <a:cubicBezTo>
                  <a:pt x="602" y="231"/>
                  <a:pt x="581" y="184"/>
                  <a:pt x="581" y="144"/>
                </a:cubicBezTo>
                <a:cubicBezTo>
                  <a:pt x="581" y="83"/>
                  <a:pt x="631" y="33"/>
                  <a:pt x="692" y="33"/>
                </a:cubicBezTo>
                <a:cubicBezTo>
                  <a:pt x="753" y="33"/>
                  <a:pt x="802" y="83"/>
                  <a:pt x="802" y="144"/>
                </a:cubicBezTo>
                <a:cubicBezTo>
                  <a:pt x="802" y="183"/>
                  <a:pt x="782" y="228"/>
                  <a:pt x="752" y="256"/>
                </a:cubicBezTo>
                <a:cubicBezTo>
                  <a:pt x="755" y="308"/>
                  <a:pt x="755" y="308"/>
                  <a:pt x="755" y="308"/>
                </a:cubicBezTo>
                <a:cubicBezTo>
                  <a:pt x="753" y="307"/>
                  <a:pt x="750" y="306"/>
                  <a:pt x="747" y="306"/>
                </a:cubicBezTo>
                <a:cubicBezTo>
                  <a:pt x="641" y="306"/>
                  <a:pt x="641" y="306"/>
                  <a:pt x="641" y="306"/>
                </a:cubicBezTo>
                <a:cubicBezTo>
                  <a:pt x="637" y="306"/>
                  <a:pt x="634" y="307"/>
                  <a:pt x="631" y="309"/>
                </a:cubicBezTo>
                <a:cubicBezTo>
                  <a:pt x="634" y="259"/>
                  <a:pt x="634" y="259"/>
                  <a:pt x="634" y="259"/>
                </a:cubicBezTo>
                <a:moveTo>
                  <a:pt x="692" y="56"/>
                </a:moveTo>
                <a:cubicBezTo>
                  <a:pt x="644" y="56"/>
                  <a:pt x="605" y="96"/>
                  <a:pt x="605" y="144"/>
                </a:cubicBezTo>
                <a:cubicBezTo>
                  <a:pt x="605" y="178"/>
                  <a:pt x="623" y="218"/>
                  <a:pt x="649" y="241"/>
                </a:cubicBezTo>
                <a:cubicBezTo>
                  <a:pt x="658" y="249"/>
                  <a:pt x="658" y="249"/>
                  <a:pt x="658" y="249"/>
                </a:cubicBezTo>
                <a:cubicBezTo>
                  <a:pt x="656" y="287"/>
                  <a:pt x="656" y="287"/>
                  <a:pt x="656" y="287"/>
                </a:cubicBezTo>
                <a:cubicBezTo>
                  <a:pt x="730" y="287"/>
                  <a:pt x="730" y="287"/>
                  <a:pt x="730" y="287"/>
                </a:cubicBezTo>
                <a:cubicBezTo>
                  <a:pt x="728" y="247"/>
                  <a:pt x="728" y="247"/>
                  <a:pt x="728" y="247"/>
                </a:cubicBezTo>
                <a:cubicBezTo>
                  <a:pt x="736" y="239"/>
                  <a:pt x="736" y="239"/>
                  <a:pt x="736" y="239"/>
                </a:cubicBezTo>
                <a:cubicBezTo>
                  <a:pt x="761" y="216"/>
                  <a:pt x="779" y="177"/>
                  <a:pt x="779" y="144"/>
                </a:cubicBezTo>
                <a:cubicBezTo>
                  <a:pt x="779" y="96"/>
                  <a:pt x="740" y="56"/>
                  <a:pt x="692" y="56"/>
                </a:cubicBezTo>
                <a:moveTo>
                  <a:pt x="761" y="327"/>
                </a:moveTo>
                <a:cubicBezTo>
                  <a:pt x="761" y="319"/>
                  <a:pt x="755" y="313"/>
                  <a:pt x="747" y="313"/>
                </a:cubicBezTo>
                <a:cubicBezTo>
                  <a:pt x="641" y="313"/>
                  <a:pt x="641" y="313"/>
                  <a:pt x="641" y="313"/>
                </a:cubicBezTo>
                <a:cubicBezTo>
                  <a:pt x="633" y="313"/>
                  <a:pt x="627" y="319"/>
                  <a:pt x="627" y="327"/>
                </a:cubicBezTo>
                <a:cubicBezTo>
                  <a:pt x="627" y="334"/>
                  <a:pt x="633" y="341"/>
                  <a:pt x="641" y="341"/>
                </a:cubicBezTo>
                <a:cubicBezTo>
                  <a:pt x="747" y="341"/>
                  <a:pt x="747" y="341"/>
                  <a:pt x="747" y="341"/>
                </a:cubicBezTo>
                <a:cubicBezTo>
                  <a:pt x="755" y="341"/>
                  <a:pt x="761" y="334"/>
                  <a:pt x="761" y="327"/>
                </a:cubicBezTo>
                <a:moveTo>
                  <a:pt x="755" y="359"/>
                </a:moveTo>
                <a:cubicBezTo>
                  <a:pt x="755" y="351"/>
                  <a:pt x="749" y="345"/>
                  <a:pt x="742" y="345"/>
                </a:cubicBezTo>
                <a:cubicBezTo>
                  <a:pt x="644" y="345"/>
                  <a:pt x="644" y="345"/>
                  <a:pt x="644" y="345"/>
                </a:cubicBezTo>
                <a:cubicBezTo>
                  <a:pt x="637" y="345"/>
                  <a:pt x="631" y="351"/>
                  <a:pt x="631" y="359"/>
                </a:cubicBezTo>
                <a:cubicBezTo>
                  <a:pt x="631" y="367"/>
                  <a:pt x="637" y="373"/>
                  <a:pt x="644" y="373"/>
                </a:cubicBezTo>
                <a:cubicBezTo>
                  <a:pt x="742" y="373"/>
                  <a:pt x="742" y="373"/>
                  <a:pt x="742" y="373"/>
                </a:cubicBezTo>
                <a:cubicBezTo>
                  <a:pt x="749" y="373"/>
                  <a:pt x="755" y="367"/>
                  <a:pt x="755" y="359"/>
                </a:cubicBezTo>
                <a:moveTo>
                  <a:pt x="734" y="377"/>
                </a:moveTo>
                <a:cubicBezTo>
                  <a:pt x="653" y="377"/>
                  <a:pt x="653" y="377"/>
                  <a:pt x="653" y="377"/>
                </a:cubicBezTo>
                <a:cubicBezTo>
                  <a:pt x="647" y="377"/>
                  <a:pt x="642" y="384"/>
                  <a:pt x="642" y="391"/>
                </a:cubicBezTo>
                <a:cubicBezTo>
                  <a:pt x="642" y="399"/>
                  <a:pt x="647" y="405"/>
                  <a:pt x="653" y="405"/>
                </a:cubicBezTo>
                <a:cubicBezTo>
                  <a:pt x="734" y="405"/>
                  <a:pt x="734" y="405"/>
                  <a:pt x="734" y="405"/>
                </a:cubicBezTo>
                <a:cubicBezTo>
                  <a:pt x="740" y="405"/>
                  <a:pt x="744" y="399"/>
                  <a:pt x="744" y="391"/>
                </a:cubicBezTo>
                <a:cubicBezTo>
                  <a:pt x="744" y="384"/>
                  <a:pt x="740" y="377"/>
                  <a:pt x="734" y="377"/>
                </a:cubicBezTo>
                <a:moveTo>
                  <a:pt x="750" y="155"/>
                </a:moveTo>
                <a:cubicBezTo>
                  <a:pt x="750" y="169"/>
                  <a:pt x="746" y="182"/>
                  <a:pt x="738" y="193"/>
                </a:cubicBezTo>
                <a:cubicBezTo>
                  <a:pt x="751" y="181"/>
                  <a:pt x="760" y="164"/>
                  <a:pt x="760" y="145"/>
                </a:cubicBezTo>
                <a:cubicBezTo>
                  <a:pt x="760" y="110"/>
                  <a:pt x="731" y="81"/>
                  <a:pt x="695" y="81"/>
                </a:cubicBezTo>
                <a:cubicBezTo>
                  <a:pt x="673" y="81"/>
                  <a:pt x="654" y="92"/>
                  <a:pt x="642" y="107"/>
                </a:cubicBezTo>
                <a:cubicBezTo>
                  <a:pt x="654" y="97"/>
                  <a:pt x="669" y="91"/>
                  <a:pt x="685" y="91"/>
                </a:cubicBezTo>
                <a:cubicBezTo>
                  <a:pt x="721" y="91"/>
                  <a:pt x="750" y="120"/>
                  <a:pt x="750" y="15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4"/>
          <p:cNvSpPr txBox="1"/>
          <p:nvPr/>
        </p:nvSpPr>
        <p:spPr>
          <a:xfrm>
            <a:off x="1349564" y="5092442"/>
            <a:ext cx="475252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您的内容打在这里，或者通过复制您的文本后，在此框中选择粘贴，并选择只保留文字。您的内容打在这里，或者通过通过复制您的文本。您的内容打在这里，或者通过通过复制您的文本。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1349564" y="4653136"/>
            <a:ext cx="1569660" cy="458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1" name="TextBox 16"/>
          <p:cNvSpPr txBox="1"/>
          <p:nvPr/>
        </p:nvSpPr>
        <p:spPr>
          <a:xfrm>
            <a:off x="6969663" y="5092442"/>
            <a:ext cx="431011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您的内容打在这里，或者通过复制您的文本后，在此框中选择粘贴，并选择只保留文字。您的内容打在这里，或者通过通过复制您的文本。您的内容打在这里，或者通过通过复制您的文本。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6969663" y="4653136"/>
            <a:ext cx="1569660" cy="458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039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8" grpId="0" animBg="1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val="3221206870"/>
              </p:ext>
            </p:extLst>
          </p:nvPr>
        </p:nvGraphicFramePr>
        <p:xfrm>
          <a:off x="766614" y="1399146"/>
          <a:ext cx="6040724" cy="42752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椭圆 53"/>
          <p:cNvSpPr/>
          <p:nvPr/>
        </p:nvSpPr>
        <p:spPr>
          <a:xfrm>
            <a:off x="6309956" y="1796423"/>
            <a:ext cx="502790" cy="5027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309956" y="3258917"/>
            <a:ext cx="502790" cy="50279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6309956" y="4721411"/>
            <a:ext cx="502790" cy="50279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13"/>
          <p:cNvSpPr txBox="1"/>
          <p:nvPr/>
        </p:nvSpPr>
        <p:spPr>
          <a:xfrm>
            <a:off x="6812746" y="1743912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14"/>
          <p:cNvSpPr txBox="1"/>
          <p:nvPr/>
        </p:nvSpPr>
        <p:spPr>
          <a:xfrm>
            <a:off x="6812746" y="3260546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15"/>
          <p:cNvSpPr txBox="1"/>
          <p:nvPr/>
        </p:nvSpPr>
        <p:spPr>
          <a:xfrm>
            <a:off x="6812746" y="4703258"/>
            <a:ext cx="1714170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细分数据 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16"/>
          <p:cNvSpPr txBox="1"/>
          <p:nvPr/>
        </p:nvSpPr>
        <p:spPr>
          <a:xfrm>
            <a:off x="8112906" y="1556792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14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DE171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1" name="文本框 17"/>
          <p:cNvSpPr txBox="1"/>
          <p:nvPr/>
        </p:nvSpPr>
        <p:spPr>
          <a:xfrm>
            <a:off x="8112906" y="3103133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sz="14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DE171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文本框 18"/>
          <p:cNvSpPr txBox="1"/>
          <p:nvPr/>
        </p:nvSpPr>
        <p:spPr>
          <a:xfrm>
            <a:off x="8112906" y="4524527"/>
            <a:ext cx="828020" cy="653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4</a:t>
            </a:r>
            <a:r>
              <a:rPr lang="en-US" altLang="zh-CN" sz="14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%</a:t>
            </a:r>
            <a:endParaRPr lang="zh-CN" altLang="en-US" sz="1400" dirty="0">
              <a:solidFill>
                <a:srgbClr val="DE171E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443028" y="1956137"/>
            <a:ext cx="236647" cy="173780"/>
            <a:chOff x="2819525" y="3103563"/>
            <a:chExt cx="203209" cy="149225"/>
          </a:xfrm>
        </p:grpSpPr>
        <p:sp>
          <p:nvSpPr>
            <p:cNvPr id="64" name="Freeform 155"/>
            <p:cNvSpPr>
              <a:spLocks/>
            </p:cNvSpPr>
            <p:nvPr/>
          </p:nvSpPr>
          <p:spPr bwMode="auto">
            <a:xfrm>
              <a:off x="2819525" y="3114676"/>
              <a:ext cx="93667" cy="106363"/>
            </a:xfrm>
            <a:custGeom>
              <a:avLst/>
              <a:gdLst>
                <a:gd name="T0" fmla="*/ 35 w 35"/>
                <a:gd name="T1" fmla="*/ 29 h 40"/>
                <a:gd name="T2" fmla="*/ 26 w 35"/>
                <a:gd name="T3" fmla="*/ 26 h 40"/>
                <a:gd name="T4" fmla="*/ 25 w 35"/>
                <a:gd name="T5" fmla="*/ 21 h 40"/>
                <a:gd name="T6" fmla="*/ 29 w 35"/>
                <a:gd name="T7" fmla="*/ 10 h 40"/>
                <a:gd name="T8" fmla="*/ 20 w 35"/>
                <a:gd name="T9" fmla="*/ 0 h 40"/>
                <a:gd name="T10" fmla="*/ 11 w 35"/>
                <a:gd name="T11" fmla="*/ 10 h 40"/>
                <a:gd name="T12" fmla="*/ 15 w 35"/>
                <a:gd name="T13" fmla="*/ 21 h 40"/>
                <a:gd name="T14" fmla="*/ 15 w 35"/>
                <a:gd name="T15" fmla="*/ 21 h 40"/>
                <a:gd name="T16" fmla="*/ 14 w 35"/>
                <a:gd name="T17" fmla="*/ 26 h 40"/>
                <a:gd name="T18" fmla="*/ 0 w 35"/>
                <a:gd name="T19" fmla="*/ 35 h 40"/>
                <a:gd name="T20" fmla="*/ 17 w 35"/>
                <a:gd name="T2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0">
                  <a:moveTo>
                    <a:pt x="35" y="29"/>
                  </a:moveTo>
                  <a:cubicBezTo>
                    <a:pt x="32" y="28"/>
                    <a:pt x="29" y="27"/>
                    <a:pt x="26" y="26"/>
                  </a:cubicBezTo>
                  <a:cubicBezTo>
                    <a:pt x="24" y="25"/>
                    <a:pt x="23" y="23"/>
                    <a:pt x="25" y="21"/>
                  </a:cubicBezTo>
                  <a:cubicBezTo>
                    <a:pt x="27" y="18"/>
                    <a:pt x="29" y="14"/>
                    <a:pt x="29" y="10"/>
                  </a:cubicBezTo>
                  <a:cubicBezTo>
                    <a:pt x="29" y="4"/>
                    <a:pt x="25" y="0"/>
                    <a:pt x="20" y="0"/>
                  </a:cubicBezTo>
                  <a:cubicBezTo>
                    <a:pt x="15" y="0"/>
                    <a:pt x="11" y="4"/>
                    <a:pt x="11" y="10"/>
                  </a:cubicBezTo>
                  <a:cubicBezTo>
                    <a:pt x="11" y="14"/>
                    <a:pt x="13" y="18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7" y="23"/>
                    <a:pt x="16" y="25"/>
                    <a:pt x="14" y="26"/>
                  </a:cubicBezTo>
                  <a:cubicBezTo>
                    <a:pt x="6" y="27"/>
                    <a:pt x="0" y="32"/>
                    <a:pt x="0" y="35"/>
                  </a:cubicBezTo>
                  <a:cubicBezTo>
                    <a:pt x="0" y="39"/>
                    <a:pt x="7" y="40"/>
                    <a:pt x="17" y="40"/>
                  </a:cubicBezTo>
                </a:path>
              </a:pathLst>
            </a:custGeom>
            <a:noFill/>
            <a:ln w="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Freeform 156"/>
            <p:cNvSpPr>
              <a:spLocks/>
            </p:cNvSpPr>
            <p:nvPr/>
          </p:nvSpPr>
          <p:spPr bwMode="auto">
            <a:xfrm>
              <a:off x="2873502" y="3103563"/>
              <a:ext cx="149232" cy="149225"/>
            </a:xfrm>
            <a:custGeom>
              <a:avLst/>
              <a:gdLst>
                <a:gd name="T0" fmla="*/ 36 w 56"/>
                <a:gd name="T1" fmla="*/ 36 h 56"/>
                <a:gd name="T2" fmla="*/ 35 w 56"/>
                <a:gd name="T3" fmla="*/ 29 h 56"/>
                <a:gd name="T4" fmla="*/ 40 w 56"/>
                <a:gd name="T5" fmla="*/ 14 h 56"/>
                <a:gd name="T6" fmla="*/ 28 w 56"/>
                <a:gd name="T7" fmla="*/ 0 h 56"/>
                <a:gd name="T8" fmla="*/ 16 w 56"/>
                <a:gd name="T9" fmla="*/ 14 h 56"/>
                <a:gd name="T10" fmla="*/ 21 w 56"/>
                <a:gd name="T11" fmla="*/ 29 h 56"/>
                <a:gd name="T12" fmla="*/ 21 w 56"/>
                <a:gd name="T13" fmla="*/ 29 h 56"/>
                <a:gd name="T14" fmla="*/ 20 w 56"/>
                <a:gd name="T15" fmla="*/ 36 h 56"/>
                <a:gd name="T16" fmla="*/ 0 w 56"/>
                <a:gd name="T17" fmla="*/ 49 h 56"/>
                <a:gd name="T18" fmla="*/ 28 w 56"/>
                <a:gd name="T19" fmla="*/ 56 h 56"/>
                <a:gd name="T20" fmla="*/ 56 w 56"/>
                <a:gd name="T21" fmla="*/ 49 h 56"/>
                <a:gd name="T22" fmla="*/ 36 w 56"/>
                <a:gd name="T23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6">
                  <a:moveTo>
                    <a:pt x="36" y="36"/>
                  </a:moveTo>
                  <a:cubicBezTo>
                    <a:pt x="33" y="35"/>
                    <a:pt x="32" y="31"/>
                    <a:pt x="35" y="29"/>
                  </a:cubicBezTo>
                  <a:cubicBezTo>
                    <a:pt x="38" y="25"/>
                    <a:pt x="40" y="20"/>
                    <a:pt x="40" y="14"/>
                  </a:cubicBezTo>
                  <a:cubicBezTo>
                    <a:pt x="40" y="5"/>
                    <a:pt x="35" y="0"/>
                    <a:pt x="28" y="0"/>
                  </a:cubicBezTo>
                  <a:cubicBezTo>
                    <a:pt x="21" y="0"/>
                    <a:pt x="16" y="5"/>
                    <a:pt x="16" y="14"/>
                  </a:cubicBezTo>
                  <a:cubicBezTo>
                    <a:pt x="16" y="20"/>
                    <a:pt x="18" y="25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4" y="31"/>
                    <a:pt x="23" y="35"/>
                    <a:pt x="20" y="36"/>
                  </a:cubicBezTo>
                  <a:cubicBezTo>
                    <a:pt x="8" y="38"/>
                    <a:pt x="0" y="44"/>
                    <a:pt x="0" y="49"/>
                  </a:cubicBezTo>
                  <a:cubicBezTo>
                    <a:pt x="0" y="55"/>
                    <a:pt x="13" y="56"/>
                    <a:pt x="28" y="56"/>
                  </a:cubicBezTo>
                  <a:cubicBezTo>
                    <a:pt x="43" y="56"/>
                    <a:pt x="56" y="55"/>
                    <a:pt x="56" y="49"/>
                  </a:cubicBezTo>
                  <a:cubicBezTo>
                    <a:pt x="56" y="44"/>
                    <a:pt x="48" y="38"/>
                    <a:pt x="36" y="36"/>
                  </a:cubicBezTo>
                  <a:close/>
                </a:path>
              </a:pathLst>
            </a:custGeom>
            <a:noFill/>
            <a:ln w="5" cap="rnd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6" name="Freeform 128"/>
          <p:cNvSpPr>
            <a:spLocks/>
          </p:cNvSpPr>
          <p:nvPr/>
        </p:nvSpPr>
        <p:spPr bwMode="auto">
          <a:xfrm>
            <a:off x="6443028" y="3385085"/>
            <a:ext cx="236647" cy="234788"/>
          </a:xfrm>
          <a:custGeom>
            <a:avLst/>
            <a:gdLst>
              <a:gd name="T0" fmla="*/ 49 w 76"/>
              <a:gd name="T1" fmla="*/ 49 h 76"/>
              <a:gd name="T2" fmla="*/ 47 w 76"/>
              <a:gd name="T3" fmla="*/ 39 h 76"/>
              <a:gd name="T4" fmla="*/ 55 w 76"/>
              <a:gd name="T5" fmla="*/ 19 h 76"/>
              <a:gd name="T6" fmla="*/ 38 w 76"/>
              <a:gd name="T7" fmla="*/ 0 h 76"/>
              <a:gd name="T8" fmla="*/ 21 w 76"/>
              <a:gd name="T9" fmla="*/ 19 h 76"/>
              <a:gd name="T10" fmla="*/ 29 w 76"/>
              <a:gd name="T11" fmla="*/ 39 h 76"/>
              <a:gd name="T12" fmla="*/ 29 w 76"/>
              <a:gd name="T13" fmla="*/ 39 h 76"/>
              <a:gd name="T14" fmla="*/ 27 w 76"/>
              <a:gd name="T15" fmla="*/ 49 h 76"/>
              <a:gd name="T16" fmla="*/ 0 w 76"/>
              <a:gd name="T17" fmla="*/ 67 h 76"/>
              <a:gd name="T18" fmla="*/ 38 w 76"/>
              <a:gd name="T19" fmla="*/ 76 h 76"/>
              <a:gd name="T20" fmla="*/ 76 w 76"/>
              <a:gd name="T21" fmla="*/ 67 h 76"/>
              <a:gd name="T22" fmla="*/ 49 w 76"/>
              <a:gd name="T23" fmla="*/ 49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6" h="76">
                <a:moveTo>
                  <a:pt x="49" y="49"/>
                </a:moveTo>
                <a:cubicBezTo>
                  <a:pt x="45" y="48"/>
                  <a:pt x="43" y="42"/>
                  <a:pt x="47" y="39"/>
                </a:cubicBezTo>
                <a:cubicBezTo>
                  <a:pt x="52" y="34"/>
                  <a:pt x="55" y="27"/>
                  <a:pt x="55" y="19"/>
                </a:cubicBezTo>
                <a:cubicBezTo>
                  <a:pt x="55" y="7"/>
                  <a:pt x="47" y="0"/>
                  <a:pt x="38" y="0"/>
                </a:cubicBezTo>
                <a:cubicBezTo>
                  <a:pt x="29" y="0"/>
                  <a:pt x="21" y="7"/>
                  <a:pt x="21" y="19"/>
                </a:cubicBezTo>
                <a:cubicBezTo>
                  <a:pt x="21" y="27"/>
                  <a:pt x="24" y="34"/>
                  <a:pt x="29" y="39"/>
                </a:cubicBezTo>
                <a:cubicBezTo>
                  <a:pt x="29" y="39"/>
                  <a:pt x="29" y="39"/>
                  <a:pt x="29" y="39"/>
                </a:cubicBezTo>
                <a:cubicBezTo>
                  <a:pt x="33" y="42"/>
                  <a:pt x="31" y="48"/>
                  <a:pt x="27" y="49"/>
                </a:cubicBezTo>
                <a:cubicBezTo>
                  <a:pt x="11" y="52"/>
                  <a:pt x="0" y="60"/>
                  <a:pt x="0" y="67"/>
                </a:cubicBezTo>
                <a:cubicBezTo>
                  <a:pt x="0" y="74"/>
                  <a:pt x="17" y="76"/>
                  <a:pt x="38" y="76"/>
                </a:cubicBezTo>
                <a:cubicBezTo>
                  <a:pt x="59" y="76"/>
                  <a:pt x="76" y="74"/>
                  <a:pt x="76" y="67"/>
                </a:cubicBezTo>
                <a:cubicBezTo>
                  <a:pt x="76" y="60"/>
                  <a:pt x="65" y="52"/>
                  <a:pt x="49" y="49"/>
                </a:cubicBezTo>
                <a:close/>
              </a:path>
            </a:pathLst>
          </a:custGeom>
          <a:noFill/>
          <a:ln w="5" cap="rnd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Freeform 1589"/>
          <p:cNvSpPr>
            <a:spLocks noEditPoints="1"/>
          </p:cNvSpPr>
          <p:nvPr/>
        </p:nvSpPr>
        <p:spPr bwMode="auto">
          <a:xfrm>
            <a:off x="6443039" y="4855412"/>
            <a:ext cx="236636" cy="234788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4"/>
          <p:cNvSpPr txBox="1"/>
          <p:nvPr/>
        </p:nvSpPr>
        <p:spPr>
          <a:xfrm>
            <a:off x="6812746" y="2132856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建议添加一些辅辅助说明文字助说明文字，便于数据的专业性和可视性。</a:t>
            </a:r>
          </a:p>
        </p:txBody>
      </p:sp>
      <p:sp>
        <p:nvSpPr>
          <p:cNvPr id="69" name="文本框 25"/>
          <p:cNvSpPr txBox="1"/>
          <p:nvPr/>
        </p:nvSpPr>
        <p:spPr>
          <a:xfrm>
            <a:off x="6812746" y="3649119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建议添加一些辅助说辅助说明文字明文字，便于数据的专业性和可视性。</a:t>
            </a:r>
          </a:p>
        </p:txBody>
      </p:sp>
      <p:sp>
        <p:nvSpPr>
          <p:cNvPr id="70" name="文本框 26"/>
          <p:cNvSpPr txBox="1"/>
          <p:nvPr/>
        </p:nvSpPr>
        <p:spPr>
          <a:xfrm>
            <a:off x="6812746" y="5067861"/>
            <a:ext cx="36328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建议添加一些辅辅助说明文字助说明文字，便于数据的专业性和可视性。</a:t>
            </a:r>
          </a:p>
        </p:txBody>
      </p:sp>
      <p:sp>
        <p:nvSpPr>
          <p:cNvPr id="71" name="Freeform 1640"/>
          <p:cNvSpPr>
            <a:spLocks noEditPoints="1"/>
          </p:cNvSpPr>
          <p:nvPr/>
        </p:nvSpPr>
        <p:spPr bwMode="auto">
          <a:xfrm>
            <a:off x="2597369" y="3055565"/>
            <a:ext cx="715881" cy="454746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造字工房悦圆演示版常规体" pitchFamily="50" charset="-122"/>
              <a:ea typeface="造字工房悦圆演示版常规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1123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3" grpId="0">
        <p:bldAsOne/>
      </p:bldGraphic>
      <p:bldP spid="54" grpId="0" animBg="1"/>
      <p:bldP spid="55" grpId="0" animBg="1"/>
      <p:bldP spid="56" grpId="0" animBg="1"/>
      <p:bldP spid="57" grpId="0"/>
      <p:bldP spid="58" grpId="0"/>
      <p:bldP spid="59" grpId="0"/>
      <p:bldP spid="60" grpId="0"/>
      <p:bldP spid="61" grpId="0"/>
      <p:bldP spid="62" grpId="0"/>
      <p:bldP spid="66" grpId="0" animBg="1"/>
      <p:bldP spid="67" grpId="0" animBg="1"/>
      <p:bldP spid="68" grpId="0"/>
      <p:bldP spid="69" grpId="0"/>
      <p:bldP spid="70" grpId="0"/>
      <p:bldP spid="7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332569" y="1556792"/>
            <a:ext cx="4228513" cy="4488963"/>
            <a:chOff x="994283" y="1843090"/>
            <a:chExt cx="4228513" cy="4488963"/>
          </a:xfrm>
        </p:grpSpPr>
        <p:sp>
          <p:nvSpPr>
            <p:cNvPr id="30" name="椭圆 29"/>
            <p:cNvSpPr/>
            <p:nvPr/>
          </p:nvSpPr>
          <p:spPr>
            <a:xfrm>
              <a:off x="2168604" y="6026634"/>
              <a:ext cx="3054192" cy="305419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65000"/>
                    <a:lumOff val="35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15"/>
            <p:cNvSpPr/>
            <p:nvPr/>
          </p:nvSpPr>
          <p:spPr>
            <a:xfrm>
              <a:off x="1114424" y="1981199"/>
              <a:ext cx="3366206" cy="4144780"/>
            </a:xfrm>
            <a:custGeom>
              <a:avLst/>
              <a:gdLst>
                <a:gd name="connsiteX0" fmla="*/ 255436 w 3366206"/>
                <a:gd name="connsiteY0" fmla="*/ 0 h 4144780"/>
                <a:gd name="connsiteX1" fmla="*/ 2909935 w 3366206"/>
                <a:gd name="connsiteY1" fmla="*/ 0 h 4144780"/>
                <a:gd name="connsiteX2" fmla="*/ 2909935 w 3366206"/>
                <a:gd name="connsiteY2" fmla="*/ 414339 h 4144780"/>
                <a:gd name="connsiteX3" fmla="*/ 3362326 w 3366206"/>
                <a:gd name="connsiteY3" fmla="*/ 414339 h 4144780"/>
                <a:gd name="connsiteX4" fmla="*/ 3362326 w 3366206"/>
                <a:gd name="connsiteY4" fmla="*/ 3106890 h 4144780"/>
                <a:gd name="connsiteX5" fmla="*/ 3308350 w 3366206"/>
                <a:gd name="connsiteY5" fmla="*/ 3419476 h 4144780"/>
                <a:gd name="connsiteX6" fmla="*/ 2579870 w 3366206"/>
                <a:gd name="connsiteY6" fmla="*/ 4144780 h 4144780"/>
                <a:gd name="connsiteX7" fmla="*/ 2579870 w 3366206"/>
                <a:gd name="connsiteY7" fmla="*/ 3362326 h 4144780"/>
                <a:gd name="connsiteX8" fmla="*/ 255436 w 3366206"/>
                <a:gd name="connsiteY8" fmla="*/ 3362326 h 4144780"/>
                <a:gd name="connsiteX9" fmla="*/ 0 w 3366206"/>
                <a:gd name="connsiteY9" fmla="*/ 3106890 h 4144780"/>
                <a:gd name="connsiteX10" fmla="*/ 0 w 3366206"/>
                <a:gd name="connsiteY10" fmla="*/ 255436 h 4144780"/>
                <a:gd name="connsiteX11" fmla="*/ 255436 w 3366206"/>
                <a:gd name="connsiteY11" fmla="*/ 0 h 4144780"/>
                <a:gd name="connsiteX0" fmla="*/ 2909935 w 3366206"/>
                <a:gd name="connsiteY0" fmla="*/ 414339 h 4144780"/>
                <a:gd name="connsiteX1" fmla="*/ 3362326 w 3366206"/>
                <a:gd name="connsiteY1" fmla="*/ 414339 h 4144780"/>
                <a:gd name="connsiteX2" fmla="*/ 3362326 w 3366206"/>
                <a:gd name="connsiteY2" fmla="*/ 3106890 h 4144780"/>
                <a:gd name="connsiteX3" fmla="*/ 3308350 w 3366206"/>
                <a:gd name="connsiteY3" fmla="*/ 3419476 h 4144780"/>
                <a:gd name="connsiteX4" fmla="*/ 2579870 w 3366206"/>
                <a:gd name="connsiteY4" fmla="*/ 4144780 h 4144780"/>
                <a:gd name="connsiteX5" fmla="*/ 2579870 w 3366206"/>
                <a:gd name="connsiteY5" fmla="*/ 3362326 h 4144780"/>
                <a:gd name="connsiteX6" fmla="*/ 255436 w 3366206"/>
                <a:gd name="connsiteY6" fmla="*/ 3362326 h 4144780"/>
                <a:gd name="connsiteX7" fmla="*/ 0 w 3366206"/>
                <a:gd name="connsiteY7" fmla="*/ 3106890 h 4144780"/>
                <a:gd name="connsiteX8" fmla="*/ 0 w 3366206"/>
                <a:gd name="connsiteY8" fmla="*/ 255436 h 4144780"/>
                <a:gd name="connsiteX9" fmla="*/ 255436 w 3366206"/>
                <a:gd name="connsiteY9" fmla="*/ 0 h 4144780"/>
                <a:gd name="connsiteX10" fmla="*/ 2909935 w 3366206"/>
                <a:gd name="connsiteY10" fmla="*/ 0 h 4144780"/>
                <a:gd name="connsiteX11" fmla="*/ 3001375 w 3366206"/>
                <a:gd name="connsiteY11" fmla="*/ 505779 h 4144780"/>
                <a:gd name="connsiteX0" fmla="*/ 2909935 w 3366206"/>
                <a:gd name="connsiteY0" fmla="*/ 414339 h 4144780"/>
                <a:gd name="connsiteX1" fmla="*/ 3362326 w 3366206"/>
                <a:gd name="connsiteY1" fmla="*/ 414339 h 4144780"/>
                <a:gd name="connsiteX2" fmla="*/ 3362326 w 3366206"/>
                <a:gd name="connsiteY2" fmla="*/ 3106890 h 4144780"/>
                <a:gd name="connsiteX3" fmla="*/ 3308350 w 3366206"/>
                <a:gd name="connsiteY3" fmla="*/ 3419476 h 4144780"/>
                <a:gd name="connsiteX4" fmla="*/ 2579870 w 3366206"/>
                <a:gd name="connsiteY4" fmla="*/ 4144780 h 4144780"/>
                <a:gd name="connsiteX5" fmla="*/ 2579870 w 3366206"/>
                <a:gd name="connsiteY5" fmla="*/ 3362326 h 4144780"/>
                <a:gd name="connsiteX6" fmla="*/ 255436 w 3366206"/>
                <a:gd name="connsiteY6" fmla="*/ 3362326 h 4144780"/>
                <a:gd name="connsiteX7" fmla="*/ 0 w 3366206"/>
                <a:gd name="connsiteY7" fmla="*/ 3106890 h 4144780"/>
                <a:gd name="connsiteX8" fmla="*/ 0 w 3366206"/>
                <a:gd name="connsiteY8" fmla="*/ 255436 h 4144780"/>
                <a:gd name="connsiteX9" fmla="*/ 255436 w 3366206"/>
                <a:gd name="connsiteY9" fmla="*/ 0 h 4144780"/>
                <a:gd name="connsiteX10" fmla="*/ 2909935 w 3366206"/>
                <a:gd name="connsiteY10" fmla="*/ 0 h 4144780"/>
                <a:gd name="connsiteX0" fmla="*/ 3362326 w 3366206"/>
                <a:gd name="connsiteY0" fmla="*/ 414339 h 4144780"/>
                <a:gd name="connsiteX1" fmla="*/ 3362326 w 3366206"/>
                <a:gd name="connsiteY1" fmla="*/ 3106890 h 4144780"/>
                <a:gd name="connsiteX2" fmla="*/ 3308350 w 3366206"/>
                <a:gd name="connsiteY2" fmla="*/ 3419476 h 4144780"/>
                <a:gd name="connsiteX3" fmla="*/ 2579870 w 3366206"/>
                <a:gd name="connsiteY3" fmla="*/ 4144780 h 4144780"/>
                <a:gd name="connsiteX4" fmla="*/ 2579870 w 3366206"/>
                <a:gd name="connsiteY4" fmla="*/ 3362326 h 4144780"/>
                <a:gd name="connsiteX5" fmla="*/ 255436 w 3366206"/>
                <a:gd name="connsiteY5" fmla="*/ 3362326 h 4144780"/>
                <a:gd name="connsiteX6" fmla="*/ 0 w 3366206"/>
                <a:gd name="connsiteY6" fmla="*/ 3106890 h 4144780"/>
                <a:gd name="connsiteX7" fmla="*/ 0 w 3366206"/>
                <a:gd name="connsiteY7" fmla="*/ 255436 h 4144780"/>
                <a:gd name="connsiteX8" fmla="*/ 255436 w 3366206"/>
                <a:gd name="connsiteY8" fmla="*/ 0 h 4144780"/>
                <a:gd name="connsiteX9" fmla="*/ 2909935 w 3366206"/>
                <a:gd name="connsiteY9" fmla="*/ 0 h 4144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366206" h="4144780">
                  <a:moveTo>
                    <a:pt x="3362326" y="414339"/>
                  </a:moveTo>
                  <a:lnTo>
                    <a:pt x="3362326" y="3106890"/>
                  </a:lnTo>
                  <a:cubicBezTo>
                    <a:pt x="3366559" y="3260827"/>
                    <a:pt x="3380317" y="3354439"/>
                    <a:pt x="3308350" y="3419476"/>
                  </a:cubicBezTo>
                  <a:lnTo>
                    <a:pt x="2579870" y="4144780"/>
                  </a:lnTo>
                  <a:lnTo>
                    <a:pt x="2579870" y="3362326"/>
                  </a:lnTo>
                  <a:lnTo>
                    <a:pt x="255436" y="3362326"/>
                  </a:lnTo>
                  <a:cubicBezTo>
                    <a:pt x="114363" y="3362326"/>
                    <a:pt x="0" y="3247963"/>
                    <a:pt x="0" y="3106890"/>
                  </a:cubicBezTo>
                  <a:lnTo>
                    <a:pt x="0" y="255436"/>
                  </a:lnTo>
                  <a:cubicBezTo>
                    <a:pt x="0" y="114363"/>
                    <a:pt x="114363" y="0"/>
                    <a:pt x="255436" y="0"/>
                  </a:cubicBezTo>
                  <a:lnTo>
                    <a:pt x="2909935" y="0"/>
                  </a:lnTo>
                </a:path>
              </a:pathLst>
            </a:custGeom>
            <a:noFill/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弧形 31"/>
            <p:cNvSpPr/>
            <p:nvPr/>
          </p:nvSpPr>
          <p:spPr>
            <a:xfrm>
              <a:off x="994283" y="1878203"/>
              <a:ext cx="645414" cy="645414"/>
            </a:xfrm>
            <a:prstGeom prst="arc">
              <a:avLst>
                <a:gd name="adj1" fmla="val 10946318"/>
                <a:gd name="adj2" fmla="val 15946735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弧形 32"/>
            <p:cNvSpPr/>
            <p:nvPr/>
          </p:nvSpPr>
          <p:spPr>
            <a:xfrm flipV="1">
              <a:off x="994283" y="4841336"/>
              <a:ext cx="645414" cy="645414"/>
            </a:xfrm>
            <a:prstGeom prst="arc">
              <a:avLst>
                <a:gd name="adj1" fmla="val 10946318"/>
                <a:gd name="adj2" fmla="val 15946735"/>
              </a:avLst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 flipH="1" flipV="1">
              <a:off x="4127986" y="1843090"/>
              <a:ext cx="530224" cy="491662"/>
              <a:chOff x="4067176" y="4583113"/>
              <a:chExt cx="174625" cy="161925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35" name="Freeform 324"/>
              <p:cNvSpPr>
                <a:spLocks/>
              </p:cNvSpPr>
              <p:nvPr/>
            </p:nvSpPr>
            <p:spPr bwMode="auto">
              <a:xfrm>
                <a:off x="4067176" y="4583113"/>
                <a:ext cx="71438" cy="161925"/>
              </a:xfrm>
              <a:custGeom>
                <a:avLst/>
                <a:gdLst>
                  <a:gd name="T0" fmla="*/ 0 w 118"/>
                  <a:gd name="T1" fmla="*/ 147 h 265"/>
                  <a:gd name="T2" fmla="*/ 0 w 118"/>
                  <a:gd name="T3" fmla="*/ 150 h 265"/>
                  <a:gd name="T4" fmla="*/ 0 w 118"/>
                  <a:gd name="T5" fmla="*/ 248 h 265"/>
                  <a:gd name="T6" fmla="*/ 17 w 118"/>
                  <a:gd name="T7" fmla="*/ 265 h 265"/>
                  <a:gd name="T8" fmla="*/ 101 w 118"/>
                  <a:gd name="T9" fmla="*/ 265 h 265"/>
                  <a:gd name="T10" fmla="*/ 118 w 118"/>
                  <a:gd name="T11" fmla="*/ 248 h 265"/>
                  <a:gd name="T12" fmla="*/ 118 w 118"/>
                  <a:gd name="T13" fmla="*/ 150 h 265"/>
                  <a:gd name="T14" fmla="*/ 101 w 118"/>
                  <a:gd name="T15" fmla="*/ 133 h 265"/>
                  <a:gd name="T16" fmla="*/ 70 w 118"/>
                  <a:gd name="T17" fmla="*/ 133 h 265"/>
                  <a:gd name="T18" fmla="*/ 71 w 118"/>
                  <a:gd name="T19" fmla="*/ 133 h 265"/>
                  <a:gd name="T20" fmla="*/ 118 w 118"/>
                  <a:gd name="T21" fmla="*/ 59 h 265"/>
                  <a:gd name="T22" fmla="*/ 118 w 118"/>
                  <a:gd name="T23" fmla="*/ 0 h 265"/>
                  <a:gd name="T24" fmla="*/ 0 w 118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8" h="265">
                    <a:moveTo>
                      <a:pt x="0" y="147"/>
                    </a:moveTo>
                    <a:cubicBezTo>
                      <a:pt x="0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7" y="265"/>
                      <a:pt x="17" y="265"/>
                    </a:cubicBezTo>
                    <a:cubicBezTo>
                      <a:pt x="101" y="265"/>
                      <a:pt x="101" y="265"/>
                      <a:pt x="101" y="265"/>
                    </a:cubicBezTo>
                    <a:cubicBezTo>
                      <a:pt x="111" y="265"/>
                      <a:pt x="118" y="257"/>
                      <a:pt x="118" y="248"/>
                    </a:cubicBezTo>
                    <a:cubicBezTo>
                      <a:pt x="118" y="150"/>
                      <a:pt x="118" y="150"/>
                      <a:pt x="118" y="150"/>
                    </a:cubicBezTo>
                    <a:cubicBezTo>
                      <a:pt x="118" y="141"/>
                      <a:pt x="111" y="133"/>
                      <a:pt x="101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1" y="83"/>
                      <a:pt x="84" y="59"/>
                      <a:pt x="118" y="59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7" y="6"/>
                      <a:pt x="1" y="73"/>
                      <a:pt x="0" y="147"/>
                    </a:cubicBezTo>
                    <a:close/>
                  </a:path>
                </a:pathLst>
              </a:custGeom>
              <a:solidFill>
                <a:srgbClr val="E70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325"/>
              <p:cNvSpPr>
                <a:spLocks/>
              </p:cNvSpPr>
              <p:nvPr/>
            </p:nvSpPr>
            <p:spPr bwMode="auto">
              <a:xfrm>
                <a:off x="4168776" y="4583113"/>
                <a:ext cx="73025" cy="161925"/>
              </a:xfrm>
              <a:custGeom>
                <a:avLst/>
                <a:gdLst>
                  <a:gd name="T0" fmla="*/ 1 w 119"/>
                  <a:gd name="T1" fmla="*/ 147 h 265"/>
                  <a:gd name="T2" fmla="*/ 0 w 119"/>
                  <a:gd name="T3" fmla="*/ 150 h 265"/>
                  <a:gd name="T4" fmla="*/ 0 w 119"/>
                  <a:gd name="T5" fmla="*/ 248 h 265"/>
                  <a:gd name="T6" fmla="*/ 17 w 119"/>
                  <a:gd name="T7" fmla="*/ 265 h 265"/>
                  <a:gd name="T8" fmla="*/ 102 w 119"/>
                  <a:gd name="T9" fmla="*/ 265 h 265"/>
                  <a:gd name="T10" fmla="*/ 119 w 119"/>
                  <a:gd name="T11" fmla="*/ 248 h 265"/>
                  <a:gd name="T12" fmla="*/ 119 w 119"/>
                  <a:gd name="T13" fmla="*/ 150 h 265"/>
                  <a:gd name="T14" fmla="*/ 102 w 119"/>
                  <a:gd name="T15" fmla="*/ 133 h 265"/>
                  <a:gd name="T16" fmla="*/ 71 w 119"/>
                  <a:gd name="T17" fmla="*/ 133 h 265"/>
                  <a:gd name="T18" fmla="*/ 72 w 119"/>
                  <a:gd name="T19" fmla="*/ 133 h 265"/>
                  <a:gd name="T20" fmla="*/ 119 w 119"/>
                  <a:gd name="T21" fmla="*/ 59 h 265"/>
                  <a:gd name="T22" fmla="*/ 119 w 119"/>
                  <a:gd name="T23" fmla="*/ 0 h 265"/>
                  <a:gd name="T24" fmla="*/ 1 w 119"/>
                  <a:gd name="T25" fmla="*/ 1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9" h="265">
                    <a:moveTo>
                      <a:pt x="1" y="147"/>
                    </a:moveTo>
                    <a:cubicBezTo>
                      <a:pt x="1" y="148"/>
                      <a:pt x="0" y="149"/>
                      <a:pt x="0" y="15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57"/>
                      <a:pt x="8" y="265"/>
                      <a:pt x="17" y="265"/>
                    </a:cubicBezTo>
                    <a:cubicBezTo>
                      <a:pt x="102" y="265"/>
                      <a:pt x="102" y="265"/>
                      <a:pt x="102" y="265"/>
                    </a:cubicBezTo>
                    <a:cubicBezTo>
                      <a:pt x="111" y="265"/>
                      <a:pt x="119" y="257"/>
                      <a:pt x="119" y="248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41"/>
                      <a:pt x="111" y="133"/>
                      <a:pt x="102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2" y="133"/>
                      <a:pt x="72" y="133"/>
                      <a:pt x="72" y="133"/>
                    </a:cubicBezTo>
                    <a:cubicBezTo>
                      <a:pt x="72" y="83"/>
                      <a:pt x="85" y="59"/>
                      <a:pt x="119" y="59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8" y="6"/>
                      <a:pt x="1" y="73"/>
                      <a:pt x="1" y="147"/>
                    </a:cubicBezTo>
                    <a:close/>
                  </a:path>
                </a:pathLst>
              </a:custGeom>
              <a:solidFill>
                <a:srgbClr val="E700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723927" y="4222294"/>
            <a:ext cx="2271322" cy="565604"/>
            <a:chOff x="2082328" y="4594770"/>
            <a:chExt cx="2271322" cy="565604"/>
          </a:xfrm>
        </p:grpSpPr>
        <p:sp>
          <p:nvSpPr>
            <p:cNvPr id="38" name="文本框 10"/>
            <p:cNvSpPr txBox="1"/>
            <p:nvPr/>
          </p:nvSpPr>
          <p:spPr>
            <a:xfrm flipH="1">
              <a:off x="2082328" y="4594770"/>
              <a:ext cx="2271322" cy="565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rgbClr val="E7001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这里是标题</a:t>
              </a:r>
              <a:endParaRPr lang="en-US" altLang="zh-CN" sz="2800" b="1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2176462" y="5119688"/>
              <a:ext cx="18145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矩形 39"/>
          <p:cNvSpPr/>
          <p:nvPr/>
        </p:nvSpPr>
        <p:spPr>
          <a:xfrm>
            <a:off x="4723927" y="2349448"/>
            <a:ext cx="27944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</a:t>
            </a:r>
            <a:endParaRPr lang="en-US" altLang="zh-CN" sz="1400" spc="7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8582986" y="2329900"/>
            <a:ext cx="762004" cy="762004"/>
          </a:xfrm>
          <a:prstGeom prst="ellipse">
            <a:avLst/>
          </a:prstGeom>
          <a:solidFill>
            <a:srgbClr val="E7001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528600" y="2311122"/>
            <a:ext cx="2271322" cy="836493"/>
            <a:chOff x="8051941" y="2110814"/>
            <a:chExt cx="2271322" cy="836493"/>
          </a:xfrm>
        </p:grpSpPr>
        <p:sp>
          <p:nvSpPr>
            <p:cNvPr id="43" name="文本框 15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44" name="矩形 43"/>
            <p:cNvSpPr/>
            <p:nvPr/>
          </p:nvSpPr>
          <p:spPr>
            <a:xfrm flipH="1">
              <a:off x="8051941" y="2374843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45" name="椭圆 44"/>
          <p:cNvSpPr/>
          <p:nvPr/>
        </p:nvSpPr>
        <p:spPr>
          <a:xfrm>
            <a:off x="8582986" y="3726894"/>
            <a:ext cx="762004" cy="762004"/>
          </a:xfrm>
          <a:prstGeom prst="ellipse">
            <a:avLst/>
          </a:prstGeom>
          <a:solidFill>
            <a:srgbClr val="E7001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528600" y="3708116"/>
            <a:ext cx="2271322" cy="836493"/>
            <a:chOff x="8051941" y="2110814"/>
            <a:chExt cx="2271322" cy="836493"/>
          </a:xfrm>
        </p:grpSpPr>
        <p:sp>
          <p:nvSpPr>
            <p:cNvPr id="47" name="文本框 19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48" name="矩形 47"/>
            <p:cNvSpPr/>
            <p:nvPr/>
          </p:nvSpPr>
          <p:spPr>
            <a:xfrm flipH="1">
              <a:off x="8051941" y="2374843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49" name="椭圆 48"/>
          <p:cNvSpPr/>
          <p:nvPr/>
        </p:nvSpPr>
        <p:spPr>
          <a:xfrm>
            <a:off x="751104" y="2329900"/>
            <a:ext cx="762004" cy="762004"/>
          </a:xfrm>
          <a:prstGeom prst="ellipse">
            <a:avLst/>
          </a:prstGeom>
          <a:solidFill>
            <a:srgbClr val="E7001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1696718" y="2311122"/>
            <a:ext cx="2271322" cy="813090"/>
            <a:chOff x="8051941" y="2110814"/>
            <a:chExt cx="2271322" cy="813090"/>
          </a:xfrm>
        </p:grpSpPr>
        <p:sp>
          <p:nvSpPr>
            <p:cNvPr id="51" name="文本框 23"/>
            <p:cNvSpPr txBox="1"/>
            <p:nvPr/>
          </p:nvSpPr>
          <p:spPr>
            <a:xfrm flipH="1">
              <a:off x="8051941" y="2110814"/>
              <a:ext cx="2271322" cy="328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52" name="矩形 51"/>
            <p:cNvSpPr/>
            <p:nvPr/>
          </p:nvSpPr>
          <p:spPr>
            <a:xfrm flipH="1">
              <a:off x="8051941" y="2374843"/>
              <a:ext cx="2271322" cy="5490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53" name="椭圆 52"/>
          <p:cNvSpPr/>
          <p:nvPr/>
        </p:nvSpPr>
        <p:spPr>
          <a:xfrm>
            <a:off x="751104" y="3726894"/>
            <a:ext cx="762004" cy="762004"/>
          </a:xfrm>
          <a:prstGeom prst="ellipse">
            <a:avLst/>
          </a:prstGeom>
          <a:solidFill>
            <a:srgbClr val="E7001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696718" y="3708116"/>
            <a:ext cx="2271322" cy="836493"/>
            <a:chOff x="8051941" y="2110814"/>
            <a:chExt cx="2271322" cy="836493"/>
          </a:xfrm>
        </p:grpSpPr>
        <p:sp>
          <p:nvSpPr>
            <p:cNvPr id="55" name="文本框 27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56" name="矩形 55"/>
            <p:cNvSpPr/>
            <p:nvPr/>
          </p:nvSpPr>
          <p:spPr>
            <a:xfrm flipH="1">
              <a:off x="8051941" y="2374843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83614" y="2589545"/>
            <a:ext cx="296984" cy="246546"/>
            <a:chOff x="3132963" y="3140191"/>
            <a:chExt cx="645573" cy="535933"/>
          </a:xfrm>
          <a:solidFill>
            <a:schemeClr val="bg1"/>
          </a:solidFill>
        </p:grpSpPr>
        <p:sp>
          <p:nvSpPr>
            <p:cNvPr id="58" name="Freeform 226"/>
            <p:cNvSpPr>
              <a:spLocks/>
            </p:cNvSpPr>
            <p:nvPr/>
          </p:nvSpPr>
          <p:spPr bwMode="auto">
            <a:xfrm>
              <a:off x="3421629" y="3217854"/>
              <a:ext cx="356907" cy="392027"/>
            </a:xfrm>
            <a:custGeom>
              <a:avLst/>
              <a:gdLst>
                <a:gd name="T0" fmla="*/ 0 w 529"/>
                <a:gd name="T1" fmla="*/ 0 h 581"/>
                <a:gd name="T2" fmla="*/ 2 w 529"/>
                <a:gd name="T3" fmla="*/ 11 h 581"/>
                <a:gd name="T4" fmla="*/ 25 w 529"/>
                <a:gd name="T5" fmla="*/ 56 h 581"/>
                <a:gd name="T6" fmla="*/ 473 w 529"/>
                <a:gd name="T7" fmla="*/ 56 h 581"/>
                <a:gd name="T8" fmla="*/ 473 w 529"/>
                <a:gd name="T9" fmla="*/ 525 h 581"/>
                <a:gd name="T10" fmla="*/ 127 w 529"/>
                <a:gd name="T11" fmla="*/ 525 h 581"/>
                <a:gd name="T12" fmla="*/ 127 w 529"/>
                <a:gd name="T13" fmla="*/ 581 h 581"/>
                <a:gd name="T14" fmla="*/ 529 w 529"/>
                <a:gd name="T15" fmla="*/ 581 h 581"/>
                <a:gd name="T16" fmla="*/ 529 w 529"/>
                <a:gd name="T17" fmla="*/ 0 h 581"/>
                <a:gd name="T18" fmla="*/ 0 w 529"/>
                <a:gd name="T19" fmla="*/ 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9" h="58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  <a:cubicBezTo>
                    <a:pt x="14" y="22"/>
                    <a:pt x="22" y="38"/>
                    <a:pt x="25" y="56"/>
                  </a:cubicBezTo>
                  <a:cubicBezTo>
                    <a:pt x="473" y="56"/>
                    <a:pt x="473" y="56"/>
                    <a:pt x="473" y="56"/>
                  </a:cubicBezTo>
                  <a:cubicBezTo>
                    <a:pt x="473" y="525"/>
                    <a:pt x="473" y="525"/>
                    <a:pt x="473" y="525"/>
                  </a:cubicBezTo>
                  <a:cubicBezTo>
                    <a:pt x="127" y="525"/>
                    <a:pt x="127" y="525"/>
                    <a:pt x="127" y="525"/>
                  </a:cubicBezTo>
                  <a:cubicBezTo>
                    <a:pt x="127" y="581"/>
                    <a:pt x="127" y="581"/>
                    <a:pt x="127" y="581"/>
                  </a:cubicBezTo>
                  <a:cubicBezTo>
                    <a:pt x="529" y="581"/>
                    <a:pt x="529" y="581"/>
                    <a:pt x="529" y="581"/>
                  </a:cubicBezTo>
                  <a:cubicBezTo>
                    <a:pt x="529" y="0"/>
                    <a:pt x="529" y="0"/>
                    <a:pt x="529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227"/>
            <p:cNvSpPr>
              <a:spLocks/>
            </p:cNvSpPr>
            <p:nvPr/>
          </p:nvSpPr>
          <p:spPr bwMode="auto">
            <a:xfrm>
              <a:off x="3198348" y="3140191"/>
              <a:ext cx="224709" cy="247551"/>
            </a:xfrm>
            <a:custGeom>
              <a:avLst/>
              <a:gdLst>
                <a:gd name="T0" fmla="*/ 45 w 333"/>
                <a:gd name="T1" fmla="*/ 243 h 367"/>
                <a:gd name="T2" fmla="*/ 170 w 333"/>
                <a:gd name="T3" fmla="*/ 367 h 367"/>
                <a:gd name="T4" fmla="*/ 289 w 333"/>
                <a:gd name="T5" fmla="*/ 243 h 367"/>
                <a:gd name="T6" fmla="*/ 326 w 333"/>
                <a:gd name="T7" fmla="*/ 203 h 367"/>
                <a:gd name="T8" fmla="*/ 306 w 333"/>
                <a:gd name="T9" fmla="*/ 142 h 367"/>
                <a:gd name="T10" fmla="*/ 166 w 333"/>
                <a:gd name="T11" fmla="*/ 0 h 367"/>
                <a:gd name="T12" fmla="*/ 26 w 333"/>
                <a:gd name="T13" fmla="*/ 142 h 367"/>
                <a:gd name="T14" fmla="*/ 7 w 333"/>
                <a:gd name="T15" fmla="*/ 203 h 367"/>
                <a:gd name="T16" fmla="*/ 45 w 333"/>
                <a:gd name="T17" fmla="*/ 243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3" h="367">
                  <a:moveTo>
                    <a:pt x="45" y="243"/>
                  </a:moveTo>
                  <a:cubicBezTo>
                    <a:pt x="71" y="308"/>
                    <a:pt x="118" y="367"/>
                    <a:pt x="170" y="367"/>
                  </a:cubicBezTo>
                  <a:cubicBezTo>
                    <a:pt x="222" y="367"/>
                    <a:pt x="266" y="308"/>
                    <a:pt x="289" y="243"/>
                  </a:cubicBezTo>
                  <a:cubicBezTo>
                    <a:pt x="305" y="242"/>
                    <a:pt x="320" y="226"/>
                    <a:pt x="326" y="203"/>
                  </a:cubicBezTo>
                  <a:cubicBezTo>
                    <a:pt x="333" y="176"/>
                    <a:pt x="324" y="149"/>
                    <a:pt x="306" y="142"/>
                  </a:cubicBezTo>
                  <a:cubicBezTo>
                    <a:pt x="302" y="63"/>
                    <a:pt x="241" y="0"/>
                    <a:pt x="166" y="0"/>
                  </a:cubicBezTo>
                  <a:cubicBezTo>
                    <a:pt x="92" y="0"/>
                    <a:pt x="31" y="63"/>
                    <a:pt x="26" y="142"/>
                  </a:cubicBezTo>
                  <a:cubicBezTo>
                    <a:pt x="9" y="149"/>
                    <a:pt x="0" y="176"/>
                    <a:pt x="7" y="203"/>
                  </a:cubicBezTo>
                  <a:cubicBezTo>
                    <a:pt x="13" y="227"/>
                    <a:pt x="29" y="243"/>
                    <a:pt x="45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228"/>
            <p:cNvSpPr>
              <a:spLocks/>
            </p:cNvSpPr>
            <p:nvPr/>
          </p:nvSpPr>
          <p:spPr bwMode="auto">
            <a:xfrm>
              <a:off x="3481875" y="3306367"/>
              <a:ext cx="233275" cy="180738"/>
            </a:xfrm>
            <a:custGeom>
              <a:avLst/>
              <a:gdLst>
                <a:gd name="T0" fmla="*/ 41 w 346"/>
                <a:gd name="T1" fmla="*/ 111 h 268"/>
                <a:gd name="T2" fmla="*/ 0 w 346"/>
                <a:gd name="T3" fmla="*/ 151 h 268"/>
                <a:gd name="T4" fmla="*/ 90 w 346"/>
                <a:gd name="T5" fmla="*/ 268 h 268"/>
                <a:gd name="T6" fmla="*/ 254 w 346"/>
                <a:gd name="T7" fmla="*/ 125 h 268"/>
                <a:gd name="T8" fmla="*/ 284 w 346"/>
                <a:gd name="T9" fmla="*/ 158 h 268"/>
                <a:gd name="T10" fmla="*/ 346 w 346"/>
                <a:gd name="T11" fmla="*/ 0 h 268"/>
                <a:gd name="T12" fmla="*/ 184 w 346"/>
                <a:gd name="T13" fmla="*/ 50 h 268"/>
                <a:gd name="T14" fmla="*/ 218 w 346"/>
                <a:gd name="T15" fmla="*/ 87 h 268"/>
                <a:gd name="T16" fmla="*/ 99 w 346"/>
                <a:gd name="T17" fmla="*/ 190 h 268"/>
                <a:gd name="T18" fmla="*/ 41 w 346"/>
                <a:gd name="T19" fmla="*/ 11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6" h="268">
                  <a:moveTo>
                    <a:pt x="41" y="11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12" y="165"/>
                    <a:pt x="90" y="268"/>
                    <a:pt x="90" y="268"/>
                  </a:cubicBezTo>
                  <a:cubicBezTo>
                    <a:pt x="254" y="125"/>
                    <a:pt x="254" y="125"/>
                    <a:pt x="254" y="125"/>
                  </a:cubicBezTo>
                  <a:cubicBezTo>
                    <a:pt x="284" y="158"/>
                    <a:pt x="284" y="158"/>
                    <a:pt x="284" y="158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218" y="87"/>
                    <a:pt x="218" y="87"/>
                    <a:pt x="218" y="87"/>
                  </a:cubicBezTo>
                  <a:cubicBezTo>
                    <a:pt x="99" y="190"/>
                    <a:pt x="99" y="190"/>
                    <a:pt x="99" y="190"/>
                  </a:cubicBezTo>
                  <a:lnTo>
                    <a:pt x="4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229"/>
            <p:cNvSpPr>
              <a:spLocks/>
            </p:cNvSpPr>
            <p:nvPr/>
          </p:nvSpPr>
          <p:spPr bwMode="auto">
            <a:xfrm>
              <a:off x="3132963" y="3377178"/>
              <a:ext cx="355480" cy="298946"/>
            </a:xfrm>
            <a:custGeom>
              <a:avLst/>
              <a:gdLst>
                <a:gd name="T0" fmla="*/ 407 w 527"/>
                <a:gd name="T1" fmla="*/ 0 h 443"/>
                <a:gd name="T2" fmla="*/ 294 w 527"/>
                <a:gd name="T3" fmla="*/ 190 h 443"/>
                <a:gd name="T4" fmla="*/ 280 w 527"/>
                <a:gd name="T5" fmla="*/ 105 h 443"/>
                <a:gd name="T6" fmla="*/ 295 w 527"/>
                <a:gd name="T7" fmla="*/ 77 h 443"/>
                <a:gd name="T8" fmla="*/ 263 w 527"/>
                <a:gd name="T9" fmla="*/ 44 h 443"/>
                <a:gd name="T10" fmla="*/ 230 w 527"/>
                <a:gd name="T11" fmla="*/ 77 h 443"/>
                <a:gd name="T12" fmla="*/ 246 w 527"/>
                <a:gd name="T13" fmla="*/ 105 h 443"/>
                <a:gd name="T14" fmla="*/ 232 w 527"/>
                <a:gd name="T15" fmla="*/ 189 h 443"/>
                <a:gd name="T16" fmla="*/ 120 w 527"/>
                <a:gd name="T17" fmla="*/ 0 h 443"/>
                <a:gd name="T18" fmla="*/ 2 w 527"/>
                <a:gd name="T19" fmla="*/ 125 h 443"/>
                <a:gd name="T20" fmla="*/ 0 w 527"/>
                <a:gd name="T21" fmla="*/ 125 h 443"/>
                <a:gd name="T22" fmla="*/ 0 w 527"/>
                <a:gd name="T23" fmla="*/ 402 h 443"/>
                <a:gd name="T24" fmla="*/ 1 w 527"/>
                <a:gd name="T25" fmla="*/ 402 h 443"/>
                <a:gd name="T26" fmla="*/ 263 w 527"/>
                <a:gd name="T27" fmla="*/ 443 h 443"/>
                <a:gd name="T28" fmla="*/ 526 w 527"/>
                <a:gd name="T29" fmla="*/ 402 h 443"/>
                <a:gd name="T30" fmla="*/ 527 w 527"/>
                <a:gd name="T31" fmla="*/ 402 h 443"/>
                <a:gd name="T32" fmla="*/ 527 w 527"/>
                <a:gd name="T33" fmla="*/ 125 h 443"/>
                <a:gd name="T34" fmla="*/ 525 w 527"/>
                <a:gd name="T35" fmla="*/ 125 h 443"/>
                <a:gd name="T36" fmla="*/ 407 w 527"/>
                <a:gd name="T37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443">
                  <a:moveTo>
                    <a:pt x="407" y="0"/>
                  </a:moveTo>
                  <a:cubicBezTo>
                    <a:pt x="294" y="190"/>
                    <a:pt x="294" y="190"/>
                    <a:pt x="294" y="190"/>
                  </a:cubicBezTo>
                  <a:cubicBezTo>
                    <a:pt x="280" y="105"/>
                    <a:pt x="280" y="105"/>
                    <a:pt x="280" y="105"/>
                  </a:cubicBezTo>
                  <a:cubicBezTo>
                    <a:pt x="289" y="99"/>
                    <a:pt x="295" y="89"/>
                    <a:pt x="295" y="77"/>
                  </a:cubicBezTo>
                  <a:cubicBezTo>
                    <a:pt x="295" y="59"/>
                    <a:pt x="281" y="44"/>
                    <a:pt x="263" y="44"/>
                  </a:cubicBezTo>
                  <a:cubicBezTo>
                    <a:pt x="245" y="44"/>
                    <a:pt x="230" y="59"/>
                    <a:pt x="230" y="77"/>
                  </a:cubicBezTo>
                  <a:cubicBezTo>
                    <a:pt x="230" y="89"/>
                    <a:pt x="237" y="99"/>
                    <a:pt x="246" y="105"/>
                  </a:cubicBezTo>
                  <a:cubicBezTo>
                    <a:pt x="232" y="189"/>
                    <a:pt x="232" y="189"/>
                    <a:pt x="232" y="189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56" y="27"/>
                    <a:pt x="12" y="72"/>
                    <a:pt x="2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402"/>
                    <a:pt x="0" y="402"/>
                    <a:pt x="0" y="402"/>
                  </a:cubicBezTo>
                  <a:cubicBezTo>
                    <a:pt x="1" y="402"/>
                    <a:pt x="1" y="402"/>
                    <a:pt x="1" y="402"/>
                  </a:cubicBezTo>
                  <a:cubicBezTo>
                    <a:pt x="14" y="425"/>
                    <a:pt x="126" y="443"/>
                    <a:pt x="263" y="443"/>
                  </a:cubicBezTo>
                  <a:cubicBezTo>
                    <a:pt x="401" y="443"/>
                    <a:pt x="513" y="425"/>
                    <a:pt x="526" y="402"/>
                  </a:cubicBezTo>
                  <a:cubicBezTo>
                    <a:pt x="527" y="402"/>
                    <a:pt x="527" y="402"/>
                    <a:pt x="527" y="402"/>
                  </a:cubicBezTo>
                  <a:cubicBezTo>
                    <a:pt x="527" y="125"/>
                    <a:pt x="527" y="125"/>
                    <a:pt x="527" y="125"/>
                  </a:cubicBezTo>
                  <a:cubicBezTo>
                    <a:pt x="525" y="125"/>
                    <a:pt x="525" y="125"/>
                    <a:pt x="525" y="125"/>
                  </a:cubicBezTo>
                  <a:cubicBezTo>
                    <a:pt x="515" y="72"/>
                    <a:pt x="471" y="27"/>
                    <a:pt x="40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Freeform 230"/>
            <p:cNvSpPr>
              <a:spLocks/>
            </p:cNvSpPr>
            <p:nvPr/>
          </p:nvSpPr>
          <p:spPr bwMode="auto">
            <a:xfrm>
              <a:off x="3598655" y="3487105"/>
              <a:ext cx="54536" cy="68241"/>
            </a:xfrm>
            <a:custGeom>
              <a:avLst/>
              <a:gdLst>
                <a:gd name="T0" fmla="*/ 0 w 81"/>
                <a:gd name="T1" fmla="*/ 0 h 101"/>
                <a:gd name="T2" fmla="*/ 0 w 81"/>
                <a:gd name="T3" fmla="*/ 55 h 101"/>
                <a:gd name="T4" fmla="*/ 40 w 81"/>
                <a:gd name="T5" fmla="*/ 101 h 101"/>
                <a:gd name="T6" fmla="*/ 81 w 81"/>
                <a:gd name="T7" fmla="*/ 56 h 101"/>
                <a:gd name="T8" fmla="*/ 81 w 81"/>
                <a:gd name="T9" fmla="*/ 0 h 101"/>
                <a:gd name="T10" fmla="*/ 59 w 81"/>
                <a:gd name="T11" fmla="*/ 0 h 101"/>
                <a:gd name="T12" fmla="*/ 59 w 81"/>
                <a:gd name="T13" fmla="*/ 57 h 101"/>
                <a:gd name="T14" fmla="*/ 40 w 81"/>
                <a:gd name="T15" fmla="*/ 83 h 101"/>
                <a:gd name="T16" fmla="*/ 22 w 81"/>
                <a:gd name="T17" fmla="*/ 57 h 101"/>
                <a:gd name="T18" fmla="*/ 22 w 81"/>
                <a:gd name="T19" fmla="*/ 0 h 101"/>
                <a:gd name="T20" fmla="*/ 0 w 81"/>
                <a:gd name="T21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1" h="101">
                  <a:moveTo>
                    <a:pt x="0" y="0"/>
                  </a:moveTo>
                  <a:cubicBezTo>
                    <a:pt x="0" y="55"/>
                    <a:pt x="0" y="55"/>
                    <a:pt x="0" y="55"/>
                  </a:cubicBezTo>
                  <a:cubicBezTo>
                    <a:pt x="0" y="87"/>
                    <a:pt x="15" y="101"/>
                    <a:pt x="40" y="101"/>
                  </a:cubicBezTo>
                  <a:cubicBezTo>
                    <a:pt x="65" y="101"/>
                    <a:pt x="81" y="86"/>
                    <a:pt x="81" y="5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75"/>
                    <a:pt x="52" y="83"/>
                    <a:pt x="40" y="83"/>
                  </a:cubicBezTo>
                  <a:cubicBezTo>
                    <a:pt x="29" y="83"/>
                    <a:pt x="22" y="74"/>
                    <a:pt x="22" y="57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Freeform 231"/>
            <p:cNvSpPr>
              <a:spLocks noEditPoints="1"/>
            </p:cNvSpPr>
            <p:nvPr/>
          </p:nvSpPr>
          <p:spPr bwMode="auto">
            <a:xfrm>
              <a:off x="3666040" y="3486534"/>
              <a:ext cx="47968" cy="67384"/>
            </a:xfrm>
            <a:custGeom>
              <a:avLst/>
              <a:gdLst>
                <a:gd name="T0" fmla="*/ 31 w 71"/>
                <a:gd name="T1" fmla="*/ 0 h 100"/>
                <a:gd name="T2" fmla="*/ 0 w 71"/>
                <a:gd name="T3" fmla="*/ 2 h 100"/>
                <a:gd name="T4" fmla="*/ 0 w 71"/>
                <a:gd name="T5" fmla="*/ 100 h 100"/>
                <a:gd name="T6" fmla="*/ 23 w 71"/>
                <a:gd name="T7" fmla="*/ 100 h 100"/>
                <a:gd name="T8" fmla="*/ 23 w 71"/>
                <a:gd name="T9" fmla="*/ 65 h 100"/>
                <a:gd name="T10" fmla="*/ 30 w 71"/>
                <a:gd name="T11" fmla="*/ 65 h 100"/>
                <a:gd name="T12" fmla="*/ 62 w 71"/>
                <a:gd name="T13" fmla="*/ 55 h 100"/>
                <a:gd name="T14" fmla="*/ 71 w 71"/>
                <a:gd name="T15" fmla="*/ 31 h 100"/>
                <a:gd name="T16" fmla="*/ 61 w 71"/>
                <a:gd name="T17" fmla="*/ 8 h 100"/>
                <a:gd name="T18" fmla="*/ 31 w 71"/>
                <a:gd name="T19" fmla="*/ 0 h 100"/>
                <a:gd name="T20" fmla="*/ 30 w 71"/>
                <a:gd name="T21" fmla="*/ 48 h 100"/>
                <a:gd name="T22" fmla="*/ 23 w 71"/>
                <a:gd name="T23" fmla="*/ 47 h 100"/>
                <a:gd name="T24" fmla="*/ 23 w 71"/>
                <a:gd name="T25" fmla="*/ 18 h 100"/>
                <a:gd name="T26" fmla="*/ 32 w 71"/>
                <a:gd name="T27" fmla="*/ 17 h 100"/>
                <a:gd name="T28" fmla="*/ 49 w 71"/>
                <a:gd name="T29" fmla="*/ 32 h 100"/>
                <a:gd name="T30" fmla="*/ 30 w 71"/>
                <a:gd name="T31" fmla="*/ 4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100">
                  <a:moveTo>
                    <a:pt x="31" y="0"/>
                  </a:moveTo>
                  <a:cubicBezTo>
                    <a:pt x="17" y="0"/>
                    <a:pt x="7" y="1"/>
                    <a:pt x="0" y="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23" y="100"/>
                    <a:pt x="23" y="100"/>
                    <a:pt x="23" y="100"/>
                  </a:cubicBezTo>
                  <a:cubicBezTo>
                    <a:pt x="23" y="65"/>
                    <a:pt x="23" y="65"/>
                    <a:pt x="23" y="65"/>
                  </a:cubicBezTo>
                  <a:cubicBezTo>
                    <a:pt x="25" y="65"/>
                    <a:pt x="27" y="65"/>
                    <a:pt x="30" y="65"/>
                  </a:cubicBezTo>
                  <a:cubicBezTo>
                    <a:pt x="43" y="65"/>
                    <a:pt x="55" y="62"/>
                    <a:pt x="62" y="55"/>
                  </a:cubicBezTo>
                  <a:cubicBezTo>
                    <a:pt x="68" y="49"/>
                    <a:pt x="71" y="41"/>
                    <a:pt x="71" y="31"/>
                  </a:cubicBezTo>
                  <a:cubicBezTo>
                    <a:pt x="71" y="22"/>
                    <a:pt x="67" y="13"/>
                    <a:pt x="61" y="8"/>
                  </a:cubicBezTo>
                  <a:cubicBezTo>
                    <a:pt x="54" y="3"/>
                    <a:pt x="44" y="0"/>
                    <a:pt x="31" y="0"/>
                  </a:cubicBezTo>
                  <a:close/>
                  <a:moveTo>
                    <a:pt x="30" y="48"/>
                  </a:moveTo>
                  <a:cubicBezTo>
                    <a:pt x="27" y="48"/>
                    <a:pt x="24" y="48"/>
                    <a:pt x="23" y="47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4" y="18"/>
                    <a:pt x="27" y="17"/>
                    <a:pt x="32" y="17"/>
                  </a:cubicBezTo>
                  <a:cubicBezTo>
                    <a:pt x="43" y="17"/>
                    <a:pt x="49" y="23"/>
                    <a:pt x="49" y="32"/>
                  </a:cubicBezTo>
                  <a:cubicBezTo>
                    <a:pt x="49" y="42"/>
                    <a:pt x="42" y="48"/>
                    <a:pt x="30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983614" y="3978764"/>
            <a:ext cx="295408" cy="278726"/>
            <a:chOff x="3098700" y="5569159"/>
            <a:chExt cx="642147" cy="605886"/>
          </a:xfrm>
          <a:solidFill>
            <a:schemeClr val="bg1"/>
          </a:solidFill>
        </p:grpSpPr>
        <p:sp>
          <p:nvSpPr>
            <p:cNvPr id="65" name="Freeform 349"/>
            <p:cNvSpPr>
              <a:spLocks/>
            </p:cNvSpPr>
            <p:nvPr/>
          </p:nvSpPr>
          <p:spPr bwMode="auto">
            <a:xfrm>
              <a:off x="3119543" y="5569159"/>
              <a:ext cx="621304" cy="392027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Freeform 350"/>
            <p:cNvSpPr>
              <a:spLocks/>
            </p:cNvSpPr>
            <p:nvPr/>
          </p:nvSpPr>
          <p:spPr bwMode="auto">
            <a:xfrm>
              <a:off x="3098700" y="5880953"/>
              <a:ext cx="565341" cy="294092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351"/>
            <p:cNvSpPr>
              <a:spLocks noEditPoints="1"/>
            </p:cNvSpPr>
            <p:nvPr/>
          </p:nvSpPr>
          <p:spPr bwMode="auto">
            <a:xfrm>
              <a:off x="3217193" y="5689366"/>
              <a:ext cx="380606" cy="371184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Freeform 352"/>
            <p:cNvSpPr>
              <a:spLocks noEditPoints="1"/>
            </p:cNvSpPr>
            <p:nvPr/>
          </p:nvSpPr>
          <p:spPr bwMode="auto">
            <a:xfrm>
              <a:off x="3319126" y="5787872"/>
              <a:ext cx="176170" cy="174742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Oval 353"/>
            <p:cNvSpPr>
              <a:spLocks noChangeArrowheads="1"/>
            </p:cNvSpPr>
            <p:nvPr/>
          </p:nvSpPr>
          <p:spPr bwMode="auto">
            <a:xfrm>
              <a:off x="3375945" y="5844406"/>
              <a:ext cx="62530" cy="6081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804264" y="3948077"/>
            <a:ext cx="323412" cy="320968"/>
            <a:chOff x="7078908" y="5461438"/>
            <a:chExt cx="430461" cy="427208"/>
          </a:xfrm>
          <a:solidFill>
            <a:schemeClr val="bg1"/>
          </a:solidFill>
        </p:grpSpPr>
        <p:sp>
          <p:nvSpPr>
            <p:cNvPr id="71" name="Freeform 236"/>
            <p:cNvSpPr>
              <a:spLocks/>
            </p:cNvSpPr>
            <p:nvPr/>
          </p:nvSpPr>
          <p:spPr bwMode="auto">
            <a:xfrm>
              <a:off x="7078908" y="5461438"/>
              <a:ext cx="418534" cy="417450"/>
            </a:xfrm>
            <a:custGeom>
              <a:avLst/>
              <a:gdLst>
                <a:gd name="T0" fmla="*/ 84 w 163"/>
                <a:gd name="T1" fmla="*/ 129 h 163"/>
                <a:gd name="T2" fmla="*/ 46 w 163"/>
                <a:gd name="T3" fmla="*/ 50 h 163"/>
                <a:gd name="T4" fmla="*/ 81 w 163"/>
                <a:gd name="T5" fmla="*/ 34 h 163"/>
                <a:gd name="T6" fmla="*/ 127 w 163"/>
                <a:gd name="T7" fmla="*/ 89 h 163"/>
                <a:gd name="T8" fmla="*/ 147 w 163"/>
                <a:gd name="T9" fmla="*/ 94 h 163"/>
                <a:gd name="T10" fmla="*/ 162 w 163"/>
                <a:gd name="T11" fmla="*/ 86 h 163"/>
                <a:gd name="T12" fmla="*/ 162 w 163"/>
                <a:gd name="T13" fmla="*/ 70 h 163"/>
                <a:gd name="T14" fmla="*/ 144 w 163"/>
                <a:gd name="T15" fmla="*/ 59 h 163"/>
                <a:gd name="T16" fmla="*/ 154 w 163"/>
                <a:gd name="T17" fmla="*/ 45 h 163"/>
                <a:gd name="T18" fmla="*/ 145 w 163"/>
                <a:gd name="T19" fmla="*/ 32 h 163"/>
                <a:gd name="T20" fmla="*/ 125 w 163"/>
                <a:gd name="T21" fmla="*/ 30 h 163"/>
                <a:gd name="T22" fmla="*/ 126 w 163"/>
                <a:gd name="T23" fmla="*/ 13 h 163"/>
                <a:gd name="T24" fmla="*/ 112 w 163"/>
                <a:gd name="T25" fmla="*/ 6 h 163"/>
                <a:gd name="T26" fmla="*/ 93 w 163"/>
                <a:gd name="T27" fmla="*/ 15 h 163"/>
                <a:gd name="T28" fmla="*/ 86 w 163"/>
                <a:gd name="T29" fmla="*/ 0 h 163"/>
                <a:gd name="T30" fmla="*/ 70 w 163"/>
                <a:gd name="T31" fmla="*/ 1 h 163"/>
                <a:gd name="T32" fmla="*/ 58 w 163"/>
                <a:gd name="T33" fmla="*/ 18 h 163"/>
                <a:gd name="T34" fmla="*/ 44 w 163"/>
                <a:gd name="T35" fmla="*/ 9 h 163"/>
                <a:gd name="T36" fmla="*/ 31 w 163"/>
                <a:gd name="T37" fmla="*/ 17 h 163"/>
                <a:gd name="T38" fmla="*/ 31 w 163"/>
                <a:gd name="T39" fmla="*/ 36 h 163"/>
                <a:gd name="T40" fmla="*/ 15 w 163"/>
                <a:gd name="T41" fmla="*/ 33 h 163"/>
                <a:gd name="T42" fmla="*/ 8 w 163"/>
                <a:gd name="T43" fmla="*/ 47 h 163"/>
                <a:gd name="T44" fmla="*/ 18 w 163"/>
                <a:gd name="T45" fmla="*/ 59 h 163"/>
                <a:gd name="T46" fmla="*/ 0 w 163"/>
                <a:gd name="T47" fmla="*/ 73 h 163"/>
                <a:gd name="T48" fmla="*/ 0 w 163"/>
                <a:gd name="T49" fmla="*/ 88 h 163"/>
                <a:gd name="T50" fmla="*/ 15 w 163"/>
                <a:gd name="T51" fmla="*/ 94 h 163"/>
                <a:gd name="T52" fmla="*/ 6 w 163"/>
                <a:gd name="T53" fmla="*/ 114 h 163"/>
                <a:gd name="T54" fmla="*/ 15 w 163"/>
                <a:gd name="T55" fmla="*/ 128 h 163"/>
                <a:gd name="T56" fmla="*/ 30 w 163"/>
                <a:gd name="T57" fmla="*/ 125 h 163"/>
                <a:gd name="T58" fmla="*/ 33 w 163"/>
                <a:gd name="T59" fmla="*/ 148 h 163"/>
                <a:gd name="T60" fmla="*/ 47 w 163"/>
                <a:gd name="T61" fmla="*/ 155 h 163"/>
                <a:gd name="T62" fmla="*/ 59 w 163"/>
                <a:gd name="T63" fmla="*/ 145 h 163"/>
                <a:gd name="T64" fmla="*/ 72 w 163"/>
                <a:gd name="T65" fmla="*/ 163 h 163"/>
                <a:gd name="T66" fmla="*/ 88 w 163"/>
                <a:gd name="T67" fmla="*/ 162 h 163"/>
                <a:gd name="T68" fmla="*/ 94 w 163"/>
                <a:gd name="T69" fmla="*/ 148 h 163"/>
                <a:gd name="T70" fmla="*/ 89 w 163"/>
                <a:gd name="T71" fmla="*/ 12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3" h="163">
                  <a:moveTo>
                    <a:pt x="89" y="128"/>
                  </a:moveTo>
                  <a:cubicBezTo>
                    <a:pt x="88" y="128"/>
                    <a:pt x="86" y="129"/>
                    <a:pt x="84" y="129"/>
                  </a:cubicBezTo>
                  <a:cubicBezTo>
                    <a:pt x="58" y="130"/>
                    <a:pt x="36" y="110"/>
                    <a:pt x="35" y="84"/>
                  </a:cubicBezTo>
                  <a:cubicBezTo>
                    <a:pt x="34" y="71"/>
                    <a:pt x="38" y="59"/>
                    <a:pt x="46" y="50"/>
                  </a:cubicBezTo>
                  <a:cubicBezTo>
                    <a:pt x="55" y="40"/>
                    <a:pt x="66" y="35"/>
                    <a:pt x="79" y="34"/>
                  </a:cubicBezTo>
                  <a:cubicBezTo>
                    <a:pt x="79" y="34"/>
                    <a:pt x="80" y="34"/>
                    <a:pt x="81" y="34"/>
                  </a:cubicBezTo>
                  <a:cubicBezTo>
                    <a:pt x="106" y="34"/>
                    <a:pt x="127" y="54"/>
                    <a:pt x="128" y="79"/>
                  </a:cubicBezTo>
                  <a:cubicBezTo>
                    <a:pt x="128" y="82"/>
                    <a:pt x="128" y="85"/>
                    <a:pt x="127" y="89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145" y="101"/>
                    <a:pt x="146" y="97"/>
                    <a:pt x="147" y="94"/>
                  </a:cubicBezTo>
                  <a:cubicBezTo>
                    <a:pt x="163" y="90"/>
                    <a:pt x="163" y="90"/>
                    <a:pt x="163" y="90"/>
                  </a:cubicBezTo>
                  <a:cubicBezTo>
                    <a:pt x="162" y="86"/>
                    <a:pt x="162" y="86"/>
                    <a:pt x="162" y="86"/>
                  </a:cubicBezTo>
                  <a:cubicBezTo>
                    <a:pt x="162" y="75"/>
                    <a:pt x="162" y="75"/>
                    <a:pt x="162" y="75"/>
                  </a:cubicBezTo>
                  <a:cubicBezTo>
                    <a:pt x="162" y="70"/>
                    <a:pt x="162" y="70"/>
                    <a:pt x="162" y="70"/>
                  </a:cubicBezTo>
                  <a:cubicBezTo>
                    <a:pt x="147" y="69"/>
                    <a:pt x="147" y="69"/>
                    <a:pt x="147" y="69"/>
                  </a:cubicBezTo>
                  <a:cubicBezTo>
                    <a:pt x="146" y="66"/>
                    <a:pt x="145" y="62"/>
                    <a:pt x="144" y="59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54" y="45"/>
                    <a:pt x="154" y="45"/>
                    <a:pt x="154" y="45"/>
                  </a:cubicBezTo>
                  <a:cubicBezTo>
                    <a:pt x="148" y="35"/>
                    <a:pt x="148" y="35"/>
                    <a:pt x="148" y="35"/>
                  </a:cubicBezTo>
                  <a:cubicBezTo>
                    <a:pt x="145" y="32"/>
                    <a:pt x="145" y="32"/>
                    <a:pt x="145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0" y="35"/>
                    <a:pt x="127" y="32"/>
                    <a:pt x="125" y="30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6" y="13"/>
                    <a:pt x="126" y="13"/>
                    <a:pt x="126" y="13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2" y="6"/>
                    <a:pt x="112" y="6"/>
                    <a:pt x="112" y="6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0" y="17"/>
                    <a:pt x="97" y="16"/>
                    <a:pt x="93" y="1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75" y="1"/>
                    <a:pt x="75" y="1"/>
                    <a:pt x="75" y="1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69" y="15"/>
                    <a:pt x="69" y="15"/>
                    <a:pt x="69" y="15"/>
                  </a:cubicBezTo>
                  <a:cubicBezTo>
                    <a:pt x="65" y="16"/>
                    <a:pt x="62" y="17"/>
                    <a:pt x="58" y="1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5" y="32"/>
                    <a:pt x="33" y="34"/>
                    <a:pt x="31" y="36"/>
                  </a:cubicBezTo>
                  <a:cubicBezTo>
                    <a:pt x="31" y="37"/>
                    <a:pt x="30" y="37"/>
                    <a:pt x="30" y="38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63"/>
                    <a:pt x="16" y="66"/>
                    <a:pt x="15" y="69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5" y="94"/>
                    <a:pt x="15" y="94"/>
                    <a:pt x="15" y="94"/>
                  </a:cubicBezTo>
                  <a:cubicBezTo>
                    <a:pt x="16" y="97"/>
                    <a:pt x="17" y="101"/>
                    <a:pt x="18" y="104"/>
                  </a:cubicBezTo>
                  <a:cubicBezTo>
                    <a:pt x="6" y="114"/>
                    <a:pt x="6" y="114"/>
                    <a:pt x="6" y="114"/>
                  </a:cubicBezTo>
                  <a:cubicBezTo>
                    <a:pt x="9" y="118"/>
                    <a:pt x="9" y="118"/>
                    <a:pt x="9" y="11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30" y="125"/>
                    <a:pt x="30" y="125"/>
                    <a:pt x="30" y="125"/>
                  </a:cubicBezTo>
                  <a:cubicBezTo>
                    <a:pt x="33" y="128"/>
                    <a:pt x="35" y="130"/>
                    <a:pt x="38" y="133"/>
                  </a:cubicBezTo>
                  <a:cubicBezTo>
                    <a:pt x="33" y="148"/>
                    <a:pt x="33" y="148"/>
                    <a:pt x="33" y="148"/>
                  </a:cubicBezTo>
                  <a:cubicBezTo>
                    <a:pt x="37" y="150"/>
                    <a:pt x="37" y="150"/>
                    <a:pt x="37" y="150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59" y="145"/>
                    <a:pt x="59" y="145"/>
                    <a:pt x="59" y="145"/>
                  </a:cubicBezTo>
                  <a:cubicBezTo>
                    <a:pt x="62" y="146"/>
                    <a:pt x="66" y="147"/>
                    <a:pt x="69" y="148"/>
                  </a:cubicBezTo>
                  <a:cubicBezTo>
                    <a:pt x="72" y="163"/>
                    <a:pt x="72" y="163"/>
                    <a:pt x="72" y="163"/>
                  </a:cubicBezTo>
                  <a:cubicBezTo>
                    <a:pt x="77" y="163"/>
                    <a:pt x="77" y="163"/>
                    <a:pt x="77" y="163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92" y="162"/>
                    <a:pt x="92" y="162"/>
                    <a:pt x="92" y="162"/>
                  </a:cubicBezTo>
                  <a:cubicBezTo>
                    <a:pt x="94" y="148"/>
                    <a:pt x="94" y="148"/>
                    <a:pt x="94" y="148"/>
                  </a:cubicBezTo>
                  <a:cubicBezTo>
                    <a:pt x="98" y="147"/>
                    <a:pt x="102" y="146"/>
                    <a:pt x="105" y="144"/>
                  </a:cubicBezTo>
                  <a:lnTo>
                    <a:pt x="8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237"/>
            <p:cNvSpPr>
              <a:spLocks/>
            </p:cNvSpPr>
            <p:nvPr/>
          </p:nvSpPr>
          <p:spPr bwMode="auto">
            <a:xfrm>
              <a:off x="7197095" y="5576372"/>
              <a:ext cx="312274" cy="312274"/>
            </a:xfrm>
            <a:custGeom>
              <a:avLst/>
              <a:gdLst>
                <a:gd name="T0" fmla="*/ 122 w 122"/>
                <a:gd name="T1" fmla="*/ 101 h 122"/>
                <a:gd name="T2" fmla="*/ 119 w 122"/>
                <a:gd name="T3" fmla="*/ 94 h 122"/>
                <a:gd name="T4" fmla="*/ 67 w 122"/>
                <a:gd name="T5" fmla="*/ 43 h 122"/>
                <a:gd name="T6" fmla="*/ 58 w 122"/>
                <a:gd name="T7" fmla="*/ 12 h 122"/>
                <a:gd name="T8" fmla="*/ 23 w 122"/>
                <a:gd name="T9" fmla="*/ 5 h 122"/>
                <a:gd name="T10" fmla="*/ 41 w 122"/>
                <a:gd name="T11" fmla="*/ 23 h 122"/>
                <a:gd name="T12" fmla="*/ 41 w 122"/>
                <a:gd name="T13" fmla="*/ 29 h 122"/>
                <a:gd name="T14" fmla="*/ 29 w 122"/>
                <a:gd name="T15" fmla="*/ 41 h 122"/>
                <a:gd name="T16" fmla="*/ 23 w 122"/>
                <a:gd name="T17" fmla="*/ 41 h 122"/>
                <a:gd name="T18" fmla="*/ 5 w 122"/>
                <a:gd name="T19" fmla="*/ 23 h 122"/>
                <a:gd name="T20" fmla="*/ 12 w 122"/>
                <a:gd name="T21" fmla="*/ 58 h 122"/>
                <a:gd name="T22" fmla="*/ 43 w 122"/>
                <a:gd name="T23" fmla="*/ 67 h 122"/>
                <a:gd name="T24" fmla="*/ 94 w 122"/>
                <a:gd name="T25" fmla="*/ 119 h 122"/>
                <a:gd name="T26" fmla="*/ 101 w 122"/>
                <a:gd name="T27" fmla="*/ 122 h 122"/>
                <a:gd name="T28" fmla="*/ 122 w 122"/>
                <a:gd name="T29" fmla="*/ 10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2" h="122">
                  <a:moveTo>
                    <a:pt x="122" y="101"/>
                  </a:moveTo>
                  <a:cubicBezTo>
                    <a:pt x="122" y="99"/>
                    <a:pt x="121" y="95"/>
                    <a:pt x="119" y="94"/>
                  </a:cubicBezTo>
                  <a:cubicBezTo>
                    <a:pt x="102" y="77"/>
                    <a:pt x="84" y="60"/>
                    <a:pt x="67" y="43"/>
                  </a:cubicBezTo>
                  <a:cubicBezTo>
                    <a:pt x="69" y="32"/>
                    <a:pt x="66" y="21"/>
                    <a:pt x="58" y="12"/>
                  </a:cubicBezTo>
                  <a:cubicBezTo>
                    <a:pt x="49" y="3"/>
                    <a:pt x="35" y="0"/>
                    <a:pt x="23" y="5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2" y="25"/>
                    <a:pt x="42" y="27"/>
                    <a:pt x="41" y="29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7" y="43"/>
                    <a:pt x="25" y="43"/>
                    <a:pt x="23" y="41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0" y="35"/>
                    <a:pt x="3" y="49"/>
                    <a:pt x="12" y="58"/>
                  </a:cubicBezTo>
                  <a:cubicBezTo>
                    <a:pt x="20" y="66"/>
                    <a:pt x="32" y="69"/>
                    <a:pt x="43" y="67"/>
                  </a:cubicBezTo>
                  <a:cubicBezTo>
                    <a:pt x="60" y="84"/>
                    <a:pt x="77" y="102"/>
                    <a:pt x="94" y="119"/>
                  </a:cubicBezTo>
                  <a:cubicBezTo>
                    <a:pt x="95" y="121"/>
                    <a:pt x="98" y="122"/>
                    <a:pt x="101" y="122"/>
                  </a:cubicBezTo>
                  <a:cubicBezTo>
                    <a:pt x="111" y="120"/>
                    <a:pt x="120" y="112"/>
                    <a:pt x="122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64081" y="2547542"/>
            <a:ext cx="367403" cy="347036"/>
            <a:chOff x="4882149" y="3025052"/>
            <a:chExt cx="489013" cy="461905"/>
          </a:xfrm>
          <a:solidFill>
            <a:schemeClr val="bg1"/>
          </a:solidFill>
        </p:grpSpPr>
        <p:sp>
          <p:nvSpPr>
            <p:cNvPr id="74" name="Freeform 250"/>
            <p:cNvSpPr>
              <a:spLocks/>
            </p:cNvSpPr>
            <p:nvPr/>
          </p:nvSpPr>
          <p:spPr bwMode="auto">
            <a:xfrm>
              <a:off x="4882149" y="3161672"/>
              <a:ext cx="468411" cy="325285"/>
            </a:xfrm>
            <a:custGeom>
              <a:avLst/>
              <a:gdLst>
                <a:gd name="T0" fmla="*/ 102 w 183"/>
                <a:gd name="T1" fmla="*/ 127 h 127"/>
                <a:gd name="T2" fmla="*/ 65 w 183"/>
                <a:gd name="T3" fmla="*/ 119 h 127"/>
                <a:gd name="T4" fmla="*/ 20 w 183"/>
                <a:gd name="T5" fmla="*/ 0 h 127"/>
                <a:gd name="T6" fmla="*/ 50 w 183"/>
                <a:gd name="T7" fmla="*/ 14 h 127"/>
                <a:gd name="T8" fmla="*/ 78 w 183"/>
                <a:gd name="T9" fmla="*/ 89 h 127"/>
                <a:gd name="T10" fmla="*/ 154 w 183"/>
                <a:gd name="T11" fmla="*/ 60 h 127"/>
                <a:gd name="T12" fmla="*/ 183 w 183"/>
                <a:gd name="T13" fmla="*/ 74 h 127"/>
                <a:gd name="T14" fmla="*/ 134 w 183"/>
                <a:gd name="T15" fmla="*/ 121 h 127"/>
                <a:gd name="T16" fmla="*/ 102 w 183"/>
                <a:gd name="T1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3" h="127">
                  <a:moveTo>
                    <a:pt x="102" y="127"/>
                  </a:moveTo>
                  <a:cubicBezTo>
                    <a:pt x="89" y="127"/>
                    <a:pt x="77" y="124"/>
                    <a:pt x="65" y="119"/>
                  </a:cubicBezTo>
                  <a:cubicBezTo>
                    <a:pt x="20" y="98"/>
                    <a:pt x="0" y="45"/>
                    <a:pt x="20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37" y="42"/>
                    <a:pt x="50" y="76"/>
                    <a:pt x="78" y="89"/>
                  </a:cubicBezTo>
                  <a:cubicBezTo>
                    <a:pt x="107" y="102"/>
                    <a:pt x="141" y="89"/>
                    <a:pt x="154" y="60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74" y="96"/>
                    <a:pt x="156" y="112"/>
                    <a:pt x="134" y="121"/>
                  </a:cubicBezTo>
                  <a:cubicBezTo>
                    <a:pt x="123" y="125"/>
                    <a:pt x="112" y="127"/>
                    <a:pt x="102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251"/>
            <p:cNvSpPr>
              <a:spLocks/>
            </p:cNvSpPr>
            <p:nvPr/>
          </p:nvSpPr>
          <p:spPr bwMode="auto">
            <a:xfrm>
              <a:off x="4942869" y="3028305"/>
              <a:ext cx="179991" cy="148547"/>
            </a:xfrm>
            <a:custGeom>
              <a:avLst/>
              <a:gdLst>
                <a:gd name="T0" fmla="*/ 70 w 70"/>
                <a:gd name="T1" fmla="*/ 0 h 58"/>
                <a:gd name="T2" fmla="*/ 8 w 70"/>
                <a:gd name="T3" fmla="*/ 33 h 58"/>
                <a:gd name="T4" fmla="*/ 0 w 70"/>
                <a:gd name="T5" fmla="*/ 45 h 58"/>
                <a:gd name="T6" fmla="*/ 30 w 70"/>
                <a:gd name="T7" fmla="*/ 58 h 58"/>
                <a:gd name="T8" fmla="*/ 33 w 70"/>
                <a:gd name="T9" fmla="*/ 53 h 58"/>
                <a:gd name="T10" fmla="*/ 70 w 70"/>
                <a:gd name="T11" fmla="*/ 33 h 58"/>
                <a:gd name="T12" fmla="*/ 70 w 70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58">
                  <a:moveTo>
                    <a:pt x="70" y="0"/>
                  </a:moveTo>
                  <a:cubicBezTo>
                    <a:pt x="45" y="2"/>
                    <a:pt x="23" y="14"/>
                    <a:pt x="8" y="33"/>
                  </a:cubicBezTo>
                  <a:cubicBezTo>
                    <a:pt x="5" y="37"/>
                    <a:pt x="2" y="41"/>
                    <a:pt x="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1" y="57"/>
                    <a:pt x="32" y="55"/>
                    <a:pt x="33" y="53"/>
                  </a:cubicBezTo>
                  <a:cubicBezTo>
                    <a:pt x="42" y="42"/>
                    <a:pt x="55" y="35"/>
                    <a:pt x="70" y="33"/>
                  </a:cubicBezTo>
                  <a:lnTo>
                    <a:pt x="7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252"/>
            <p:cNvSpPr>
              <a:spLocks/>
            </p:cNvSpPr>
            <p:nvPr/>
          </p:nvSpPr>
          <p:spPr bwMode="auto">
            <a:xfrm>
              <a:off x="5284419" y="3276606"/>
              <a:ext cx="86743" cy="54214"/>
            </a:xfrm>
            <a:custGeom>
              <a:avLst/>
              <a:gdLst>
                <a:gd name="T0" fmla="*/ 1 w 34"/>
                <a:gd name="T1" fmla="*/ 0 h 21"/>
                <a:gd name="T2" fmla="*/ 0 w 34"/>
                <a:gd name="T3" fmla="*/ 8 h 21"/>
                <a:gd name="T4" fmla="*/ 29 w 34"/>
                <a:gd name="T5" fmla="*/ 21 h 21"/>
                <a:gd name="T6" fmla="*/ 34 w 34"/>
                <a:gd name="T7" fmla="*/ 0 h 21"/>
                <a:gd name="T8" fmla="*/ 1 w 34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1">
                  <a:moveTo>
                    <a:pt x="1" y="0"/>
                  </a:moveTo>
                  <a:cubicBezTo>
                    <a:pt x="1" y="3"/>
                    <a:pt x="0" y="5"/>
                    <a:pt x="0" y="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2" y="14"/>
                    <a:pt x="33" y="7"/>
                    <a:pt x="34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253"/>
            <p:cNvSpPr>
              <a:spLocks/>
            </p:cNvSpPr>
            <p:nvPr/>
          </p:nvSpPr>
          <p:spPr bwMode="auto">
            <a:xfrm>
              <a:off x="5143462" y="3025052"/>
              <a:ext cx="227700" cy="230953"/>
            </a:xfrm>
            <a:custGeom>
              <a:avLst/>
              <a:gdLst>
                <a:gd name="T0" fmla="*/ 89 w 89"/>
                <a:gd name="T1" fmla="*/ 90 h 90"/>
                <a:gd name="T2" fmla="*/ 57 w 89"/>
                <a:gd name="T3" fmla="*/ 90 h 90"/>
                <a:gd name="T4" fmla="*/ 0 w 89"/>
                <a:gd name="T5" fmla="*/ 33 h 90"/>
                <a:gd name="T6" fmla="*/ 0 w 89"/>
                <a:gd name="T7" fmla="*/ 0 h 90"/>
                <a:gd name="T8" fmla="*/ 89 w 89"/>
                <a:gd name="T9" fmla="*/ 9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90">
                  <a:moveTo>
                    <a:pt x="89" y="90"/>
                  </a:moveTo>
                  <a:cubicBezTo>
                    <a:pt x="57" y="90"/>
                    <a:pt x="57" y="90"/>
                    <a:pt x="57" y="90"/>
                  </a:cubicBezTo>
                  <a:cubicBezTo>
                    <a:pt x="57" y="59"/>
                    <a:pt x="31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9" y="0"/>
                    <a:pt x="89" y="41"/>
                    <a:pt x="89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Rectangle 254"/>
            <p:cNvSpPr>
              <a:spLocks noChangeArrowheads="1"/>
            </p:cNvSpPr>
            <p:nvPr/>
          </p:nvSpPr>
          <p:spPr bwMode="auto">
            <a:xfrm>
              <a:off x="5058888" y="3284196"/>
              <a:ext cx="43371" cy="542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Rectangle 255"/>
            <p:cNvSpPr>
              <a:spLocks noChangeArrowheads="1"/>
            </p:cNvSpPr>
            <p:nvPr/>
          </p:nvSpPr>
          <p:spPr bwMode="auto">
            <a:xfrm>
              <a:off x="5122860" y="3218054"/>
              <a:ext cx="41203" cy="12035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Rectangle 256"/>
            <p:cNvSpPr>
              <a:spLocks noChangeArrowheads="1"/>
            </p:cNvSpPr>
            <p:nvPr/>
          </p:nvSpPr>
          <p:spPr bwMode="auto">
            <a:xfrm>
              <a:off x="5184664" y="3182273"/>
              <a:ext cx="41203" cy="1561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623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39"/>
                            </p:stCondLst>
                            <p:childTnLst>
                              <p:par>
                                <p:cTn id="1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39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39"/>
                            </p:stCondLst>
                            <p:childTnLst>
                              <p:par>
                                <p:cTn id="3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39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39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739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239"/>
                            </p:stCondLst>
                            <p:childTnLst>
                              <p:par>
                                <p:cTn id="6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39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45" grpId="0" animBg="1"/>
      <p:bldP spid="49" grpId="0" animBg="1"/>
      <p:bldP spid="5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48764" y="999035"/>
            <a:ext cx="3494472" cy="215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sz="7998" dirty="0">
                <a:solidFill>
                  <a:schemeClr val="bg1">
                    <a:lumMod val="75000"/>
                  </a:schemeClr>
                </a:solidFill>
                <a:sym typeface="+mn-lt"/>
              </a:rPr>
              <a:t>PART  </a:t>
            </a:r>
            <a:r>
              <a:rPr lang="en-US" altLang="zh-CN" sz="5400" dirty="0">
                <a:solidFill>
                  <a:srgbClr val="E70014"/>
                </a:solidFill>
                <a:latin typeface="+mj-ea"/>
                <a:ea typeface="+mj-ea"/>
                <a:sym typeface="+mn-lt"/>
              </a:rPr>
              <a:t>03</a:t>
            </a:r>
            <a:endParaRPr lang="zh-CN" altLang="en-US" sz="5400" dirty="0">
              <a:solidFill>
                <a:srgbClr val="E70014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79989" y="3592395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18673" y="3601102"/>
            <a:ext cx="295465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5079" y="5104574"/>
            <a:ext cx="6318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销售报告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项目提案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600" spc="1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8891" y="4647499"/>
            <a:ext cx="535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PRESENTATION SUB TITLE</a:t>
            </a:r>
          </a:p>
        </p:txBody>
      </p:sp>
    </p:spTree>
    <p:extLst>
      <p:ext uri="{BB962C8B-B14F-4D97-AF65-F5344CB8AC3E}">
        <p14:creationId xmlns:p14="http://schemas.microsoft.com/office/powerpoint/2010/main" val="336472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838854" y="1536700"/>
            <a:ext cx="254000" cy="4171950"/>
            <a:chOff x="723900" y="1536700"/>
            <a:chExt cx="254000" cy="4171950"/>
          </a:xfrm>
        </p:grpSpPr>
        <p:sp>
          <p:nvSpPr>
            <p:cNvPr id="39" name="圆角矩形 38"/>
            <p:cNvSpPr/>
            <p:nvPr/>
          </p:nvSpPr>
          <p:spPr>
            <a:xfrm>
              <a:off x="723900" y="1536700"/>
              <a:ext cx="254000" cy="417195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7239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78654" y="2978150"/>
            <a:ext cx="254000" cy="2730500"/>
            <a:chOff x="1663700" y="2978150"/>
            <a:chExt cx="254000" cy="2730500"/>
          </a:xfrm>
        </p:grpSpPr>
        <p:sp>
          <p:nvSpPr>
            <p:cNvPr id="42" name="圆角矩形 41"/>
            <p:cNvSpPr/>
            <p:nvPr/>
          </p:nvSpPr>
          <p:spPr>
            <a:xfrm>
              <a:off x="1663700" y="2978150"/>
              <a:ext cx="254000" cy="273050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16637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718454" y="2413000"/>
            <a:ext cx="254000" cy="3295650"/>
            <a:chOff x="2603500" y="2413000"/>
            <a:chExt cx="254000" cy="3295650"/>
          </a:xfrm>
        </p:grpSpPr>
        <p:sp>
          <p:nvSpPr>
            <p:cNvPr id="45" name="圆角矩形 44"/>
            <p:cNvSpPr/>
            <p:nvPr/>
          </p:nvSpPr>
          <p:spPr>
            <a:xfrm>
              <a:off x="2603500" y="2413000"/>
              <a:ext cx="254000" cy="329565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6035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658254" y="2006600"/>
            <a:ext cx="254000" cy="3702050"/>
            <a:chOff x="3543300" y="2006600"/>
            <a:chExt cx="254000" cy="3702050"/>
          </a:xfrm>
        </p:grpSpPr>
        <p:sp>
          <p:nvSpPr>
            <p:cNvPr id="48" name="圆角矩形 47"/>
            <p:cNvSpPr/>
            <p:nvPr/>
          </p:nvSpPr>
          <p:spPr>
            <a:xfrm>
              <a:off x="3543300" y="2006600"/>
              <a:ext cx="254000" cy="370205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圆角矩形 48"/>
            <p:cNvSpPr/>
            <p:nvPr/>
          </p:nvSpPr>
          <p:spPr>
            <a:xfrm>
              <a:off x="35433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598054" y="3479800"/>
            <a:ext cx="254000" cy="2228850"/>
            <a:chOff x="4483100" y="3479800"/>
            <a:chExt cx="254000" cy="2228850"/>
          </a:xfrm>
        </p:grpSpPr>
        <p:sp>
          <p:nvSpPr>
            <p:cNvPr id="51" name="圆角矩形 50"/>
            <p:cNvSpPr/>
            <p:nvPr/>
          </p:nvSpPr>
          <p:spPr>
            <a:xfrm>
              <a:off x="4483100" y="3479800"/>
              <a:ext cx="254000" cy="222885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>
              <a:off x="44831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537854" y="2711450"/>
            <a:ext cx="254000" cy="2997200"/>
            <a:chOff x="5422900" y="2711450"/>
            <a:chExt cx="254000" cy="2997200"/>
          </a:xfrm>
        </p:grpSpPr>
        <p:sp>
          <p:nvSpPr>
            <p:cNvPr id="54" name="圆角矩形 53"/>
            <p:cNvSpPr/>
            <p:nvPr/>
          </p:nvSpPr>
          <p:spPr>
            <a:xfrm>
              <a:off x="5422900" y="2711450"/>
              <a:ext cx="254000" cy="2997200"/>
            </a:xfrm>
            <a:prstGeom prst="roundRect">
              <a:avLst>
                <a:gd name="adj" fmla="val 50000"/>
              </a:avLst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5422900" y="5334000"/>
              <a:ext cx="254000" cy="37465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400" dirty="0">
                  <a:latin typeface="Agency FB" panose="020B050302020202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1400" dirty="0"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92854" y="1536700"/>
            <a:ext cx="5167398" cy="2312432"/>
            <a:chOff x="977900" y="1536700"/>
            <a:chExt cx="5167398" cy="2312432"/>
          </a:xfrm>
        </p:grpSpPr>
        <p:sp>
          <p:nvSpPr>
            <p:cNvPr id="57" name="矩形 56"/>
            <p:cNvSpPr/>
            <p:nvPr/>
          </p:nvSpPr>
          <p:spPr>
            <a:xfrm>
              <a:off x="977900" y="1536700"/>
              <a:ext cx="4683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98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1917700" y="2978150"/>
              <a:ext cx="46358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65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2857500" y="2413000"/>
              <a:ext cx="45557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70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797300" y="2006600"/>
              <a:ext cx="4651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85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4737100" y="3479800"/>
              <a:ext cx="4603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55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5676900" y="2711450"/>
              <a:ext cx="4683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68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标题 2"/>
          <p:cNvSpPr txBox="1">
            <a:spLocks/>
          </p:cNvSpPr>
          <p:nvPr/>
        </p:nvSpPr>
        <p:spPr>
          <a:xfrm>
            <a:off x="7121758" y="1161734"/>
            <a:ext cx="28702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4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全年客户增长情况</a:t>
            </a:r>
          </a:p>
        </p:txBody>
      </p:sp>
      <p:sp>
        <p:nvSpPr>
          <p:cNvPr id="64" name="矩形 63"/>
          <p:cNvSpPr/>
          <p:nvPr/>
        </p:nvSpPr>
        <p:spPr>
          <a:xfrm>
            <a:off x="7121758" y="1777742"/>
            <a:ext cx="4118396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为客户服务是我们存在的唯一理由，客户需求是我们发展的原动力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7284068" y="3087132"/>
            <a:ext cx="731964" cy="684743"/>
            <a:chOff x="7169114" y="3258582"/>
            <a:chExt cx="731964" cy="684743"/>
          </a:xfrm>
        </p:grpSpPr>
        <p:sp>
          <p:nvSpPr>
            <p:cNvPr id="66" name="任意多边形 65"/>
            <p:cNvSpPr/>
            <p:nvPr/>
          </p:nvSpPr>
          <p:spPr>
            <a:xfrm>
              <a:off x="7169114" y="3258582"/>
              <a:ext cx="266772" cy="684743"/>
            </a:xfrm>
            <a:custGeom>
              <a:avLst/>
              <a:gdLst>
                <a:gd name="connsiteX0" fmla="*/ 50834 w 266772"/>
                <a:gd name="connsiteY0" fmla="*/ 116876 h 684743"/>
                <a:gd name="connsiteX1" fmla="*/ 56482 w 266772"/>
                <a:gd name="connsiteY1" fmla="*/ 116876 h 684743"/>
                <a:gd name="connsiteX2" fmla="*/ 96021 w 266772"/>
                <a:gd name="connsiteY2" fmla="*/ 116876 h 684743"/>
                <a:gd name="connsiteX3" fmla="*/ 97324 w 266772"/>
                <a:gd name="connsiteY3" fmla="*/ 130780 h 684743"/>
                <a:gd name="connsiteX4" fmla="*/ 98628 w 266772"/>
                <a:gd name="connsiteY4" fmla="*/ 140338 h 684743"/>
                <a:gd name="connsiteX5" fmla="*/ 100366 w 266772"/>
                <a:gd name="connsiteY5" fmla="*/ 151200 h 684743"/>
                <a:gd name="connsiteX6" fmla="*/ 102538 w 266772"/>
                <a:gd name="connsiteY6" fmla="*/ 163366 h 684743"/>
                <a:gd name="connsiteX7" fmla="*/ 106014 w 266772"/>
                <a:gd name="connsiteY7" fmla="*/ 175966 h 684743"/>
                <a:gd name="connsiteX8" fmla="*/ 109924 w 266772"/>
                <a:gd name="connsiteY8" fmla="*/ 189435 h 684743"/>
                <a:gd name="connsiteX9" fmla="*/ 114704 w 266772"/>
                <a:gd name="connsiteY9" fmla="*/ 203338 h 684743"/>
                <a:gd name="connsiteX10" fmla="*/ 116441 w 266772"/>
                <a:gd name="connsiteY10" fmla="*/ 194214 h 684743"/>
                <a:gd name="connsiteX11" fmla="*/ 119048 w 266772"/>
                <a:gd name="connsiteY11" fmla="*/ 185524 h 684743"/>
                <a:gd name="connsiteX12" fmla="*/ 121221 w 266772"/>
                <a:gd name="connsiteY12" fmla="*/ 177269 h 684743"/>
                <a:gd name="connsiteX13" fmla="*/ 123828 w 266772"/>
                <a:gd name="connsiteY13" fmla="*/ 169883 h 684743"/>
                <a:gd name="connsiteX14" fmla="*/ 128172 w 266772"/>
                <a:gd name="connsiteY14" fmla="*/ 158586 h 684743"/>
                <a:gd name="connsiteX15" fmla="*/ 130345 w 266772"/>
                <a:gd name="connsiteY15" fmla="*/ 154242 h 684743"/>
                <a:gd name="connsiteX16" fmla="*/ 120786 w 266772"/>
                <a:gd name="connsiteY16" fmla="*/ 144683 h 684743"/>
                <a:gd name="connsiteX17" fmla="*/ 133386 w 266772"/>
                <a:gd name="connsiteY17" fmla="*/ 131649 h 684743"/>
                <a:gd name="connsiteX18" fmla="*/ 146421 w 266772"/>
                <a:gd name="connsiteY18" fmla="*/ 144683 h 684743"/>
                <a:gd name="connsiteX19" fmla="*/ 136862 w 266772"/>
                <a:gd name="connsiteY19" fmla="*/ 154242 h 684743"/>
                <a:gd name="connsiteX20" fmla="*/ 138600 w 266772"/>
                <a:gd name="connsiteY20" fmla="*/ 158586 h 684743"/>
                <a:gd name="connsiteX21" fmla="*/ 142945 w 266772"/>
                <a:gd name="connsiteY21" fmla="*/ 169883 h 684743"/>
                <a:gd name="connsiteX22" fmla="*/ 145552 w 266772"/>
                <a:gd name="connsiteY22" fmla="*/ 177269 h 684743"/>
                <a:gd name="connsiteX23" fmla="*/ 148159 w 266772"/>
                <a:gd name="connsiteY23" fmla="*/ 185524 h 684743"/>
                <a:gd name="connsiteX24" fmla="*/ 150331 w 266772"/>
                <a:gd name="connsiteY24" fmla="*/ 194214 h 684743"/>
                <a:gd name="connsiteX25" fmla="*/ 152069 w 266772"/>
                <a:gd name="connsiteY25" fmla="*/ 203338 h 684743"/>
                <a:gd name="connsiteX26" fmla="*/ 157283 w 266772"/>
                <a:gd name="connsiteY26" fmla="*/ 189435 h 684743"/>
                <a:gd name="connsiteX27" fmla="*/ 161193 w 266772"/>
                <a:gd name="connsiteY27" fmla="*/ 175966 h 684743"/>
                <a:gd name="connsiteX28" fmla="*/ 164234 w 266772"/>
                <a:gd name="connsiteY28" fmla="*/ 163366 h 684743"/>
                <a:gd name="connsiteX29" fmla="*/ 166841 w 266772"/>
                <a:gd name="connsiteY29" fmla="*/ 151200 h 684743"/>
                <a:gd name="connsiteX30" fmla="*/ 168579 w 266772"/>
                <a:gd name="connsiteY30" fmla="*/ 140338 h 684743"/>
                <a:gd name="connsiteX31" fmla="*/ 169883 w 266772"/>
                <a:gd name="connsiteY31" fmla="*/ 130780 h 684743"/>
                <a:gd name="connsiteX32" fmla="*/ 171186 w 266772"/>
                <a:gd name="connsiteY32" fmla="*/ 116876 h 684743"/>
                <a:gd name="connsiteX33" fmla="*/ 210290 w 266772"/>
                <a:gd name="connsiteY33" fmla="*/ 116876 h 684743"/>
                <a:gd name="connsiteX34" fmla="*/ 215938 w 266772"/>
                <a:gd name="connsiteY34" fmla="*/ 116876 h 684743"/>
                <a:gd name="connsiteX35" fmla="*/ 221586 w 266772"/>
                <a:gd name="connsiteY35" fmla="*/ 117745 h 684743"/>
                <a:gd name="connsiteX36" fmla="*/ 227234 w 266772"/>
                <a:gd name="connsiteY36" fmla="*/ 119049 h 684743"/>
                <a:gd name="connsiteX37" fmla="*/ 232448 w 266772"/>
                <a:gd name="connsiteY37" fmla="*/ 121221 h 684743"/>
                <a:gd name="connsiteX38" fmla="*/ 237227 w 266772"/>
                <a:gd name="connsiteY38" fmla="*/ 123393 h 684743"/>
                <a:gd name="connsiteX39" fmla="*/ 242007 w 266772"/>
                <a:gd name="connsiteY39" fmla="*/ 126435 h 684743"/>
                <a:gd name="connsiteX40" fmla="*/ 246352 w 266772"/>
                <a:gd name="connsiteY40" fmla="*/ 129476 h 684743"/>
                <a:gd name="connsiteX41" fmla="*/ 250262 w 266772"/>
                <a:gd name="connsiteY41" fmla="*/ 133387 h 684743"/>
                <a:gd name="connsiteX42" fmla="*/ 254172 w 266772"/>
                <a:gd name="connsiteY42" fmla="*/ 137297 h 684743"/>
                <a:gd name="connsiteX43" fmla="*/ 257214 w 266772"/>
                <a:gd name="connsiteY43" fmla="*/ 141642 h 684743"/>
                <a:gd name="connsiteX44" fmla="*/ 260255 w 266772"/>
                <a:gd name="connsiteY44" fmla="*/ 146421 h 684743"/>
                <a:gd name="connsiteX45" fmla="*/ 262427 w 266772"/>
                <a:gd name="connsiteY45" fmla="*/ 151200 h 684743"/>
                <a:gd name="connsiteX46" fmla="*/ 264600 w 266772"/>
                <a:gd name="connsiteY46" fmla="*/ 156414 h 684743"/>
                <a:gd name="connsiteX47" fmla="*/ 265903 w 266772"/>
                <a:gd name="connsiteY47" fmla="*/ 162062 h 684743"/>
                <a:gd name="connsiteX48" fmla="*/ 266772 w 266772"/>
                <a:gd name="connsiteY48" fmla="*/ 167276 h 684743"/>
                <a:gd name="connsiteX49" fmla="*/ 266772 w 266772"/>
                <a:gd name="connsiteY49" fmla="*/ 173359 h 684743"/>
                <a:gd name="connsiteX50" fmla="*/ 266772 w 266772"/>
                <a:gd name="connsiteY50" fmla="*/ 371917 h 684743"/>
                <a:gd name="connsiteX51" fmla="*/ 266338 w 266772"/>
                <a:gd name="connsiteY51" fmla="*/ 376262 h 684743"/>
                <a:gd name="connsiteX52" fmla="*/ 265034 w 266772"/>
                <a:gd name="connsiteY52" fmla="*/ 380172 h 684743"/>
                <a:gd name="connsiteX53" fmla="*/ 263296 w 266772"/>
                <a:gd name="connsiteY53" fmla="*/ 384082 h 684743"/>
                <a:gd name="connsiteX54" fmla="*/ 260689 w 266772"/>
                <a:gd name="connsiteY54" fmla="*/ 387124 h 684743"/>
                <a:gd name="connsiteX55" fmla="*/ 257214 w 266772"/>
                <a:gd name="connsiteY55" fmla="*/ 389730 h 684743"/>
                <a:gd name="connsiteX56" fmla="*/ 253738 w 266772"/>
                <a:gd name="connsiteY56" fmla="*/ 391903 h 684743"/>
                <a:gd name="connsiteX57" fmla="*/ 249827 w 266772"/>
                <a:gd name="connsiteY57" fmla="*/ 393206 h 684743"/>
                <a:gd name="connsiteX58" fmla="*/ 245048 w 266772"/>
                <a:gd name="connsiteY58" fmla="*/ 393641 h 684743"/>
                <a:gd name="connsiteX59" fmla="*/ 240703 w 266772"/>
                <a:gd name="connsiteY59" fmla="*/ 393206 h 684743"/>
                <a:gd name="connsiteX60" fmla="*/ 236793 w 266772"/>
                <a:gd name="connsiteY60" fmla="*/ 391903 h 684743"/>
                <a:gd name="connsiteX61" fmla="*/ 233317 w 266772"/>
                <a:gd name="connsiteY61" fmla="*/ 389730 h 684743"/>
                <a:gd name="connsiteX62" fmla="*/ 229841 w 266772"/>
                <a:gd name="connsiteY62" fmla="*/ 387124 h 684743"/>
                <a:gd name="connsiteX63" fmla="*/ 227234 w 266772"/>
                <a:gd name="connsiteY63" fmla="*/ 384082 h 684743"/>
                <a:gd name="connsiteX64" fmla="*/ 225062 w 266772"/>
                <a:gd name="connsiteY64" fmla="*/ 380172 h 684743"/>
                <a:gd name="connsiteX65" fmla="*/ 224193 w 266772"/>
                <a:gd name="connsiteY65" fmla="*/ 376262 h 684743"/>
                <a:gd name="connsiteX66" fmla="*/ 223759 w 266772"/>
                <a:gd name="connsiteY66" fmla="*/ 371917 h 684743"/>
                <a:gd name="connsiteX67" fmla="*/ 223759 w 266772"/>
                <a:gd name="connsiteY67" fmla="*/ 205510 h 684743"/>
                <a:gd name="connsiteX68" fmla="*/ 202469 w 266772"/>
                <a:gd name="connsiteY68" fmla="*/ 205510 h 684743"/>
                <a:gd name="connsiteX69" fmla="*/ 202469 w 266772"/>
                <a:gd name="connsiteY69" fmla="*/ 657805 h 684743"/>
                <a:gd name="connsiteX70" fmla="*/ 202469 w 266772"/>
                <a:gd name="connsiteY70" fmla="*/ 660412 h 684743"/>
                <a:gd name="connsiteX71" fmla="*/ 202034 w 266772"/>
                <a:gd name="connsiteY71" fmla="*/ 663019 h 684743"/>
                <a:gd name="connsiteX72" fmla="*/ 201165 w 266772"/>
                <a:gd name="connsiteY72" fmla="*/ 665626 h 684743"/>
                <a:gd name="connsiteX73" fmla="*/ 200296 w 266772"/>
                <a:gd name="connsiteY73" fmla="*/ 668233 h 684743"/>
                <a:gd name="connsiteX74" fmla="*/ 197690 w 266772"/>
                <a:gd name="connsiteY74" fmla="*/ 673012 h 684743"/>
                <a:gd name="connsiteX75" fmla="*/ 194648 w 266772"/>
                <a:gd name="connsiteY75" fmla="*/ 676923 h 684743"/>
                <a:gd name="connsiteX76" fmla="*/ 190303 w 266772"/>
                <a:gd name="connsiteY76" fmla="*/ 680398 h 684743"/>
                <a:gd name="connsiteX77" fmla="*/ 185959 w 266772"/>
                <a:gd name="connsiteY77" fmla="*/ 683005 h 684743"/>
                <a:gd name="connsiteX78" fmla="*/ 183352 w 266772"/>
                <a:gd name="connsiteY78" fmla="*/ 683874 h 684743"/>
                <a:gd name="connsiteX79" fmla="*/ 180745 w 266772"/>
                <a:gd name="connsiteY79" fmla="*/ 684309 h 684743"/>
                <a:gd name="connsiteX80" fmla="*/ 178138 w 266772"/>
                <a:gd name="connsiteY80" fmla="*/ 684743 h 684743"/>
                <a:gd name="connsiteX81" fmla="*/ 175097 w 266772"/>
                <a:gd name="connsiteY81" fmla="*/ 684743 h 684743"/>
                <a:gd name="connsiteX82" fmla="*/ 172490 w 266772"/>
                <a:gd name="connsiteY82" fmla="*/ 684743 h 684743"/>
                <a:gd name="connsiteX83" fmla="*/ 169883 w 266772"/>
                <a:gd name="connsiteY83" fmla="*/ 684309 h 684743"/>
                <a:gd name="connsiteX84" fmla="*/ 167276 w 266772"/>
                <a:gd name="connsiteY84" fmla="*/ 683874 h 684743"/>
                <a:gd name="connsiteX85" fmla="*/ 164669 w 266772"/>
                <a:gd name="connsiteY85" fmla="*/ 683005 h 684743"/>
                <a:gd name="connsiteX86" fmla="*/ 159890 w 266772"/>
                <a:gd name="connsiteY86" fmla="*/ 680398 h 684743"/>
                <a:gd name="connsiteX87" fmla="*/ 155979 w 266772"/>
                <a:gd name="connsiteY87" fmla="*/ 676923 h 684743"/>
                <a:gd name="connsiteX88" fmla="*/ 152503 w 266772"/>
                <a:gd name="connsiteY88" fmla="*/ 673012 h 684743"/>
                <a:gd name="connsiteX89" fmla="*/ 149897 w 266772"/>
                <a:gd name="connsiteY89" fmla="*/ 668233 h 684743"/>
                <a:gd name="connsiteX90" fmla="*/ 149028 w 266772"/>
                <a:gd name="connsiteY90" fmla="*/ 665626 h 684743"/>
                <a:gd name="connsiteX91" fmla="*/ 148593 w 266772"/>
                <a:gd name="connsiteY91" fmla="*/ 663019 h 684743"/>
                <a:gd name="connsiteX92" fmla="*/ 148159 w 266772"/>
                <a:gd name="connsiteY92" fmla="*/ 660412 h 684743"/>
                <a:gd name="connsiteX93" fmla="*/ 148159 w 266772"/>
                <a:gd name="connsiteY93" fmla="*/ 657805 h 684743"/>
                <a:gd name="connsiteX94" fmla="*/ 148159 w 266772"/>
                <a:gd name="connsiteY94" fmla="*/ 393641 h 684743"/>
                <a:gd name="connsiteX95" fmla="*/ 124262 w 266772"/>
                <a:gd name="connsiteY95" fmla="*/ 393641 h 684743"/>
                <a:gd name="connsiteX96" fmla="*/ 124262 w 266772"/>
                <a:gd name="connsiteY96" fmla="*/ 657805 h 684743"/>
                <a:gd name="connsiteX97" fmla="*/ 124262 w 266772"/>
                <a:gd name="connsiteY97" fmla="*/ 660412 h 684743"/>
                <a:gd name="connsiteX98" fmla="*/ 123828 w 266772"/>
                <a:gd name="connsiteY98" fmla="*/ 663019 h 684743"/>
                <a:gd name="connsiteX99" fmla="*/ 122959 w 266772"/>
                <a:gd name="connsiteY99" fmla="*/ 665626 h 684743"/>
                <a:gd name="connsiteX100" fmla="*/ 122090 w 266772"/>
                <a:gd name="connsiteY100" fmla="*/ 668233 h 684743"/>
                <a:gd name="connsiteX101" fmla="*/ 119483 w 266772"/>
                <a:gd name="connsiteY101" fmla="*/ 673012 h 684743"/>
                <a:gd name="connsiteX102" fmla="*/ 116007 w 266772"/>
                <a:gd name="connsiteY102" fmla="*/ 676923 h 684743"/>
                <a:gd name="connsiteX103" fmla="*/ 112097 w 266772"/>
                <a:gd name="connsiteY103" fmla="*/ 680398 h 684743"/>
                <a:gd name="connsiteX104" fmla="*/ 107752 w 266772"/>
                <a:gd name="connsiteY104" fmla="*/ 683005 h 684743"/>
                <a:gd name="connsiteX105" fmla="*/ 105145 w 266772"/>
                <a:gd name="connsiteY105" fmla="*/ 683874 h 684743"/>
                <a:gd name="connsiteX106" fmla="*/ 102538 w 266772"/>
                <a:gd name="connsiteY106" fmla="*/ 684309 h 684743"/>
                <a:gd name="connsiteX107" fmla="*/ 99931 w 266772"/>
                <a:gd name="connsiteY107" fmla="*/ 684743 h 684743"/>
                <a:gd name="connsiteX108" fmla="*/ 96890 w 266772"/>
                <a:gd name="connsiteY108" fmla="*/ 684743 h 684743"/>
                <a:gd name="connsiteX109" fmla="*/ 91676 w 266772"/>
                <a:gd name="connsiteY109" fmla="*/ 684743 h 684743"/>
                <a:gd name="connsiteX110" fmla="*/ 89069 w 266772"/>
                <a:gd name="connsiteY110" fmla="*/ 684743 h 684743"/>
                <a:gd name="connsiteX111" fmla="*/ 86462 w 266772"/>
                <a:gd name="connsiteY111" fmla="*/ 684309 h 684743"/>
                <a:gd name="connsiteX112" fmla="*/ 83855 w 266772"/>
                <a:gd name="connsiteY112" fmla="*/ 683874 h 684743"/>
                <a:gd name="connsiteX113" fmla="*/ 81248 w 266772"/>
                <a:gd name="connsiteY113" fmla="*/ 683005 h 684743"/>
                <a:gd name="connsiteX114" fmla="*/ 76469 w 266772"/>
                <a:gd name="connsiteY114" fmla="*/ 680398 h 684743"/>
                <a:gd name="connsiteX115" fmla="*/ 72558 w 266772"/>
                <a:gd name="connsiteY115" fmla="*/ 676923 h 684743"/>
                <a:gd name="connsiteX116" fmla="*/ 69082 w 266772"/>
                <a:gd name="connsiteY116" fmla="*/ 673012 h 684743"/>
                <a:gd name="connsiteX117" fmla="*/ 66476 w 266772"/>
                <a:gd name="connsiteY117" fmla="*/ 668233 h 684743"/>
                <a:gd name="connsiteX118" fmla="*/ 65607 w 266772"/>
                <a:gd name="connsiteY118" fmla="*/ 665626 h 684743"/>
                <a:gd name="connsiteX119" fmla="*/ 65172 w 266772"/>
                <a:gd name="connsiteY119" fmla="*/ 663019 h 684743"/>
                <a:gd name="connsiteX120" fmla="*/ 64738 w 266772"/>
                <a:gd name="connsiteY120" fmla="*/ 660412 h 684743"/>
                <a:gd name="connsiteX121" fmla="*/ 64738 w 266772"/>
                <a:gd name="connsiteY121" fmla="*/ 657805 h 684743"/>
                <a:gd name="connsiteX122" fmla="*/ 64738 w 266772"/>
                <a:gd name="connsiteY122" fmla="*/ 205510 h 684743"/>
                <a:gd name="connsiteX123" fmla="*/ 43448 w 266772"/>
                <a:gd name="connsiteY123" fmla="*/ 205510 h 684743"/>
                <a:gd name="connsiteX124" fmla="*/ 43448 w 266772"/>
                <a:gd name="connsiteY124" fmla="*/ 371917 h 684743"/>
                <a:gd name="connsiteX125" fmla="*/ 43013 w 266772"/>
                <a:gd name="connsiteY125" fmla="*/ 376262 h 684743"/>
                <a:gd name="connsiteX126" fmla="*/ 41710 w 266772"/>
                <a:gd name="connsiteY126" fmla="*/ 380606 h 684743"/>
                <a:gd name="connsiteX127" fmla="*/ 39538 w 266772"/>
                <a:gd name="connsiteY127" fmla="*/ 384082 h 684743"/>
                <a:gd name="connsiteX128" fmla="*/ 36931 w 266772"/>
                <a:gd name="connsiteY128" fmla="*/ 387558 h 684743"/>
                <a:gd name="connsiteX129" fmla="*/ 33455 w 266772"/>
                <a:gd name="connsiteY129" fmla="*/ 390165 h 684743"/>
                <a:gd name="connsiteX130" fmla="*/ 29979 w 266772"/>
                <a:gd name="connsiteY130" fmla="*/ 391903 h 684743"/>
                <a:gd name="connsiteX131" fmla="*/ 25634 w 266772"/>
                <a:gd name="connsiteY131" fmla="*/ 393206 h 684743"/>
                <a:gd name="connsiteX132" fmla="*/ 21289 w 266772"/>
                <a:gd name="connsiteY132" fmla="*/ 393641 h 684743"/>
                <a:gd name="connsiteX133" fmla="*/ 16945 w 266772"/>
                <a:gd name="connsiteY133" fmla="*/ 393206 h 684743"/>
                <a:gd name="connsiteX134" fmla="*/ 13034 w 266772"/>
                <a:gd name="connsiteY134" fmla="*/ 391468 h 684743"/>
                <a:gd name="connsiteX135" fmla="*/ 9558 w 266772"/>
                <a:gd name="connsiteY135" fmla="*/ 389730 h 684743"/>
                <a:gd name="connsiteX136" fmla="*/ 6082 w 266772"/>
                <a:gd name="connsiteY136" fmla="*/ 386689 h 684743"/>
                <a:gd name="connsiteX137" fmla="*/ 3476 w 266772"/>
                <a:gd name="connsiteY137" fmla="*/ 383648 h 684743"/>
                <a:gd name="connsiteX138" fmla="*/ 1738 w 266772"/>
                <a:gd name="connsiteY138" fmla="*/ 379737 h 684743"/>
                <a:gd name="connsiteX139" fmla="*/ 434 w 266772"/>
                <a:gd name="connsiteY139" fmla="*/ 375393 h 684743"/>
                <a:gd name="connsiteX140" fmla="*/ 0 w 266772"/>
                <a:gd name="connsiteY140" fmla="*/ 371048 h 684743"/>
                <a:gd name="connsiteX141" fmla="*/ 0 w 266772"/>
                <a:gd name="connsiteY141" fmla="*/ 173359 h 684743"/>
                <a:gd name="connsiteX142" fmla="*/ 434 w 266772"/>
                <a:gd name="connsiteY142" fmla="*/ 167276 h 684743"/>
                <a:gd name="connsiteX143" fmla="*/ 1303 w 266772"/>
                <a:gd name="connsiteY143" fmla="*/ 162062 h 684743"/>
                <a:gd name="connsiteX144" fmla="*/ 2607 w 266772"/>
                <a:gd name="connsiteY144" fmla="*/ 156414 h 684743"/>
                <a:gd name="connsiteX145" fmla="*/ 4345 w 266772"/>
                <a:gd name="connsiteY145" fmla="*/ 151200 h 684743"/>
                <a:gd name="connsiteX146" fmla="*/ 6951 w 266772"/>
                <a:gd name="connsiteY146" fmla="*/ 146421 h 684743"/>
                <a:gd name="connsiteX147" fmla="*/ 9558 w 266772"/>
                <a:gd name="connsiteY147" fmla="*/ 141642 h 684743"/>
                <a:gd name="connsiteX148" fmla="*/ 13034 w 266772"/>
                <a:gd name="connsiteY148" fmla="*/ 137297 h 684743"/>
                <a:gd name="connsiteX149" fmla="*/ 16510 w 266772"/>
                <a:gd name="connsiteY149" fmla="*/ 133387 h 684743"/>
                <a:gd name="connsiteX150" fmla="*/ 20855 w 266772"/>
                <a:gd name="connsiteY150" fmla="*/ 129476 h 684743"/>
                <a:gd name="connsiteX151" fmla="*/ 25200 w 266772"/>
                <a:gd name="connsiteY151" fmla="*/ 126435 h 684743"/>
                <a:gd name="connsiteX152" fmla="*/ 29545 w 266772"/>
                <a:gd name="connsiteY152" fmla="*/ 123393 h 684743"/>
                <a:gd name="connsiteX153" fmla="*/ 34758 w 266772"/>
                <a:gd name="connsiteY153" fmla="*/ 121221 h 684743"/>
                <a:gd name="connsiteX154" fmla="*/ 39972 w 266772"/>
                <a:gd name="connsiteY154" fmla="*/ 119049 h 684743"/>
                <a:gd name="connsiteX155" fmla="*/ 45186 w 266772"/>
                <a:gd name="connsiteY155" fmla="*/ 117745 h 684743"/>
                <a:gd name="connsiteX156" fmla="*/ 133759 w 266772"/>
                <a:gd name="connsiteY156" fmla="*/ 0 h 684743"/>
                <a:gd name="connsiteX157" fmla="*/ 185959 w 266772"/>
                <a:gd name="connsiteY157" fmla="*/ 52200 h 684743"/>
                <a:gd name="connsiteX158" fmla="*/ 133759 w 266772"/>
                <a:gd name="connsiteY158" fmla="*/ 104400 h 684743"/>
                <a:gd name="connsiteX159" fmla="*/ 81559 w 266772"/>
                <a:gd name="connsiteY159" fmla="*/ 52200 h 684743"/>
                <a:gd name="connsiteX160" fmla="*/ 133759 w 266772"/>
                <a:gd name="connsiteY160" fmla="*/ 0 h 68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266772" h="684743">
                  <a:moveTo>
                    <a:pt x="50834" y="116876"/>
                  </a:moveTo>
                  <a:lnTo>
                    <a:pt x="56482" y="116876"/>
                  </a:lnTo>
                  <a:lnTo>
                    <a:pt x="96021" y="116876"/>
                  </a:lnTo>
                  <a:lnTo>
                    <a:pt x="97324" y="130780"/>
                  </a:lnTo>
                  <a:lnTo>
                    <a:pt x="98628" y="140338"/>
                  </a:lnTo>
                  <a:lnTo>
                    <a:pt x="100366" y="151200"/>
                  </a:lnTo>
                  <a:lnTo>
                    <a:pt x="102538" y="163366"/>
                  </a:lnTo>
                  <a:lnTo>
                    <a:pt x="106014" y="175966"/>
                  </a:lnTo>
                  <a:lnTo>
                    <a:pt x="109924" y="189435"/>
                  </a:lnTo>
                  <a:lnTo>
                    <a:pt x="114704" y="203338"/>
                  </a:lnTo>
                  <a:lnTo>
                    <a:pt x="116441" y="194214"/>
                  </a:lnTo>
                  <a:lnTo>
                    <a:pt x="119048" y="185524"/>
                  </a:lnTo>
                  <a:lnTo>
                    <a:pt x="121221" y="177269"/>
                  </a:lnTo>
                  <a:lnTo>
                    <a:pt x="123828" y="169883"/>
                  </a:lnTo>
                  <a:lnTo>
                    <a:pt x="128172" y="158586"/>
                  </a:lnTo>
                  <a:lnTo>
                    <a:pt x="130345" y="154242"/>
                  </a:lnTo>
                  <a:lnTo>
                    <a:pt x="120786" y="144683"/>
                  </a:lnTo>
                  <a:lnTo>
                    <a:pt x="133386" y="131649"/>
                  </a:lnTo>
                  <a:lnTo>
                    <a:pt x="146421" y="144683"/>
                  </a:lnTo>
                  <a:lnTo>
                    <a:pt x="136862" y="154242"/>
                  </a:lnTo>
                  <a:lnTo>
                    <a:pt x="138600" y="158586"/>
                  </a:lnTo>
                  <a:lnTo>
                    <a:pt x="142945" y="169883"/>
                  </a:lnTo>
                  <a:lnTo>
                    <a:pt x="145552" y="177269"/>
                  </a:lnTo>
                  <a:lnTo>
                    <a:pt x="148159" y="185524"/>
                  </a:lnTo>
                  <a:lnTo>
                    <a:pt x="150331" y="194214"/>
                  </a:lnTo>
                  <a:lnTo>
                    <a:pt x="152069" y="203338"/>
                  </a:lnTo>
                  <a:lnTo>
                    <a:pt x="157283" y="189435"/>
                  </a:lnTo>
                  <a:lnTo>
                    <a:pt x="161193" y="175966"/>
                  </a:lnTo>
                  <a:lnTo>
                    <a:pt x="164234" y="163366"/>
                  </a:lnTo>
                  <a:lnTo>
                    <a:pt x="166841" y="151200"/>
                  </a:lnTo>
                  <a:lnTo>
                    <a:pt x="168579" y="140338"/>
                  </a:lnTo>
                  <a:lnTo>
                    <a:pt x="169883" y="130780"/>
                  </a:lnTo>
                  <a:lnTo>
                    <a:pt x="171186" y="116876"/>
                  </a:lnTo>
                  <a:lnTo>
                    <a:pt x="210290" y="116876"/>
                  </a:lnTo>
                  <a:lnTo>
                    <a:pt x="215938" y="116876"/>
                  </a:lnTo>
                  <a:lnTo>
                    <a:pt x="221586" y="117745"/>
                  </a:lnTo>
                  <a:lnTo>
                    <a:pt x="227234" y="119049"/>
                  </a:lnTo>
                  <a:lnTo>
                    <a:pt x="232448" y="121221"/>
                  </a:lnTo>
                  <a:lnTo>
                    <a:pt x="237227" y="123393"/>
                  </a:lnTo>
                  <a:lnTo>
                    <a:pt x="242007" y="126435"/>
                  </a:lnTo>
                  <a:lnTo>
                    <a:pt x="246352" y="129476"/>
                  </a:lnTo>
                  <a:lnTo>
                    <a:pt x="250262" y="133387"/>
                  </a:lnTo>
                  <a:lnTo>
                    <a:pt x="254172" y="137297"/>
                  </a:lnTo>
                  <a:lnTo>
                    <a:pt x="257214" y="141642"/>
                  </a:lnTo>
                  <a:lnTo>
                    <a:pt x="260255" y="146421"/>
                  </a:lnTo>
                  <a:lnTo>
                    <a:pt x="262427" y="151200"/>
                  </a:lnTo>
                  <a:lnTo>
                    <a:pt x="264600" y="156414"/>
                  </a:lnTo>
                  <a:lnTo>
                    <a:pt x="265903" y="162062"/>
                  </a:lnTo>
                  <a:lnTo>
                    <a:pt x="266772" y="167276"/>
                  </a:lnTo>
                  <a:lnTo>
                    <a:pt x="266772" y="173359"/>
                  </a:lnTo>
                  <a:lnTo>
                    <a:pt x="266772" y="371917"/>
                  </a:lnTo>
                  <a:lnTo>
                    <a:pt x="266338" y="376262"/>
                  </a:lnTo>
                  <a:lnTo>
                    <a:pt x="265034" y="380172"/>
                  </a:lnTo>
                  <a:lnTo>
                    <a:pt x="263296" y="384082"/>
                  </a:lnTo>
                  <a:lnTo>
                    <a:pt x="260689" y="387124"/>
                  </a:lnTo>
                  <a:lnTo>
                    <a:pt x="257214" y="389730"/>
                  </a:lnTo>
                  <a:lnTo>
                    <a:pt x="253738" y="391903"/>
                  </a:lnTo>
                  <a:lnTo>
                    <a:pt x="249827" y="393206"/>
                  </a:lnTo>
                  <a:lnTo>
                    <a:pt x="245048" y="393641"/>
                  </a:lnTo>
                  <a:lnTo>
                    <a:pt x="240703" y="393206"/>
                  </a:lnTo>
                  <a:lnTo>
                    <a:pt x="236793" y="391903"/>
                  </a:lnTo>
                  <a:lnTo>
                    <a:pt x="233317" y="389730"/>
                  </a:lnTo>
                  <a:lnTo>
                    <a:pt x="229841" y="387124"/>
                  </a:lnTo>
                  <a:lnTo>
                    <a:pt x="227234" y="384082"/>
                  </a:lnTo>
                  <a:lnTo>
                    <a:pt x="225062" y="380172"/>
                  </a:lnTo>
                  <a:lnTo>
                    <a:pt x="224193" y="376262"/>
                  </a:lnTo>
                  <a:lnTo>
                    <a:pt x="223759" y="371917"/>
                  </a:lnTo>
                  <a:lnTo>
                    <a:pt x="223759" y="205510"/>
                  </a:lnTo>
                  <a:lnTo>
                    <a:pt x="202469" y="205510"/>
                  </a:lnTo>
                  <a:lnTo>
                    <a:pt x="202469" y="657805"/>
                  </a:lnTo>
                  <a:lnTo>
                    <a:pt x="202469" y="660412"/>
                  </a:lnTo>
                  <a:lnTo>
                    <a:pt x="202034" y="663019"/>
                  </a:lnTo>
                  <a:lnTo>
                    <a:pt x="201165" y="665626"/>
                  </a:lnTo>
                  <a:lnTo>
                    <a:pt x="200296" y="668233"/>
                  </a:lnTo>
                  <a:lnTo>
                    <a:pt x="197690" y="673012"/>
                  </a:lnTo>
                  <a:lnTo>
                    <a:pt x="194648" y="676923"/>
                  </a:lnTo>
                  <a:lnTo>
                    <a:pt x="190303" y="680398"/>
                  </a:lnTo>
                  <a:lnTo>
                    <a:pt x="185959" y="683005"/>
                  </a:lnTo>
                  <a:lnTo>
                    <a:pt x="183352" y="683874"/>
                  </a:lnTo>
                  <a:lnTo>
                    <a:pt x="180745" y="684309"/>
                  </a:lnTo>
                  <a:lnTo>
                    <a:pt x="178138" y="684743"/>
                  </a:lnTo>
                  <a:lnTo>
                    <a:pt x="175097" y="684743"/>
                  </a:lnTo>
                  <a:lnTo>
                    <a:pt x="172490" y="684743"/>
                  </a:lnTo>
                  <a:lnTo>
                    <a:pt x="169883" y="684309"/>
                  </a:lnTo>
                  <a:lnTo>
                    <a:pt x="167276" y="683874"/>
                  </a:lnTo>
                  <a:lnTo>
                    <a:pt x="164669" y="683005"/>
                  </a:lnTo>
                  <a:lnTo>
                    <a:pt x="159890" y="680398"/>
                  </a:lnTo>
                  <a:lnTo>
                    <a:pt x="155979" y="676923"/>
                  </a:lnTo>
                  <a:lnTo>
                    <a:pt x="152503" y="673012"/>
                  </a:lnTo>
                  <a:lnTo>
                    <a:pt x="149897" y="668233"/>
                  </a:lnTo>
                  <a:lnTo>
                    <a:pt x="149028" y="665626"/>
                  </a:lnTo>
                  <a:lnTo>
                    <a:pt x="148593" y="663019"/>
                  </a:lnTo>
                  <a:lnTo>
                    <a:pt x="148159" y="660412"/>
                  </a:lnTo>
                  <a:lnTo>
                    <a:pt x="148159" y="657805"/>
                  </a:lnTo>
                  <a:lnTo>
                    <a:pt x="148159" y="393641"/>
                  </a:lnTo>
                  <a:lnTo>
                    <a:pt x="124262" y="393641"/>
                  </a:lnTo>
                  <a:lnTo>
                    <a:pt x="124262" y="657805"/>
                  </a:lnTo>
                  <a:lnTo>
                    <a:pt x="124262" y="660412"/>
                  </a:lnTo>
                  <a:lnTo>
                    <a:pt x="123828" y="663019"/>
                  </a:lnTo>
                  <a:lnTo>
                    <a:pt x="122959" y="665626"/>
                  </a:lnTo>
                  <a:lnTo>
                    <a:pt x="122090" y="668233"/>
                  </a:lnTo>
                  <a:lnTo>
                    <a:pt x="119483" y="673012"/>
                  </a:lnTo>
                  <a:lnTo>
                    <a:pt x="116007" y="676923"/>
                  </a:lnTo>
                  <a:lnTo>
                    <a:pt x="112097" y="680398"/>
                  </a:lnTo>
                  <a:lnTo>
                    <a:pt x="107752" y="683005"/>
                  </a:lnTo>
                  <a:lnTo>
                    <a:pt x="105145" y="683874"/>
                  </a:lnTo>
                  <a:lnTo>
                    <a:pt x="102538" y="684309"/>
                  </a:lnTo>
                  <a:lnTo>
                    <a:pt x="99931" y="684743"/>
                  </a:lnTo>
                  <a:lnTo>
                    <a:pt x="96890" y="684743"/>
                  </a:lnTo>
                  <a:lnTo>
                    <a:pt x="91676" y="684743"/>
                  </a:lnTo>
                  <a:lnTo>
                    <a:pt x="89069" y="684743"/>
                  </a:lnTo>
                  <a:lnTo>
                    <a:pt x="86462" y="684309"/>
                  </a:lnTo>
                  <a:lnTo>
                    <a:pt x="83855" y="683874"/>
                  </a:lnTo>
                  <a:lnTo>
                    <a:pt x="81248" y="683005"/>
                  </a:lnTo>
                  <a:lnTo>
                    <a:pt x="76469" y="680398"/>
                  </a:lnTo>
                  <a:lnTo>
                    <a:pt x="72558" y="676923"/>
                  </a:lnTo>
                  <a:lnTo>
                    <a:pt x="69082" y="673012"/>
                  </a:lnTo>
                  <a:lnTo>
                    <a:pt x="66476" y="668233"/>
                  </a:lnTo>
                  <a:lnTo>
                    <a:pt x="65607" y="665626"/>
                  </a:lnTo>
                  <a:lnTo>
                    <a:pt x="65172" y="663019"/>
                  </a:lnTo>
                  <a:lnTo>
                    <a:pt x="64738" y="660412"/>
                  </a:lnTo>
                  <a:lnTo>
                    <a:pt x="64738" y="657805"/>
                  </a:lnTo>
                  <a:lnTo>
                    <a:pt x="64738" y="205510"/>
                  </a:lnTo>
                  <a:lnTo>
                    <a:pt x="43448" y="205510"/>
                  </a:lnTo>
                  <a:lnTo>
                    <a:pt x="43448" y="371917"/>
                  </a:lnTo>
                  <a:lnTo>
                    <a:pt x="43013" y="376262"/>
                  </a:lnTo>
                  <a:lnTo>
                    <a:pt x="41710" y="380606"/>
                  </a:lnTo>
                  <a:lnTo>
                    <a:pt x="39538" y="384082"/>
                  </a:lnTo>
                  <a:lnTo>
                    <a:pt x="36931" y="387558"/>
                  </a:lnTo>
                  <a:lnTo>
                    <a:pt x="33455" y="390165"/>
                  </a:lnTo>
                  <a:lnTo>
                    <a:pt x="29979" y="391903"/>
                  </a:lnTo>
                  <a:lnTo>
                    <a:pt x="25634" y="393206"/>
                  </a:lnTo>
                  <a:lnTo>
                    <a:pt x="21289" y="393641"/>
                  </a:lnTo>
                  <a:lnTo>
                    <a:pt x="16945" y="393206"/>
                  </a:lnTo>
                  <a:lnTo>
                    <a:pt x="13034" y="391468"/>
                  </a:lnTo>
                  <a:lnTo>
                    <a:pt x="9558" y="389730"/>
                  </a:lnTo>
                  <a:lnTo>
                    <a:pt x="6082" y="386689"/>
                  </a:lnTo>
                  <a:lnTo>
                    <a:pt x="3476" y="383648"/>
                  </a:lnTo>
                  <a:lnTo>
                    <a:pt x="1738" y="379737"/>
                  </a:lnTo>
                  <a:lnTo>
                    <a:pt x="434" y="375393"/>
                  </a:lnTo>
                  <a:lnTo>
                    <a:pt x="0" y="371048"/>
                  </a:lnTo>
                  <a:lnTo>
                    <a:pt x="0" y="173359"/>
                  </a:lnTo>
                  <a:lnTo>
                    <a:pt x="434" y="167276"/>
                  </a:lnTo>
                  <a:lnTo>
                    <a:pt x="1303" y="162062"/>
                  </a:lnTo>
                  <a:lnTo>
                    <a:pt x="2607" y="156414"/>
                  </a:lnTo>
                  <a:lnTo>
                    <a:pt x="4345" y="151200"/>
                  </a:lnTo>
                  <a:lnTo>
                    <a:pt x="6951" y="146421"/>
                  </a:lnTo>
                  <a:lnTo>
                    <a:pt x="9558" y="141642"/>
                  </a:lnTo>
                  <a:lnTo>
                    <a:pt x="13034" y="137297"/>
                  </a:lnTo>
                  <a:lnTo>
                    <a:pt x="16510" y="133387"/>
                  </a:lnTo>
                  <a:lnTo>
                    <a:pt x="20855" y="129476"/>
                  </a:lnTo>
                  <a:lnTo>
                    <a:pt x="25200" y="126435"/>
                  </a:lnTo>
                  <a:lnTo>
                    <a:pt x="29545" y="123393"/>
                  </a:lnTo>
                  <a:lnTo>
                    <a:pt x="34758" y="121221"/>
                  </a:lnTo>
                  <a:lnTo>
                    <a:pt x="39972" y="119049"/>
                  </a:lnTo>
                  <a:lnTo>
                    <a:pt x="45186" y="117745"/>
                  </a:lnTo>
                  <a:close/>
                  <a:moveTo>
                    <a:pt x="133759" y="0"/>
                  </a:moveTo>
                  <a:cubicBezTo>
                    <a:pt x="162588" y="0"/>
                    <a:pt x="185959" y="23371"/>
                    <a:pt x="185959" y="52200"/>
                  </a:cubicBezTo>
                  <a:cubicBezTo>
                    <a:pt x="185959" y="81029"/>
                    <a:pt x="162588" y="104400"/>
                    <a:pt x="133759" y="104400"/>
                  </a:cubicBezTo>
                  <a:cubicBezTo>
                    <a:pt x="104930" y="104400"/>
                    <a:pt x="81559" y="81029"/>
                    <a:pt x="81559" y="52200"/>
                  </a:cubicBezTo>
                  <a:cubicBezTo>
                    <a:pt x="81559" y="23371"/>
                    <a:pt x="104930" y="0"/>
                    <a:pt x="133759" y="0"/>
                  </a:cubicBezTo>
                  <a:close/>
                </a:path>
              </a:pathLst>
            </a:cu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7435886" y="3573993"/>
              <a:ext cx="4651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85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8703323" y="3087132"/>
            <a:ext cx="717704" cy="684743"/>
            <a:chOff x="8588369" y="3258582"/>
            <a:chExt cx="717704" cy="684743"/>
          </a:xfrm>
        </p:grpSpPr>
        <p:sp>
          <p:nvSpPr>
            <p:cNvPr id="69" name="任意多边形 68"/>
            <p:cNvSpPr/>
            <p:nvPr/>
          </p:nvSpPr>
          <p:spPr>
            <a:xfrm>
              <a:off x="8588369" y="3258582"/>
              <a:ext cx="305412" cy="684743"/>
            </a:xfrm>
            <a:custGeom>
              <a:avLst/>
              <a:gdLst>
                <a:gd name="connsiteX0" fmla="*/ 116411 w 305412"/>
                <a:gd name="connsiteY0" fmla="*/ 121280 h 684743"/>
                <a:gd name="connsiteX1" fmla="*/ 189444 w 305412"/>
                <a:gd name="connsiteY1" fmla="*/ 121280 h 684743"/>
                <a:gd name="connsiteX2" fmla="*/ 196084 w 305412"/>
                <a:gd name="connsiteY2" fmla="*/ 121723 h 684743"/>
                <a:gd name="connsiteX3" fmla="*/ 202280 w 305412"/>
                <a:gd name="connsiteY3" fmla="*/ 122608 h 684743"/>
                <a:gd name="connsiteX4" fmla="*/ 208920 w 305412"/>
                <a:gd name="connsiteY4" fmla="*/ 123936 h 684743"/>
                <a:gd name="connsiteX5" fmla="*/ 215117 w 305412"/>
                <a:gd name="connsiteY5" fmla="*/ 125707 h 684743"/>
                <a:gd name="connsiteX6" fmla="*/ 220871 w 305412"/>
                <a:gd name="connsiteY6" fmla="*/ 127920 h 684743"/>
                <a:gd name="connsiteX7" fmla="*/ 226625 w 305412"/>
                <a:gd name="connsiteY7" fmla="*/ 130575 h 684743"/>
                <a:gd name="connsiteX8" fmla="*/ 231936 w 305412"/>
                <a:gd name="connsiteY8" fmla="*/ 134116 h 684743"/>
                <a:gd name="connsiteX9" fmla="*/ 237248 w 305412"/>
                <a:gd name="connsiteY9" fmla="*/ 137657 h 684743"/>
                <a:gd name="connsiteX10" fmla="*/ 242117 w 305412"/>
                <a:gd name="connsiteY10" fmla="*/ 141641 h 684743"/>
                <a:gd name="connsiteX11" fmla="*/ 246543 w 305412"/>
                <a:gd name="connsiteY11" fmla="*/ 146067 h 684743"/>
                <a:gd name="connsiteX12" fmla="*/ 250969 w 305412"/>
                <a:gd name="connsiteY12" fmla="*/ 150936 h 684743"/>
                <a:gd name="connsiteX13" fmla="*/ 254510 w 305412"/>
                <a:gd name="connsiteY13" fmla="*/ 156248 h 684743"/>
                <a:gd name="connsiteX14" fmla="*/ 258051 w 305412"/>
                <a:gd name="connsiteY14" fmla="*/ 161559 h 684743"/>
                <a:gd name="connsiteX15" fmla="*/ 260707 w 305412"/>
                <a:gd name="connsiteY15" fmla="*/ 167313 h 684743"/>
                <a:gd name="connsiteX16" fmla="*/ 263363 w 305412"/>
                <a:gd name="connsiteY16" fmla="*/ 173510 h 684743"/>
                <a:gd name="connsiteX17" fmla="*/ 265576 w 305412"/>
                <a:gd name="connsiteY17" fmla="*/ 179707 h 684743"/>
                <a:gd name="connsiteX18" fmla="*/ 304527 w 305412"/>
                <a:gd name="connsiteY18" fmla="*/ 327544 h 684743"/>
                <a:gd name="connsiteX19" fmla="*/ 304970 w 305412"/>
                <a:gd name="connsiteY19" fmla="*/ 330200 h 684743"/>
                <a:gd name="connsiteX20" fmla="*/ 305412 w 305412"/>
                <a:gd name="connsiteY20" fmla="*/ 332856 h 684743"/>
                <a:gd name="connsiteX21" fmla="*/ 305412 w 305412"/>
                <a:gd name="connsiteY21" fmla="*/ 335511 h 684743"/>
                <a:gd name="connsiteX22" fmla="*/ 304970 w 305412"/>
                <a:gd name="connsiteY22" fmla="*/ 337724 h 684743"/>
                <a:gd name="connsiteX23" fmla="*/ 304084 w 305412"/>
                <a:gd name="connsiteY23" fmla="*/ 339938 h 684743"/>
                <a:gd name="connsiteX24" fmla="*/ 303199 w 305412"/>
                <a:gd name="connsiteY24" fmla="*/ 342151 h 684743"/>
                <a:gd name="connsiteX25" fmla="*/ 300986 w 305412"/>
                <a:gd name="connsiteY25" fmla="*/ 346577 h 684743"/>
                <a:gd name="connsiteX26" fmla="*/ 297445 w 305412"/>
                <a:gd name="connsiteY26" fmla="*/ 349675 h 684743"/>
                <a:gd name="connsiteX27" fmla="*/ 295674 w 305412"/>
                <a:gd name="connsiteY27" fmla="*/ 351446 h 684743"/>
                <a:gd name="connsiteX28" fmla="*/ 293461 w 305412"/>
                <a:gd name="connsiteY28" fmla="*/ 352331 h 684743"/>
                <a:gd name="connsiteX29" fmla="*/ 291248 w 305412"/>
                <a:gd name="connsiteY29" fmla="*/ 353659 h 684743"/>
                <a:gd name="connsiteX30" fmla="*/ 289035 w 305412"/>
                <a:gd name="connsiteY30" fmla="*/ 354102 h 684743"/>
                <a:gd name="connsiteX31" fmla="*/ 286379 w 305412"/>
                <a:gd name="connsiteY31" fmla="*/ 354544 h 684743"/>
                <a:gd name="connsiteX32" fmla="*/ 283724 w 305412"/>
                <a:gd name="connsiteY32" fmla="*/ 354987 h 684743"/>
                <a:gd name="connsiteX33" fmla="*/ 280183 w 305412"/>
                <a:gd name="connsiteY33" fmla="*/ 354544 h 684743"/>
                <a:gd name="connsiteX34" fmla="*/ 276642 w 305412"/>
                <a:gd name="connsiteY34" fmla="*/ 353659 h 684743"/>
                <a:gd name="connsiteX35" fmla="*/ 273543 w 305412"/>
                <a:gd name="connsiteY35" fmla="*/ 352331 h 684743"/>
                <a:gd name="connsiteX36" fmla="*/ 270887 w 305412"/>
                <a:gd name="connsiteY36" fmla="*/ 350118 h 684743"/>
                <a:gd name="connsiteX37" fmla="*/ 268232 w 305412"/>
                <a:gd name="connsiteY37" fmla="*/ 347905 h 684743"/>
                <a:gd name="connsiteX38" fmla="*/ 266019 w 305412"/>
                <a:gd name="connsiteY38" fmla="*/ 345249 h 684743"/>
                <a:gd name="connsiteX39" fmla="*/ 264248 w 305412"/>
                <a:gd name="connsiteY39" fmla="*/ 342151 h 684743"/>
                <a:gd name="connsiteX40" fmla="*/ 262920 w 305412"/>
                <a:gd name="connsiteY40" fmla="*/ 338610 h 684743"/>
                <a:gd name="connsiteX41" fmla="*/ 223969 w 305412"/>
                <a:gd name="connsiteY41" fmla="*/ 192543 h 684743"/>
                <a:gd name="connsiteX42" fmla="*/ 213346 w 305412"/>
                <a:gd name="connsiteY42" fmla="*/ 192543 h 684743"/>
                <a:gd name="connsiteX43" fmla="*/ 281953 w 305412"/>
                <a:gd name="connsiteY43" fmla="*/ 450151 h 684743"/>
                <a:gd name="connsiteX44" fmla="*/ 219985 w 305412"/>
                <a:gd name="connsiteY44" fmla="*/ 450151 h 684743"/>
                <a:gd name="connsiteX45" fmla="*/ 219985 w 305412"/>
                <a:gd name="connsiteY45" fmla="*/ 653759 h 684743"/>
                <a:gd name="connsiteX46" fmla="*/ 219985 w 305412"/>
                <a:gd name="connsiteY46" fmla="*/ 656858 h 684743"/>
                <a:gd name="connsiteX47" fmla="*/ 219543 w 305412"/>
                <a:gd name="connsiteY47" fmla="*/ 659956 h 684743"/>
                <a:gd name="connsiteX48" fmla="*/ 218658 w 305412"/>
                <a:gd name="connsiteY48" fmla="*/ 662612 h 684743"/>
                <a:gd name="connsiteX49" fmla="*/ 217772 w 305412"/>
                <a:gd name="connsiteY49" fmla="*/ 665710 h 684743"/>
                <a:gd name="connsiteX50" fmla="*/ 216444 w 305412"/>
                <a:gd name="connsiteY50" fmla="*/ 668366 h 684743"/>
                <a:gd name="connsiteX51" fmla="*/ 214674 w 305412"/>
                <a:gd name="connsiteY51" fmla="*/ 671022 h 684743"/>
                <a:gd name="connsiteX52" fmla="*/ 212903 w 305412"/>
                <a:gd name="connsiteY52" fmla="*/ 673235 h 684743"/>
                <a:gd name="connsiteX53" fmla="*/ 211133 w 305412"/>
                <a:gd name="connsiteY53" fmla="*/ 675448 h 684743"/>
                <a:gd name="connsiteX54" fmla="*/ 208920 w 305412"/>
                <a:gd name="connsiteY54" fmla="*/ 677661 h 684743"/>
                <a:gd name="connsiteX55" fmla="*/ 206264 w 305412"/>
                <a:gd name="connsiteY55" fmla="*/ 679432 h 684743"/>
                <a:gd name="connsiteX56" fmla="*/ 203608 w 305412"/>
                <a:gd name="connsiteY56" fmla="*/ 680760 h 684743"/>
                <a:gd name="connsiteX57" fmla="*/ 200952 w 305412"/>
                <a:gd name="connsiteY57" fmla="*/ 682087 h 684743"/>
                <a:gd name="connsiteX58" fmla="*/ 198297 w 305412"/>
                <a:gd name="connsiteY58" fmla="*/ 683415 h 684743"/>
                <a:gd name="connsiteX59" fmla="*/ 195198 w 305412"/>
                <a:gd name="connsiteY59" fmla="*/ 684301 h 684743"/>
                <a:gd name="connsiteX60" fmla="*/ 192100 w 305412"/>
                <a:gd name="connsiteY60" fmla="*/ 684743 h 684743"/>
                <a:gd name="connsiteX61" fmla="*/ 189002 w 305412"/>
                <a:gd name="connsiteY61" fmla="*/ 684743 h 684743"/>
                <a:gd name="connsiteX62" fmla="*/ 185461 w 305412"/>
                <a:gd name="connsiteY62" fmla="*/ 684743 h 684743"/>
                <a:gd name="connsiteX63" fmla="*/ 182362 w 305412"/>
                <a:gd name="connsiteY63" fmla="*/ 684301 h 684743"/>
                <a:gd name="connsiteX64" fmla="*/ 179706 w 305412"/>
                <a:gd name="connsiteY64" fmla="*/ 683415 h 684743"/>
                <a:gd name="connsiteX65" fmla="*/ 176608 w 305412"/>
                <a:gd name="connsiteY65" fmla="*/ 682087 h 684743"/>
                <a:gd name="connsiteX66" fmla="*/ 173952 w 305412"/>
                <a:gd name="connsiteY66" fmla="*/ 680760 h 684743"/>
                <a:gd name="connsiteX67" fmla="*/ 171297 w 305412"/>
                <a:gd name="connsiteY67" fmla="*/ 679432 h 684743"/>
                <a:gd name="connsiteX68" fmla="*/ 169083 w 305412"/>
                <a:gd name="connsiteY68" fmla="*/ 677661 h 684743"/>
                <a:gd name="connsiteX69" fmla="*/ 166870 w 305412"/>
                <a:gd name="connsiteY69" fmla="*/ 675448 h 684743"/>
                <a:gd name="connsiteX70" fmla="*/ 164657 w 305412"/>
                <a:gd name="connsiteY70" fmla="*/ 673235 h 684743"/>
                <a:gd name="connsiteX71" fmla="*/ 162887 w 305412"/>
                <a:gd name="connsiteY71" fmla="*/ 671022 h 684743"/>
                <a:gd name="connsiteX72" fmla="*/ 161559 w 305412"/>
                <a:gd name="connsiteY72" fmla="*/ 668366 h 684743"/>
                <a:gd name="connsiteX73" fmla="*/ 160231 w 305412"/>
                <a:gd name="connsiteY73" fmla="*/ 665710 h 684743"/>
                <a:gd name="connsiteX74" fmla="*/ 158903 w 305412"/>
                <a:gd name="connsiteY74" fmla="*/ 662612 h 684743"/>
                <a:gd name="connsiteX75" fmla="*/ 158460 w 305412"/>
                <a:gd name="connsiteY75" fmla="*/ 659956 h 684743"/>
                <a:gd name="connsiteX76" fmla="*/ 158018 w 305412"/>
                <a:gd name="connsiteY76" fmla="*/ 656858 h 684743"/>
                <a:gd name="connsiteX77" fmla="*/ 157575 w 305412"/>
                <a:gd name="connsiteY77" fmla="*/ 653759 h 684743"/>
                <a:gd name="connsiteX78" fmla="*/ 157575 w 305412"/>
                <a:gd name="connsiteY78" fmla="*/ 450151 h 684743"/>
                <a:gd name="connsiteX79" fmla="*/ 147837 w 305412"/>
                <a:gd name="connsiteY79" fmla="*/ 450151 h 684743"/>
                <a:gd name="connsiteX80" fmla="*/ 147837 w 305412"/>
                <a:gd name="connsiteY80" fmla="*/ 653759 h 684743"/>
                <a:gd name="connsiteX81" fmla="*/ 147837 w 305412"/>
                <a:gd name="connsiteY81" fmla="*/ 656858 h 684743"/>
                <a:gd name="connsiteX82" fmla="*/ 147395 w 305412"/>
                <a:gd name="connsiteY82" fmla="*/ 659956 h 684743"/>
                <a:gd name="connsiteX83" fmla="*/ 146509 w 305412"/>
                <a:gd name="connsiteY83" fmla="*/ 662612 h 684743"/>
                <a:gd name="connsiteX84" fmla="*/ 145182 w 305412"/>
                <a:gd name="connsiteY84" fmla="*/ 665710 h 684743"/>
                <a:gd name="connsiteX85" fmla="*/ 143854 w 305412"/>
                <a:gd name="connsiteY85" fmla="*/ 668366 h 684743"/>
                <a:gd name="connsiteX86" fmla="*/ 142526 w 305412"/>
                <a:gd name="connsiteY86" fmla="*/ 671022 h 684743"/>
                <a:gd name="connsiteX87" fmla="*/ 140755 w 305412"/>
                <a:gd name="connsiteY87" fmla="*/ 673235 h 684743"/>
                <a:gd name="connsiteX88" fmla="*/ 138542 w 305412"/>
                <a:gd name="connsiteY88" fmla="*/ 675448 h 684743"/>
                <a:gd name="connsiteX89" fmla="*/ 136329 w 305412"/>
                <a:gd name="connsiteY89" fmla="*/ 677661 h 684743"/>
                <a:gd name="connsiteX90" fmla="*/ 134116 w 305412"/>
                <a:gd name="connsiteY90" fmla="*/ 679432 h 684743"/>
                <a:gd name="connsiteX91" fmla="*/ 131460 w 305412"/>
                <a:gd name="connsiteY91" fmla="*/ 680760 h 684743"/>
                <a:gd name="connsiteX92" fmla="*/ 128804 w 305412"/>
                <a:gd name="connsiteY92" fmla="*/ 682087 h 684743"/>
                <a:gd name="connsiteX93" fmla="*/ 125706 w 305412"/>
                <a:gd name="connsiteY93" fmla="*/ 683415 h 684743"/>
                <a:gd name="connsiteX94" fmla="*/ 123050 w 305412"/>
                <a:gd name="connsiteY94" fmla="*/ 684301 h 684743"/>
                <a:gd name="connsiteX95" fmla="*/ 119952 w 305412"/>
                <a:gd name="connsiteY95" fmla="*/ 684743 h 684743"/>
                <a:gd name="connsiteX96" fmla="*/ 116854 w 305412"/>
                <a:gd name="connsiteY96" fmla="*/ 684743 h 684743"/>
                <a:gd name="connsiteX97" fmla="*/ 113313 w 305412"/>
                <a:gd name="connsiteY97" fmla="*/ 684743 h 684743"/>
                <a:gd name="connsiteX98" fmla="*/ 110214 w 305412"/>
                <a:gd name="connsiteY98" fmla="*/ 684301 h 684743"/>
                <a:gd name="connsiteX99" fmla="*/ 107558 w 305412"/>
                <a:gd name="connsiteY99" fmla="*/ 683415 h 684743"/>
                <a:gd name="connsiteX100" fmla="*/ 104460 w 305412"/>
                <a:gd name="connsiteY100" fmla="*/ 682087 h 684743"/>
                <a:gd name="connsiteX101" fmla="*/ 101804 w 305412"/>
                <a:gd name="connsiteY101" fmla="*/ 680760 h 684743"/>
                <a:gd name="connsiteX102" fmla="*/ 99148 w 305412"/>
                <a:gd name="connsiteY102" fmla="*/ 679432 h 684743"/>
                <a:gd name="connsiteX103" fmla="*/ 96935 w 305412"/>
                <a:gd name="connsiteY103" fmla="*/ 677661 h 684743"/>
                <a:gd name="connsiteX104" fmla="*/ 94722 w 305412"/>
                <a:gd name="connsiteY104" fmla="*/ 675448 h 684743"/>
                <a:gd name="connsiteX105" fmla="*/ 92509 w 305412"/>
                <a:gd name="connsiteY105" fmla="*/ 673235 h 684743"/>
                <a:gd name="connsiteX106" fmla="*/ 90738 w 305412"/>
                <a:gd name="connsiteY106" fmla="*/ 671022 h 684743"/>
                <a:gd name="connsiteX107" fmla="*/ 89410 w 305412"/>
                <a:gd name="connsiteY107" fmla="*/ 668366 h 684743"/>
                <a:gd name="connsiteX108" fmla="*/ 88082 w 305412"/>
                <a:gd name="connsiteY108" fmla="*/ 665710 h 684743"/>
                <a:gd name="connsiteX109" fmla="*/ 86754 w 305412"/>
                <a:gd name="connsiteY109" fmla="*/ 662612 h 684743"/>
                <a:gd name="connsiteX110" fmla="*/ 85869 w 305412"/>
                <a:gd name="connsiteY110" fmla="*/ 659956 h 684743"/>
                <a:gd name="connsiteX111" fmla="*/ 85427 w 305412"/>
                <a:gd name="connsiteY111" fmla="*/ 656858 h 684743"/>
                <a:gd name="connsiteX112" fmla="*/ 85427 w 305412"/>
                <a:gd name="connsiteY112" fmla="*/ 653759 h 684743"/>
                <a:gd name="connsiteX113" fmla="*/ 85427 w 305412"/>
                <a:gd name="connsiteY113" fmla="*/ 450151 h 684743"/>
                <a:gd name="connsiteX114" fmla="*/ 23459 w 305412"/>
                <a:gd name="connsiteY114" fmla="*/ 450151 h 684743"/>
                <a:gd name="connsiteX115" fmla="*/ 92066 w 305412"/>
                <a:gd name="connsiteY115" fmla="*/ 192543 h 684743"/>
                <a:gd name="connsiteX116" fmla="*/ 81443 w 305412"/>
                <a:gd name="connsiteY116" fmla="*/ 192543 h 684743"/>
                <a:gd name="connsiteX117" fmla="*/ 42492 w 305412"/>
                <a:gd name="connsiteY117" fmla="*/ 338610 h 684743"/>
                <a:gd name="connsiteX118" fmla="*/ 41164 w 305412"/>
                <a:gd name="connsiteY118" fmla="*/ 342151 h 684743"/>
                <a:gd name="connsiteX119" fmla="*/ 39393 w 305412"/>
                <a:gd name="connsiteY119" fmla="*/ 345249 h 684743"/>
                <a:gd name="connsiteX120" fmla="*/ 37180 w 305412"/>
                <a:gd name="connsiteY120" fmla="*/ 347905 h 684743"/>
                <a:gd name="connsiteX121" fmla="*/ 34967 w 305412"/>
                <a:gd name="connsiteY121" fmla="*/ 350118 h 684743"/>
                <a:gd name="connsiteX122" fmla="*/ 31869 w 305412"/>
                <a:gd name="connsiteY122" fmla="*/ 352331 h 684743"/>
                <a:gd name="connsiteX123" fmla="*/ 28770 w 305412"/>
                <a:gd name="connsiteY123" fmla="*/ 353659 h 684743"/>
                <a:gd name="connsiteX124" fmla="*/ 25229 w 305412"/>
                <a:gd name="connsiteY124" fmla="*/ 354544 h 684743"/>
                <a:gd name="connsiteX125" fmla="*/ 21688 w 305412"/>
                <a:gd name="connsiteY125" fmla="*/ 354987 h 684743"/>
                <a:gd name="connsiteX126" fmla="*/ 19033 w 305412"/>
                <a:gd name="connsiteY126" fmla="*/ 354544 h 684743"/>
                <a:gd name="connsiteX127" fmla="*/ 16820 w 305412"/>
                <a:gd name="connsiteY127" fmla="*/ 354102 h 684743"/>
                <a:gd name="connsiteX128" fmla="*/ 14164 w 305412"/>
                <a:gd name="connsiteY128" fmla="*/ 353659 h 684743"/>
                <a:gd name="connsiteX129" fmla="*/ 11951 w 305412"/>
                <a:gd name="connsiteY129" fmla="*/ 352331 h 684743"/>
                <a:gd name="connsiteX130" fmla="*/ 9738 w 305412"/>
                <a:gd name="connsiteY130" fmla="*/ 351446 h 684743"/>
                <a:gd name="connsiteX131" fmla="*/ 7967 w 305412"/>
                <a:gd name="connsiteY131" fmla="*/ 349675 h 684743"/>
                <a:gd name="connsiteX132" fmla="*/ 4426 w 305412"/>
                <a:gd name="connsiteY132" fmla="*/ 346577 h 684743"/>
                <a:gd name="connsiteX133" fmla="*/ 2213 w 305412"/>
                <a:gd name="connsiteY133" fmla="*/ 342151 h 684743"/>
                <a:gd name="connsiteX134" fmla="*/ 1328 w 305412"/>
                <a:gd name="connsiteY134" fmla="*/ 339938 h 684743"/>
                <a:gd name="connsiteX135" fmla="*/ 442 w 305412"/>
                <a:gd name="connsiteY135" fmla="*/ 337724 h 684743"/>
                <a:gd name="connsiteX136" fmla="*/ 442 w 305412"/>
                <a:gd name="connsiteY136" fmla="*/ 335511 h 684743"/>
                <a:gd name="connsiteX137" fmla="*/ 0 w 305412"/>
                <a:gd name="connsiteY137" fmla="*/ 332856 h 684743"/>
                <a:gd name="connsiteX138" fmla="*/ 442 w 305412"/>
                <a:gd name="connsiteY138" fmla="*/ 330200 h 684743"/>
                <a:gd name="connsiteX139" fmla="*/ 885 w 305412"/>
                <a:gd name="connsiteY139" fmla="*/ 327544 h 684743"/>
                <a:gd name="connsiteX140" fmla="*/ 40279 w 305412"/>
                <a:gd name="connsiteY140" fmla="*/ 179707 h 684743"/>
                <a:gd name="connsiteX141" fmla="*/ 42049 w 305412"/>
                <a:gd name="connsiteY141" fmla="*/ 173510 h 684743"/>
                <a:gd name="connsiteX142" fmla="*/ 44705 w 305412"/>
                <a:gd name="connsiteY142" fmla="*/ 167313 h 684743"/>
                <a:gd name="connsiteX143" fmla="*/ 47361 w 305412"/>
                <a:gd name="connsiteY143" fmla="*/ 161559 h 684743"/>
                <a:gd name="connsiteX144" fmla="*/ 50902 w 305412"/>
                <a:gd name="connsiteY144" fmla="*/ 156248 h 684743"/>
                <a:gd name="connsiteX145" fmla="*/ 54443 w 305412"/>
                <a:gd name="connsiteY145" fmla="*/ 150936 h 684743"/>
                <a:gd name="connsiteX146" fmla="*/ 58869 w 305412"/>
                <a:gd name="connsiteY146" fmla="*/ 146067 h 684743"/>
                <a:gd name="connsiteX147" fmla="*/ 63295 w 305412"/>
                <a:gd name="connsiteY147" fmla="*/ 141641 h 684743"/>
                <a:gd name="connsiteX148" fmla="*/ 68164 w 305412"/>
                <a:gd name="connsiteY148" fmla="*/ 137657 h 684743"/>
                <a:gd name="connsiteX149" fmla="*/ 73476 w 305412"/>
                <a:gd name="connsiteY149" fmla="*/ 134116 h 684743"/>
                <a:gd name="connsiteX150" fmla="*/ 78787 w 305412"/>
                <a:gd name="connsiteY150" fmla="*/ 130575 h 684743"/>
                <a:gd name="connsiteX151" fmla="*/ 84541 w 305412"/>
                <a:gd name="connsiteY151" fmla="*/ 127920 h 684743"/>
                <a:gd name="connsiteX152" fmla="*/ 90738 w 305412"/>
                <a:gd name="connsiteY152" fmla="*/ 125707 h 684743"/>
                <a:gd name="connsiteX153" fmla="*/ 96935 w 305412"/>
                <a:gd name="connsiteY153" fmla="*/ 123936 h 684743"/>
                <a:gd name="connsiteX154" fmla="*/ 103132 w 305412"/>
                <a:gd name="connsiteY154" fmla="*/ 122608 h 684743"/>
                <a:gd name="connsiteX155" fmla="*/ 109772 w 305412"/>
                <a:gd name="connsiteY155" fmla="*/ 121723 h 684743"/>
                <a:gd name="connsiteX156" fmla="*/ 152293 w 305412"/>
                <a:gd name="connsiteY156" fmla="*/ 0 h 684743"/>
                <a:gd name="connsiteX157" fmla="*/ 204493 w 305412"/>
                <a:gd name="connsiteY157" fmla="*/ 52200 h 684743"/>
                <a:gd name="connsiteX158" fmla="*/ 152293 w 305412"/>
                <a:gd name="connsiteY158" fmla="*/ 104400 h 684743"/>
                <a:gd name="connsiteX159" fmla="*/ 100093 w 305412"/>
                <a:gd name="connsiteY159" fmla="*/ 52200 h 684743"/>
                <a:gd name="connsiteX160" fmla="*/ 152293 w 305412"/>
                <a:gd name="connsiteY160" fmla="*/ 0 h 684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305412" h="684743">
                  <a:moveTo>
                    <a:pt x="116411" y="121280"/>
                  </a:moveTo>
                  <a:lnTo>
                    <a:pt x="189444" y="121280"/>
                  </a:lnTo>
                  <a:lnTo>
                    <a:pt x="196084" y="121723"/>
                  </a:lnTo>
                  <a:lnTo>
                    <a:pt x="202280" y="122608"/>
                  </a:lnTo>
                  <a:lnTo>
                    <a:pt x="208920" y="123936"/>
                  </a:lnTo>
                  <a:lnTo>
                    <a:pt x="215117" y="125707"/>
                  </a:lnTo>
                  <a:lnTo>
                    <a:pt x="220871" y="127920"/>
                  </a:lnTo>
                  <a:lnTo>
                    <a:pt x="226625" y="130575"/>
                  </a:lnTo>
                  <a:lnTo>
                    <a:pt x="231936" y="134116"/>
                  </a:lnTo>
                  <a:lnTo>
                    <a:pt x="237248" y="137657"/>
                  </a:lnTo>
                  <a:lnTo>
                    <a:pt x="242117" y="141641"/>
                  </a:lnTo>
                  <a:lnTo>
                    <a:pt x="246543" y="146067"/>
                  </a:lnTo>
                  <a:lnTo>
                    <a:pt x="250969" y="150936"/>
                  </a:lnTo>
                  <a:lnTo>
                    <a:pt x="254510" y="156248"/>
                  </a:lnTo>
                  <a:lnTo>
                    <a:pt x="258051" y="161559"/>
                  </a:lnTo>
                  <a:lnTo>
                    <a:pt x="260707" y="167313"/>
                  </a:lnTo>
                  <a:lnTo>
                    <a:pt x="263363" y="173510"/>
                  </a:lnTo>
                  <a:lnTo>
                    <a:pt x="265576" y="179707"/>
                  </a:lnTo>
                  <a:lnTo>
                    <a:pt x="304527" y="327544"/>
                  </a:lnTo>
                  <a:lnTo>
                    <a:pt x="304970" y="330200"/>
                  </a:lnTo>
                  <a:lnTo>
                    <a:pt x="305412" y="332856"/>
                  </a:lnTo>
                  <a:lnTo>
                    <a:pt x="305412" y="335511"/>
                  </a:lnTo>
                  <a:lnTo>
                    <a:pt x="304970" y="337724"/>
                  </a:lnTo>
                  <a:lnTo>
                    <a:pt x="304084" y="339938"/>
                  </a:lnTo>
                  <a:lnTo>
                    <a:pt x="303199" y="342151"/>
                  </a:lnTo>
                  <a:lnTo>
                    <a:pt x="300986" y="346577"/>
                  </a:lnTo>
                  <a:lnTo>
                    <a:pt x="297445" y="349675"/>
                  </a:lnTo>
                  <a:lnTo>
                    <a:pt x="295674" y="351446"/>
                  </a:lnTo>
                  <a:lnTo>
                    <a:pt x="293461" y="352331"/>
                  </a:lnTo>
                  <a:lnTo>
                    <a:pt x="291248" y="353659"/>
                  </a:lnTo>
                  <a:lnTo>
                    <a:pt x="289035" y="354102"/>
                  </a:lnTo>
                  <a:lnTo>
                    <a:pt x="286379" y="354544"/>
                  </a:lnTo>
                  <a:lnTo>
                    <a:pt x="283724" y="354987"/>
                  </a:lnTo>
                  <a:lnTo>
                    <a:pt x="280183" y="354544"/>
                  </a:lnTo>
                  <a:lnTo>
                    <a:pt x="276642" y="353659"/>
                  </a:lnTo>
                  <a:lnTo>
                    <a:pt x="273543" y="352331"/>
                  </a:lnTo>
                  <a:lnTo>
                    <a:pt x="270887" y="350118"/>
                  </a:lnTo>
                  <a:lnTo>
                    <a:pt x="268232" y="347905"/>
                  </a:lnTo>
                  <a:lnTo>
                    <a:pt x="266019" y="345249"/>
                  </a:lnTo>
                  <a:lnTo>
                    <a:pt x="264248" y="342151"/>
                  </a:lnTo>
                  <a:lnTo>
                    <a:pt x="262920" y="338610"/>
                  </a:lnTo>
                  <a:lnTo>
                    <a:pt x="223969" y="192543"/>
                  </a:lnTo>
                  <a:lnTo>
                    <a:pt x="213346" y="192543"/>
                  </a:lnTo>
                  <a:lnTo>
                    <a:pt x="281953" y="450151"/>
                  </a:lnTo>
                  <a:lnTo>
                    <a:pt x="219985" y="450151"/>
                  </a:lnTo>
                  <a:lnTo>
                    <a:pt x="219985" y="653759"/>
                  </a:lnTo>
                  <a:lnTo>
                    <a:pt x="219985" y="656858"/>
                  </a:lnTo>
                  <a:lnTo>
                    <a:pt x="219543" y="659956"/>
                  </a:lnTo>
                  <a:lnTo>
                    <a:pt x="218658" y="662612"/>
                  </a:lnTo>
                  <a:lnTo>
                    <a:pt x="217772" y="665710"/>
                  </a:lnTo>
                  <a:lnTo>
                    <a:pt x="216444" y="668366"/>
                  </a:lnTo>
                  <a:lnTo>
                    <a:pt x="214674" y="671022"/>
                  </a:lnTo>
                  <a:lnTo>
                    <a:pt x="212903" y="673235"/>
                  </a:lnTo>
                  <a:lnTo>
                    <a:pt x="211133" y="675448"/>
                  </a:lnTo>
                  <a:lnTo>
                    <a:pt x="208920" y="677661"/>
                  </a:lnTo>
                  <a:lnTo>
                    <a:pt x="206264" y="679432"/>
                  </a:lnTo>
                  <a:lnTo>
                    <a:pt x="203608" y="680760"/>
                  </a:lnTo>
                  <a:lnTo>
                    <a:pt x="200952" y="682087"/>
                  </a:lnTo>
                  <a:lnTo>
                    <a:pt x="198297" y="683415"/>
                  </a:lnTo>
                  <a:lnTo>
                    <a:pt x="195198" y="684301"/>
                  </a:lnTo>
                  <a:lnTo>
                    <a:pt x="192100" y="684743"/>
                  </a:lnTo>
                  <a:lnTo>
                    <a:pt x="189002" y="684743"/>
                  </a:lnTo>
                  <a:lnTo>
                    <a:pt x="185461" y="684743"/>
                  </a:lnTo>
                  <a:lnTo>
                    <a:pt x="182362" y="684301"/>
                  </a:lnTo>
                  <a:lnTo>
                    <a:pt x="179706" y="683415"/>
                  </a:lnTo>
                  <a:lnTo>
                    <a:pt x="176608" y="682087"/>
                  </a:lnTo>
                  <a:lnTo>
                    <a:pt x="173952" y="680760"/>
                  </a:lnTo>
                  <a:lnTo>
                    <a:pt x="171297" y="679432"/>
                  </a:lnTo>
                  <a:lnTo>
                    <a:pt x="169083" y="677661"/>
                  </a:lnTo>
                  <a:lnTo>
                    <a:pt x="166870" y="675448"/>
                  </a:lnTo>
                  <a:lnTo>
                    <a:pt x="164657" y="673235"/>
                  </a:lnTo>
                  <a:lnTo>
                    <a:pt x="162887" y="671022"/>
                  </a:lnTo>
                  <a:lnTo>
                    <a:pt x="161559" y="668366"/>
                  </a:lnTo>
                  <a:lnTo>
                    <a:pt x="160231" y="665710"/>
                  </a:lnTo>
                  <a:lnTo>
                    <a:pt x="158903" y="662612"/>
                  </a:lnTo>
                  <a:lnTo>
                    <a:pt x="158460" y="659956"/>
                  </a:lnTo>
                  <a:lnTo>
                    <a:pt x="158018" y="656858"/>
                  </a:lnTo>
                  <a:lnTo>
                    <a:pt x="157575" y="653759"/>
                  </a:lnTo>
                  <a:lnTo>
                    <a:pt x="157575" y="450151"/>
                  </a:lnTo>
                  <a:lnTo>
                    <a:pt x="147837" y="450151"/>
                  </a:lnTo>
                  <a:lnTo>
                    <a:pt x="147837" y="653759"/>
                  </a:lnTo>
                  <a:lnTo>
                    <a:pt x="147837" y="656858"/>
                  </a:lnTo>
                  <a:lnTo>
                    <a:pt x="147395" y="659956"/>
                  </a:lnTo>
                  <a:lnTo>
                    <a:pt x="146509" y="662612"/>
                  </a:lnTo>
                  <a:lnTo>
                    <a:pt x="145182" y="665710"/>
                  </a:lnTo>
                  <a:lnTo>
                    <a:pt x="143854" y="668366"/>
                  </a:lnTo>
                  <a:lnTo>
                    <a:pt x="142526" y="671022"/>
                  </a:lnTo>
                  <a:lnTo>
                    <a:pt x="140755" y="673235"/>
                  </a:lnTo>
                  <a:lnTo>
                    <a:pt x="138542" y="675448"/>
                  </a:lnTo>
                  <a:lnTo>
                    <a:pt x="136329" y="677661"/>
                  </a:lnTo>
                  <a:lnTo>
                    <a:pt x="134116" y="679432"/>
                  </a:lnTo>
                  <a:lnTo>
                    <a:pt x="131460" y="680760"/>
                  </a:lnTo>
                  <a:lnTo>
                    <a:pt x="128804" y="682087"/>
                  </a:lnTo>
                  <a:lnTo>
                    <a:pt x="125706" y="683415"/>
                  </a:lnTo>
                  <a:lnTo>
                    <a:pt x="123050" y="684301"/>
                  </a:lnTo>
                  <a:lnTo>
                    <a:pt x="119952" y="684743"/>
                  </a:lnTo>
                  <a:lnTo>
                    <a:pt x="116854" y="684743"/>
                  </a:lnTo>
                  <a:lnTo>
                    <a:pt x="113313" y="684743"/>
                  </a:lnTo>
                  <a:lnTo>
                    <a:pt x="110214" y="684301"/>
                  </a:lnTo>
                  <a:lnTo>
                    <a:pt x="107558" y="683415"/>
                  </a:lnTo>
                  <a:lnTo>
                    <a:pt x="104460" y="682087"/>
                  </a:lnTo>
                  <a:lnTo>
                    <a:pt x="101804" y="680760"/>
                  </a:lnTo>
                  <a:lnTo>
                    <a:pt x="99148" y="679432"/>
                  </a:lnTo>
                  <a:lnTo>
                    <a:pt x="96935" y="677661"/>
                  </a:lnTo>
                  <a:lnTo>
                    <a:pt x="94722" y="675448"/>
                  </a:lnTo>
                  <a:lnTo>
                    <a:pt x="92509" y="673235"/>
                  </a:lnTo>
                  <a:lnTo>
                    <a:pt x="90738" y="671022"/>
                  </a:lnTo>
                  <a:lnTo>
                    <a:pt x="89410" y="668366"/>
                  </a:lnTo>
                  <a:lnTo>
                    <a:pt x="88082" y="665710"/>
                  </a:lnTo>
                  <a:lnTo>
                    <a:pt x="86754" y="662612"/>
                  </a:lnTo>
                  <a:lnTo>
                    <a:pt x="85869" y="659956"/>
                  </a:lnTo>
                  <a:lnTo>
                    <a:pt x="85427" y="656858"/>
                  </a:lnTo>
                  <a:lnTo>
                    <a:pt x="85427" y="653759"/>
                  </a:lnTo>
                  <a:lnTo>
                    <a:pt x="85427" y="450151"/>
                  </a:lnTo>
                  <a:lnTo>
                    <a:pt x="23459" y="450151"/>
                  </a:lnTo>
                  <a:lnTo>
                    <a:pt x="92066" y="192543"/>
                  </a:lnTo>
                  <a:lnTo>
                    <a:pt x="81443" y="192543"/>
                  </a:lnTo>
                  <a:lnTo>
                    <a:pt x="42492" y="338610"/>
                  </a:lnTo>
                  <a:lnTo>
                    <a:pt x="41164" y="342151"/>
                  </a:lnTo>
                  <a:lnTo>
                    <a:pt x="39393" y="345249"/>
                  </a:lnTo>
                  <a:lnTo>
                    <a:pt x="37180" y="347905"/>
                  </a:lnTo>
                  <a:lnTo>
                    <a:pt x="34967" y="350118"/>
                  </a:lnTo>
                  <a:lnTo>
                    <a:pt x="31869" y="352331"/>
                  </a:lnTo>
                  <a:lnTo>
                    <a:pt x="28770" y="353659"/>
                  </a:lnTo>
                  <a:lnTo>
                    <a:pt x="25229" y="354544"/>
                  </a:lnTo>
                  <a:lnTo>
                    <a:pt x="21688" y="354987"/>
                  </a:lnTo>
                  <a:lnTo>
                    <a:pt x="19033" y="354544"/>
                  </a:lnTo>
                  <a:lnTo>
                    <a:pt x="16820" y="354102"/>
                  </a:lnTo>
                  <a:lnTo>
                    <a:pt x="14164" y="353659"/>
                  </a:lnTo>
                  <a:lnTo>
                    <a:pt x="11951" y="352331"/>
                  </a:lnTo>
                  <a:lnTo>
                    <a:pt x="9738" y="351446"/>
                  </a:lnTo>
                  <a:lnTo>
                    <a:pt x="7967" y="349675"/>
                  </a:lnTo>
                  <a:lnTo>
                    <a:pt x="4426" y="346577"/>
                  </a:lnTo>
                  <a:lnTo>
                    <a:pt x="2213" y="342151"/>
                  </a:lnTo>
                  <a:lnTo>
                    <a:pt x="1328" y="339938"/>
                  </a:lnTo>
                  <a:lnTo>
                    <a:pt x="442" y="337724"/>
                  </a:lnTo>
                  <a:lnTo>
                    <a:pt x="442" y="335511"/>
                  </a:lnTo>
                  <a:lnTo>
                    <a:pt x="0" y="332856"/>
                  </a:lnTo>
                  <a:lnTo>
                    <a:pt x="442" y="330200"/>
                  </a:lnTo>
                  <a:lnTo>
                    <a:pt x="885" y="327544"/>
                  </a:lnTo>
                  <a:lnTo>
                    <a:pt x="40279" y="179707"/>
                  </a:lnTo>
                  <a:lnTo>
                    <a:pt x="42049" y="173510"/>
                  </a:lnTo>
                  <a:lnTo>
                    <a:pt x="44705" y="167313"/>
                  </a:lnTo>
                  <a:lnTo>
                    <a:pt x="47361" y="161559"/>
                  </a:lnTo>
                  <a:lnTo>
                    <a:pt x="50902" y="156248"/>
                  </a:lnTo>
                  <a:lnTo>
                    <a:pt x="54443" y="150936"/>
                  </a:lnTo>
                  <a:lnTo>
                    <a:pt x="58869" y="146067"/>
                  </a:lnTo>
                  <a:lnTo>
                    <a:pt x="63295" y="141641"/>
                  </a:lnTo>
                  <a:lnTo>
                    <a:pt x="68164" y="137657"/>
                  </a:lnTo>
                  <a:lnTo>
                    <a:pt x="73476" y="134116"/>
                  </a:lnTo>
                  <a:lnTo>
                    <a:pt x="78787" y="130575"/>
                  </a:lnTo>
                  <a:lnTo>
                    <a:pt x="84541" y="127920"/>
                  </a:lnTo>
                  <a:lnTo>
                    <a:pt x="90738" y="125707"/>
                  </a:lnTo>
                  <a:lnTo>
                    <a:pt x="96935" y="123936"/>
                  </a:lnTo>
                  <a:lnTo>
                    <a:pt x="103132" y="122608"/>
                  </a:lnTo>
                  <a:lnTo>
                    <a:pt x="109772" y="121723"/>
                  </a:lnTo>
                  <a:close/>
                  <a:moveTo>
                    <a:pt x="152293" y="0"/>
                  </a:moveTo>
                  <a:cubicBezTo>
                    <a:pt x="181122" y="0"/>
                    <a:pt x="204493" y="23371"/>
                    <a:pt x="204493" y="52200"/>
                  </a:cubicBezTo>
                  <a:cubicBezTo>
                    <a:pt x="204493" y="81029"/>
                    <a:pt x="181122" y="104400"/>
                    <a:pt x="152293" y="104400"/>
                  </a:cubicBezTo>
                  <a:cubicBezTo>
                    <a:pt x="123464" y="104400"/>
                    <a:pt x="100093" y="81029"/>
                    <a:pt x="100093" y="52200"/>
                  </a:cubicBezTo>
                  <a:cubicBezTo>
                    <a:pt x="100093" y="23371"/>
                    <a:pt x="123464" y="0"/>
                    <a:pt x="152293" y="0"/>
                  </a:cubicBezTo>
                  <a:close/>
                </a:path>
              </a:pathLst>
            </a:cu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8893781" y="3573993"/>
              <a:ext cx="412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15</a:t>
              </a:r>
              <a:r>
                <a:rPr lang="en-US" altLang="zh-CN" sz="1000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000" dirty="0">
                <a:solidFill>
                  <a:srgbClr val="DE171E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121758" y="4343400"/>
            <a:ext cx="4446056" cy="1400776"/>
            <a:chOff x="8331592" y="4581525"/>
            <a:chExt cx="4446056" cy="1400776"/>
          </a:xfrm>
        </p:grpSpPr>
        <p:cxnSp>
          <p:nvCxnSpPr>
            <p:cNvPr id="72" name="直接连接符 71"/>
            <p:cNvCxnSpPr/>
            <p:nvPr/>
          </p:nvCxnSpPr>
          <p:spPr>
            <a:xfrm>
              <a:off x="8430577" y="4581525"/>
              <a:ext cx="490538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矩形 72"/>
            <p:cNvSpPr/>
            <p:nvPr/>
          </p:nvSpPr>
          <p:spPr>
            <a:xfrm>
              <a:off x="8331592" y="4735806"/>
              <a:ext cx="4446056" cy="1246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的唯一理由，客户需求是我们发展的原动力。我们坚持以客户为中心，快速响应客户需求，持续为客户创造长期价值进而成就客户。为客户服务是我们存在的唯一理由，客户需求是我们发展的原动力。我们坚持以客户为中心，快速响应客户需求，持续为客户创造长期价值进而成就客户。</a:t>
              </a:r>
              <a:endParaRPr lang="en-US" altLang="zh-CN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9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85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5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85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850"/>
                            </p:stCondLst>
                            <p:childTnLst>
                              <p:par>
                                <p:cTn id="4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50"/>
                            </p:stCondLst>
                            <p:childTnLst>
                              <p:par>
                                <p:cTn id="5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8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85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3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85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Rectangle 29"/>
          <p:cNvSpPr/>
          <p:nvPr/>
        </p:nvSpPr>
        <p:spPr>
          <a:xfrm>
            <a:off x="533400" y="1739961"/>
            <a:ext cx="3392525" cy="156846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8000" r="-5000"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9" name="Rectangle 30"/>
          <p:cNvSpPr/>
          <p:nvPr/>
        </p:nvSpPr>
        <p:spPr>
          <a:xfrm>
            <a:off x="4456007" y="1739961"/>
            <a:ext cx="3392525" cy="1568463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0" name="Rectangle 31"/>
          <p:cNvSpPr/>
          <p:nvPr/>
        </p:nvSpPr>
        <p:spPr>
          <a:xfrm>
            <a:off x="8378615" y="1739961"/>
            <a:ext cx="3392525" cy="156846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1" name="Oval 8"/>
          <p:cNvSpPr/>
          <p:nvPr/>
        </p:nvSpPr>
        <p:spPr>
          <a:xfrm>
            <a:off x="1938190" y="3012158"/>
            <a:ext cx="582946" cy="582946"/>
          </a:xfrm>
          <a:prstGeom prst="ellipse">
            <a:avLst/>
          </a:prstGeom>
          <a:solidFill>
            <a:srgbClr val="E7001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1862908" y="3068117"/>
            <a:ext cx="733508" cy="47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01</a:t>
            </a:r>
          </a:p>
        </p:txBody>
      </p:sp>
      <p:sp>
        <p:nvSpPr>
          <p:cNvPr id="13" name="Oval 15"/>
          <p:cNvSpPr/>
          <p:nvPr/>
        </p:nvSpPr>
        <p:spPr>
          <a:xfrm>
            <a:off x="5860797" y="3012158"/>
            <a:ext cx="582946" cy="582946"/>
          </a:xfrm>
          <a:prstGeom prst="ellipse">
            <a:avLst/>
          </a:prstGeom>
          <a:solidFill>
            <a:srgbClr val="E7001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4" name="TextBox 16"/>
          <p:cNvSpPr txBox="1"/>
          <p:nvPr/>
        </p:nvSpPr>
        <p:spPr>
          <a:xfrm>
            <a:off x="5785516" y="3068117"/>
            <a:ext cx="733508" cy="47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02</a:t>
            </a:r>
          </a:p>
        </p:txBody>
      </p:sp>
      <p:sp>
        <p:nvSpPr>
          <p:cNvPr id="15" name="Oval 20"/>
          <p:cNvSpPr/>
          <p:nvPr/>
        </p:nvSpPr>
        <p:spPr>
          <a:xfrm>
            <a:off x="9783405" y="3012158"/>
            <a:ext cx="582946" cy="582946"/>
          </a:xfrm>
          <a:prstGeom prst="ellipse">
            <a:avLst/>
          </a:prstGeom>
          <a:solidFill>
            <a:srgbClr val="E7001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9708123" y="3068117"/>
            <a:ext cx="733508" cy="471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03</a:t>
            </a:r>
          </a:p>
        </p:txBody>
      </p:sp>
      <p:sp>
        <p:nvSpPr>
          <p:cNvPr id="17" name="矩形 16"/>
          <p:cNvSpPr/>
          <p:nvPr/>
        </p:nvSpPr>
        <p:spPr>
          <a:xfrm>
            <a:off x="749253" y="3781951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44956" y="5334081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598080" y="3784451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693783" y="5336581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596257" y="3771961"/>
            <a:ext cx="299584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。我们坚持以客户为中心，快速响应客户需求，持续为客户创造长期价值进而成就客户。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8691960" y="5324091"/>
            <a:ext cx="721407" cy="304800"/>
          </a:xfrm>
          <a:prstGeom prst="roundRect">
            <a:avLst>
              <a:gd name="adj" fmla="val 50000"/>
            </a:avLst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85%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737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7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/>
      <p:bldP spid="18" grpId="0" animBg="1"/>
      <p:bldP spid="19" grpId="0"/>
      <p:bldP spid="20" grpId="0" animBg="1"/>
      <p:bldP spid="21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1220099022"/>
              </p:ext>
            </p:extLst>
          </p:nvPr>
        </p:nvGraphicFramePr>
        <p:xfrm>
          <a:off x="880593" y="1563975"/>
          <a:ext cx="10430814" cy="36004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/>
          <p:cNvSpPr/>
          <p:nvPr/>
        </p:nvSpPr>
        <p:spPr>
          <a:xfrm>
            <a:off x="1054646" y="5210249"/>
            <a:ext cx="103691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spc="15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单击添加标题内容</a:t>
            </a:r>
            <a:endParaRPr lang="en-US" altLang="zh-CN" sz="1200" spc="15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我们坚持以客户为中心，快速响应客户需求，持续为客户创造长期价值进而成就客户。为客户提供有效服务，是我们工作的方向和价值评价的标尺，成就客户就是成就我们自己我们坚持以客户为中心。</a:t>
            </a:r>
            <a:endParaRPr lang="en-US" altLang="zh-CN" sz="1000" spc="15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708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4850" y="1687831"/>
            <a:ext cx="2024281" cy="4093991"/>
            <a:chOff x="584850" y="2011388"/>
            <a:chExt cx="2024281" cy="4093991"/>
          </a:xfrm>
        </p:grpSpPr>
        <p:grpSp>
          <p:nvGrpSpPr>
            <p:cNvPr id="9" name="Group 79"/>
            <p:cNvGrpSpPr/>
            <p:nvPr/>
          </p:nvGrpSpPr>
          <p:grpSpPr>
            <a:xfrm>
              <a:off x="915900" y="2011388"/>
              <a:ext cx="1367392" cy="1362306"/>
              <a:chOff x="1010131" y="1581151"/>
              <a:chExt cx="934510" cy="931034"/>
            </a:xfrm>
          </p:grpSpPr>
          <p:sp>
            <p:nvSpPr>
              <p:cNvPr id="13" name="Freeform 24"/>
              <p:cNvSpPr>
                <a:spLocks noEditPoints="1"/>
              </p:cNvSpPr>
              <p:nvPr/>
            </p:nvSpPr>
            <p:spPr bwMode="auto">
              <a:xfrm flipH="1">
                <a:off x="1010131" y="1581151"/>
                <a:ext cx="934510" cy="931034"/>
              </a:xfrm>
              <a:custGeom>
                <a:avLst/>
                <a:gdLst>
                  <a:gd name="T0" fmla="*/ 226 w 538"/>
                  <a:gd name="T1" fmla="*/ 59 h 536"/>
                  <a:gd name="T2" fmla="*/ 150 w 538"/>
                  <a:gd name="T3" fmla="*/ 92 h 536"/>
                  <a:gd name="T4" fmla="*/ 94 w 538"/>
                  <a:gd name="T5" fmla="*/ 150 h 536"/>
                  <a:gd name="T6" fmla="*/ 61 w 538"/>
                  <a:gd name="T7" fmla="*/ 226 h 536"/>
                  <a:gd name="T8" fmla="*/ 61 w 538"/>
                  <a:gd name="T9" fmla="*/ 310 h 536"/>
                  <a:gd name="T10" fmla="*/ 94 w 538"/>
                  <a:gd name="T11" fmla="*/ 386 h 536"/>
                  <a:gd name="T12" fmla="*/ 150 w 538"/>
                  <a:gd name="T13" fmla="*/ 444 h 536"/>
                  <a:gd name="T14" fmla="*/ 226 w 538"/>
                  <a:gd name="T15" fmla="*/ 477 h 536"/>
                  <a:gd name="T16" fmla="*/ 312 w 538"/>
                  <a:gd name="T17" fmla="*/ 477 h 536"/>
                  <a:gd name="T18" fmla="*/ 388 w 538"/>
                  <a:gd name="T19" fmla="*/ 444 h 536"/>
                  <a:gd name="T20" fmla="*/ 446 w 538"/>
                  <a:gd name="T21" fmla="*/ 386 h 536"/>
                  <a:gd name="T22" fmla="*/ 477 w 538"/>
                  <a:gd name="T23" fmla="*/ 310 h 536"/>
                  <a:gd name="T24" fmla="*/ 477 w 538"/>
                  <a:gd name="T25" fmla="*/ 226 h 536"/>
                  <a:gd name="T26" fmla="*/ 446 w 538"/>
                  <a:gd name="T27" fmla="*/ 150 h 536"/>
                  <a:gd name="T28" fmla="*/ 388 w 538"/>
                  <a:gd name="T29" fmla="*/ 92 h 536"/>
                  <a:gd name="T30" fmla="*/ 312 w 538"/>
                  <a:gd name="T31" fmla="*/ 59 h 536"/>
                  <a:gd name="T32" fmla="*/ 270 w 538"/>
                  <a:gd name="T33" fmla="*/ 0 h 536"/>
                  <a:gd name="T34" fmla="*/ 363 w 538"/>
                  <a:gd name="T35" fmla="*/ 16 h 536"/>
                  <a:gd name="T36" fmla="*/ 443 w 538"/>
                  <a:gd name="T37" fmla="*/ 62 h 536"/>
                  <a:gd name="T38" fmla="*/ 500 w 538"/>
                  <a:gd name="T39" fmla="*/ 132 h 536"/>
                  <a:gd name="T40" fmla="*/ 533 w 538"/>
                  <a:gd name="T41" fmla="*/ 220 h 536"/>
                  <a:gd name="T42" fmla="*/ 533 w 538"/>
                  <a:gd name="T43" fmla="*/ 316 h 536"/>
                  <a:gd name="T44" fmla="*/ 500 w 538"/>
                  <a:gd name="T45" fmla="*/ 404 h 536"/>
                  <a:gd name="T46" fmla="*/ 443 w 538"/>
                  <a:gd name="T47" fmla="*/ 474 h 536"/>
                  <a:gd name="T48" fmla="*/ 363 w 538"/>
                  <a:gd name="T49" fmla="*/ 520 h 536"/>
                  <a:gd name="T50" fmla="*/ 270 w 538"/>
                  <a:gd name="T51" fmla="*/ 536 h 536"/>
                  <a:gd name="T52" fmla="*/ 176 w 538"/>
                  <a:gd name="T53" fmla="*/ 520 h 536"/>
                  <a:gd name="T54" fmla="*/ 97 w 538"/>
                  <a:gd name="T55" fmla="*/ 474 h 536"/>
                  <a:gd name="T56" fmla="*/ 38 w 538"/>
                  <a:gd name="T57" fmla="*/ 404 h 536"/>
                  <a:gd name="T58" fmla="*/ 5 w 538"/>
                  <a:gd name="T59" fmla="*/ 316 h 536"/>
                  <a:gd name="T60" fmla="*/ 5 w 538"/>
                  <a:gd name="T61" fmla="*/ 220 h 536"/>
                  <a:gd name="T62" fmla="*/ 38 w 538"/>
                  <a:gd name="T63" fmla="*/ 132 h 536"/>
                  <a:gd name="T64" fmla="*/ 97 w 538"/>
                  <a:gd name="T65" fmla="*/ 62 h 536"/>
                  <a:gd name="T66" fmla="*/ 176 w 538"/>
                  <a:gd name="T67" fmla="*/ 16 h 536"/>
                  <a:gd name="T68" fmla="*/ 270 w 538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8" h="536">
                    <a:moveTo>
                      <a:pt x="270" y="56"/>
                    </a:moveTo>
                    <a:lnTo>
                      <a:pt x="226" y="59"/>
                    </a:lnTo>
                    <a:lnTo>
                      <a:pt x="187" y="72"/>
                    </a:lnTo>
                    <a:lnTo>
                      <a:pt x="150" y="92"/>
                    </a:lnTo>
                    <a:lnTo>
                      <a:pt x="119" y="118"/>
                    </a:lnTo>
                    <a:lnTo>
                      <a:pt x="94" y="150"/>
                    </a:lnTo>
                    <a:lnTo>
                      <a:pt x="74" y="185"/>
                    </a:lnTo>
                    <a:lnTo>
                      <a:pt x="61" y="226"/>
                    </a:lnTo>
                    <a:lnTo>
                      <a:pt x="56" y="268"/>
                    </a:lnTo>
                    <a:lnTo>
                      <a:pt x="61" y="310"/>
                    </a:lnTo>
                    <a:lnTo>
                      <a:pt x="74" y="351"/>
                    </a:lnTo>
                    <a:lnTo>
                      <a:pt x="94" y="386"/>
                    </a:lnTo>
                    <a:lnTo>
                      <a:pt x="119" y="418"/>
                    </a:lnTo>
                    <a:lnTo>
                      <a:pt x="150" y="444"/>
                    </a:lnTo>
                    <a:lnTo>
                      <a:pt x="187" y="464"/>
                    </a:lnTo>
                    <a:lnTo>
                      <a:pt x="226" y="477"/>
                    </a:lnTo>
                    <a:lnTo>
                      <a:pt x="270" y="480"/>
                    </a:lnTo>
                    <a:lnTo>
                      <a:pt x="312" y="477"/>
                    </a:lnTo>
                    <a:lnTo>
                      <a:pt x="352" y="464"/>
                    </a:lnTo>
                    <a:lnTo>
                      <a:pt x="388" y="444"/>
                    </a:lnTo>
                    <a:lnTo>
                      <a:pt x="419" y="418"/>
                    </a:lnTo>
                    <a:lnTo>
                      <a:pt x="446" y="386"/>
                    </a:lnTo>
                    <a:lnTo>
                      <a:pt x="464" y="351"/>
                    </a:lnTo>
                    <a:lnTo>
                      <a:pt x="477" y="310"/>
                    </a:lnTo>
                    <a:lnTo>
                      <a:pt x="482" y="268"/>
                    </a:lnTo>
                    <a:lnTo>
                      <a:pt x="477" y="226"/>
                    </a:lnTo>
                    <a:lnTo>
                      <a:pt x="464" y="185"/>
                    </a:lnTo>
                    <a:lnTo>
                      <a:pt x="446" y="150"/>
                    </a:lnTo>
                    <a:lnTo>
                      <a:pt x="419" y="118"/>
                    </a:lnTo>
                    <a:lnTo>
                      <a:pt x="388" y="92"/>
                    </a:lnTo>
                    <a:lnTo>
                      <a:pt x="352" y="72"/>
                    </a:lnTo>
                    <a:lnTo>
                      <a:pt x="312" y="59"/>
                    </a:lnTo>
                    <a:lnTo>
                      <a:pt x="270" y="56"/>
                    </a:lnTo>
                    <a:close/>
                    <a:moveTo>
                      <a:pt x="270" y="0"/>
                    </a:moveTo>
                    <a:lnTo>
                      <a:pt x="318" y="3"/>
                    </a:lnTo>
                    <a:lnTo>
                      <a:pt x="363" y="16"/>
                    </a:lnTo>
                    <a:lnTo>
                      <a:pt x="405" y="36"/>
                    </a:lnTo>
                    <a:lnTo>
                      <a:pt x="443" y="62"/>
                    </a:lnTo>
                    <a:lnTo>
                      <a:pt x="474" y="95"/>
                    </a:lnTo>
                    <a:lnTo>
                      <a:pt x="500" y="132"/>
                    </a:lnTo>
                    <a:lnTo>
                      <a:pt x="520" y="175"/>
                    </a:lnTo>
                    <a:lnTo>
                      <a:pt x="533" y="220"/>
                    </a:lnTo>
                    <a:lnTo>
                      <a:pt x="538" y="268"/>
                    </a:lnTo>
                    <a:lnTo>
                      <a:pt x="533" y="316"/>
                    </a:lnTo>
                    <a:lnTo>
                      <a:pt x="520" y="361"/>
                    </a:lnTo>
                    <a:lnTo>
                      <a:pt x="500" y="404"/>
                    </a:lnTo>
                    <a:lnTo>
                      <a:pt x="474" y="441"/>
                    </a:lnTo>
                    <a:lnTo>
                      <a:pt x="443" y="474"/>
                    </a:lnTo>
                    <a:lnTo>
                      <a:pt x="405" y="500"/>
                    </a:lnTo>
                    <a:lnTo>
                      <a:pt x="363" y="520"/>
                    </a:lnTo>
                    <a:lnTo>
                      <a:pt x="318" y="533"/>
                    </a:lnTo>
                    <a:lnTo>
                      <a:pt x="270" y="536"/>
                    </a:lnTo>
                    <a:lnTo>
                      <a:pt x="222" y="533"/>
                    </a:lnTo>
                    <a:lnTo>
                      <a:pt x="176" y="520"/>
                    </a:lnTo>
                    <a:lnTo>
                      <a:pt x="134" y="500"/>
                    </a:lnTo>
                    <a:lnTo>
                      <a:pt x="97" y="474"/>
                    </a:lnTo>
                    <a:lnTo>
                      <a:pt x="64" y="441"/>
                    </a:lnTo>
                    <a:lnTo>
                      <a:pt x="38" y="404"/>
                    </a:lnTo>
                    <a:lnTo>
                      <a:pt x="18" y="361"/>
                    </a:lnTo>
                    <a:lnTo>
                      <a:pt x="5" y="316"/>
                    </a:lnTo>
                    <a:lnTo>
                      <a:pt x="0" y="268"/>
                    </a:lnTo>
                    <a:lnTo>
                      <a:pt x="5" y="220"/>
                    </a:lnTo>
                    <a:lnTo>
                      <a:pt x="18" y="175"/>
                    </a:lnTo>
                    <a:lnTo>
                      <a:pt x="38" y="132"/>
                    </a:lnTo>
                    <a:lnTo>
                      <a:pt x="64" y="95"/>
                    </a:lnTo>
                    <a:lnTo>
                      <a:pt x="97" y="62"/>
                    </a:lnTo>
                    <a:lnTo>
                      <a:pt x="134" y="36"/>
                    </a:lnTo>
                    <a:lnTo>
                      <a:pt x="176" y="16"/>
                    </a:lnTo>
                    <a:lnTo>
                      <a:pt x="222" y="3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30"/>
              <p:cNvSpPr>
                <a:spLocks/>
              </p:cNvSpPr>
              <p:nvPr/>
            </p:nvSpPr>
            <p:spPr bwMode="auto">
              <a:xfrm flipH="1">
                <a:off x="1034448" y="1581151"/>
                <a:ext cx="425567" cy="316135"/>
              </a:xfrm>
              <a:custGeom>
                <a:avLst/>
                <a:gdLst>
                  <a:gd name="T0" fmla="*/ 0 w 245"/>
                  <a:gd name="T1" fmla="*/ 0 h 182"/>
                  <a:gd name="T2" fmla="*/ 48 w 245"/>
                  <a:gd name="T3" fmla="*/ 6 h 182"/>
                  <a:gd name="T4" fmla="*/ 92 w 245"/>
                  <a:gd name="T5" fmla="*/ 20 h 182"/>
                  <a:gd name="T6" fmla="*/ 132 w 245"/>
                  <a:gd name="T7" fmla="*/ 41 h 182"/>
                  <a:gd name="T8" fmla="*/ 170 w 245"/>
                  <a:gd name="T9" fmla="*/ 69 h 182"/>
                  <a:gd name="T10" fmla="*/ 201 w 245"/>
                  <a:gd name="T11" fmla="*/ 101 h 182"/>
                  <a:gd name="T12" fmla="*/ 226 w 245"/>
                  <a:gd name="T13" fmla="*/ 140 h 182"/>
                  <a:gd name="T14" fmla="*/ 245 w 245"/>
                  <a:gd name="T15" fmla="*/ 182 h 182"/>
                  <a:gd name="T16" fmla="*/ 184 w 245"/>
                  <a:gd name="T17" fmla="*/ 182 h 182"/>
                  <a:gd name="T18" fmla="*/ 165 w 245"/>
                  <a:gd name="T19" fmla="*/ 148 h 182"/>
                  <a:gd name="T20" fmla="*/ 140 w 245"/>
                  <a:gd name="T21" fmla="*/ 118 h 182"/>
                  <a:gd name="T22" fmla="*/ 111 w 245"/>
                  <a:gd name="T23" fmla="*/ 93 h 182"/>
                  <a:gd name="T24" fmla="*/ 78 w 245"/>
                  <a:gd name="T25" fmla="*/ 75 h 182"/>
                  <a:gd name="T26" fmla="*/ 41 w 245"/>
                  <a:gd name="T27" fmla="*/ 61 h 182"/>
                  <a:gd name="T28" fmla="*/ 0 w 245"/>
                  <a:gd name="T29" fmla="*/ 56 h 182"/>
                  <a:gd name="T30" fmla="*/ 0 w 245"/>
                  <a:gd name="T31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5" h="182">
                    <a:moveTo>
                      <a:pt x="0" y="0"/>
                    </a:moveTo>
                    <a:lnTo>
                      <a:pt x="48" y="6"/>
                    </a:lnTo>
                    <a:lnTo>
                      <a:pt x="92" y="20"/>
                    </a:lnTo>
                    <a:lnTo>
                      <a:pt x="132" y="41"/>
                    </a:lnTo>
                    <a:lnTo>
                      <a:pt x="170" y="69"/>
                    </a:lnTo>
                    <a:lnTo>
                      <a:pt x="201" y="101"/>
                    </a:lnTo>
                    <a:lnTo>
                      <a:pt x="226" y="140"/>
                    </a:lnTo>
                    <a:lnTo>
                      <a:pt x="245" y="182"/>
                    </a:lnTo>
                    <a:lnTo>
                      <a:pt x="184" y="182"/>
                    </a:lnTo>
                    <a:lnTo>
                      <a:pt x="165" y="148"/>
                    </a:lnTo>
                    <a:lnTo>
                      <a:pt x="140" y="118"/>
                    </a:lnTo>
                    <a:lnTo>
                      <a:pt x="111" y="93"/>
                    </a:lnTo>
                    <a:lnTo>
                      <a:pt x="78" y="75"/>
                    </a:lnTo>
                    <a:lnTo>
                      <a:pt x="41" y="61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00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0" name="TextBox 32"/>
            <p:cNvSpPr txBox="1"/>
            <p:nvPr/>
          </p:nvSpPr>
          <p:spPr>
            <a:xfrm>
              <a:off x="1112699" y="2411054"/>
              <a:ext cx="1030068" cy="675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33</a:t>
              </a:r>
              <a:r>
                <a:rPr lang="en-US" sz="16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1400" dirty="0">
                <a:solidFill>
                  <a:srgbClr val="6A7484"/>
                </a:solidFill>
                <a:latin typeface="Lato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11" name="Rectangle 68"/>
            <p:cNvSpPr/>
            <p:nvPr/>
          </p:nvSpPr>
          <p:spPr>
            <a:xfrm>
              <a:off x="590062" y="3763937"/>
              <a:ext cx="2019069" cy="23414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84850" y="3931233"/>
              <a:ext cx="2024278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54428" y="1687831"/>
            <a:ext cx="2059454" cy="4093991"/>
            <a:chOff x="2854428" y="2011388"/>
            <a:chExt cx="2059454" cy="4093991"/>
          </a:xfrm>
        </p:grpSpPr>
        <p:grpSp>
          <p:nvGrpSpPr>
            <p:cNvPr id="16" name="Group 78"/>
            <p:cNvGrpSpPr/>
            <p:nvPr/>
          </p:nvGrpSpPr>
          <p:grpSpPr>
            <a:xfrm>
              <a:off x="3182233" y="2011388"/>
              <a:ext cx="1364849" cy="1362306"/>
              <a:chOff x="2558999" y="1581151"/>
              <a:chExt cx="932772" cy="931034"/>
            </a:xfrm>
          </p:grpSpPr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 flipH="1">
                <a:off x="2558999" y="1581151"/>
                <a:ext cx="932772" cy="931034"/>
              </a:xfrm>
              <a:custGeom>
                <a:avLst/>
                <a:gdLst>
                  <a:gd name="T0" fmla="*/ 226 w 537"/>
                  <a:gd name="T1" fmla="*/ 59 h 536"/>
                  <a:gd name="T2" fmla="*/ 151 w 537"/>
                  <a:gd name="T3" fmla="*/ 92 h 536"/>
                  <a:gd name="T4" fmla="*/ 94 w 537"/>
                  <a:gd name="T5" fmla="*/ 150 h 536"/>
                  <a:gd name="T6" fmla="*/ 61 w 537"/>
                  <a:gd name="T7" fmla="*/ 226 h 536"/>
                  <a:gd name="T8" fmla="*/ 61 w 537"/>
                  <a:gd name="T9" fmla="*/ 310 h 536"/>
                  <a:gd name="T10" fmla="*/ 94 w 537"/>
                  <a:gd name="T11" fmla="*/ 386 h 536"/>
                  <a:gd name="T12" fmla="*/ 151 w 537"/>
                  <a:gd name="T13" fmla="*/ 444 h 536"/>
                  <a:gd name="T14" fmla="*/ 226 w 537"/>
                  <a:gd name="T15" fmla="*/ 477 h 536"/>
                  <a:gd name="T16" fmla="*/ 312 w 537"/>
                  <a:gd name="T17" fmla="*/ 477 h 536"/>
                  <a:gd name="T18" fmla="*/ 388 w 537"/>
                  <a:gd name="T19" fmla="*/ 444 h 536"/>
                  <a:gd name="T20" fmla="*/ 446 w 537"/>
                  <a:gd name="T21" fmla="*/ 386 h 536"/>
                  <a:gd name="T22" fmla="*/ 477 w 537"/>
                  <a:gd name="T23" fmla="*/ 310 h 536"/>
                  <a:gd name="T24" fmla="*/ 477 w 537"/>
                  <a:gd name="T25" fmla="*/ 226 h 536"/>
                  <a:gd name="T26" fmla="*/ 446 w 537"/>
                  <a:gd name="T27" fmla="*/ 150 h 536"/>
                  <a:gd name="T28" fmla="*/ 388 w 537"/>
                  <a:gd name="T29" fmla="*/ 92 h 536"/>
                  <a:gd name="T30" fmla="*/ 312 w 537"/>
                  <a:gd name="T31" fmla="*/ 59 h 536"/>
                  <a:gd name="T32" fmla="*/ 270 w 537"/>
                  <a:gd name="T33" fmla="*/ 0 h 536"/>
                  <a:gd name="T34" fmla="*/ 363 w 537"/>
                  <a:gd name="T35" fmla="*/ 16 h 536"/>
                  <a:gd name="T36" fmla="*/ 442 w 537"/>
                  <a:gd name="T37" fmla="*/ 62 h 536"/>
                  <a:gd name="T38" fmla="*/ 502 w 537"/>
                  <a:gd name="T39" fmla="*/ 132 h 536"/>
                  <a:gd name="T40" fmla="*/ 533 w 537"/>
                  <a:gd name="T41" fmla="*/ 220 h 536"/>
                  <a:gd name="T42" fmla="*/ 533 w 537"/>
                  <a:gd name="T43" fmla="*/ 316 h 536"/>
                  <a:gd name="T44" fmla="*/ 502 w 537"/>
                  <a:gd name="T45" fmla="*/ 404 h 536"/>
                  <a:gd name="T46" fmla="*/ 442 w 537"/>
                  <a:gd name="T47" fmla="*/ 474 h 536"/>
                  <a:gd name="T48" fmla="*/ 363 w 537"/>
                  <a:gd name="T49" fmla="*/ 520 h 536"/>
                  <a:gd name="T50" fmla="*/ 270 w 537"/>
                  <a:gd name="T51" fmla="*/ 536 h 536"/>
                  <a:gd name="T52" fmla="*/ 176 w 537"/>
                  <a:gd name="T53" fmla="*/ 520 h 536"/>
                  <a:gd name="T54" fmla="*/ 97 w 537"/>
                  <a:gd name="T55" fmla="*/ 474 h 536"/>
                  <a:gd name="T56" fmla="*/ 38 w 537"/>
                  <a:gd name="T57" fmla="*/ 404 h 536"/>
                  <a:gd name="T58" fmla="*/ 5 w 537"/>
                  <a:gd name="T59" fmla="*/ 316 h 536"/>
                  <a:gd name="T60" fmla="*/ 5 w 537"/>
                  <a:gd name="T61" fmla="*/ 220 h 536"/>
                  <a:gd name="T62" fmla="*/ 38 w 537"/>
                  <a:gd name="T63" fmla="*/ 132 h 536"/>
                  <a:gd name="T64" fmla="*/ 97 w 537"/>
                  <a:gd name="T65" fmla="*/ 62 h 536"/>
                  <a:gd name="T66" fmla="*/ 176 w 537"/>
                  <a:gd name="T67" fmla="*/ 16 h 536"/>
                  <a:gd name="T68" fmla="*/ 270 w 537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7" h="536">
                    <a:moveTo>
                      <a:pt x="270" y="56"/>
                    </a:moveTo>
                    <a:lnTo>
                      <a:pt x="226" y="59"/>
                    </a:lnTo>
                    <a:lnTo>
                      <a:pt x="187" y="72"/>
                    </a:lnTo>
                    <a:lnTo>
                      <a:pt x="151" y="92"/>
                    </a:lnTo>
                    <a:lnTo>
                      <a:pt x="119" y="118"/>
                    </a:lnTo>
                    <a:lnTo>
                      <a:pt x="94" y="150"/>
                    </a:lnTo>
                    <a:lnTo>
                      <a:pt x="73" y="185"/>
                    </a:lnTo>
                    <a:lnTo>
                      <a:pt x="61" y="226"/>
                    </a:lnTo>
                    <a:lnTo>
                      <a:pt x="56" y="268"/>
                    </a:lnTo>
                    <a:lnTo>
                      <a:pt x="61" y="310"/>
                    </a:lnTo>
                    <a:lnTo>
                      <a:pt x="73" y="351"/>
                    </a:lnTo>
                    <a:lnTo>
                      <a:pt x="94" y="386"/>
                    </a:lnTo>
                    <a:lnTo>
                      <a:pt x="119" y="418"/>
                    </a:lnTo>
                    <a:lnTo>
                      <a:pt x="151" y="444"/>
                    </a:lnTo>
                    <a:lnTo>
                      <a:pt x="187" y="464"/>
                    </a:lnTo>
                    <a:lnTo>
                      <a:pt x="226" y="477"/>
                    </a:lnTo>
                    <a:lnTo>
                      <a:pt x="270" y="480"/>
                    </a:lnTo>
                    <a:lnTo>
                      <a:pt x="312" y="477"/>
                    </a:lnTo>
                    <a:lnTo>
                      <a:pt x="352" y="464"/>
                    </a:lnTo>
                    <a:lnTo>
                      <a:pt x="388" y="444"/>
                    </a:lnTo>
                    <a:lnTo>
                      <a:pt x="419" y="418"/>
                    </a:lnTo>
                    <a:lnTo>
                      <a:pt x="446" y="386"/>
                    </a:lnTo>
                    <a:lnTo>
                      <a:pt x="464" y="351"/>
                    </a:lnTo>
                    <a:lnTo>
                      <a:pt x="477" y="310"/>
                    </a:lnTo>
                    <a:lnTo>
                      <a:pt x="481" y="268"/>
                    </a:lnTo>
                    <a:lnTo>
                      <a:pt x="477" y="226"/>
                    </a:lnTo>
                    <a:lnTo>
                      <a:pt x="464" y="185"/>
                    </a:lnTo>
                    <a:lnTo>
                      <a:pt x="446" y="150"/>
                    </a:lnTo>
                    <a:lnTo>
                      <a:pt x="419" y="118"/>
                    </a:lnTo>
                    <a:lnTo>
                      <a:pt x="388" y="92"/>
                    </a:lnTo>
                    <a:lnTo>
                      <a:pt x="352" y="72"/>
                    </a:lnTo>
                    <a:lnTo>
                      <a:pt x="312" y="59"/>
                    </a:lnTo>
                    <a:lnTo>
                      <a:pt x="270" y="56"/>
                    </a:lnTo>
                    <a:close/>
                    <a:moveTo>
                      <a:pt x="270" y="0"/>
                    </a:moveTo>
                    <a:lnTo>
                      <a:pt x="318" y="3"/>
                    </a:lnTo>
                    <a:lnTo>
                      <a:pt x="363" y="16"/>
                    </a:lnTo>
                    <a:lnTo>
                      <a:pt x="405" y="36"/>
                    </a:lnTo>
                    <a:lnTo>
                      <a:pt x="442" y="62"/>
                    </a:lnTo>
                    <a:lnTo>
                      <a:pt x="475" y="95"/>
                    </a:lnTo>
                    <a:lnTo>
                      <a:pt x="502" y="132"/>
                    </a:lnTo>
                    <a:lnTo>
                      <a:pt x="520" y="175"/>
                    </a:lnTo>
                    <a:lnTo>
                      <a:pt x="533" y="220"/>
                    </a:lnTo>
                    <a:lnTo>
                      <a:pt x="537" y="268"/>
                    </a:lnTo>
                    <a:lnTo>
                      <a:pt x="533" y="316"/>
                    </a:lnTo>
                    <a:lnTo>
                      <a:pt x="520" y="361"/>
                    </a:lnTo>
                    <a:lnTo>
                      <a:pt x="502" y="404"/>
                    </a:lnTo>
                    <a:lnTo>
                      <a:pt x="475" y="441"/>
                    </a:lnTo>
                    <a:lnTo>
                      <a:pt x="442" y="474"/>
                    </a:lnTo>
                    <a:lnTo>
                      <a:pt x="405" y="500"/>
                    </a:lnTo>
                    <a:lnTo>
                      <a:pt x="363" y="520"/>
                    </a:lnTo>
                    <a:lnTo>
                      <a:pt x="318" y="533"/>
                    </a:lnTo>
                    <a:lnTo>
                      <a:pt x="270" y="536"/>
                    </a:lnTo>
                    <a:lnTo>
                      <a:pt x="221" y="533"/>
                    </a:lnTo>
                    <a:lnTo>
                      <a:pt x="176" y="520"/>
                    </a:lnTo>
                    <a:lnTo>
                      <a:pt x="134" y="500"/>
                    </a:lnTo>
                    <a:lnTo>
                      <a:pt x="97" y="474"/>
                    </a:lnTo>
                    <a:lnTo>
                      <a:pt x="64" y="441"/>
                    </a:lnTo>
                    <a:lnTo>
                      <a:pt x="38" y="404"/>
                    </a:lnTo>
                    <a:lnTo>
                      <a:pt x="17" y="361"/>
                    </a:lnTo>
                    <a:lnTo>
                      <a:pt x="5" y="316"/>
                    </a:lnTo>
                    <a:lnTo>
                      <a:pt x="0" y="268"/>
                    </a:lnTo>
                    <a:lnTo>
                      <a:pt x="5" y="220"/>
                    </a:lnTo>
                    <a:lnTo>
                      <a:pt x="17" y="175"/>
                    </a:lnTo>
                    <a:lnTo>
                      <a:pt x="38" y="132"/>
                    </a:lnTo>
                    <a:lnTo>
                      <a:pt x="64" y="95"/>
                    </a:lnTo>
                    <a:lnTo>
                      <a:pt x="97" y="62"/>
                    </a:lnTo>
                    <a:lnTo>
                      <a:pt x="134" y="36"/>
                    </a:lnTo>
                    <a:lnTo>
                      <a:pt x="176" y="16"/>
                    </a:lnTo>
                    <a:lnTo>
                      <a:pt x="221" y="3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Freeform 29"/>
              <p:cNvSpPr>
                <a:spLocks/>
              </p:cNvSpPr>
              <p:nvPr/>
            </p:nvSpPr>
            <p:spPr bwMode="auto">
              <a:xfrm flipH="1">
                <a:off x="2559000" y="1581151"/>
                <a:ext cx="448147" cy="538471"/>
              </a:xfrm>
              <a:custGeom>
                <a:avLst/>
                <a:gdLst>
                  <a:gd name="T0" fmla="*/ 0 w 258"/>
                  <a:gd name="T1" fmla="*/ 0 h 310"/>
                  <a:gd name="T2" fmla="*/ 47 w 258"/>
                  <a:gd name="T3" fmla="*/ 6 h 310"/>
                  <a:gd name="T4" fmla="*/ 90 w 258"/>
                  <a:gd name="T5" fmla="*/ 19 h 310"/>
                  <a:gd name="T6" fmla="*/ 131 w 258"/>
                  <a:gd name="T7" fmla="*/ 39 h 310"/>
                  <a:gd name="T8" fmla="*/ 167 w 258"/>
                  <a:gd name="T9" fmla="*/ 65 h 310"/>
                  <a:gd name="T10" fmla="*/ 198 w 258"/>
                  <a:gd name="T11" fmla="*/ 98 h 310"/>
                  <a:gd name="T12" fmla="*/ 224 w 258"/>
                  <a:gd name="T13" fmla="*/ 136 h 310"/>
                  <a:gd name="T14" fmla="*/ 243 w 258"/>
                  <a:gd name="T15" fmla="*/ 176 h 310"/>
                  <a:gd name="T16" fmla="*/ 254 w 258"/>
                  <a:gd name="T17" fmla="*/ 221 h 310"/>
                  <a:gd name="T18" fmla="*/ 258 w 258"/>
                  <a:gd name="T19" fmla="*/ 268 h 310"/>
                  <a:gd name="T20" fmla="*/ 255 w 258"/>
                  <a:gd name="T21" fmla="*/ 310 h 310"/>
                  <a:gd name="T22" fmla="*/ 198 w 258"/>
                  <a:gd name="T23" fmla="*/ 310 h 310"/>
                  <a:gd name="T24" fmla="*/ 202 w 258"/>
                  <a:gd name="T25" fmla="*/ 268 h 310"/>
                  <a:gd name="T26" fmla="*/ 199 w 258"/>
                  <a:gd name="T27" fmla="*/ 226 h 310"/>
                  <a:gd name="T28" fmla="*/ 187 w 258"/>
                  <a:gd name="T29" fmla="*/ 187 h 310"/>
                  <a:gd name="T30" fmla="*/ 168 w 258"/>
                  <a:gd name="T31" fmla="*/ 153 h 310"/>
                  <a:gd name="T32" fmla="*/ 143 w 258"/>
                  <a:gd name="T33" fmla="*/ 122 h 310"/>
                  <a:gd name="T34" fmla="*/ 114 w 258"/>
                  <a:gd name="T35" fmla="*/ 95 h 310"/>
                  <a:gd name="T36" fmla="*/ 79 w 258"/>
                  <a:gd name="T37" fmla="*/ 75 h 310"/>
                  <a:gd name="T38" fmla="*/ 42 w 258"/>
                  <a:gd name="T39" fmla="*/ 62 h 310"/>
                  <a:gd name="T40" fmla="*/ 0 w 258"/>
                  <a:gd name="T41" fmla="*/ 56 h 310"/>
                  <a:gd name="T42" fmla="*/ 0 w 258"/>
                  <a:gd name="T43" fmla="*/ 0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58" h="310">
                    <a:moveTo>
                      <a:pt x="0" y="0"/>
                    </a:moveTo>
                    <a:lnTo>
                      <a:pt x="47" y="6"/>
                    </a:lnTo>
                    <a:lnTo>
                      <a:pt x="90" y="19"/>
                    </a:lnTo>
                    <a:lnTo>
                      <a:pt x="131" y="39"/>
                    </a:lnTo>
                    <a:lnTo>
                      <a:pt x="167" y="65"/>
                    </a:lnTo>
                    <a:lnTo>
                      <a:pt x="198" y="98"/>
                    </a:lnTo>
                    <a:lnTo>
                      <a:pt x="224" y="136"/>
                    </a:lnTo>
                    <a:lnTo>
                      <a:pt x="243" y="176"/>
                    </a:lnTo>
                    <a:lnTo>
                      <a:pt x="254" y="221"/>
                    </a:lnTo>
                    <a:lnTo>
                      <a:pt x="258" y="268"/>
                    </a:lnTo>
                    <a:lnTo>
                      <a:pt x="255" y="310"/>
                    </a:lnTo>
                    <a:lnTo>
                      <a:pt x="198" y="310"/>
                    </a:lnTo>
                    <a:lnTo>
                      <a:pt x="202" y="268"/>
                    </a:lnTo>
                    <a:lnTo>
                      <a:pt x="199" y="226"/>
                    </a:lnTo>
                    <a:lnTo>
                      <a:pt x="187" y="187"/>
                    </a:lnTo>
                    <a:lnTo>
                      <a:pt x="168" y="153"/>
                    </a:lnTo>
                    <a:lnTo>
                      <a:pt x="143" y="122"/>
                    </a:lnTo>
                    <a:lnTo>
                      <a:pt x="114" y="95"/>
                    </a:lnTo>
                    <a:lnTo>
                      <a:pt x="79" y="75"/>
                    </a:lnTo>
                    <a:lnTo>
                      <a:pt x="42" y="62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00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" name="TextBox 31"/>
            <p:cNvSpPr txBox="1"/>
            <p:nvPr/>
          </p:nvSpPr>
          <p:spPr>
            <a:xfrm>
              <a:off x="3377760" y="2411054"/>
              <a:ext cx="1030068" cy="675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45</a:t>
              </a:r>
              <a:r>
                <a:rPr lang="en-US" sz="16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1400" dirty="0">
                <a:solidFill>
                  <a:srgbClr val="6A7484"/>
                </a:solidFill>
                <a:latin typeface="Lato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18" name="Rectangle 64"/>
            <p:cNvSpPr/>
            <p:nvPr/>
          </p:nvSpPr>
          <p:spPr>
            <a:xfrm>
              <a:off x="2854428" y="3763937"/>
              <a:ext cx="2019069" cy="23414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889604" y="3942953"/>
              <a:ext cx="2024278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18794" y="1687830"/>
            <a:ext cx="2029510" cy="4093992"/>
            <a:chOff x="5118794" y="2011387"/>
            <a:chExt cx="2029510" cy="4093992"/>
          </a:xfrm>
        </p:grpSpPr>
        <p:grpSp>
          <p:nvGrpSpPr>
            <p:cNvPr id="23" name="Group 77"/>
            <p:cNvGrpSpPr/>
            <p:nvPr/>
          </p:nvGrpSpPr>
          <p:grpSpPr>
            <a:xfrm>
              <a:off x="5446599" y="2011387"/>
              <a:ext cx="1366122" cy="1362309"/>
              <a:chOff x="4106523" y="1581150"/>
              <a:chExt cx="933642" cy="931036"/>
            </a:xfrm>
          </p:grpSpPr>
          <p:sp>
            <p:nvSpPr>
              <p:cNvPr id="27" name="Freeform 23"/>
              <p:cNvSpPr>
                <a:spLocks noEditPoints="1"/>
              </p:cNvSpPr>
              <p:nvPr/>
            </p:nvSpPr>
            <p:spPr bwMode="auto">
              <a:xfrm flipH="1">
                <a:off x="4107393" y="1581150"/>
                <a:ext cx="932772" cy="931036"/>
              </a:xfrm>
              <a:custGeom>
                <a:avLst/>
                <a:gdLst>
                  <a:gd name="T0" fmla="*/ 226 w 537"/>
                  <a:gd name="T1" fmla="*/ 59 h 536"/>
                  <a:gd name="T2" fmla="*/ 151 w 537"/>
                  <a:gd name="T3" fmla="*/ 92 h 536"/>
                  <a:gd name="T4" fmla="*/ 94 w 537"/>
                  <a:gd name="T5" fmla="*/ 150 h 536"/>
                  <a:gd name="T6" fmla="*/ 61 w 537"/>
                  <a:gd name="T7" fmla="*/ 226 h 536"/>
                  <a:gd name="T8" fmla="*/ 61 w 537"/>
                  <a:gd name="T9" fmla="*/ 310 h 536"/>
                  <a:gd name="T10" fmla="*/ 94 w 537"/>
                  <a:gd name="T11" fmla="*/ 386 h 536"/>
                  <a:gd name="T12" fmla="*/ 151 w 537"/>
                  <a:gd name="T13" fmla="*/ 444 h 536"/>
                  <a:gd name="T14" fmla="*/ 226 w 537"/>
                  <a:gd name="T15" fmla="*/ 477 h 536"/>
                  <a:gd name="T16" fmla="*/ 312 w 537"/>
                  <a:gd name="T17" fmla="*/ 477 h 536"/>
                  <a:gd name="T18" fmla="*/ 388 w 537"/>
                  <a:gd name="T19" fmla="*/ 444 h 536"/>
                  <a:gd name="T20" fmla="*/ 446 w 537"/>
                  <a:gd name="T21" fmla="*/ 386 h 536"/>
                  <a:gd name="T22" fmla="*/ 477 w 537"/>
                  <a:gd name="T23" fmla="*/ 310 h 536"/>
                  <a:gd name="T24" fmla="*/ 477 w 537"/>
                  <a:gd name="T25" fmla="*/ 226 h 536"/>
                  <a:gd name="T26" fmla="*/ 446 w 537"/>
                  <a:gd name="T27" fmla="*/ 150 h 536"/>
                  <a:gd name="T28" fmla="*/ 388 w 537"/>
                  <a:gd name="T29" fmla="*/ 92 h 536"/>
                  <a:gd name="T30" fmla="*/ 312 w 537"/>
                  <a:gd name="T31" fmla="*/ 59 h 536"/>
                  <a:gd name="T32" fmla="*/ 270 w 537"/>
                  <a:gd name="T33" fmla="*/ 0 h 536"/>
                  <a:gd name="T34" fmla="*/ 363 w 537"/>
                  <a:gd name="T35" fmla="*/ 16 h 536"/>
                  <a:gd name="T36" fmla="*/ 442 w 537"/>
                  <a:gd name="T37" fmla="*/ 62 h 536"/>
                  <a:gd name="T38" fmla="*/ 502 w 537"/>
                  <a:gd name="T39" fmla="*/ 132 h 536"/>
                  <a:gd name="T40" fmla="*/ 533 w 537"/>
                  <a:gd name="T41" fmla="*/ 220 h 536"/>
                  <a:gd name="T42" fmla="*/ 533 w 537"/>
                  <a:gd name="T43" fmla="*/ 316 h 536"/>
                  <a:gd name="T44" fmla="*/ 502 w 537"/>
                  <a:gd name="T45" fmla="*/ 404 h 536"/>
                  <a:gd name="T46" fmla="*/ 442 w 537"/>
                  <a:gd name="T47" fmla="*/ 474 h 536"/>
                  <a:gd name="T48" fmla="*/ 363 w 537"/>
                  <a:gd name="T49" fmla="*/ 520 h 536"/>
                  <a:gd name="T50" fmla="*/ 270 w 537"/>
                  <a:gd name="T51" fmla="*/ 536 h 536"/>
                  <a:gd name="T52" fmla="*/ 176 w 537"/>
                  <a:gd name="T53" fmla="*/ 520 h 536"/>
                  <a:gd name="T54" fmla="*/ 97 w 537"/>
                  <a:gd name="T55" fmla="*/ 474 h 536"/>
                  <a:gd name="T56" fmla="*/ 38 w 537"/>
                  <a:gd name="T57" fmla="*/ 404 h 536"/>
                  <a:gd name="T58" fmla="*/ 5 w 537"/>
                  <a:gd name="T59" fmla="*/ 316 h 536"/>
                  <a:gd name="T60" fmla="*/ 5 w 537"/>
                  <a:gd name="T61" fmla="*/ 220 h 536"/>
                  <a:gd name="T62" fmla="*/ 38 w 537"/>
                  <a:gd name="T63" fmla="*/ 132 h 536"/>
                  <a:gd name="T64" fmla="*/ 97 w 537"/>
                  <a:gd name="T65" fmla="*/ 62 h 536"/>
                  <a:gd name="T66" fmla="*/ 176 w 537"/>
                  <a:gd name="T67" fmla="*/ 16 h 536"/>
                  <a:gd name="T68" fmla="*/ 270 w 537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7" h="536">
                    <a:moveTo>
                      <a:pt x="270" y="56"/>
                    </a:moveTo>
                    <a:lnTo>
                      <a:pt x="226" y="59"/>
                    </a:lnTo>
                    <a:lnTo>
                      <a:pt x="187" y="72"/>
                    </a:lnTo>
                    <a:lnTo>
                      <a:pt x="151" y="92"/>
                    </a:lnTo>
                    <a:lnTo>
                      <a:pt x="119" y="118"/>
                    </a:lnTo>
                    <a:lnTo>
                      <a:pt x="94" y="150"/>
                    </a:lnTo>
                    <a:lnTo>
                      <a:pt x="73" y="185"/>
                    </a:lnTo>
                    <a:lnTo>
                      <a:pt x="61" y="226"/>
                    </a:lnTo>
                    <a:lnTo>
                      <a:pt x="56" y="268"/>
                    </a:lnTo>
                    <a:lnTo>
                      <a:pt x="61" y="310"/>
                    </a:lnTo>
                    <a:lnTo>
                      <a:pt x="73" y="351"/>
                    </a:lnTo>
                    <a:lnTo>
                      <a:pt x="94" y="386"/>
                    </a:lnTo>
                    <a:lnTo>
                      <a:pt x="119" y="418"/>
                    </a:lnTo>
                    <a:lnTo>
                      <a:pt x="151" y="444"/>
                    </a:lnTo>
                    <a:lnTo>
                      <a:pt x="187" y="464"/>
                    </a:lnTo>
                    <a:lnTo>
                      <a:pt x="226" y="477"/>
                    </a:lnTo>
                    <a:lnTo>
                      <a:pt x="270" y="480"/>
                    </a:lnTo>
                    <a:lnTo>
                      <a:pt x="312" y="477"/>
                    </a:lnTo>
                    <a:lnTo>
                      <a:pt x="352" y="464"/>
                    </a:lnTo>
                    <a:lnTo>
                      <a:pt x="388" y="444"/>
                    </a:lnTo>
                    <a:lnTo>
                      <a:pt x="419" y="418"/>
                    </a:lnTo>
                    <a:lnTo>
                      <a:pt x="446" y="386"/>
                    </a:lnTo>
                    <a:lnTo>
                      <a:pt x="464" y="351"/>
                    </a:lnTo>
                    <a:lnTo>
                      <a:pt x="477" y="310"/>
                    </a:lnTo>
                    <a:lnTo>
                      <a:pt x="481" y="268"/>
                    </a:lnTo>
                    <a:lnTo>
                      <a:pt x="477" y="226"/>
                    </a:lnTo>
                    <a:lnTo>
                      <a:pt x="464" y="185"/>
                    </a:lnTo>
                    <a:lnTo>
                      <a:pt x="446" y="150"/>
                    </a:lnTo>
                    <a:lnTo>
                      <a:pt x="419" y="118"/>
                    </a:lnTo>
                    <a:lnTo>
                      <a:pt x="388" y="92"/>
                    </a:lnTo>
                    <a:lnTo>
                      <a:pt x="352" y="72"/>
                    </a:lnTo>
                    <a:lnTo>
                      <a:pt x="312" y="59"/>
                    </a:lnTo>
                    <a:lnTo>
                      <a:pt x="270" y="56"/>
                    </a:lnTo>
                    <a:close/>
                    <a:moveTo>
                      <a:pt x="270" y="0"/>
                    </a:moveTo>
                    <a:lnTo>
                      <a:pt x="318" y="3"/>
                    </a:lnTo>
                    <a:lnTo>
                      <a:pt x="363" y="16"/>
                    </a:lnTo>
                    <a:lnTo>
                      <a:pt x="405" y="36"/>
                    </a:lnTo>
                    <a:lnTo>
                      <a:pt x="442" y="62"/>
                    </a:lnTo>
                    <a:lnTo>
                      <a:pt x="475" y="95"/>
                    </a:lnTo>
                    <a:lnTo>
                      <a:pt x="502" y="132"/>
                    </a:lnTo>
                    <a:lnTo>
                      <a:pt x="520" y="175"/>
                    </a:lnTo>
                    <a:lnTo>
                      <a:pt x="533" y="220"/>
                    </a:lnTo>
                    <a:lnTo>
                      <a:pt x="537" y="268"/>
                    </a:lnTo>
                    <a:lnTo>
                      <a:pt x="533" y="316"/>
                    </a:lnTo>
                    <a:lnTo>
                      <a:pt x="520" y="361"/>
                    </a:lnTo>
                    <a:lnTo>
                      <a:pt x="502" y="404"/>
                    </a:lnTo>
                    <a:lnTo>
                      <a:pt x="475" y="441"/>
                    </a:lnTo>
                    <a:lnTo>
                      <a:pt x="442" y="474"/>
                    </a:lnTo>
                    <a:lnTo>
                      <a:pt x="405" y="500"/>
                    </a:lnTo>
                    <a:lnTo>
                      <a:pt x="363" y="520"/>
                    </a:lnTo>
                    <a:lnTo>
                      <a:pt x="318" y="533"/>
                    </a:lnTo>
                    <a:lnTo>
                      <a:pt x="270" y="536"/>
                    </a:lnTo>
                    <a:lnTo>
                      <a:pt x="221" y="533"/>
                    </a:lnTo>
                    <a:lnTo>
                      <a:pt x="176" y="520"/>
                    </a:lnTo>
                    <a:lnTo>
                      <a:pt x="134" y="500"/>
                    </a:lnTo>
                    <a:lnTo>
                      <a:pt x="97" y="474"/>
                    </a:lnTo>
                    <a:lnTo>
                      <a:pt x="64" y="441"/>
                    </a:lnTo>
                    <a:lnTo>
                      <a:pt x="38" y="404"/>
                    </a:lnTo>
                    <a:lnTo>
                      <a:pt x="17" y="361"/>
                    </a:lnTo>
                    <a:lnTo>
                      <a:pt x="5" y="316"/>
                    </a:lnTo>
                    <a:lnTo>
                      <a:pt x="0" y="268"/>
                    </a:lnTo>
                    <a:lnTo>
                      <a:pt x="5" y="220"/>
                    </a:lnTo>
                    <a:lnTo>
                      <a:pt x="17" y="175"/>
                    </a:lnTo>
                    <a:lnTo>
                      <a:pt x="38" y="132"/>
                    </a:lnTo>
                    <a:lnTo>
                      <a:pt x="64" y="95"/>
                    </a:lnTo>
                    <a:lnTo>
                      <a:pt x="97" y="62"/>
                    </a:lnTo>
                    <a:lnTo>
                      <a:pt x="134" y="36"/>
                    </a:lnTo>
                    <a:lnTo>
                      <a:pt x="176" y="16"/>
                    </a:lnTo>
                    <a:lnTo>
                      <a:pt x="221" y="3"/>
                    </a:lnTo>
                    <a:lnTo>
                      <a:pt x="27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8"/>
              <p:cNvSpPr>
                <a:spLocks/>
              </p:cNvSpPr>
              <p:nvPr/>
            </p:nvSpPr>
            <p:spPr bwMode="auto">
              <a:xfrm flipH="1">
                <a:off x="4106523" y="1581150"/>
                <a:ext cx="449885" cy="719121"/>
              </a:xfrm>
              <a:custGeom>
                <a:avLst/>
                <a:gdLst>
                  <a:gd name="T0" fmla="*/ 0 w 259"/>
                  <a:gd name="T1" fmla="*/ 0 h 414"/>
                  <a:gd name="T2" fmla="*/ 47 w 259"/>
                  <a:gd name="T3" fmla="*/ 6 h 414"/>
                  <a:gd name="T4" fmla="*/ 90 w 259"/>
                  <a:gd name="T5" fmla="*/ 19 h 414"/>
                  <a:gd name="T6" fmla="*/ 131 w 259"/>
                  <a:gd name="T7" fmla="*/ 39 h 414"/>
                  <a:gd name="T8" fmla="*/ 167 w 259"/>
                  <a:gd name="T9" fmla="*/ 65 h 414"/>
                  <a:gd name="T10" fmla="*/ 198 w 259"/>
                  <a:gd name="T11" fmla="*/ 98 h 414"/>
                  <a:gd name="T12" fmla="*/ 223 w 259"/>
                  <a:gd name="T13" fmla="*/ 136 h 414"/>
                  <a:gd name="T14" fmla="*/ 243 w 259"/>
                  <a:gd name="T15" fmla="*/ 176 h 414"/>
                  <a:gd name="T16" fmla="*/ 254 w 259"/>
                  <a:gd name="T17" fmla="*/ 221 h 414"/>
                  <a:gd name="T18" fmla="*/ 259 w 259"/>
                  <a:gd name="T19" fmla="*/ 268 h 414"/>
                  <a:gd name="T20" fmla="*/ 255 w 259"/>
                  <a:gd name="T21" fmla="*/ 307 h 414"/>
                  <a:gd name="T22" fmla="*/ 248 w 259"/>
                  <a:gd name="T23" fmla="*/ 346 h 414"/>
                  <a:gd name="T24" fmla="*/ 234 w 259"/>
                  <a:gd name="T25" fmla="*/ 382 h 414"/>
                  <a:gd name="T26" fmla="*/ 215 w 259"/>
                  <a:gd name="T27" fmla="*/ 414 h 414"/>
                  <a:gd name="T28" fmla="*/ 143 w 259"/>
                  <a:gd name="T29" fmla="*/ 414 h 414"/>
                  <a:gd name="T30" fmla="*/ 168 w 259"/>
                  <a:gd name="T31" fmla="*/ 383 h 414"/>
                  <a:gd name="T32" fmla="*/ 187 w 259"/>
                  <a:gd name="T33" fmla="*/ 347 h 414"/>
                  <a:gd name="T34" fmla="*/ 198 w 259"/>
                  <a:gd name="T35" fmla="*/ 310 h 414"/>
                  <a:gd name="T36" fmla="*/ 202 w 259"/>
                  <a:gd name="T37" fmla="*/ 268 h 414"/>
                  <a:gd name="T38" fmla="*/ 198 w 259"/>
                  <a:gd name="T39" fmla="*/ 226 h 414"/>
                  <a:gd name="T40" fmla="*/ 187 w 259"/>
                  <a:gd name="T41" fmla="*/ 187 h 414"/>
                  <a:gd name="T42" fmla="*/ 168 w 259"/>
                  <a:gd name="T43" fmla="*/ 153 h 414"/>
                  <a:gd name="T44" fmla="*/ 143 w 259"/>
                  <a:gd name="T45" fmla="*/ 122 h 414"/>
                  <a:gd name="T46" fmla="*/ 114 w 259"/>
                  <a:gd name="T47" fmla="*/ 95 h 414"/>
                  <a:gd name="T48" fmla="*/ 79 w 259"/>
                  <a:gd name="T49" fmla="*/ 75 h 414"/>
                  <a:gd name="T50" fmla="*/ 41 w 259"/>
                  <a:gd name="T51" fmla="*/ 62 h 414"/>
                  <a:gd name="T52" fmla="*/ 0 w 259"/>
                  <a:gd name="T53" fmla="*/ 56 h 414"/>
                  <a:gd name="T54" fmla="*/ 0 w 259"/>
                  <a:gd name="T55" fmla="*/ 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59" h="414">
                    <a:moveTo>
                      <a:pt x="0" y="0"/>
                    </a:moveTo>
                    <a:lnTo>
                      <a:pt x="47" y="6"/>
                    </a:lnTo>
                    <a:lnTo>
                      <a:pt x="90" y="19"/>
                    </a:lnTo>
                    <a:lnTo>
                      <a:pt x="131" y="39"/>
                    </a:lnTo>
                    <a:lnTo>
                      <a:pt x="167" y="65"/>
                    </a:lnTo>
                    <a:lnTo>
                      <a:pt x="198" y="98"/>
                    </a:lnTo>
                    <a:lnTo>
                      <a:pt x="223" y="136"/>
                    </a:lnTo>
                    <a:lnTo>
                      <a:pt x="243" y="176"/>
                    </a:lnTo>
                    <a:lnTo>
                      <a:pt x="254" y="221"/>
                    </a:lnTo>
                    <a:lnTo>
                      <a:pt x="259" y="268"/>
                    </a:lnTo>
                    <a:lnTo>
                      <a:pt x="255" y="307"/>
                    </a:lnTo>
                    <a:lnTo>
                      <a:pt x="248" y="346"/>
                    </a:lnTo>
                    <a:lnTo>
                      <a:pt x="234" y="382"/>
                    </a:lnTo>
                    <a:lnTo>
                      <a:pt x="215" y="414"/>
                    </a:lnTo>
                    <a:lnTo>
                      <a:pt x="143" y="414"/>
                    </a:lnTo>
                    <a:lnTo>
                      <a:pt x="168" y="383"/>
                    </a:lnTo>
                    <a:lnTo>
                      <a:pt x="187" y="347"/>
                    </a:lnTo>
                    <a:lnTo>
                      <a:pt x="198" y="310"/>
                    </a:lnTo>
                    <a:lnTo>
                      <a:pt x="202" y="268"/>
                    </a:lnTo>
                    <a:lnTo>
                      <a:pt x="198" y="226"/>
                    </a:lnTo>
                    <a:lnTo>
                      <a:pt x="187" y="187"/>
                    </a:lnTo>
                    <a:lnTo>
                      <a:pt x="168" y="153"/>
                    </a:lnTo>
                    <a:lnTo>
                      <a:pt x="143" y="122"/>
                    </a:lnTo>
                    <a:lnTo>
                      <a:pt x="114" y="95"/>
                    </a:lnTo>
                    <a:lnTo>
                      <a:pt x="79" y="75"/>
                    </a:lnTo>
                    <a:lnTo>
                      <a:pt x="41" y="62"/>
                    </a:lnTo>
                    <a:lnTo>
                      <a:pt x="0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700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4" name="TextBox 30"/>
            <p:cNvSpPr txBox="1"/>
            <p:nvPr/>
          </p:nvSpPr>
          <p:spPr>
            <a:xfrm>
              <a:off x="5643399" y="2411054"/>
              <a:ext cx="1030068" cy="675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50</a:t>
              </a:r>
              <a:r>
                <a:rPr lang="en-US" sz="16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1400" dirty="0">
                <a:solidFill>
                  <a:srgbClr val="6A7484"/>
                </a:solidFill>
                <a:latin typeface="Lato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25" name="Rectangle 60"/>
            <p:cNvSpPr/>
            <p:nvPr/>
          </p:nvSpPr>
          <p:spPr>
            <a:xfrm>
              <a:off x="5118794" y="3763937"/>
              <a:ext cx="2019069" cy="23414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5124026" y="3968741"/>
              <a:ext cx="2024278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83160" y="1687831"/>
            <a:ext cx="2027700" cy="4093991"/>
            <a:chOff x="7383160" y="2011388"/>
            <a:chExt cx="2027700" cy="4093991"/>
          </a:xfrm>
        </p:grpSpPr>
        <p:grpSp>
          <p:nvGrpSpPr>
            <p:cNvPr id="30" name="Group 76"/>
            <p:cNvGrpSpPr/>
            <p:nvPr/>
          </p:nvGrpSpPr>
          <p:grpSpPr>
            <a:xfrm>
              <a:off x="7710966" y="2011388"/>
              <a:ext cx="1364849" cy="1362306"/>
              <a:chOff x="5654048" y="1581151"/>
              <a:chExt cx="932772" cy="931034"/>
            </a:xfrm>
          </p:grpSpPr>
          <p:sp>
            <p:nvSpPr>
              <p:cNvPr id="34" name="Freeform 25"/>
              <p:cNvSpPr>
                <a:spLocks noEditPoints="1"/>
              </p:cNvSpPr>
              <p:nvPr/>
            </p:nvSpPr>
            <p:spPr bwMode="auto">
              <a:xfrm flipH="1">
                <a:off x="5654048" y="1581151"/>
                <a:ext cx="932772" cy="931034"/>
              </a:xfrm>
              <a:custGeom>
                <a:avLst/>
                <a:gdLst>
                  <a:gd name="T0" fmla="*/ 225 w 537"/>
                  <a:gd name="T1" fmla="*/ 59 h 536"/>
                  <a:gd name="T2" fmla="*/ 149 w 537"/>
                  <a:gd name="T3" fmla="*/ 92 h 536"/>
                  <a:gd name="T4" fmla="*/ 93 w 537"/>
                  <a:gd name="T5" fmla="*/ 150 h 536"/>
                  <a:gd name="T6" fmla="*/ 60 w 537"/>
                  <a:gd name="T7" fmla="*/ 226 h 536"/>
                  <a:gd name="T8" fmla="*/ 60 w 537"/>
                  <a:gd name="T9" fmla="*/ 310 h 536"/>
                  <a:gd name="T10" fmla="*/ 93 w 537"/>
                  <a:gd name="T11" fmla="*/ 386 h 536"/>
                  <a:gd name="T12" fmla="*/ 149 w 537"/>
                  <a:gd name="T13" fmla="*/ 444 h 536"/>
                  <a:gd name="T14" fmla="*/ 225 w 537"/>
                  <a:gd name="T15" fmla="*/ 477 h 536"/>
                  <a:gd name="T16" fmla="*/ 311 w 537"/>
                  <a:gd name="T17" fmla="*/ 477 h 536"/>
                  <a:gd name="T18" fmla="*/ 387 w 537"/>
                  <a:gd name="T19" fmla="*/ 444 h 536"/>
                  <a:gd name="T20" fmla="*/ 445 w 537"/>
                  <a:gd name="T21" fmla="*/ 386 h 536"/>
                  <a:gd name="T22" fmla="*/ 476 w 537"/>
                  <a:gd name="T23" fmla="*/ 310 h 536"/>
                  <a:gd name="T24" fmla="*/ 476 w 537"/>
                  <a:gd name="T25" fmla="*/ 226 h 536"/>
                  <a:gd name="T26" fmla="*/ 445 w 537"/>
                  <a:gd name="T27" fmla="*/ 150 h 536"/>
                  <a:gd name="T28" fmla="*/ 387 w 537"/>
                  <a:gd name="T29" fmla="*/ 92 h 536"/>
                  <a:gd name="T30" fmla="*/ 311 w 537"/>
                  <a:gd name="T31" fmla="*/ 59 h 536"/>
                  <a:gd name="T32" fmla="*/ 269 w 537"/>
                  <a:gd name="T33" fmla="*/ 0 h 536"/>
                  <a:gd name="T34" fmla="*/ 362 w 537"/>
                  <a:gd name="T35" fmla="*/ 16 h 536"/>
                  <a:gd name="T36" fmla="*/ 442 w 537"/>
                  <a:gd name="T37" fmla="*/ 62 h 536"/>
                  <a:gd name="T38" fmla="*/ 499 w 537"/>
                  <a:gd name="T39" fmla="*/ 132 h 536"/>
                  <a:gd name="T40" fmla="*/ 532 w 537"/>
                  <a:gd name="T41" fmla="*/ 220 h 536"/>
                  <a:gd name="T42" fmla="*/ 532 w 537"/>
                  <a:gd name="T43" fmla="*/ 316 h 536"/>
                  <a:gd name="T44" fmla="*/ 499 w 537"/>
                  <a:gd name="T45" fmla="*/ 404 h 536"/>
                  <a:gd name="T46" fmla="*/ 442 w 537"/>
                  <a:gd name="T47" fmla="*/ 474 h 536"/>
                  <a:gd name="T48" fmla="*/ 362 w 537"/>
                  <a:gd name="T49" fmla="*/ 520 h 536"/>
                  <a:gd name="T50" fmla="*/ 269 w 537"/>
                  <a:gd name="T51" fmla="*/ 536 h 536"/>
                  <a:gd name="T52" fmla="*/ 175 w 537"/>
                  <a:gd name="T53" fmla="*/ 520 h 536"/>
                  <a:gd name="T54" fmla="*/ 96 w 537"/>
                  <a:gd name="T55" fmla="*/ 474 h 536"/>
                  <a:gd name="T56" fmla="*/ 37 w 537"/>
                  <a:gd name="T57" fmla="*/ 404 h 536"/>
                  <a:gd name="T58" fmla="*/ 4 w 537"/>
                  <a:gd name="T59" fmla="*/ 316 h 536"/>
                  <a:gd name="T60" fmla="*/ 4 w 537"/>
                  <a:gd name="T61" fmla="*/ 220 h 536"/>
                  <a:gd name="T62" fmla="*/ 37 w 537"/>
                  <a:gd name="T63" fmla="*/ 132 h 536"/>
                  <a:gd name="T64" fmla="*/ 96 w 537"/>
                  <a:gd name="T65" fmla="*/ 62 h 536"/>
                  <a:gd name="T66" fmla="*/ 175 w 537"/>
                  <a:gd name="T67" fmla="*/ 16 h 536"/>
                  <a:gd name="T68" fmla="*/ 269 w 537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7" h="536">
                    <a:moveTo>
                      <a:pt x="269" y="56"/>
                    </a:moveTo>
                    <a:lnTo>
                      <a:pt x="225" y="59"/>
                    </a:lnTo>
                    <a:lnTo>
                      <a:pt x="186" y="72"/>
                    </a:lnTo>
                    <a:lnTo>
                      <a:pt x="149" y="92"/>
                    </a:lnTo>
                    <a:lnTo>
                      <a:pt x="118" y="118"/>
                    </a:lnTo>
                    <a:lnTo>
                      <a:pt x="93" y="150"/>
                    </a:lnTo>
                    <a:lnTo>
                      <a:pt x="73" y="185"/>
                    </a:lnTo>
                    <a:lnTo>
                      <a:pt x="60" y="226"/>
                    </a:lnTo>
                    <a:lnTo>
                      <a:pt x="56" y="268"/>
                    </a:lnTo>
                    <a:lnTo>
                      <a:pt x="60" y="310"/>
                    </a:lnTo>
                    <a:lnTo>
                      <a:pt x="73" y="351"/>
                    </a:lnTo>
                    <a:lnTo>
                      <a:pt x="93" y="386"/>
                    </a:lnTo>
                    <a:lnTo>
                      <a:pt x="118" y="418"/>
                    </a:lnTo>
                    <a:lnTo>
                      <a:pt x="149" y="444"/>
                    </a:lnTo>
                    <a:lnTo>
                      <a:pt x="186" y="464"/>
                    </a:lnTo>
                    <a:lnTo>
                      <a:pt x="225" y="477"/>
                    </a:lnTo>
                    <a:lnTo>
                      <a:pt x="269" y="480"/>
                    </a:lnTo>
                    <a:lnTo>
                      <a:pt x="311" y="477"/>
                    </a:lnTo>
                    <a:lnTo>
                      <a:pt x="351" y="464"/>
                    </a:lnTo>
                    <a:lnTo>
                      <a:pt x="387" y="444"/>
                    </a:lnTo>
                    <a:lnTo>
                      <a:pt x="418" y="418"/>
                    </a:lnTo>
                    <a:lnTo>
                      <a:pt x="445" y="386"/>
                    </a:lnTo>
                    <a:lnTo>
                      <a:pt x="464" y="351"/>
                    </a:lnTo>
                    <a:lnTo>
                      <a:pt x="476" y="310"/>
                    </a:lnTo>
                    <a:lnTo>
                      <a:pt x="481" y="268"/>
                    </a:lnTo>
                    <a:lnTo>
                      <a:pt x="476" y="226"/>
                    </a:lnTo>
                    <a:lnTo>
                      <a:pt x="464" y="185"/>
                    </a:lnTo>
                    <a:lnTo>
                      <a:pt x="445" y="150"/>
                    </a:lnTo>
                    <a:lnTo>
                      <a:pt x="418" y="118"/>
                    </a:lnTo>
                    <a:lnTo>
                      <a:pt x="387" y="92"/>
                    </a:lnTo>
                    <a:lnTo>
                      <a:pt x="351" y="72"/>
                    </a:lnTo>
                    <a:lnTo>
                      <a:pt x="311" y="59"/>
                    </a:lnTo>
                    <a:lnTo>
                      <a:pt x="269" y="56"/>
                    </a:lnTo>
                    <a:close/>
                    <a:moveTo>
                      <a:pt x="269" y="0"/>
                    </a:moveTo>
                    <a:lnTo>
                      <a:pt x="317" y="3"/>
                    </a:lnTo>
                    <a:lnTo>
                      <a:pt x="362" y="16"/>
                    </a:lnTo>
                    <a:lnTo>
                      <a:pt x="404" y="36"/>
                    </a:lnTo>
                    <a:lnTo>
                      <a:pt x="442" y="62"/>
                    </a:lnTo>
                    <a:lnTo>
                      <a:pt x="473" y="95"/>
                    </a:lnTo>
                    <a:lnTo>
                      <a:pt x="499" y="132"/>
                    </a:lnTo>
                    <a:lnTo>
                      <a:pt x="520" y="175"/>
                    </a:lnTo>
                    <a:lnTo>
                      <a:pt x="532" y="220"/>
                    </a:lnTo>
                    <a:lnTo>
                      <a:pt x="537" y="268"/>
                    </a:lnTo>
                    <a:lnTo>
                      <a:pt x="532" y="316"/>
                    </a:lnTo>
                    <a:lnTo>
                      <a:pt x="520" y="361"/>
                    </a:lnTo>
                    <a:lnTo>
                      <a:pt x="499" y="404"/>
                    </a:lnTo>
                    <a:lnTo>
                      <a:pt x="473" y="441"/>
                    </a:lnTo>
                    <a:lnTo>
                      <a:pt x="442" y="474"/>
                    </a:lnTo>
                    <a:lnTo>
                      <a:pt x="404" y="500"/>
                    </a:lnTo>
                    <a:lnTo>
                      <a:pt x="362" y="520"/>
                    </a:lnTo>
                    <a:lnTo>
                      <a:pt x="317" y="533"/>
                    </a:lnTo>
                    <a:lnTo>
                      <a:pt x="269" y="536"/>
                    </a:lnTo>
                    <a:lnTo>
                      <a:pt x="221" y="533"/>
                    </a:lnTo>
                    <a:lnTo>
                      <a:pt x="175" y="520"/>
                    </a:lnTo>
                    <a:lnTo>
                      <a:pt x="133" y="500"/>
                    </a:lnTo>
                    <a:lnTo>
                      <a:pt x="96" y="474"/>
                    </a:lnTo>
                    <a:lnTo>
                      <a:pt x="63" y="441"/>
                    </a:lnTo>
                    <a:lnTo>
                      <a:pt x="37" y="404"/>
                    </a:lnTo>
                    <a:lnTo>
                      <a:pt x="17" y="361"/>
                    </a:lnTo>
                    <a:lnTo>
                      <a:pt x="4" y="316"/>
                    </a:lnTo>
                    <a:lnTo>
                      <a:pt x="0" y="268"/>
                    </a:lnTo>
                    <a:lnTo>
                      <a:pt x="4" y="220"/>
                    </a:lnTo>
                    <a:lnTo>
                      <a:pt x="17" y="175"/>
                    </a:lnTo>
                    <a:lnTo>
                      <a:pt x="37" y="132"/>
                    </a:lnTo>
                    <a:lnTo>
                      <a:pt x="63" y="95"/>
                    </a:lnTo>
                    <a:lnTo>
                      <a:pt x="96" y="62"/>
                    </a:lnTo>
                    <a:lnTo>
                      <a:pt x="133" y="36"/>
                    </a:lnTo>
                    <a:lnTo>
                      <a:pt x="175" y="16"/>
                    </a:lnTo>
                    <a:lnTo>
                      <a:pt x="221" y="3"/>
                    </a:lnTo>
                    <a:lnTo>
                      <a:pt x="26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Freeform 31"/>
              <p:cNvSpPr>
                <a:spLocks/>
              </p:cNvSpPr>
              <p:nvPr/>
            </p:nvSpPr>
            <p:spPr bwMode="auto">
              <a:xfrm flipH="1">
                <a:off x="5654048" y="1581151"/>
                <a:ext cx="620111" cy="931034"/>
              </a:xfrm>
              <a:custGeom>
                <a:avLst/>
                <a:gdLst>
                  <a:gd name="T0" fmla="*/ 106 w 357"/>
                  <a:gd name="T1" fmla="*/ 0 h 536"/>
                  <a:gd name="T2" fmla="*/ 151 w 357"/>
                  <a:gd name="T3" fmla="*/ 8 h 536"/>
                  <a:gd name="T4" fmla="*/ 195 w 357"/>
                  <a:gd name="T5" fmla="*/ 22 h 536"/>
                  <a:gd name="T6" fmla="*/ 234 w 357"/>
                  <a:gd name="T7" fmla="*/ 42 h 536"/>
                  <a:gd name="T8" fmla="*/ 268 w 357"/>
                  <a:gd name="T9" fmla="*/ 69 h 536"/>
                  <a:gd name="T10" fmla="*/ 298 w 357"/>
                  <a:gd name="T11" fmla="*/ 101 h 536"/>
                  <a:gd name="T12" fmla="*/ 322 w 357"/>
                  <a:gd name="T13" fmla="*/ 137 h 536"/>
                  <a:gd name="T14" fmla="*/ 341 w 357"/>
                  <a:gd name="T15" fmla="*/ 178 h 536"/>
                  <a:gd name="T16" fmla="*/ 352 w 357"/>
                  <a:gd name="T17" fmla="*/ 221 h 536"/>
                  <a:gd name="T18" fmla="*/ 357 w 357"/>
                  <a:gd name="T19" fmla="*/ 268 h 536"/>
                  <a:gd name="T20" fmla="*/ 352 w 357"/>
                  <a:gd name="T21" fmla="*/ 316 h 536"/>
                  <a:gd name="T22" fmla="*/ 340 w 357"/>
                  <a:gd name="T23" fmla="*/ 361 h 536"/>
                  <a:gd name="T24" fmla="*/ 319 w 357"/>
                  <a:gd name="T25" fmla="*/ 404 h 536"/>
                  <a:gd name="T26" fmla="*/ 293 w 357"/>
                  <a:gd name="T27" fmla="*/ 441 h 536"/>
                  <a:gd name="T28" fmla="*/ 262 w 357"/>
                  <a:gd name="T29" fmla="*/ 474 h 536"/>
                  <a:gd name="T30" fmla="*/ 224 w 357"/>
                  <a:gd name="T31" fmla="*/ 500 h 536"/>
                  <a:gd name="T32" fmla="*/ 182 w 357"/>
                  <a:gd name="T33" fmla="*/ 520 h 536"/>
                  <a:gd name="T34" fmla="*/ 137 w 357"/>
                  <a:gd name="T35" fmla="*/ 533 h 536"/>
                  <a:gd name="T36" fmla="*/ 89 w 357"/>
                  <a:gd name="T37" fmla="*/ 536 h 536"/>
                  <a:gd name="T38" fmla="*/ 44 w 357"/>
                  <a:gd name="T39" fmla="*/ 533 h 536"/>
                  <a:gd name="T40" fmla="*/ 0 w 357"/>
                  <a:gd name="T41" fmla="*/ 522 h 536"/>
                  <a:gd name="T42" fmla="*/ 0 w 357"/>
                  <a:gd name="T43" fmla="*/ 461 h 536"/>
                  <a:gd name="T44" fmla="*/ 28 w 357"/>
                  <a:gd name="T45" fmla="*/ 472 h 536"/>
                  <a:gd name="T46" fmla="*/ 58 w 357"/>
                  <a:gd name="T47" fmla="*/ 478 h 536"/>
                  <a:gd name="T48" fmla="*/ 89 w 357"/>
                  <a:gd name="T49" fmla="*/ 480 h 536"/>
                  <a:gd name="T50" fmla="*/ 131 w 357"/>
                  <a:gd name="T51" fmla="*/ 477 h 536"/>
                  <a:gd name="T52" fmla="*/ 171 w 357"/>
                  <a:gd name="T53" fmla="*/ 464 h 536"/>
                  <a:gd name="T54" fmla="*/ 207 w 357"/>
                  <a:gd name="T55" fmla="*/ 444 h 536"/>
                  <a:gd name="T56" fmla="*/ 238 w 357"/>
                  <a:gd name="T57" fmla="*/ 418 h 536"/>
                  <a:gd name="T58" fmla="*/ 265 w 357"/>
                  <a:gd name="T59" fmla="*/ 386 h 536"/>
                  <a:gd name="T60" fmla="*/ 284 w 357"/>
                  <a:gd name="T61" fmla="*/ 351 h 536"/>
                  <a:gd name="T62" fmla="*/ 296 w 357"/>
                  <a:gd name="T63" fmla="*/ 310 h 536"/>
                  <a:gd name="T64" fmla="*/ 301 w 357"/>
                  <a:gd name="T65" fmla="*/ 268 h 536"/>
                  <a:gd name="T66" fmla="*/ 296 w 357"/>
                  <a:gd name="T67" fmla="*/ 227 h 536"/>
                  <a:gd name="T68" fmla="*/ 285 w 357"/>
                  <a:gd name="T69" fmla="*/ 189 h 536"/>
                  <a:gd name="T70" fmla="*/ 268 w 357"/>
                  <a:gd name="T71" fmla="*/ 154 h 536"/>
                  <a:gd name="T72" fmla="*/ 245 w 357"/>
                  <a:gd name="T73" fmla="*/ 125 h 536"/>
                  <a:gd name="T74" fmla="*/ 215 w 357"/>
                  <a:gd name="T75" fmla="*/ 98 h 536"/>
                  <a:gd name="T76" fmla="*/ 182 w 357"/>
                  <a:gd name="T77" fmla="*/ 78 h 536"/>
                  <a:gd name="T78" fmla="*/ 147 w 357"/>
                  <a:gd name="T79" fmla="*/ 64 h 536"/>
                  <a:gd name="T80" fmla="*/ 106 w 357"/>
                  <a:gd name="T81" fmla="*/ 56 h 536"/>
                  <a:gd name="T82" fmla="*/ 106 w 357"/>
                  <a:gd name="T83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57" h="536">
                    <a:moveTo>
                      <a:pt x="106" y="0"/>
                    </a:moveTo>
                    <a:lnTo>
                      <a:pt x="151" y="8"/>
                    </a:lnTo>
                    <a:lnTo>
                      <a:pt x="195" y="22"/>
                    </a:lnTo>
                    <a:lnTo>
                      <a:pt x="234" y="42"/>
                    </a:lnTo>
                    <a:lnTo>
                      <a:pt x="268" y="69"/>
                    </a:lnTo>
                    <a:lnTo>
                      <a:pt x="298" y="101"/>
                    </a:lnTo>
                    <a:lnTo>
                      <a:pt x="322" y="137"/>
                    </a:lnTo>
                    <a:lnTo>
                      <a:pt x="341" y="178"/>
                    </a:lnTo>
                    <a:lnTo>
                      <a:pt x="352" y="221"/>
                    </a:lnTo>
                    <a:lnTo>
                      <a:pt x="357" y="268"/>
                    </a:lnTo>
                    <a:lnTo>
                      <a:pt x="352" y="316"/>
                    </a:lnTo>
                    <a:lnTo>
                      <a:pt x="340" y="361"/>
                    </a:lnTo>
                    <a:lnTo>
                      <a:pt x="319" y="404"/>
                    </a:lnTo>
                    <a:lnTo>
                      <a:pt x="293" y="441"/>
                    </a:lnTo>
                    <a:lnTo>
                      <a:pt x="262" y="474"/>
                    </a:lnTo>
                    <a:lnTo>
                      <a:pt x="224" y="500"/>
                    </a:lnTo>
                    <a:lnTo>
                      <a:pt x="182" y="520"/>
                    </a:lnTo>
                    <a:lnTo>
                      <a:pt x="137" y="533"/>
                    </a:lnTo>
                    <a:lnTo>
                      <a:pt x="89" y="536"/>
                    </a:lnTo>
                    <a:lnTo>
                      <a:pt x="44" y="533"/>
                    </a:lnTo>
                    <a:lnTo>
                      <a:pt x="0" y="522"/>
                    </a:lnTo>
                    <a:lnTo>
                      <a:pt x="0" y="461"/>
                    </a:lnTo>
                    <a:lnTo>
                      <a:pt x="28" y="472"/>
                    </a:lnTo>
                    <a:lnTo>
                      <a:pt x="58" y="478"/>
                    </a:lnTo>
                    <a:lnTo>
                      <a:pt x="89" y="480"/>
                    </a:lnTo>
                    <a:lnTo>
                      <a:pt x="131" y="477"/>
                    </a:lnTo>
                    <a:lnTo>
                      <a:pt x="171" y="464"/>
                    </a:lnTo>
                    <a:lnTo>
                      <a:pt x="207" y="444"/>
                    </a:lnTo>
                    <a:lnTo>
                      <a:pt x="238" y="418"/>
                    </a:lnTo>
                    <a:lnTo>
                      <a:pt x="265" y="386"/>
                    </a:lnTo>
                    <a:lnTo>
                      <a:pt x="284" y="351"/>
                    </a:lnTo>
                    <a:lnTo>
                      <a:pt x="296" y="310"/>
                    </a:lnTo>
                    <a:lnTo>
                      <a:pt x="301" y="268"/>
                    </a:lnTo>
                    <a:lnTo>
                      <a:pt x="296" y="227"/>
                    </a:lnTo>
                    <a:lnTo>
                      <a:pt x="285" y="189"/>
                    </a:lnTo>
                    <a:lnTo>
                      <a:pt x="268" y="154"/>
                    </a:lnTo>
                    <a:lnTo>
                      <a:pt x="245" y="125"/>
                    </a:lnTo>
                    <a:lnTo>
                      <a:pt x="215" y="98"/>
                    </a:lnTo>
                    <a:lnTo>
                      <a:pt x="182" y="78"/>
                    </a:lnTo>
                    <a:lnTo>
                      <a:pt x="147" y="64"/>
                    </a:lnTo>
                    <a:lnTo>
                      <a:pt x="106" y="56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E700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1" name="TextBox 29"/>
            <p:cNvSpPr txBox="1"/>
            <p:nvPr/>
          </p:nvSpPr>
          <p:spPr>
            <a:xfrm>
              <a:off x="7906493" y="2411054"/>
              <a:ext cx="1030068" cy="675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75</a:t>
              </a:r>
              <a:r>
                <a:rPr lang="en-US" sz="16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1400" dirty="0">
                <a:solidFill>
                  <a:srgbClr val="6A7484"/>
                </a:solidFill>
                <a:latin typeface="Lato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2" name="Rectangle 50"/>
            <p:cNvSpPr/>
            <p:nvPr/>
          </p:nvSpPr>
          <p:spPr>
            <a:xfrm>
              <a:off x="7383160" y="3763937"/>
              <a:ext cx="2019069" cy="2341442"/>
            </a:xfrm>
            <a:prstGeom prst="rect">
              <a:avLst/>
            </a:prstGeom>
            <a:solidFill>
              <a:srgbClr val="E70014"/>
            </a:solidFill>
            <a:ln w="9525">
              <a:solidFill>
                <a:srgbClr val="E7001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7386582" y="3952330"/>
              <a:ext cx="2024278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</a:t>
              </a:r>
              <a:endParaRPr lang="en-US" altLang="zh-CN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制作成胶片，以便应用到更广泛的领域中。</a:t>
              </a:r>
              <a:endParaRPr lang="en-US" altLang="zh-CN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647529" y="1687831"/>
            <a:ext cx="2039955" cy="4093991"/>
            <a:chOff x="9647529" y="2011388"/>
            <a:chExt cx="2039955" cy="4093991"/>
          </a:xfrm>
        </p:grpSpPr>
        <p:grpSp>
          <p:nvGrpSpPr>
            <p:cNvPr id="37" name="Group 75"/>
            <p:cNvGrpSpPr/>
            <p:nvPr/>
          </p:nvGrpSpPr>
          <p:grpSpPr>
            <a:xfrm>
              <a:off x="9974639" y="2011388"/>
              <a:ext cx="1364849" cy="1362306"/>
              <a:chOff x="7201098" y="1581151"/>
              <a:chExt cx="932772" cy="931034"/>
            </a:xfrm>
          </p:grpSpPr>
          <p:sp>
            <p:nvSpPr>
              <p:cNvPr id="41" name="Freeform 20"/>
              <p:cNvSpPr>
                <a:spLocks noEditPoints="1"/>
              </p:cNvSpPr>
              <p:nvPr/>
            </p:nvSpPr>
            <p:spPr bwMode="auto">
              <a:xfrm flipH="1">
                <a:off x="7201098" y="1581151"/>
                <a:ext cx="932772" cy="931034"/>
              </a:xfrm>
              <a:custGeom>
                <a:avLst/>
                <a:gdLst>
                  <a:gd name="T0" fmla="*/ 226 w 537"/>
                  <a:gd name="T1" fmla="*/ 59 h 536"/>
                  <a:gd name="T2" fmla="*/ 149 w 537"/>
                  <a:gd name="T3" fmla="*/ 92 h 536"/>
                  <a:gd name="T4" fmla="*/ 92 w 537"/>
                  <a:gd name="T5" fmla="*/ 150 h 536"/>
                  <a:gd name="T6" fmla="*/ 61 w 537"/>
                  <a:gd name="T7" fmla="*/ 226 h 536"/>
                  <a:gd name="T8" fmla="*/ 61 w 537"/>
                  <a:gd name="T9" fmla="*/ 310 h 536"/>
                  <a:gd name="T10" fmla="*/ 92 w 537"/>
                  <a:gd name="T11" fmla="*/ 386 h 536"/>
                  <a:gd name="T12" fmla="*/ 149 w 537"/>
                  <a:gd name="T13" fmla="*/ 444 h 536"/>
                  <a:gd name="T14" fmla="*/ 226 w 537"/>
                  <a:gd name="T15" fmla="*/ 477 h 536"/>
                  <a:gd name="T16" fmla="*/ 311 w 537"/>
                  <a:gd name="T17" fmla="*/ 477 h 536"/>
                  <a:gd name="T18" fmla="*/ 388 w 537"/>
                  <a:gd name="T19" fmla="*/ 444 h 536"/>
                  <a:gd name="T20" fmla="*/ 444 w 537"/>
                  <a:gd name="T21" fmla="*/ 386 h 536"/>
                  <a:gd name="T22" fmla="*/ 476 w 537"/>
                  <a:gd name="T23" fmla="*/ 310 h 536"/>
                  <a:gd name="T24" fmla="*/ 476 w 537"/>
                  <a:gd name="T25" fmla="*/ 226 h 536"/>
                  <a:gd name="T26" fmla="*/ 444 w 537"/>
                  <a:gd name="T27" fmla="*/ 150 h 536"/>
                  <a:gd name="T28" fmla="*/ 388 w 537"/>
                  <a:gd name="T29" fmla="*/ 92 h 536"/>
                  <a:gd name="T30" fmla="*/ 311 w 537"/>
                  <a:gd name="T31" fmla="*/ 59 h 536"/>
                  <a:gd name="T32" fmla="*/ 268 w 537"/>
                  <a:gd name="T33" fmla="*/ 0 h 536"/>
                  <a:gd name="T34" fmla="*/ 361 w 537"/>
                  <a:gd name="T35" fmla="*/ 16 h 536"/>
                  <a:gd name="T36" fmla="*/ 441 w 537"/>
                  <a:gd name="T37" fmla="*/ 62 h 536"/>
                  <a:gd name="T38" fmla="*/ 500 w 537"/>
                  <a:gd name="T39" fmla="*/ 132 h 536"/>
                  <a:gd name="T40" fmla="*/ 532 w 537"/>
                  <a:gd name="T41" fmla="*/ 220 h 536"/>
                  <a:gd name="T42" fmla="*/ 532 w 537"/>
                  <a:gd name="T43" fmla="*/ 316 h 536"/>
                  <a:gd name="T44" fmla="*/ 500 w 537"/>
                  <a:gd name="T45" fmla="*/ 404 h 536"/>
                  <a:gd name="T46" fmla="*/ 441 w 537"/>
                  <a:gd name="T47" fmla="*/ 474 h 536"/>
                  <a:gd name="T48" fmla="*/ 361 w 537"/>
                  <a:gd name="T49" fmla="*/ 520 h 536"/>
                  <a:gd name="T50" fmla="*/ 268 w 537"/>
                  <a:gd name="T51" fmla="*/ 536 h 536"/>
                  <a:gd name="T52" fmla="*/ 174 w 537"/>
                  <a:gd name="T53" fmla="*/ 520 h 536"/>
                  <a:gd name="T54" fmla="*/ 95 w 537"/>
                  <a:gd name="T55" fmla="*/ 474 h 536"/>
                  <a:gd name="T56" fmla="*/ 37 w 537"/>
                  <a:gd name="T57" fmla="*/ 404 h 536"/>
                  <a:gd name="T58" fmla="*/ 5 w 537"/>
                  <a:gd name="T59" fmla="*/ 316 h 536"/>
                  <a:gd name="T60" fmla="*/ 5 w 537"/>
                  <a:gd name="T61" fmla="*/ 220 h 536"/>
                  <a:gd name="T62" fmla="*/ 37 w 537"/>
                  <a:gd name="T63" fmla="*/ 132 h 536"/>
                  <a:gd name="T64" fmla="*/ 95 w 537"/>
                  <a:gd name="T65" fmla="*/ 62 h 536"/>
                  <a:gd name="T66" fmla="*/ 174 w 537"/>
                  <a:gd name="T67" fmla="*/ 16 h 536"/>
                  <a:gd name="T68" fmla="*/ 268 w 537"/>
                  <a:gd name="T6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37" h="536">
                    <a:moveTo>
                      <a:pt x="268" y="56"/>
                    </a:moveTo>
                    <a:lnTo>
                      <a:pt x="226" y="59"/>
                    </a:lnTo>
                    <a:lnTo>
                      <a:pt x="185" y="72"/>
                    </a:lnTo>
                    <a:lnTo>
                      <a:pt x="149" y="92"/>
                    </a:lnTo>
                    <a:lnTo>
                      <a:pt x="118" y="118"/>
                    </a:lnTo>
                    <a:lnTo>
                      <a:pt x="92" y="150"/>
                    </a:lnTo>
                    <a:lnTo>
                      <a:pt x="73" y="185"/>
                    </a:lnTo>
                    <a:lnTo>
                      <a:pt x="61" y="226"/>
                    </a:lnTo>
                    <a:lnTo>
                      <a:pt x="56" y="268"/>
                    </a:lnTo>
                    <a:lnTo>
                      <a:pt x="61" y="310"/>
                    </a:lnTo>
                    <a:lnTo>
                      <a:pt x="73" y="351"/>
                    </a:lnTo>
                    <a:lnTo>
                      <a:pt x="92" y="386"/>
                    </a:lnTo>
                    <a:lnTo>
                      <a:pt x="118" y="418"/>
                    </a:lnTo>
                    <a:lnTo>
                      <a:pt x="149" y="444"/>
                    </a:lnTo>
                    <a:lnTo>
                      <a:pt x="185" y="464"/>
                    </a:lnTo>
                    <a:lnTo>
                      <a:pt x="226" y="477"/>
                    </a:lnTo>
                    <a:lnTo>
                      <a:pt x="268" y="480"/>
                    </a:lnTo>
                    <a:lnTo>
                      <a:pt x="311" y="477"/>
                    </a:lnTo>
                    <a:lnTo>
                      <a:pt x="350" y="464"/>
                    </a:lnTo>
                    <a:lnTo>
                      <a:pt x="388" y="444"/>
                    </a:lnTo>
                    <a:lnTo>
                      <a:pt x="419" y="418"/>
                    </a:lnTo>
                    <a:lnTo>
                      <a:pt x="444" y="386"/>
                    </a:lnTo>
                    <a:lnTo>
                      <a:pt x="464" y="351"/>
                    </a:lnTo>
                    <a:lnTo>
                      <a:pt x="476" y="310"/>
                    </a:lnTo>
                    <a:lnTo>
                      <a:pt x="481" y="268"/>
                    </a:lnTo>
                    <a:lnTo>
                      <a:pt x="476" y="226"/>
                    </a:lnTo>
                    <a:lnTo>
                      <a:pt x="464" y="185"/>
                    </a:lnTo>
                    <a:lnTo>
                      <a:pt x="444" y="150"/>
                    </a:lnTo>
                    <a:lnTo>
                      <a:pt x="419" y="118"/>
                    </a:lnTo>
                    <a:lnTo>
                      <a:pt x="388" y="92"/>
                    </a:lnTo>
                    <a:lnTo>
                      <a:pt x="350" y="72"/>
                    </a:lnTo>
                    <a:lnTo>
                      <a:pt x="311" y="59"/>
                    </a:lnTo>
                    <a:lnTo>
                      <a:pt x="268" y="56"/>
                    </a:lnTo>
                    <a:close/>
                    <a:moveTo>
                      <a:pt x="268" y="0"/>
                    </a:moveTo>
                    <a:lnTo>
                      <a:pt x="316" y="3"/>
                    </a:lnTo>
                    <a:lnTo>
                      <a:pt x="361" y="16"/>
                    </a:lnTo>
                    <a:lnTo>
                      <a:pt x="403" y="36"/>
                    </a:lnTo>
                    <a:lnTo>
                      <a:pt x="441" y="62"/>
                    </a:lnTo>
                    <a:lnTo>
                      <a:pt x="473" y="95"/>
                    </a:lnTo>
                    <a:lnTo>
                      <a:pt x="500" y="132"/>
                    </a:lnTo>
                    <a:lnTo>
                      <a:pt x="520" y="175"/>
                    </a:lnTo>
                    <a:lnTo>
                      <a:pt x="532" y="220"/>
                    </a:lnTo>
                    <a:lnTo>
                      <a:pt x="537" y="268"/>
                    </a:lnTo>
                    <a:lnTo>
                      <a:pt x="532" y="316"/>
                    </a:lnTo>
                    <a:lnTo>
                      <a:pt x="520" y="361"/>
                    </a:lnTo>
                    <a:lnTo>
                      <a:pt x="500" y="404"/>
                    </a:lnTo>
                    <a:lnTo>
                      <a:pt x="473" y="441"/>
                    </a:lnTo>
                    <a:lnTo>
                      <a:pt x="441" y="474"/>
                    </a:lnTo>
                    <a:lnTo>
                      <a:pt x="403" y="500"/>
                    </a:lnTo>
                    <a:lnTo>
                      <a:pt x="361" y="520"/>
                    </a:lnTo>
                    <a:lnTo>
                      <a:pt x="316" y="533"/>
                    </a:lnTo>
                    <a:lnTo>
                      <a:pt x="268" y="536"/>
                    </a:lnTo>
                    <a:lnTo>
                      <a:pt x="220" y="533"/>
                    </a:lnTo>
                    <a:lnTo>
                      <a:pt x="174" y="520"/>
                    </a:lnTo>
                    <a:lnTo>
                      <a:pt x="132" y="500"/>
                    </a:lnTo>
                    <a:lnTo>
                      <a:pt x="95" y="474"/>
                    </a:lnTo>
                    <a:lnTo>
                      <a:pt x="64" y="441"/>
                    </a:lnTo>
                    <a:lnTo>
                      <a:pt x="37" y="404"/>
                    </a:lnTo>
                    <a:lnTo>
                      <a:pt x="17" y="361"/>
                    </a:lnTo>
                    <a:lnTo>
                      <a:pt x="5" y="316"/>
                    </a:lnTo>
                    <a:lnTo>
                      <a:pt x="0" y="268"/>
                    </a:lnTo>
                    <a:lnTo>
                      <a:pt x="5" y="220"/>
                    </a:lnTo>
                    <a:lnTo>
                      <a:pt x="17" y="175"/>
                    </a:lnTo>
                    <a:lnTo>
                      <a:pt x="37" y="132"/>
                    </a:lnTo>
                    <a:lnTo>
                      <a:pt x="64" y="95"/>
                    </a:lnTo>
                    <a:lnTo>
                      <a:pt x="95" y="62"/>
                    </a:lnTo>
                    <a:lnTo>
                      <a:pt x="132" y="36"/>
                    </a:lnTo>
                    <a:lnTo>
                      <a:pt x="174" y="16"/>
                    </a:lnTo>
                    <a:lnTo>
                      <a:pt x="220" y="3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Freeform 26"/>
              <p:cNvSpPr>
                <a:spLocks/>
              </p:cNvSpPr>
              <p:nvPr/>
            </p:nvSpPr>
            <p:spPr bwMode="auto">
              <a:xfrm flipH="1">
                <a:off x="7201098" y="1581151"/>
                <a:ext cx="913665" cy="931034"/>
              </a:xfrm>
              <a:custGeom>
                <a:avLst/>
                <a:gdLst>
                  <a:gd name="T0" fmla="*/ 275 w 526"/>
                  <a:gd name="T1" fmla="*/ 0 h 536"/>
                  <a:gd name="T2" fmla="*/ 321 w 526"/>
                  <a:gd name="T3" fmla="*/ 8 h 536"/>
                  <a:gd name="T4" fmla="*/ 363 w 526"/>
                  <a:gd name="T5" fmla="*/ 22 h 536"/>
                  <a:gd name="T6" fmla="*/ 402 w 526"/>
                  <a:gd name="T7" fmla="*/ 42 h 536"/>
                  <a:gd name="T8" fmla="*/ 437 w 526"/>
                  <a:gd name="T9" fmla="*/ 69 h 536"/>
                  <a:gd name="T10" fmla="*/ 467 w 526"/>
                  <a:gd name="T11" fmla="*/ 101 h 536"/>
                  <a:gd name="T12" fmla="*/ 492 w 526"/>
                  <a:gd name="T13" fmla="*/ 137 h 536"/>
                  <a:gd name="T14" fmla="*/ 511 w 526"/>
                  <a:gd name="T15" fmla="*/ 178 h 536"/>
                  <a:gd name="T16" fmla="*/ 521 w 526"/>
                  <a:gd name="T17" fmla="*/ 221 h 536"/>
                  <a:gd name="T18" fmla="*/ 526 w 526"/>
                  <a:gd name="T19" fmla="*/ 268 h 536"/>
                  <a:gd name="T20" fmla="*/ 521 w 526"/>
                  <a:gd name="T21" fmla="*/ 316 h 536"/>
                  <a:gd name="T22" fmla="*/ 509 w 526"/>
                  <a:gd name="T23" fmla="*/ 361 h 536"/>
                  <a:gd name="T24" fmla="*/ 489 w 526"/>
                  <a:gd name="T25" fmla="*/ 404 h 536"/>
                  <a:gd name="T26" fmla="*/ 462 w 526"/>
                  <a:gd name="T27" fmla="*/ 441 h 536"/>
                  <a:gd name="T28" fmla="*/ 430 w 526"/>
                  <a:gd name="T29" fmla="*/ 474 h 536"/>
                  <a:gd name="T30" fmla="*/ 392 w 526"/>
                  <a:gd name="T31" fmla="*/ 500 h 536"/>
                  <a:gd name="T32" fmla="*/ 350 w 526"/>
                  <a:gd name="T33" fmla="*/ 520 h 536"/>
                  <a:gd name="T34" fmla="*/ 305 w 526"/>
                  <a:gd name="T35" fmla="*/ 533 h 536"/>
                  <a:gd name="T36" fmla="*/ 257 w 526"/>
                  <a:gd name="T37" fmla="*/ 536 h 536"/>
                  <a:gd name="T38" fmla="*/ 207 w 526"/>
                  <a:gd name="T39" fmla="*/ 531 h 536"/>
                  <a:gd name="T40" fmla="*/ 159 w 526"/>
                  <a:gd name="T41" fmla="*/ 517 h 536"/>
                  <a:gd name="T42" fmla="*/ 115 w 526"/>
                  <a:gd name="T43" fmla="*/ 495 h 536"/>
                  <a:gd name="T44" fmla="*/ 76 w 526"/>
                  <a:gd name="T45" fmla="*/ 466 h 536"/>
                  <a:gd name="T46" fmla="*/ 43 w 526"/>
                  <a:gd name="T47" fmla="*/ 432 h 536"/>
                  <a:gd name="T48" fmla="*/ 19 w 526"/>
                  <a:gd name="T49" fmla="*/ 390 h 536"/>
                  <a:gd name="T50" fmla="*/ 0 w 526"/>
                  <a:gd name="T51" fmla="*/ 344 h 536"/>
                  <a:gd name="T52" fmla="*/ 59 w 526"/>
                  <a:gd name="T53" fmla="*/ 344 h 536"/>
                  <a:gd name="T54" fmla="*/ 78 w 526"/>
                  <a:gd name="T55" fmla="*/ 382 h 536"/>
                  <a:gd name="T56" fmla="*/ 104 w 526"/>
                  <a:gd name="T57" fmla="*/ 414 h 536"/>
                  <a:gd name="T58" fmla="*/ 135 w 526"/>
                  <a:gd name="T59" fmla="*/ 443 h 536"/>
                  <a:gd name="T60" fmla="*/ 173 w 526"/>
                  <a:gd name="T61" fmla="*/ 463 h 536"/>
                  <a:gd name="T62" fmla="*/ 213 w 526"/>
                  <a:gd name="T63" fmla="*/ 475 h 536"/>
                  <a:gd name="T64" fmla="*/ 257 w 526"/>
                  <a:gd name="T65" fmla="*/ 480 h 536"/>
                  <a:gd name="T66" fmla="*/ 300 w 526"/>
                  <a:gd name="T67" fmla="*/ 477 h 536"/>
                  <a:gd name="T68" fmla="*/ 339 w 526"/>
                  <a:gd name="T69" fmla="*/ 464 h 536"/>
                  <a:gd name="T70" fmla="*/ 377 w 526"/>
                  <a:gd name="T71" fmla="*/ 444 h 536"/>
                  <a:gd name="T72" fmla="*/ 408 w 526"/>
                  <a:gd name="T73" fmla="*/ 418 h 536"/>
                  <a:gd name="T74" fmla="*/ 433 w 526"/>
                  <a:gd name="T75" fmla="*/ 386 h 536"/>
                  <a:gd name="T76" fmla="*/ 453 w 526"/>
                  <a:gd name="T77" fmla="*/ 351 h 536"/>
                  <a:gd name="T78" fmla="*/ 465 w 526"/>
                  <a:gd name="T79" fmla="*/ 310 h 536"/>
                  <a:gd name="T80" fmla="*/ 470 w 526"/>
                  <a:gd name="T81" fmla="*/ 268 h 536"/>
                  <a:gd name="T82" fmla="*/ 465 w 526"/>
                  <a:gd name="T83" fmla="*/ 227 h 536"/>
                  <a:gd name="T84" fmla="*/ 454 w 526"/>
                  <a:gd name="T85" fmla="*/ 189 h 536"/>
                  <a:gd name="T86" fmla="*/ 437 w 526"/>
                  <a:gd name="T87" fmla="*/ 154 h 536"/>
                  <a:gd name="T88" fmla="*/ 412 w 526"/>
                  <a:gd name="T89" fmla="*/ 125 h 536"/>
                  <a:gd name="T90" fmla="*/ 384 w 526"/>
                  <a:gd name="T91" fmla="*/ 98 h 536"/>
                  <a:gd name="T92" fmla="*/ 352 w 526"/>
                  <a:gd name="T93" fmla="*/ 78 h 536"/>
                  <a:gd name="T94" fmla="*/ 314 w 526"/>
                  <a:gd name="T95" fmla="*/ 64 h 536"/>
                  <a:gd name="T96" fmla="*/ 275 w 526"/>
                  <a:gd name="T97" fmla="*/ 56 h 536"/>
                  <a:gd name="T98" fmla="*/ 275 w 526"/>
                  <a:gd name="T99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6" h="536">
                    <a:moveTo>
                      <a:pt x="275" y="0"/>
                    </a:moveTo>
                    <a:lnTo>
                      <a:pt x="321" y="8"/>
                    </a:lnTo>
                    <a:lnTo>
                      <a:pt x="363" y="22"/>
                    </a:lnTo>
                    <a:lnTo>
                      <a:pt x="402" y="42"/>
                    </a:lnTo>
                    <a:lnTo>
                      <a:pt x="437" y="69"/>
                    </a:lnTo>
                    <a:lnTo>
                      <a:pt x="467" y="101"/>
                    </a:lnTo>
                    <a:lnTo>
                      <a:pt x="492" y="137"/>
                    </a:lnTo>
                    <a:lnTo>
                      <a:pt x="511" y="178"/>
                    </a:lnTo>
                    <a:lnTo>
                      <a:pt x="521" y="221"/>
                    </a:lnTo>
                    <a:lnTo>
                      <a:pt x="526" y="268"/>
                    </a:lnTo>
                    <a:lnTo>
                      <a:pt x="521" y="316"/>
                    </a:lnTo>
                    <a:lnTo>
                      <a:pt x="509" y="361"/>
                    </a:lnTo>
                    <a:lnTo>
                      <a:pt x="489" y="404"/>
                    </a:lnTo>
                    <a:lnTo>
                      <a:pt x="462" y="441"/>
                    </a:lnTo>
                    <a:lnTo>
                      <a:pt x="430" y="474"/>
                    </a:lnTo>
                    <a:lnTo>
                      <a:pt x="392" y="500"/>
                    </a:lnTo>
                    <a:lnTo>
                      <a:pt x="350" y="520"/>
                    </a:lnTo>
                    <a:lnTo>
                      <a:pt x="305" y="533"/>
                    </a:lnTo>
                    <a:lnTo>
                      <a:pt x="257" y="536"/>
                    </a:lnTo>
                    <a:lnTo>
                      <a:pt x="207" y="531"/>
                    </a:lnTo>
                    <a:lnTo>
                      <a:pt x="159" y="517"/>
                    </a:lnTo>
                    <a:lnTo>
                      <a:pt x="115" y="495"/>
                    </a:lnTo>
                    <a:lnTo>
                      <a:pt x="76" y="466"/>
                    </a:lnTo>
                    <a:lnTo>
                      <a:pt x="43" y="432"/>
                    </a:lnTo>
                    <a:lnTo>
                      <a:pt x="19" y="390"/>
                    </a:lnTo>
                    <a:lnTo>
                      <a:pt x="0" y="344"/>
                    </a:lnTo>
                    <a:lnTo>
                      <a:pt x="59" y="344"/>
                    </a:lnTo>
                    <a:lnTo>
                      <a:pt x="78" y="382"/>
                    </a:lnTo>
                    <a:lnTo>
                      <a:pt x="104" y="414"/>
                    </a:lnTo>
                    <a:lnTo>
                      <a:pt x="135" y="443"/>
                    </a:lnTo>
                    <a:lnTo>
                      <a:pt x="173" y="463"/>
                    </a:lnTo>
                    <a:lnTo>
                      <a:pt x="213" y="475"/>
                    </a:lnTo>
                    <a:lnTo>
                      <a:pt x="257" y="480"/>
                    </a:lnTo>
                    <a:lnTo>
                      <a:pt x="300" y="477"/>
                    </a:lnTo>
                    <a:lnTo>
                      <a:pt x="339" y="464"/>
                    </a:lnTo>
                    <a:lnTo>
                      <a:pt x="377" y="444"/>
                    </a:lnTo>
                    <a:lnTo>
                      <a:pt x="408" y="418"/>
                    </a:lnTo>
                    <a:lnTo>
                      <a:pt x="433" y="386"/>
                    </a:lnTo>
                    <a:lnTo>
                      <a:pt x="453" y="351"/>
                    </a:lnTo>
                    <a:lnTo>
                      <a:pt x="465" y="310"/>
                    </a:lnTo>
                    <a:lnTo>
                      <a:pt x="470" y="268"/>
                    </a:lnTo>
                    <a:lnTo>
                      <a:pt x="465" y="227"/>
                    </a:lnTo>
                    <a:lnTo>
                      <a:pt x="454" y="189"/>
                    </a:lnTo>
                    <a:lnTo>
                      <a:pt x="437" y="154"/>
                    </a:lnTo>
                    <a:lnTo>
                      <a:pt x="412" y="125"/>
                    </a:lnTo>
                    <a:lnTo>
                      <a:pt x="384" y="98"/>
                    </a:lnTo>
                    <a:lnTo>
                      <a:pt x="352" y="78"/>
                    </a:lnTo>
                    <a:lnTo>
                      <a:pt x="314" y="64"/>
                    </a:lnTo>
                    <a:lnTo>
                      <a:pt x="275" y="56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rgbClr val="E70014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8" name="TextBox 28"/>
            <p:cNvSpPr txBox="1"/>
            <p:nvPr/>
          </p:nvSpPr>
          <p:spPr>
            <a:xfrm>
              <a:off x="10169732" y="2411054"/>
              <a:ext cx="1030068" cy="6755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99</a:t>
              </a:r>
              <a:r>
                <a:rPr lang="en-US" sz="1600" dirty="0">
                  <a:solidFill>
                    <a:srgbClr val="6A7484"/>
                  </a:solidFill>
                  <a:latin typeface="Lato" pitchFamily="34" charset="0"/>
                  <a:ea typeface="Open Sans Condensed" pitchFamily="34" charset="0"/>
                  <a:cs typeface="Open Sans Condensed" pitchFamily="34" charset="0"/>
                </a:rPr>
                <a:t>%</a:t>
              </a:r>
              <a:endParaRPr lang="en-US" sz="1400" dirty="0">
                <a:solidFill>
                  <a:srgbClr val="6A7484"/>
                </a:solidFill>
                <a:latin typeface="Lato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39" name="Rectangle 72"/>
            <p:cNvSpPr/>
            <p:nvPr/>
          </p:nvSpPr>
          <p:spPr>
            <a:xfrm>
              <a:off x="9647529" y="3763937"/>
              <a:ext cx="2019069" cy="234144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9663206" y="3935919"/>
              <a:ext cx="2024278" cy="2123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100" spc="7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制作成胶片，以便应用到更广泛的领域中。</a:t>
              </a:r>
              <a:endParaRPr lang="en-US" altLang="zh-CN" sz="1100" spc="7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4378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6122300" y="1725668"/>
            <a:ext cx="2558787" cy="2347284"/>
          </a:xfrm>
          <a:prstGeom prst="rect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6"/>
          <p:cNvSpPr/>
          <p:nvPr/>
        </p:nvSpPr>
        <p:spPr>
          <a:xfrm>
            <a:off x="384760" y="3882987"/>
            <a:ext cx="2736000" cy="2088000"/>
          </a:xfrm>
          <a:prstGeom prst="rect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3281374" y="1700808"/>
            <a:ext cx="2705024" cy="4307164"/>
          </a:xfrm>
          <a:prstGeom prst="rect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矩形 10"/>
          <p:cNvSpPr/>
          <p:nvPr/>
        </p:nvSpPr>
        <p:spPr>
          <a:xfrm>
            <a:off x="334566" y="1700808"/>
            <a:ext cx="2813015" cy="2024108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8816585" y="1721510"/>
            <a:ext cx="3042728" cy="2351442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5205" y="4226646"/>
            <a:ext cx="5764107" cy="178132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552971" y="4249674"/>
            <a:ext cx="2445891" cy="1214524"/>
            <a:chOff x="1054646" y="4005064"/>
            <a:chExt cx="2445891" cy="1214524"/>
          </a:xfrm>
        </p:grpSpPr>
        <p:sp>
          <p:nvSpPr>
            <p:cNvPr id="15" name="TextBox 46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178747" y="2292048"/>
            <a:ext cx="2445891" cy="1214524"/>
            <a:chOff x="1054646" y="4005064"/>
            <a:chExt cx="2445891" cy="1214524"/>
          </a:xfrm>
        </p:grpSpPr>
        <p:sp>
          <p:nvSpPr>
            <p:cNvPr id="18" name="TextBox 49"/>
            <p:cNvSpPr txBox="1"/>
            <p:nvPr/>
          </p:nvSpPr>
          <p:spPr>
            <a:xfrm>
              <a:off x="1973660" y="4005064"/>
              <a:ext cx="607860" cy="3086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19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关键字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54646" y="4365104"/>
              <a:ext cx="2445891" cy="854484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600"/>
                </a:spcAft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为客户服务是我们存在唯一理由，客户需求是我们发展的原动力。我们坚持以客户为中心。</a:t>
              </a:r>
              <a:endParaRPr lang="en-US" altLang="zh-CN" sz="11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58902" y="4620174"/>
            <a:ext cx="2271322" cy="565604"/>
            <a:chOff x="2082328" y="4594770"/>
            <a:chExt cx="2271322" cy="565604"/>
          </a:xfrm>
        </p:grpSpPr>
        <p:sp>
          <p:nvSpPr>
            <p:cNvPr id="21" name="文本框 10"/>
            <p:cNvSpPr txBox="1"/>
            <p:nvPr/>
          </p:nvSpPr>
          <p:spPr>
            <a:xfrm flipH="1">
              <a:off x="2082328" y="4594770"/>
              <a:ext cx="2271322" cy="5656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这里是标题</a:t>
              </a:r>
              <a:endPara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176462" y="5119688"/>
              <a:ext cx="181451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/>
          <p:cNvSpPr/>
          <p:nvPr/>
        </p:nvSpPr>
        <p:spPr>
          <a:xfrm>
            <a:off x="3358902" y="2315280"/>
            <a:ext cx="262749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</a:t>
            </a: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spc="7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以便应用到更广泛的领域中，以便应用到更广泛的领域中。</a:t>
            </a: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100" spc="7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341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57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125104" y="1772816"/>
            <a:ext cx="2220434" cy="2916393"/>
            <a:chOff x="9125104" y="1772816"/>
            <a:chExt cx="2220434" cy="2916393"/>
          </a:xfrm>
        </p:grpSpPr>
        <p:cxnSp>
          <p:nvCxnSpPr>
            <p:cNvPr id="9" name="Straight Connector 38"/>
            <p:cNvCxnSpPr/>
            <p:nvPr/>
          </p:nvCxnSpPr>
          <p:spPr>
            <a:xfrm>
              <a:off x="10235321" y="2956145"/>
              <a:ext cx="0" cy="1005752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14"/>
            <p:cNvSpPr/>
            <p:nvPr/>
          </p:nvSpPr>
          <p:spPr>
            <a:xfrm>
              <a:off x="9618368" y="1772816"/>
              <a:ext cx="1233906" cy="1233906"/>
            </a:xfrm>
            <a:prstGeom prst="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5"/>
            <p:cNvSpPr/>
            <p:nvPr/>
          </p:nvSpPr>
          <p:spPr>
            <a:xfrm>
              <a:off x="9618368" y="2905567"/>
              <a:ext cx="1233906" cy="101154"/>
            </a:xfrm>
            <a:prstGeom prst="rect">
              <a:avLst/>
            </a:prstGeom>
            <a:solidFill>
              <a:srgbClr val="353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32"/>
            <p:cNvSpPr txBox="1"/>
            <p:nvPr/>
          </p:nvSpPr>
          <p:spPr>
            <a:xfrm>
              <a:off x="9125104" y="4180804"/>
              <a:ext cx="2220434" cy="508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Car</a:t>
              </a: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9991046" y="2201864"/>
              <a:ext cx="488550" cy="375809"/>
            </a:xfrm>
            <a:custGeom>
              <a:avLst/>
              <a:gdLst>
                <a:gd name="T0" fmla="*/ 346 w 351"/>
                <a:gd name="T1" fmla="*/ 193 h 270"/>
                <a:gd name="T2" fmla="*/ 348 w 351"/>
                <a:gd name="T3" fmla="*/ 222 h 270"/>
                <a:gd name="T4" fmla="*/ 344 w 351"/>
                <a:gd name="T5" fmla="*/ 226 h 270"/>
                <a:gd name="T6" fmla="*/ 336 w 351"/>
                <a:gd name="T7" fmla="*/ 261 h 270"/>
                <a:gd name="T8" fmla="*/ 307 w 351"/>
                <a:gd name="T9" fmla="*/ 270 h 270"/>
                <a:gd name="T10" fmla="*/ 289 w 351"/>
                <a:gd name="T11" fmla="*/ 251 h 270"/>
                <a:gd name="T12" fmla="*/ 74 w 351"/>
                <a:gd name="T13" fmla="*/ 251 h 270"/>
                <a:gd name="T14" fmla="*/ 55 w 351"/>
                <a:gd name="T15" fmla="*/ 270 h 270"/>
                <a:gd name="T16" fmla="*/ 26 w 351"/>
                <a:gd name="T17" fmla="*/ 261 h 270"/>
                <a:gd name="T18" fmla="*/ 8 w 351"/>
                <a:gd name="T19" fmla="*/ 226 h 270"/>
                <a:gd name="T20" fmla="*/ 4 w 351"/>
                <a:gd name="T21" fmla="*/ 222 h 270"/>
                <a:gd name="T22" fmla="*/ 7 w 351"/>
                <a:gd name="T23" fmla="*/ 193 h 270"/>
                <a:gd name="T24" fmla="*/ 297 w 351"/>
                <a:gd name="T25" fmla="*/ 130 h 270"/>
                <a:gd name="T26" fmla="*/ 288 w 351"/>
                <a:gd name="T27" fmla="*/ 139 h 270"/>
                <a:gd name="T28" fmla="*/ 285 w 351"/>
                <a:gd name="T29" fmla="*/ 152 h 270"/>
                <a:gd name="T30" fmla="*/ 294 w 351"/>
                <a:gd name="T31" fmla="*/ 162 h 270"/>
                <a:gd name="T32" fmla="*/ 307 w 351"/>
                <a:gd name="T33" fmla="*/ 164 h 270"/>
                <a:gd name="T34" fmla="*/ 317 w 351"/>
                <a:gd name="T35" fmla="*/ 157 h 270"/>
                <a:gd name="T36" fmla="*/ 319 w 351"/>
                <a:gd name="T37" fmla="*/ 143 h 270"/>
                <a:gd name="T38" fmla="*/ 312 w 351"/>
                <a:gd name="T39" fmla="*/ 133 h 270"/>
                <a:gd name="T40" fmla="*/ 49 w 351"/>
                <a:gd name="T41" fmla="*/ 130 h 270"/>
                <a:gd name="T42" fmla="*/ 36 w 351"/>
                <a:gd name="T43" fmla="*/ 135 h 270"/>
                <a:gd name="T44" fmla="*/ 32 w 351"/>
                <a:gd name="T45" fmla="*/ 148 h 270"/>
                <a:gd name="T46" fmla="*/ 36 w 351"/>
                <a:gd name="T47" fmla="*/ 160 h 270"/>
                <a:gd name="T48" fmla="*/ 49 w 351"/>
                <a:gd name="T49" fmla="*/ 166 h 270"/>
                <a:gd name="T50" fmla="*/ 61 w 351"/>
                <a:gd name="T51" fmla="*/ 160 h 270"/>
                <a:gd name="T52" fmla="*/ 67 w 351"/>
                <a:gd name="T53" fmla="*/ 148 h 270"/>
                <a:gd name="T54" fmla="*/ 61 w 351"/>
                <a:gd name="T55" fmla="*/ 135 h 270"/>
                <a:gd name="T56" fmla="*/ 49 w 351"/>
                <a:gd name="T57" fmla="*/ 130 h 270"/>
                <a:gd name="T58" fmla="*/ 182 w 351"/>
                <a:gd name="T59" fmla="*/ 19 h 270"/>
                <a:gd name="T60" fmla="*/ 175 w 351"/>
                <a:gd name="T61" fmla="*/ 20 h 270"/>
                <a:gd name="T62" fmla="*/ 148 w 351"/>
                <a:gd name="T63" fmla="*/ 20 h 270"/>
                <a:gd name="T64" fmla="*/ 106 w 351"/>
                <a:gd name="T65" fmla="*/ 23 h 270"/>
                <a:gd name="T66" fmla="*/ 84 w 351"/>
                <a:gd name="T67" fmla="*/ 40 h 270"/>
                <a:gd name="T68" fmla="*/ 67 w 351"/>
                <a:gd name="T69" fmla="*/ 81 h 270"/>
                <a:gd name="T70" fmla="*/ 59 w 351"/>
                <a:gd name="T71" fmla="*/ 107 h 270"/>
                <a:gd name="T72" fmla="*/ 296 w 351"/>
                <a:gd name="T73" fmla="*/ 110 h 270"/>
                <a:gd name="T74" fmla="*/ 296 w 351"/>
                <a:gd name="T75" fmla="*/ 104 h 270"/>
                <a:gd name="T76" fmla="*/ 284 w 351"/>
                <a:gd name="T77" fmla="*/ 75 h 270"/>
                <a:gd name="T78" fmla="*/ 269 w 351"/>
                <a:gd name="T79" fmla="*/ 38 h 270"/>
                <a:gd name="T80" fmla="*/ 254 w 351"/>
                <a:gd name="T81" fmla="*/ 23 h 270"/>
                <a:gd name="T82" fmla="*/ 209 w 351"/>
                <a:gd name="T83" fmla="*/ 20 h 270"/>
                <a:gd name="T84" fmla="*/ 196 w 351"/>
                <a:gd name="T85" fmla="*/ 0 h 270"/>
                <a:gd name="T86" fmla="*/ 247 w 351"/>
                <a:gd name="T87" fmla="*/ 2 h 270"/>
                <a:gd name="T88" fmla="*/ 268 w 351"/>
                <a:gd name="T89" fmla="*/ 6 h 270"/>
                <a:gd name="T90" fmla="*/ 291 w 351"/>
                <a:gd name="T91" fmla="*/ 37 h 270"/>
                <a:gd name="T92" fmla="*/ 315 w 351"/>
                <a:gd name="T93" fmla="*/ 89 h 270"/>
                <a:gd name="T94" fmla="*/ 339 w 351"/>
                <a:gd name="T95" fmla="*/ 118 h 270"/>
                <a:gd name="T96" fmla="*/ 350 w 351"/>
                <a:gd name="T97" fmla="*/ 151 h 270"/>
                <a:gd name="T98" fmla="*/ 351 w 351"/>
                <a:gd name="T99" fmla="*/ 178 h 270"/>
                <a:gd name="T100" fmla="*/ 349 w 351"/>
                <a:gd name="T101" fmla="*/ 183 h 270"/>
                <a:gd name="T102" fmla="*/ 175 w 351"/>
                <a:gd name="T103" fmla="*/ 183 h 270"/>
                <a:gd name="T104" fmla="*/ 1 w 351"/>
                <a:gd name="T105" fmla="*/ 182 h 270"/>
                <a:gd name="T106" fmla="*/ 0 w 351"/>
                <a:gd name="T107" fmla="*/ 171 h 270"/>
                <a:gd name="T108" fmla="*/ 3 w 351"/>
                <a:gd name="T109" fmla="*/ 139 h 270"/>
                <a:gd name="T110" fmla="*/ 20 w 351"/>
                <a:gd name="T111" fmla="*/ 112 h 270"/>
                <a:gd name="T112" fmla="*/ 44 w 351"/>
                <a:gd name="T113" fmla="*/ 70 h 270"/>
                <a:gd name="T114" fmla="*/ 70 w 351"/>
                <a:gd name="T115" fmla="*/ 23 h 270"/>
                <a:gd name="T116" fmla="*/ 88 w 351"/>
                <a:gd name="T117" fmla="*/ 3 h 270"/>
                <a:gd name="T118" fmla="*/ 119 w 351"/>
                <a:gd name="T119" fmla="*/ 1 h 270"/>
                <a:gd name="T120" fmla="*/ 177 w 351"/>
                <a:gd name="T121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1" h="270">
                  <a:moveTo>
                    <a:pt x="8" y="193"/>
                  </a:moveTo>
                  <a:lnTo>
                    <a:pt x="344" y="193"/>
                  </a:lnTo>
                  <a:lnTo>
                    <a:pt x="346" y="193"/>
                  </a:lnTo>
                  <a:lnTo>
                    <a:pt x="348" y="195"/>
                  </a:lnTo>
                  <a:lnTo>
                    <a:pt x="348" y="196"/>
                  </a:lnTo>
                  <a:lnTo>
                    <a:pt x="348" y="222"/>
                  </a:lnTo>
                  <a:lnTo>
                    <a:pt x="348" y="224"/>
                  </a:lnTo>
                  <a:lnTo>
                    <a:pt x="346" y="226"/>
                  </a:lnTo>
                  <a:lnTo>
                    <a:pt x="344" y="226"/>
                  </a:lnTo>
                  <a:lnTo>
                    <a:pt x="339" y="226"/>
                  </a:lnTo>
                  <a:lnTo>
                    <a:pt x="339" y="251"/>
                  </a:lnTo>
                  <a:lnTo>
                    <a:pt x="336" y="261"/>
                  </a:lnTo>
                  <a:lnTo>
                    <a:pt x="329" y="267"/>
                  </a:lnTo>
                  <a:lnTo>
                    <a:pt x="319" y="270"/>
                  </a:lnTo>
                  <a:lnTo>
                    <a:pt x="307" y="270"/>
                  </a:lnTo>
                  <a:lnTo>
                    <a:pt x="297" y="267"/>
                  </a:lnTo>
                  <a:lnTo>
                    <a:pt x="291" y="261"/>
                  </a:lnTo>
                  <a:lnTo>
                    <a:pt x="289" y="251"/>
                  </a:lnTo>
                  <a:lnTo>
                    <a:pt x="289" y="226"/>
                  </a:lnTo>
                  <a:lnTo>
                    <a:pt x="74" y="226"/>
                  </a:lnTo>
                  <a:lnTo>
                    <a:pt x="74" y="251"/>
                  </a:lnTo>
                  <a:lnTo>
                    <a:pt x="71" y="261"/>
                  </a:lnTo>
                  <a:lnTo>
                    <a:pt x="64" y="267"/>
                  </a:lnTo>
                  <a:lnTo>
                    <a:pt x="55" y="270"/>
                  </a:lnTo>
                  <a:lnTo>
                    <a:pt x="43" y="270"/>
                  </a:lnTo>
                  <a:lnTo>
                    <a:pt x="33" y="267"/>
                  </a:lnTo>
                  <a:lnTo>
                    <a:pt x="26" y="261"/>
                  </a:lnTo>
                  <a:lnTo>
                    <a:pt x="24" y="251"/>
                  </a:lnTo>
                  <a:lnTo>
                    <a:pt x="24" y="226"/>
                  </a:lnTo>
                  <a:lnTo>
                    <a:pt x="8" y="226"/>
                  </a:lnTo>
                  <a:lnTo>
                    <a:pt x="7" y="226"/>
                  </a:lnTo>
                  <a:lnTo>
                    <a:pt x="4" y="224"/>
                  </a:lnTo>
                  <a:lnTo>
                    <a:pt x="4" y="222"/>
                  </a:lnTo>
                  <a:lnTo>
                    <a:pt x="4" y="196"/>
                  </a:lnTo>
                  <a:lnTo>
                    <a:pt x="4" y="195"/>
                  </a:lnTo>
                  <a:lnTo>
                    <a:pt x="7" y="193"/>
                  </a:lnTo>
                  <a:lnTo>
                    <a:pt x="8" y="193"/>
                  </a:lnTo>
                  <a:close/>
                  <a:moveTo>
                    <a:pt x="303" y="130"/>
                  </a:moveTo>
                  <a:lnTo>
                    <a:pt x="297" y="130"/>
                  </a:lnTo>
                  <a:lnTo>
                    <a:pt x="294" y="133"/>
                  </a:lnTo>
                  <a:lnTo>
                    <a:pt x="290" y="135"/>
                  </a:lnTo>
                  <a:lnTo>
                    <a:pt x="288" y="139"/>
                  </a:lnTo>
                  <a:lnTo>
                    <a:pt x="285" y="143"/>
                  </a:lnTo>
                  <a:lnTo>
                    <a:pt x="285" y="148"/>
                  </a:lnTo>
                  <a:lnTo>
                    <a:pt x="285" y="152"/>
                  </a:lnTo>
                  <a:lnTo>
                    <a:pt x="288" y="157"/>
                  </a:lnTo>
                  <a:lnTo>
                    <a:pt x="290" y="160"/>
                  </a:lnTo>
                  <a:lnTo>
                    <a:pt x="294" y="162"/>
                  </a:lnTo>
                  <a:lnTo>
                    <a:pt x="297" y="164"/>
                  </a:lnTo>
                  <a:lnTo>
                    <a:pt x="303" y="166"/>
                  </a:lnTo>
                  <a:lnTo>
                    <a:pt x="307" y="164"/>
                  </a:lnTo>
                  <a:lnTo>
                    <a:pt x="312" y="162"/>
                  </a:lnTo>
                  <a:lnTo>
                    <a:pt x="315" y="160"/>
                  </a:lnTo>
                  <a:lnTo>
                    <a:pt x="317" y="157"/>
                  </a:lnTo>
                  <a:lnTo>
                    <a:pt x="319" y="152"/>
                  </a:lnTo>
                  <a:lnTo>
                    <a:pt x="320" y="148"/>
                  </a:lnTo>
                  <a:lnTo>
                    <a:pt x="319" y="143"/>
                  </a:lnTo>
                  <a:lnTo>
                    <a:pt x="317" y="139"/>
                  </a:lnTo>
                  <a:lnTo>
                    <a:pt x="315" y="135"/>
                  </a:lnTo>
                  <a:lnTo>
                    <a:pt x="312" y="133"/>
                  </a:lnTo>
                  <a:lnTo>
                    <a:pt x="307" y="130"/>
                  </a:lnTo>
                  <a:lnTo>
                    <a:pt x="303" y="130"/>
                  </a:lnTo>
                  <a:close/>
                  <a:moveTo>
                    <a:pt x="49" y="130"/>
                  </a:moveTo>
                  <a:lnTo>
                    <a:pt x="44" y="130"/>
                  </a:lnTo>
                  <a:lnTo>
                    <a:pt x="40" y="133"/>
                  </a:lnTo>
                  <a:lnTo>
                    <a:pt x="36" y="135"/>
                  </a:lnTo>
                  <a:lnTo>
                    <a:pt x="34" y="139"/>
                  </a:lnTo>
                  <a:lnTo>
                    <a:pt x="32" y="143"/>
                  </a:lnTo>
                  <a:lnTo>
                    <a:pt x="32" y="148"/>
                  </a:lnTo>
                  <a:lnTo>
                    <a:pt x="32" y="152"/>
                  </a:lnTo>
                  <a:lnTo>
                    <a:pt x="34" y="157"/>
                  </a:lnTo>
                  <a:lnTo>
                    <a:pt x="36" y="160"/>
                  </a:lnTo>
                  <a:lnTo>
                    <a:pt x="40" y="162"/>
                  </a:lnTo>
                  <a:lnTo>
                    <a:pt x="44" y="164"/>
                  </a:lnTo>
                  <a:lnTo>
                    <a:pt x="49" y="166"/>
                  </a:lnTo>
                  <a:lnTo>
                    <a:pt x="53" y="164"/>
                  </a:lnTo>
                  <a:lnTo>
                    <a:pt x="58" y="162"/>
                  </a:lnTo>
                  <a:lnTo>
                    <a:pt x="61" y="160"/>
                  </a:lnTo>
                  <a:lnTo>
                    <a:pt x="63" y="157"/>
                  </a:lnTo>
                  <a:lnTo>
                    <a:pt x="65" y="152"/>
                  </a:lnTo>
                  <a:lnTo>
                    <a:pt x="67" y="148"/>
                  </a:lnTo>
                  <a:lnTo>
                    <a:pt x="65" y="143"/>
                  </a:lnTo>
                  <a:lnTo>
                    <a:pt x="63" y="139"/>
                  </a:lnTo>
                  <a:lnTo>
                    <a:pt x="61" y="135"/>
                  </a:lnTo>
                  <a:lnTo>
                    <a:pt x="58" y="133"/>
                  </a:lnTo>
                  <a:lnTo>
                    <a:pt x="53" y="130"/>
                  </a:lnTo>
                  <a:lnTo>
                    <a:pt x="49" y="130"/>
                  </a:lnTo>
                  <a:close/>
                  <a:moveTo>
                    <a:pt x="191" y="19"/>
                  </a:moveTo>
                  <a:lnTo>
                    <a:pt x="186" y="19"/>
                  </a:lnTo>
                  <a:lnTo>
                    <a:pt x="182" y="19"/>
                  </a:lnTo>
                  <a:lnTo>
                    <a:pt x="179" y="19"/>
                  </a:lnTo>
                  <a:lnTo>
                    <a:pt x="177" y="20"/>
                  </a:lnTo>
                  <a:lnTo>
                    <a:pt x="175" y="20"/>
                  </a:lnTo>
                  <a:lnTo>
                    <a:pt x="171" y="20"/>
                  </a:lnTo>
                  <a:lnTo>
                    <a:pt x="161" y="20"/>
                  </a:lnTo>
                  <a:lnTo>
                    <a:pt x="148" y="20"/>
                  </a:lnTo>
                  <a:lnTo>
                    <a:pt x="133" y="21"/>
                  </a:lnTo>
                  <a:lnTo>
                    <a:pt x="118" y="22"/>
                  </a:lnTo>
                  <a:lnTo>
                    <a:pt x="106" y="23"/>
                  </a:lnTo>
                  <a:lnTo>
                    <a:pt x="96" y="25"/>
                  </a:lnTo>
                  <a:lnTo>
                    <a:pt x="91" y="30"/>
                  </a:lnTo>
                  <a:lnTo>
                    <a:pt x="84" y="40"/>
                  </a:lnTo>
                  <a:lnTo>
                    <a:pt x="77" y="53"/>
                  </a:lnTo>
                  <a:lnTo>
                    <a:pt x="72" y="67"/>
                  </a:lnTo>
                  <a:lnTo>
                    <a:pt x="67" y="81"/>
                  </a:lnTo>
                  <a:lnTo>
                    <a:pt x="62" y="94"/>
                  </a:lnTo>
                  <a:lnTo>
                    <a:pt x="60" y="103"/>
                  </a:lnTo>
                  <a:lnTo>
                    <a:pt x="59" y="107"/>
                  </a:lnTo>
                  <a:lnTo>
                    <a:pt x="59" y="109"/>
                  </a:lnTo>
                  <a:lnTo>
                    <a:pt x="60" y="110"/>
                  </a:lnTo>
                  <a:lnTo>
                    <a:pt x="296" y="110"/>
                  </a:lnTo>
                  <a:lnTo>
                    <a:pt x="297" y="109"/>
                  </a:lnTo>
                  <a:lnTo>
                    <a:pt x="297" y="107"/>
                  </a:lnTo>
                  <a:lnTo>
                    <a:pt x="296" y="104"/>
                  </a:lnTo>
                  <a:lnTo>
                    <a:pt x="293" y="96"/>
                  </a:lnTo>
                  <a:lnTo>
                    <a:pt x="290" y="87"/>
                  </a:lnTo>
                  <a:lnTo>
                    <a:pt x="284" y="75"/>
                  </a:lnTo>
                  <a:lnTo>
                    <a:pt x="279" y="61"/>
                  </a:lnTo>
                  <a:lnTo>
                    <a:pt x="275" y="48"/>
                  </a:lnTo>
                  <a:lnTo>
                    <a:pt x="269" y="38"/>
                  </a:lnTo>
                  <a:lnTo>
                    <a:pt x="265" y="30"/>
                  </a:lnTo>
                  <a:lnTo>
                    <a:pt x="260" y="25"/>
                  </a:lnTo>
                  <a:lnTo>
                    <a:pt x="254" y="23"/>
                  </a:lnTo>
                  <a:lnTo>
                    <a:pt x="242" y="21"/>
                  </a:lnTo>
                  <a:lnTo>
                    <a:pt x="227" y="20"/>
                  </a:lnTo>
                  <a:lnTo>
                    <a:pt x="209" y="20"/>
                  </a:lnTo>
                  <a:lnTo>
                    <a:pt x="191" y="19"/>
                  </a:lnTo>
                  <a:close/>
                  <a:moveTo>
                    <a:pt x="177" y="0"/>
                  </a:moveTo>
                  <a:lnTo>
                    <a:pt x="196" y="0"/>
                  </a:lnTo>
                  <a:lnTo>
                    <a:pt x="216" y="0"/>
                  </a:lnTo>
                  <a:lnTo>
                    <a:pt x="233" y="1"/>
                  </a:lnTo>
                  <a:lnTo>
                    <a:pt x="247" y="2"/>
                  </a:lnTo>
                  <a:lnTo>
                    <a:pt x="257" y="3"/>
                  </a:lnTo>
                  <a:lnTo>
                    <a:pt x="263" y="3"/>
                  </a:lnTo>
                  <a:lnTo>
                    <a:pt x="268" y="6"/>
                  </a:lnTo>
                  <a:lnTo>
                    <a:pt x="275" y="13"/>
                  </a:lnTo>
                  <a:lnTo>
                    <a:pt x="282" y="23"/>
                  </a:lnTo>
                  <a:lnTo>
                    <a:pt x="291" y="37"/>
                  </a:lnTo>
                  <a:lnTo>
                    <a:pt x="300" y="54"/>
                  </a:lnTo>
                  <a:lnTo>
                    <a:pt x="308" y="70"/>
                  </a:lnTo>
                  <a:lnTo>
                    <a:pt x="315" y="89"/>
                  </a:lnTo>
                  <a:lnTo>
                    <a:pt x="320" y="106"/>
                  </a:lnTo>
                  <a:lnTo>
                    <a:pt x="331" y="112"/>
                  </a:lnTo>
                  <a:lnTo>
                    <a:pt x="339" y="118"/>
                  </a:lnTo>
                  <a:lnTo>
                    <a:pt x="344" y="128"/>
                  </a:lnTo>
                  <a:lnTo>
                    <a:pt x="349" y="139"/>
                  </a:lnTo>
                  <a:lnTo>
                    <a:pt x="350" y="151"/>
                  </a:lnTo>
                  <a:lnTo>
                    <a:pt x="351" y="162"/>
                  </a:lnTo>
                  <a:lnTo>
                    <a:pt x="351" y="171"/>
                  </a:lnTo>
                  <a:lnTo>
                    <a:pt x="351" y="178"/>
                  </a:lnTo>
                  <a:lnTo>
                    <a:pt x="351" y="181"/>
                  </a:lnTo>
                  <a:lnTo>
                    <a:pt x="350" y="182"/>
                  </a:lnTo>
                  <a:lnTo>
                    <a:pt x="349" y="183"/>
                  </a:lnTo>
                  <a:lnTo>
                    <a:pt x="346" y="184"/>
                  </a:lnTo>
                  <a:lnTo>
                    <a:pt x="346" y="184"/>
                  </a:lnTo>
                  <a:lnTo>
                    <a:pt x="175" y="183"/>
                  </a:lnTo>
                  <a:lnTo>
                    <a:pt x="4" y="184"/>
                  </a:lnTo>
                  <a:lnTo>
                    <a:pt x="2" y="183"/>
                  </a:lnTo>
                  <a:lnTo>
                    <a:pt x="1" y="182"/>
                  </a:lnTo>
                  <a:lnTo>
                    <a:pt x="1" y="181"/>
                  </a:lnTo>
                  <a:lnTo>
                    <a:pt x="0" y="178"/>
                  </a:lnTo>
                  <a:lnTo>
                    <a:pt x="0" y="171"/>
                  </a:lnTo>
                  <a:lnTo>
                    <a:pt x="0" y="162"/>
                  </a:lnTo>
                  <a:lnTo>
                    <a:pt x="1" y="151"/>
                  </a:lnTo>
                  <a:lnTo>
                    <a:pt x="3" y="139"/>
                  </a:lnTo>
                  <a:lnTo>
                    <a:pt x="7" y="128"/>
                  </a:lnTo>
                  <a:lnTo>
                    <a:pt x="12" y="118"/>
                  </a:lnTo>
                  <a:lnTo>
                    <a:pt x="20" y="112"/>
                  </a:lnTo>
                  <a:lnTo>
                    <a:pt x="31" y="106"/>
                  </a:lnTo>
                  <a:lnTo>
                    <a:pt x="36" y="89"/>
                  </a:lnTo>
                  <a:lnTo>
                    <a:pt x="44" y="70"/>
                  </a:lnTo>
                  <a:lnTo>
                    <a:pt x="51" y="54"/>
                  </a:lnTo>
                  <a:lnTo>
                    <a:pt x="61" y="37"/>
                  </a:lnTo>
                  <a:lnTo>
                    <a:pt x="70" y="23"/>
                  </a:lnTo>
                  <a:lnTo>
                    <a:pt x="77" y="13"/>
                  </a:lnTo>
                  <a:lnTo>
                    <a:pt x="84" y="6"/>
                  </a:lnTo>
                  <a:lnTo>
                    <a:pt x="88" y="3"/>
                  </a:lnTo>
                  <a:lnTo>
                    <a:pt x="94" y="3"/>
                  </a:lnTo>
                  <a:lnTo>
                    <a:pt x="104" y="2"/>
                  </a:lnTo>
                  <a:lnTo>
                    <a:pt x="119" y="1"/>
                  </a:lnTo>
                  <a:lnTo>
                    <a:pt x="136" y="0"/>
                  </a:lnTo>
                  <a:lnTo>
                    <a:pt x="156" y="0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2061" y="1772816"/>
            <a:ext cx="2220434" cy="2916393"/>
            <a:chOff x="912061" y="1772816"/>
            <a:chExt cx="2220434" cy="2916393"/>
          </a:xfrm>
        </p:grpSpPr>
        <p:cxnSp>
          <p:nvCxnSpPr>
            <p:cNvPr id="15" name="Straight Connector 35"/>
            <p:cNvCxnSpPr/>
            <p:nvPr/>
          </p:nvCxnSpPr>
          <p:spPr>
            <a:xfrm>
              <a:off x="2022278" y="2956145"/>
              <a:ext cx="0" cy="1005752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0"/>
            <p:cNvSpPr/>
            <p:nvPr/>
          </p:nvSpPr>
          <p:spPr>
            <a:xfrm>
              <a:off x="1405325" y="1772816"/>
              <a:ext cx="1233906" cy="1233906"/>
            </a:xfrm>
            <a:prstGeom prst="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1405325" y="2905567"/>
              <a:ext cx="1233906" cy="101154"/>
            </a:xfrm>
            <a:prstGeom prst="rect">
              <a:avLst/>
            </a:prstGeom>
            <a:solidFill>
              <a:srgbClr val="353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26"/>
            <p:cNvSpPr txBox="1"/>
            <p:nvPr/>
          </p:nvSpPr>
          <p:spPr>
            <a:xfrm>
              <a:off x="912061" y="4180804"/>
              <a:ext cx="2220434" cy="508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Plane</a:t>
              </a: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 flipH="1">
              <a:off x="1774011" y="2159864"/>
              <a:ext cx="496533" cy="459810"/>
            </a:xfrm>
            <a:custGeom>
              <a:avLst/>
              <a:gdLst>
                <a:gd name="T0" fmla="*/ 222 w 311"/>
                <a:gd name="T1" fmla="*/ 1 h 288"/>
                <a:gd name="T2" fmla="*/ 228 w 311"/>
                <a:gd name="T3" fmla="*/ 3 h 288"/>
                <a:gd name="T4" fmla="*/ 216 w 311"/>
                <a:gd name="T5" fmla="*/ 5 h 288"/>
                <a:gd name="T6" fmla="*/ 210 w 311"/>
                <a:gd name="T7" fmla="*/ 12 h 288"/>
                <a:gd name="T8" fmla="*/ 197 w 311"/>
                <a:gd name="T9" fmla="*/ 34 h 288"/>
                <a:gd name="T10" fmla="*/ 179 w 311"/>
                <a:gd name="T11" fmla="*/ 68 h 288"/>
                <a:gd name="T12" fmla="*/ 186 w 311"/>
                <a:gd name="T13" fmla="*/ 73 h 288"/>
                <a:gd name="T14" fmla="*/ 171 w 311"/>
                <a:gd name="T15" fmla="*/ 83 h 288"/>
                <a:gd name="T16" fmla="*/ 163 w 311"/>
                <a:gd name="T17" fmla="*/ 116 h 288"/>
                <a:gd name="T18" fmla="*/ 191 w 311"/>
                <a:gd name="T19" fmla="*/ 128 h 288"/>
                <a:gd name="T20" fmla="*/ 227 w 311"/>
                <a:gd name="T21" fmla="*/ 128 h 288"/>
                <a:gd name="T22" fmla="*/ 243 w 311"/>
                <a:gd name="T23" fmla="*/ 129 h 288"/>
                <a:gd name="T24" fmla="*/ 262 w 311"/>
                <a:gd name="T25" fmla="*/ 132 h 288"/>
                <a:gd name="T26" fmla="*/ 311 w 311"/>
                <a:gd name="T27" fmla="*/ 89 h 288"/>
                <a:gd name="T28" fmla="*/ 302 w 311"/>
                <a:gd name="T29" fmla="*/ 141 h 288"/>
                <a:gd name="T30" fmla="*/ 302 w 311"/>
                <a:gd name="T31" fmla="*/ 146 h 288"/>
                <a:gd name="T32" fmla="*/ 311 w 311"/>
                <a:gd name="T33" fmla="*/ 198 h 288"/>
                <a:gd name="T34" fmla="*/ 262 w 311"/>
                <a:gd name="T35" fmla="*/ 155 h 288"/>
                <a:gd name="T36" fmla="*/ 244 w 311"/>
                <a:gd name="T37" fmla="*/ 159 h 288"/>
                <a:gd name="T38" fmla="*/ 228 w 311"/>
                <a:gd name="T39" fmla="*/ 160 h 288"/>
                <a:gd name="T40" fmla="*/ 193 w 311"/>
                <a:gd name="T41" fmla="*/ 161 h 288"/>
                <a:gd name="T42" fmla="*/ 163 w 311"/>
                <a:gd name="T43" fmla="*/ 173 h 288"/>
                <a:gd name="T44" fmla="*/ 171 w 311"/>
                <a:gd name="T45" fmla="*/ 205 h 288"/>
                <a:gd name="T46" fmla="*/ 186 w 311"/>
                <a:gd name="T47" fmla="*/ 216 h 288"/>
                <a:gd name="T48" fmla="*/ 184 w 311"/>
                <a:gd name="T49" fmla="*/ 229 h 288"/>
                <a:gd name="T50" fmla="*/ 197 w 311"/>
                <a:gd name="T51" fmla="*/ 255 h 288"/>
                <a:gd name="T52" fmla="*/ 210 w 311"/>
                <a:gd name="T53" fmla="*/ 278 h 288"/>
                <a:gd name="T54" fmla="*/ 220 w 311"/>
                <a:gd name="T55" fmla="*/ 283 h 288"/>
                <a:gd name="T56" fmla="*/ 228 w 311"/>
                <a:gd name="T57" fmla="*/ 285 h 288"/>
                <a:gd name="T58" fmla="*/ 219 w 311"/>
                <a:gd name="T59" fmla="*/ 287 h 288"/>
                <a:gd name="T60" fmla="*/ 203 w 311"/>
                <a:gd name="T61" fmla="*/ 287 h 288"/>
                <a:gd name="T62" fmla="*/ 193 w 311"/>
                <a:gd name="T63" fmla="*/ 284 h 288"/>
                <a:gd name="T64" fmla="*/ 155 w 311"/>
                <a:gd name="T65" fmla="*/ 251 h 288"/>
                <a:gd name="T66" fmla="*/ 142 w 311"/>
                <a:gd name="T67" fmla="*/ 246 h 288"/>
                <a:gd name="T68" fmla="*/ 146 w 311"/>
                <a:gd name="T69" fmla="*/ 237 h 288"/>
                <a:gd name="T70" fmla="*/ 135 w 311"/>
                <a:gd name="T71" fmla="*/ 212 h 288"/>
                <a:gd name="T72" fmla="*/ 123 w 311"/>
                <a:gd name="T73" fmla="*/ 207 h 288"/>
                <a:gd name="T74" fmla="*/ 107 w 311"/>
                <a:gd name="T75" fmla="*/ 205 h 288"/>
                <a:gd name="T76" fmla="*/ 108 w 311"/>
                <a:gd name="T77" fmla="*/ 194 h 288"/>
                <a:gd name="T78" fmla="*/ 119 w 311"/>
                <a:gd name="T79" fmla="*/ 194 h 288"/>
                <a:gd name="T80" fmla="*/ 66 w 311"/>
                <a:gd name="T81" fmla="*/ 161 h 288"/>
                <a:gd name="T82" fmla="*/ 29 w 311"/>
                <a:gd name="T83" fmla="*/ 159 h 288"/>
                <a:gd name="T84" fmla="*/ 13 w 311"/>
                <a:gd name="T85" fmla="*/ 154 h 288"/>
                <a:gd name="T86" fmla="*/ 2 w 311"/>
                <a:gd name="T87" fmla="*/ 149 h 288"/>
                <a:gd name="T88" fmla="*/ 1 w 311"/>
                <a:gd name="T89" fmla="*/ 142 h 288"/>
                <a:gd name="T90" fmla="*/ 8 w 311"/>
                <a:gd name="T91" fmla="*/ 137 h 288"/>
                <a:gd name="T92" fmla="*/ 22 w 311"/>
                <a:gd name="T93" fmla="*/ 131 h 288"/>
                <a:gd name="T94" fmla="*/ 47 w 311"/>
                <a:gd name="T95" fmla="*/ 128 h 288"/>
                <a:gd name="T96" fmla="*/ 92 w 311"/>
                <a:gd name="T97" fmla="*/ 128 h 288"/>
                <a:gd name="T98" fmla="*/ 116 w 311"/>
                <a:gd name="T99" fmla="*/ 95 h 288"/>
                <a:gd name="T100" fmla="*/ 106 w 311"/>
                <a:gd name="T101" fmla="*/ 91 h 288"/>
                <a:gd name="T102" fmla="*/ 110 w 311"/>
                <a:gd name="T103" fmla="*/ 82 h 288"/>
                <a:gd name="T104" fmla="*/ 134 w 311"/>
                <a:gd name="T105" fmla="*/ 77 h 288"/>
                <a:gd name="T106" fmla="*/ 151 w 311"/>
                <a:gd name="T107" fmla="*/ 52 h 288"/>
                <a:gd name="T108" fmla="*/ 141 w 311"/>
                <a:gd name="T109" fmla="*/ 48 h 288"/>
                <a:gd name="T110" fmla="*/ 145 w 311"/>
                <a:gd name="T111" fmla="*/ 38 h 288"/>
                <a:gd name="T112" fmla="*/ 192 w 311"/>
                <a:gd name="T113" fmla="*/ 5 h 288"/>
                <a:gd name="T114" fmla="*/ 202 w 311"/>
                <a:gd name="T115" fmla="*/ 1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288">
                  <a:moveTo>
                    <a:pt x="212" y="0"/>
                  </a:moveTo>
                  <a:lnTo>
                    <a:pt x="214" y="0"/>
                  </a:lnTo>
                  <a:lnTo>
                    <a:pt x="220" y="1"/>
                  </a:lnTo>
                  <a:lnTo>
                    <a:pt x="222" y="1"/>
                  </a:lnTo>
                  <a:lnTo>
                    <a:pt x="224" y="1"/>
                  </a:lnTo>
                  <a:lnTo>
                    <a:pt x="228" y="2"/>
                  </a:lnTo>
                  <a:lnTo>
                    <a:pt x="229" y="3"/>
                  </a:lnTo>
                  <a:lnTo>
                    <a:pt x="228" y="3"/>
                  </a:lnTo>
                  <a:lnTo>
                    <a:pt x="225" y="4"/>
                  </a:lnTo>
                  <a:lnTo>
                    <a:pt x="222" y="4"/>
                  </a:lnTo>
                  <a:lnTo>
                    <a:pt x="220" y="5"/>
                  </a:lnTo>
                  <a:lnTo>
                    <a:pt x="216" y="5"/>
                  </a:lnTo>
                  <a:lnTo>
                    <a:pt x="214" y="6"/>
                  </a:lnTo>
                  <a:lnTo>
                    <a:pt x="213" y="8"/>
                  </a:lnTo>
                  <a:lnTo>
                    <a:pt x="212" y="10"/>
                  </a:lnTo>
                  <a:lnTo>
                    <a:pt x="210" y="12"/>
                  </a:lnTo>
                  <a:lnTo>
                    <a:pt x="209" y="13"/>
                  </a:lnTo>
                  <a:lnTo>
                    <a:pt x="200" y="29"/>
                  </a:lnTo>
                  <a:lnTo>
                    <a:pt x="198" y="32"/>
                  </a:lnTo>
                  <a:lnTo>
                    <a:pt x="197" y="34"/>
                  </a:lnTo>
                  <a:lnTo>
                    <a:pt x="186" y="55"/>
                  </a:lnTo>
                  <a:lnTo>
                    <a:pt x="197" y="55"/>
                  </a:lnTo>
                  <a:lnTo>
                    <a:pt x="183" y="59"/>
                  </a:lnTo>
                  <a:lnTo>
                    <a:pt x="179" y="68"/>
                  </a:lnTo>
                  <a:lnTo>
                    <a:pt x="178" y="70"/>
                  </a:lnTo>
                  <a:lnTo>
                    <a:pt x="177" y="72"/>
                  </a:lnTo>
                  <a:lnTo>
                    <a:pt x="177" y="73"/>
                  </a:lnTo>
                  <a:lnTo>
                    <a:pt x="186" y="73"/>
                  </a:lnTo>
                  <a:lnTo>
                    <a:pt x="175" y="78"/>
                  </a:lnTo>
                  <a:lnTo>
                    <a:pt x="173" y="79"/>
                  </a:lnTo>
                  <a:lnTo>
                    <a:pt x="172" y="81"/>
                  </a:lnTo>
                  <a:lnTo>
                    <a:pt x="171" y="83"/>
                  </a:lnTo>
                  <a:lnTo>
                    <a:pt x="167" y="102"/>
                  </a:lnTo>
                  <a:lnTo>
                    <a:pt x="176" y="102"/>
                  </a:lnTo>
                  <a:lnTo>
                    <a:pt x="166" y="105"/>
                  </a:lnTo>
                  <a:lnTo>
                    <a:pt x="163" y="116"/>
                  </a:lnTo>
                  <a:lnTo>
                    <a:pt x="172" y="116"/>
                  </a:lnTo>
                  <a:lnTo>
                    <a:pt x="161" y="119"/>
                  </a:lnTo>
                  <a:lnTo>
                    <a:pt x="159" y="128"/>
                  </a:lnTo>
                  <a:lnTo>
                    <a:pt x="191" y="128"/>
                  </a:lnTo>
                  <a:lnTo>
                    <a:pt x="201" y="128"/>
                  </a:lnTo>
                  <a:lnTo>
                    <a:pt x="210" y="128"/>
                  </a:lnTo>
                  <a:lnTo>
                    <a:pt x="222" y="128"/>
                  </a:lnTo>
                  <a:lnTo>
                    <a:pt x="227" y="128"/>
                  </a:lnTo>
                  <a:lnTo>
                    <a:pt x="231" y="128"/>
                  </a:lnTo>
                  <a:lnTo>
                    <a:pt x="235" y="129"/>
                  </a:lnTo>
                  <a:lnTo>
                    <a:pt x="239" y="129"/>
                  </a:lnTo>
                  <a:lnTo>
                    <a:pt x="243" y="129"/>
                  </a:lnTo>
                  <a:lnTo>
                    <a:pt x="249" y="130"/>
                  </a:lnTo>
                  <a:lnTo>
                    <a:pt x="253" y="131"/>
                  </a:lnTo>
                  <a:lnTo>
                    <a:pt x="257" y="131"/>
                  </a:lnTo>
                  <a:lnTo>
                    <a:pt x="262" y="132"/>
                  </a:lnTo>
                  <a:lnTo>
                    <a:pt x="296" y="90"/>
                  </a:lnTo>
                  <a:lnTo>
                    <a:pt x="298" y="90"/>
                  </a:lnTo>
                  <a:lnTo>
                    <a:pt x="298" y="89"/>
                  </a:lnTo>
                  <a:lnTo>
                    <a:pt x="311" y="89"/>
                  </a:lnTo>
                  <a:lnTo>
                    <a:pt x="311" y="90"/>
                  </a:lnTo>
                  <a:lnTo>
                    <a:pt x="311" y="90"/>
                  </a:lnTo>
                  <a:lnTo>
                    <a:pt x="298" y="141"/>
                  </a:lnTo>
                  <a:lnTo>
                    <a:pt x="302" y="141"/>
                  </a:lnTo>
                  <a:lnTo>
                    <a:pt x="304" y="142"/>
                  </a:lnTo>
                  <a:lnTo>
                    <a:pt x="305" y="143"/>
                  </a:lnTo>
                  <a:lnTo>
                    <a:pt x="304" y="145"/>
                  </a:lnTo>
                  <a:lnTo>
                    <a:pt x="302" y="146"/>
                  </a:lnTo>
                  <a:lnTo>
                    <a:pt x="298" y="147"/>
                  </a:lnTo>
                  <a:lnTo>
                    <a:pt x="311" y="198"/>
                  </a:lnTo>
                  <a:lnTo>
                    <a:pt x="311" y="198"/>
                  </a:lnTo>
                  <a:lnTo>
                    <a:pt x="311" y="198"/>
                  </a:lnTo>
                  <a:lnTo>
                    <a:pt x="298" y="198"/>
                  </a:lnTo>
                  <a:lnTo>
                    <a:pt x="298" y="198"/>
                  </a:lnTo>
                  <a:lnTo>
                    <a:pt x="296" y="198"/>
                  </a:lnTo>
                  <a:lnTo>
                    <a:pt x="262" y="155"/>
                  </a:lnTo>
                  <a:lnTo>
                    <a:pt x="257" y="157"/>
                  </a:lnTo>
                  <a:lnTo>
                    <a:pt x="254" y="157"/>
                  </a:lnTo>
                  <a:lnTo>
                    <a:pt x="250" y="158"/>
                  </a:lnTo>
                  <a:lnTo>
                    <a:pt x="244" y="159"/>
                  </a:lnTo>
                  <a:lnTo>
                    <a:pt x="240" y="159"/>
                  </a:lnTo>
                  <a:lnTo>
                    <a:pt x="237" y="160"/>
                  </a:lnTo>
                  <a:lnTo>
                    <a:pt x="232" y="160"/>
                  </a:lnTo>
                  <a:lnTo>
                    <a:pt x="228" y="160"/>
                  </a:lnTo>
                  <a:lnTo>
                    <a:pt x="224" y="160"/>
                  </a:lnTo>
                  <a:lnTo>
                    <a:pt x="213" y="160"/>
                  </a:lnTo>
                  <a:lnTo>
                    <a:pt x="203" y="161"/>
                  </a:lnTo>
                  <a:lnTo>
                    <a:pt x="193" y="161"/>
                  </a:lnTo>
                  <a:lnTo>
                    <a:pt x="158" y="161"/>
                  </a:lnTo>
                  <a:lnTo>
                    <a:pt x="161" y="169"/>
                  </a:lnTo>
                  <a:lnTo>
                    <a:pt x="172" y="173"/>
                  </a:lnTo>
                  <a:lnTo>
                    <a:pt x="163" y="173"/>
                  </a:lnTo>
                  <a:lnTo>
                    <a:pt x="165" y="183"/>
                  </a:lnTo>
                  <a:lnTo>
                    <a:pt x="177" y="187"/>
                  </a:lnTo>
                  <a:lnTo>
                    <a:pt x="166" y="187"/>
                  </a:lnTo>
                  <a:lnTo>
                    <a:pt x="171" y="205"/>
                  </a:lnTo>
                  <a:lnTo>
                    <a:pt x="172" y="207"/>
                  </a:lnTo>
                  <a:lnTo>
                    <a:pt x="172" y="208"/>
                  </a:lnTo>
                  <a:lnTo>
                    <a:pt x="175" y="211"/>
                  </a:lnTo>
                  <a:lnTo>
                    <a:pt x="186" y="216"/>
                  </a:lnTo>
                  <a:lnTo>
                    <a:pt x="177" y="216"/>
                  </a:lnTo>
                  <a:lnTo>
                    <a:pt x="178" y="218"/>
                  </a:lnTo>
                  <a:lnTo>
                    <a:pt x="179" y="219"/>
                  </a:lnTo>
                  <a:lnTo>
                    <a:pt x="184" y="229"/>
                  </a:lnTo>
                  <a:lnTo>
                    <a:pt x="197" y="234"/>
                  </a:lnTo>
                  <a:lnTo>
                    <a:pt x="186" y="234"/>
                  </a:lnTo>
                  <a:lnTo>
                    <a:pt x="197" y="254"/>
                  </a:lnTo>
                  <a:lnTo>
                    <a:pt x="197" y="255"/>
                  </a:lnTo>
                  <a:lnTo>
                    <a:pt x="198" y="257"/>
                  </a:lnTo>
                  <a:lnTo>
                    <a:pt x="208" y="274"/>
                  </a:lnTo>
                  <a:lnTo>
                    <a:pt x="209" y="276"/>
                  </a:lnTo>
                  <a:lnTo>
                    <a:pt x="210" y="278"/>
                  </a:lnTo>
                  <a:lnTo>
                    <a:pt x="213" y="280"/>
                  </a:lnTo>
                  <a:lnTo>
                    <a:pt x="214" y="281"/>
                  </a:lnTo>
                  <a:lnTo>
                    <a:pt x="216" y="283"/>
                  </a:lnTo>
                  <a:lnTo>
                    <a:pt x="220" y="283"/>
                  </a:lnTo>
                  <a:lnTo>
                    <a:pt x="221" y="283"/>
                  </a:lnTo>
                  <a:lnTo>
                    <a:pt x="224" y="284"/>
                  </a:lnTo>
                  <a:lnTo>
                    <a:pt x="228" y="285"/>
                  </a:lnTo>
                  <a:lnTo>
                    <a:pt x="228" y="285"/>
                  </a:lnTo>
                  <a:lnTo>
                    <a:pt x="228" y="285"/>
                  </a:lnTo>
                  <a:lnTo>
                    <a:pt x="224" y="286"/>
                  </a:lnTo>
                  <a:lnTo>
                    <a:pt x="221" y="287"/>
                  </a:lnTo>
                  <a:lnTo>
                    <a:pt x="219" y="287"/>
                  </a:lnTo>
                  <a:lnTo>
                    <a:pt x="213" y="288"/>
                  </a:lnTo>
                  <a:lnTo>
                    <a:pt x="210" y="288"/>
                  </a:lnTo>
                  <a:lnTo>
                    <a:pt x="209" y="288"/>
                  </a:lnTo>
                  <a:lnTo>
                    <a:pt x="203" y="287"/>
                  </a:lnTo>
                  <a:lnTo>
                    <a:pt x="201" y="287"/>
                  </a:lnTo>
                  <a:lnTo>
                    <a:pt x="198" y="286"/>
                  </a:lnTo>
                  <a:lnTo>
                    <a:pt x="195" y="285"/>
                  </a:lnTo>
                  <a:lnTo>
                    <a:pt x="193" y="284"/>
                  </a:lnTo>
                  <a:lnTo>
                    <a:pt x="192" y="283"/>
                  </a:lnTo>
                  <a:lnTo>
                    <a:pt x="165" y="249"/>
                  </a:lnTo>
                  <a:lnTo>
                    <a:pt x="160" y="250"/>
                  </a:lnTo>
                  <a:lnTo>
                    <a:pt x="155" y="251"/>
                  </a:lnTo>
                  <a:lnTo>
                    <a:pt x="146" y="251"/>
                  </a:lnTo>
                  <a:lnTo>
                    <a:pt x="144" y="250"/>
                  </a:lnTo>
                  <a:lnTo>
                    <a:pt x="143" y="249"/>
                  </a:lnTo>
                  <a:lnTo>
                    <a:pt x="142" y="246"/>
                  </a:lnTo>
                  <a:lnTo>
                    <a:pt x="142" y="241"/>
                  </a:lnTo>
                  <a:lnTo>
                    <a:pt x="143" y="239"/>
                  </a:lnTo>
                  <a:lnTo>
                    <a:pt x="144" y="238"/>
                  </a:lnTo>
                  <a:lnTo>
                    <a:pt x="146" y="237"/>
                  </a:lnTo>
                  <a:lnTo>
                    <a:pt x="152" y="237"/>
                  </a:lnTo>
                  <a:lnTo>
                    <a:pt x="155" y="237"/>
                  </a:lnTo>
                  <a:lnTo>
                    <a:pt x="136" y="214"/>
                  </a:lnTo>
                  <a:lnTo>
                    <a:pt x="135" y="212"/>
                  </a:lnTo>
                  <a:lnTo>
                    <a:pt x="134" y="210"/>
                  </a:lnTo>
                  <a:lnTo>
                    <a:pt x="129" y="205"/>
                  </a:lnTo>
                  <a:lnTo>
                    <a:pt x="127" y="206"/>
                  </a:lnTo>
                  <a:lnTo>
                    <a:pt x="123" y="207"/>
                  </a:lnTo>
                  <a:lnTo>
                    <a:pt x="119" y="207"/>
                  </a:lnTo>
                  <a:lnTo>
                    <a:pt x="110" y="207"/>
                  </a:lnTo>
                  <a:lnTo>
                    <a:pt x="108" y="207"/>
                  </a:lnTo>
                  <a:lnTo>
                    <a:pt x="107" y="205"/>
                  </a:lnTo>
                  <a:lnTo>
                    <a:pt x="106" y="203"/>
                  </a:lnTo>
                  <a:lnTo>
                    <a:pt x="106" y="198"/>
                  </a:lnTo>
                  <a:lnTo>
                    <a:pt x="107" y="196"/>
                  </a:lnTo>
                  <a:lnTo>
                    <a:pt x="108" y="194"/>
                  </a:lnTo>
                  <a:lnTo>
                    <a:pt x="110" y="194"/>
                  </a:lnTo>
                  <a:lnTo>
                    <a:pt x="116" y="194"/>
                  </a:lnTo>
                  <a:lnTo>
                    <a:pt x="119" y="194"/>
                  </a:lnTo>
                  <a:lnTo>
                    <a:pt x="119" y="194"/>
                  </a:lnTo>
                  <a:lnTo>
                    <a:pt x="94" y="162"/>
                  </a:lnTo>
                  <a:lnTo>
                    <a:pt x="93" y="161"/>
                  </a:lnTo>
                  <a:lnTo>
                    <a:pt x="75" y="161"/>
                  </a:lnTo>
                  <a:lnTo>
                    <a:pt x="66" y="161"/>
                  </a:lnTo>
                  <a:lnTo>
                    <a:pt x="56" y="161"/>
                  </a:lnTo>
                  <a:lnTo>
                    <a:pt x="46" y="160"/>
                  </a:lnTo>
                  <a:lnTo>
                    <a:pt x="37" y="160"/>
                  </a:lnTo>
                  <a:lnTo>
                    <a:pt x="29" y="159"/>
                  </a:lnTo>
                  <a:lnTo>
                    <a:pt x="25" y="158"/>
                  </a:lnTo>
                  <a:lnTo>
                    <a:pt x="21" y="157"/>
                  </a:lnTo>
                  <a:lnTo>
                    <a:pt x="17" y="155"/>
                  </a:lnTo>
                  <a:lnTo>
                    <a:pt x="13" y="154"/>
                  </a:lnTo>
                  <a:lnTo>
                    <a:pt x="10" y="153"/>
                  </a:lnTo>
                  <a:lnTo>
                    <a:pt x="7" y="151"/>
                  </a:lnTo>
                  <a:lnTo>
                    <a:pt x="5" y="150"/>
                  </a:lnTo>
                  <a:lnTo>
                    <a:pt x="2" y="149"/>
                  </a:lnTo>
                  <a:lnTo>
                    <a:pt x="1" y="147"/>
                  </a:lnTo>
                  <a:lnTo>
                    <a:pt x="0" y="145"/>
                  </a:lnTo>
                  <a:lnTo>
                    <a:pt x="0" y="143"/>
                  </a:lnTo>
                  <a:lnTo>
                    <a:pt x="1" y="142"/>
                  </a:lnTo>
                  <a:lnTo>
                    <a:pt x="2" y="140"/>
                  </a:lnTo>
                  <a:lnTo>
                    <a:pt x="4" y="139"/>
                  </a:lnTo>
                  <a:lnTo>
                    <a:pt x="5" y="138"/>
                  </a:lnTo>
                  <a:lnTo>
                    <a:pt x="8" y="137"/>
                  </a:lnTo>
                  <a:lnTo>
                    <a:pt x="10" y="136"/>
                  </a:lnTo>
                  <a:lnTo>
                    <a:pt x="13" y="134"/>
                  </a:lnTo>
                  <a:lnTo>
                    <a:pt x="18" y="132"/>
                  </a:lnTo>
                  <a:lnTo>
                    <a:pt x="22" y="131"/>
                  </a:lnTo>
                  <a:lnTo>
                    <a:pt x="25" y="130"/>
                  </a:lnTo>
                  <a:lnTo>
                    <a:pt x="30" y="129"/>
                  </a:lnTo>
                  <a:lnTo>
                    <a:pt x="38" y="128"/>
                  </a:lnTo>
                  <a:lnTo>
                    <a:pt x="47" y="128"/>
                  </a:lnTo>
                  <a:lnTo>
                    <a:pt x="56" y="128"/>
                  </a:lnTo>
                  <a:lnTo>
                    <a:pt x="66" y="128"/>
                  </a:lnTo>
                  <a:lnTo>
                    <a:pt x="74" y="128"/>
                  </a:lnTo>
                  <a:lnTo>
                    <a:pt x="92" y="128"/>
                  </a:lnTo>
                  <a:lnTo>
                    <a:pt x="93" y="127"/>
                  </a:lnTo>
                  <a:lnTo>
                    <a:pt x="94" y="126"/>
                  </a:lnTo>
                  <a:lnTo>
                    <a:pt x="119" y="96"/>
                  </a:lnTo>
                  <a:lnTo>
                    <a:pt x="116" y="95"/>
                  </a:lnTo>
                  <a:lnTo>
                    <a:pt x="110" y="95"/>
                  </a:lnTo>
                  <a:lnTo>
                    <a:pt x="108" y="95"/>
                  </a:lnTo>
                  <a:lnTo>
                    <a:pt x="107" y="93"/>
                  </a:lnTo>
                  <a:lnTo>
                    <a:pt x="106" y="91"/>
                  </a:lnTo>
                  <a:lnTo>
                    <a:pt x="106" y="86"/>
                  </a:lnTo>
                  <a:lnTo>
                    <a:pt x="107" y="84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9" y="82"/>
                  </a:lnTo>
                  <a:lnTo>
                    <a:pt x="124" y="82"/>
                  </a:lnTo>
                  <a:lnTo>
                    <a:pt x="129" y="84"/>
                  </a:lnTo>
                  <a:lnTo>
                    <a:pt x="134" y="77"/>
                  </a:lnTo>
                  <a:lnTo>
                    <a:pt x="135" y="75"/>
                  </a:lnTo>
                  <a:lnTo>
                    <a:pt x="136" y="73"/>
                  </a:lnTo>
                  <a:lnTo>
                    <a:pt x="154" y="52"/>
                  </a:lnTo>
                  <a:lnTo>
                    <a:pt x="151" y="52"/>
                  </a:lnTo>
                  <a:lnTo>
                    <a:pt x="145" y="52"/>
                  </a:lnTo>
                  <a:lnTo>
                    <a:pt x="143" y="51"/>
                  </a:lnTo>
                  <a:lnTo>
                    <a:pt x="142" y="50"/>
                  </a:lnTo>
                  <a:lnTo>
                    <a:pt x="141" y="48"/>
                  </a:lnTo>
                  <a:lnTo>
                    <a:pt x="141" y="43"/>
                  </a:lnTo>
                  <a:lnTo>
                    <a:pt x="142" y="40"/>
                  </a:lnTo>
                  <a:lnTo>
                    <a:pt x="143" y="39"/>
                  </a:lnTo>
                  <a:lnTo>
                    <a:pt x="145" y="38"/>
                  </a:lnTo>
                  <a:lnTo>
                    <a:pt x="154" y="38"/>
                  </a:lnTo>
                  <a:lnTo>
                    <a:pt x="159" y="39"/>
                  </a:lnTo>
                  <a:lnTo>
                    <a:pt x="164" y="40"/>
                  </a:lnTo>
                  <a:lnTo>
                    <a:pt x="192" y="5"/>
                  </a:lnTo>
                  <a:lnTo>
                    <a:pt x="194" y="3"/>
                  </a:lnTo>
                  <a:lnTo>
                    <a:pt x="195" y="2"/>
                  </a:lnTo>
                  <a:lnTo>
                    <a:pt x="200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9" y="0"/>
                  </a:lnTo>
                  <a:lnTo>
                    <a:pt x="21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649741" y="1772816"/>
            <a:ext cx="2220434" cy="2916393"/>
            <a:chOff x="3649741" y="1772816"/>
            <a:chExt cx="2220434" cy="2916393"/>
          </a:xfrm>
        </p:grpSpPr>
        <p:cxnSp>
          <p:nvCxnSpPr>
            <p:cNvPr id="21" name="Straight Connector 36"/>
            <p:cNvCxnSpPr/>
            <p:nvPr/>
          </p:nvCxnSpPr>
          <p:spPr>
            <a:xfrm>
              <a:off x="4759959" y="2956145"/>
              <a:ext cx="0" cy="1005752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4143006" y="1772816"/>
              <a:ext cx="1233906" cy="1233906"/>
            </a:xfrm>
            <a:prstGeom prst="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4"/>
            <p:cNvSpPr/>
            <p:nvPr/>
          </p:nvSpPr>
          <p:spPr>
            <a:xfrm>
              <a:off x="4143006" y="2905567"/>
              <a:ext cx="1233906" cy="101154"/>
            </a:xfrm>
            <a:prstGeom prst="rect">
              <a:avLst/>
            </a:prstGeom>
            <a:solidFill>
              <a:srgbClr val="353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8"/>
            <p:cNvSpPr txBox="1"/>
            <p:nvPr/>
          </p:nvSpPr>
          <p:spPr>
            <a:xfrm>
              <a:off x="3649741" y="4180804"/>
              <a:ext cx="2220434" cy="508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Ship</a:t>
              </a:r>
            </a:p>
          </p:txBody>
        </p:sp>
        <p:sp>
          <p:nvSpPr>
            <p:cNvPr id="25" name="Freeform 10"/>
            <p:cNvSpPr>
              <a:spLocks noEditPoints="1"/>
            </p:cNvSpPr>
            <p:nvPr/>
          </p:nvSpPr>
          <p:spPr bwMode="auto">
            <a:xfrm>
              <a:off x="4471977" y="2232451"/>
              <a:ext cx="575964" cy="314636"/>
            </a:xfrm>
            <a:custGeom>
              <a:avLst/>
              <a:gdLst>
                <a:gd name="T0" fmla="*/ 332 w 443"/>
                <a:gd name="T1" fmla="*/ 108 h 242"/>
                <a:gd name="T2" fmla="*/ 323 w 443"/>
                <a:gd name="T3" fmla="*/ 123 h 242"/>
                <a:gd name="T4" fmla="*/ 332 w 443"/>
                <a:gd name="T5" fmla="*/ 138 h 242"/>
                <a:gd name="T6" fmla="*/ 350 w 443"/>
                <a:gd name="T7" fmla="*/ 138 h 242"/>
                <a:gd name="T8" fmla="*/ 359 w 443"/>
                <a:gd name="T9" fmla="*/ 123 h 242"/>
                <a:gd name="T10" fmla="*/ 350 w 443"/>
                <a:gd name="T11" fmla="*/ 108 h 242"/>
                <a:gd name="T12" fmla="*/ 397 w 443"/>
                <a:gd name="T13" fmla="*/ 54 h 242"/>
                <a:gd name="T14" fmla="*/ 437 w 443"/>
                <a:gd name="T15" fmla="*/ 76 h 242"/>
                <a:gd name="T16" fmla="*/ 415 w 443"/>
                <a:gd name="T17" fmla="*/ 112 h 242"/>
                <a:gd name="T18" fmla="*/ 391 w 443"/>
                <a:gd name="T19" fmla="*/ 147 h 242"/>
                <a:gd name="T20" fmla="*/ 376 w 443"/>
                <a:gd name="T21" fmla="*/ 182 h 242"/>
                <a:gd name="T22" fmla="*/ 378 w 443"/>
                <a:gd name="T23" fmla="*/ 207 h 242"/>
                <a:gd name="T24" fmla="*/ 386 w 443"/>
                <a:gd name="T25" fmla="*/ 215 h 242"/>
                <a:gd name="T26" fmla="*/ 395 w 443"/>
                <a:gd name="T27" fmla="*/ 219 h 242"/>
                <a:gd name="T28" fmla="*/ 401 w 443"/>
                <a:gd name="T29" fmla="*/ 231 h 242"/>
                <a:gd name="T30" fmla="*/ 12 w 443"/>
                <a:gd name="T31" fmla="*/ 242 h 242"/>
                <a:gd name="T32" fmla="*/ 0 w 443"/>
                <a:gd name="T33" fmla="*/ 176 h 242"/>
                <a:gd name="T34" fmla="*/ 85 w 443"/>
                <a:gd name="T35" fmla="*/ 147 h 242"/>
                <a:gd name="T36" fmla="*/ 171 w 443"/>
                <a:gd name="T37" fmla="*/ 113 h 242"/>
                <a:gd name="T38" fmla="*/ 261 w 443"/>
                <a:gd name="T39" fmla="*/ 80 h 242"/>
                <a:gd name="T40" fmla="*/ 351 w 443"/>
                <a:gd name="T41" fmla="*/ 58 h 242"/>
                <a:gd name="T42" fmla="*/ 262 w 443"/>
                <a:gd name="T43" fmla="*/ 51 h 242"/>
                <a:gd name="T44" fmla="*/ 284 w 443"/>
                <a:gd name="T45" fmla="*/ 58 h 242"/>
                <a:gd name="T46" fmla="*/ 262 w 443"/>
                <a:gd name="T47" fmla="*/ 51 h 242"/>
                <a:gd name="T48" fmla="*/ 53 w 443"/>
                <a:gd name="T49" fmla="*/ 116 h 242"/>
                <a:gd name="T50" fmla="*/ 232 w 443"/>
                <a:gd name="T51" fmla="*/ 53 h 242"/>
                <a:gd name="T52" fmla="*/ 278 w 443"/>
                <a:gd name="T53" fmla="*/ 35 h 242"/>
                <a:gd name="T54" fmla="*/ 300 w 443"/>
                <a:gd name="T55" fmla="*/ 44 h 242"/>
                <a:gd name="T56" fmla="*/ 278 w 443"/>
                <a:gd name="T57" fmla="*/ 35 h 242"/>
                <a:gd name="T58" fmla="*/ 269 w 443"/>
                <a:gd name="T59" fmla="*/ 35 h 242"/>
                <a:gd name="T60" fmla="*/ 259 w 443"/>
                <a:gd name="T61" fmla="*/ 44 h 242"/>
                <a:gd name="T62" fmla="*/ 187 w 443"/>
                <a:gd name="T63" fmla="*/ 18 h 242"/>
                <a:gd name="T64" fmla="*/ 82 w 443"/>
                <a:gd name="T65" fmla="*/ 74 h 242"/>
                <a:gd name="T66" fmla="*/ 187 w 443"/>
                <a:gd name="T67" fmla="*/ 18 h 242"/>
                <a:gd name="T68" fmla="*/ 205 w 443"/>
                <a:gd name="T69" fmla="*/ 31 h 242"/>
                <a:gd name="T70" fmla="*/ 213 w 443"/>
                <a:gd name="T71" fmla="*/ 22 h 242"/>
                <a:gd name="T72" fmla="*/ 224 w 443"/>
                <a:gd name="T73" fmla="*/ 15 h 242"/>
                <a:gd name="T74" fmla="*/ 232 w 443"/>
                <a:gd name="T75" fmla="*/ 18 h 242"/>
                <a:gd name="T76" fmla="*/ 232 w 443"/>
                <a:gd name="T77" fmla="*/ 15 h 242"/>
                <a:gd name="T78" fmla="*/ 252 w 443"/>
                <a:gd name="T79" fmla="*/ 18 h 242"/>
                <a:gd name="T80" fmla="*/ 273 w 443"/>
                <a:gd name="T81" fmla="*/ 11 h 242"/>
                <a:gd name="T82" fmla="*/ 187 w 443"/>
                <a:gd name="T83" fmla="*/ 0 h 242"/>
                <a:gd name="T84" fmla="*/ 289 w 443"/>
                <a:gd name="T85" fmla="*/ 18 h 242"/>
                <a:gd name="T86" fmla="*/ 336 w 443"/>
                <a:gd name="T87" fmla="*/ 38 h 242"/>
                <a:gd name="T88" fmla="*/ 320 w 443"/>
                <a:gd name="T89" fmla="*/ 29 h 242"/>
                <a:gd name="T90" fmla="*/ 261 w 443"/>
                <a:gd name="T91" fmla="*/ 64 h 242"/>
                <a:gd name="T92" fmla="*/ 126 w 443"/>
                <a:gd name="T93" fmla="*/ 115 h 242"/>
                <a:gd name="T94" fmla="*/ 41 w 443"/>
                <a:gd name="T95" fmla="*/ 147 h 242"/>
                <a:gd name="T96" fmla="*/ 74 w 443"/>
                <a:gd name="T97" fmla="*/ 94 h 242"/>
                <a:gd name="T98" fmla="*/ 187 w 443"/>
                <a:gd name="T99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3" h="242">
                  <a:moveTo>
                    <a:pt x="341" y="105"/>
                  </a:moveTo>
                  <a:lnTo>
                    <a:pt x="332" y="108"/>
                  </a:lnTo>
                  <a:lnTo>
                    <a:pt x="325" y="114"/>
                  </a:lnTo>
                  <a:lnTo>
                    <a:pt x="323" y="123"/>
                  </a:lnTo>
                  <a:lnTo>
                    <a:pt x="325" y="132"/>
                  </a:lnTo>
                  <a:lnTo>
                    <a:pt x="332" y="138"/>
                  </a:lnTo>
                  <a:lnTo>
                    <a:pt x="341" y="141"/>
                  </a:lnTo>
                  <a:lnTo>
                    <a:pt x="350" y="138"/>
                  </a:lnTo>
                  <a:lnTo>
                    <a:pt x="357" y="132"/>
                  </a:lnTo>
                  <a:lnTo>
                    <a:pt x="359" y="123"/>
                  </a:lnTo>
                  <a:lnTo>
                    <a:pt x="357" y="114"/>
                  </a:lnTo>
                  <a:lnTo>
                    <a:pt x="350" y="108"/>
                  </a:lnTo>
                  <a:lnTo>
                    <a:pt x="341" y="105"/>
                  </a:lnTo>
                  <a:close/>
                  <a:moveTo>
                    <a:pt x="397" y="54"/>
                  </a:moveTo>
                  <a:lnTo>
                    <a:pt x="443" y="56"/>
                  </a:lnTo>
                  <a:lnTo>
                    <a:pt x="437" y="76"/>
                  </a:lnTo>
                  <a:lnTo>
                    <a:pt x="427" y="94"/>
                  </a:lnTo>
                  <a:lnTo>
                    <a:pt x="415" y="112"/>
                  </a:lnTo>
                  <a:lnTo>
                    <a:pt x="403" y="130"/>
                  </a:lnTo>
                  <a:lnTo>
                    <a:pt x="391" y="147"/>
                  </a:lnTo>
                  <a:lnTo>
                    <a:pt x="383" y="165"/>
                  </a:lnTo>
                  <a:lnTo>
                    <a:pt x="376" y="182"/>
                  </a:lnTo>
                  <a:lnTo>
                    <a:pt x="376" y="201"/>
                  </a:lnTo>
                  <a:lnTo>
                    <a:pt x="378" y="207"/>
                  </a:lnTo>
                  <a:lnTo>
                    <a:pt x="382" y="212"/>
                  </a:lnTo>
                  <a:lnTo>
                    <a:pt x="386" y="215"/>
                  </a:lnTo>
                  <a:lnTo>
                    <a:pt x="390" y="216"/>
                  </a:lnTo>
                  <a:lnTo>
                    <a:pt x="395" y="219"/>
                  </a:lnTo>
                  <a:lnTo>
                    <a:pt x="399" y="224"/>
                  </a:lnTo>
                  <a:lnTo>
                    <a:pt x="401" y="231"/>
                  </a:lnTo>
                  <a:lnTo>
                    <a:pt x="403" y="242"/>
                  </a:lnTo>
                  <a:lnTo>
                    <a:pt x="12" y="242"/>
                  </a:lnTo>
                  <a:lnTo>
                    <a:pt x="12" y="218"/>
                  </a:lnTo>
                  <a:lnTo>
                    <a:pt x="0" y="176"/>
                  </a:lnTo>
                  <a:lnTo>
                    <a:pt x="43" y="162"/>
                  </a:lnTo>
                  <a:lnTo>
                    <a:pt x="85" y="147"/>
                  </a:lnTo>
                  <a:lnTo>
                    <a:pt x="127" y="131"/>
                  </a:lnTo>
                  <a:lnTo>
                    <a:pt x="171" y="113"/>
                  </a:lnTo>
                  <a:lnTo>
                    <a:pt x="216" y="96"/>
                  </a:lnTo>
                  <a:lnTo>
                    <a:pt x="261" y="80"/>
                  </a:lnTo>
                  <a:lnTo>
                    <a:pt x="306" y="67"/>
                  </a:lnTo>
                  <a:lnTo>
                    <a:pt x="351" y="58"/>
                  </a:lnTo>
                  <a:lnTo>
                    <a:pt x="397" y="54"/>
                  </a:lnTo>
                  <a:close/>
                  <a:moveTo>
                    <a:pt x="262" y="51"/>
                  </a:moveTo>
                  <a:lnTo>
                    <a:pt x="278" y="51"/>
                  </a:lnTo>
                  <a:lnTo>
                    <a:pt x="284" y="58"/>
                  </a:lnTo>
                  <a:lnTo>
                    <a:pt x="267" y="58"/>
                  </a:lnTo>
                  <a:lnTo>
                    <a:pt x="262" y="51"/>
                  </a:lnTo>
                  <a:close/>
                  <a:moveTo>
                    <a:pt x="226" y="42"/>
                  </a:moveTo>
                  <a:lnTo>
                    <a:pt x="53" y="116"/>
                  </a:lnTo>
                  <a:lnTo>
                    <a:pt x="52" y="124"/>
                  </a:lnTo>
                  <a:lnTo>
                    <a:pt x="232" y="53"/>
                  </a:lnTo>
                  <a:lnTo>
                    <a:pt x="226" y="42"/>
                  </a:lnTo>
                  <a:close/>
                  <a:moveTo>
                    <a:pt x="278" y="35"/>
                  </a:moveTo>
                  <a:lnTo>
                    <a:pt x="294" y="35"/>
                  </a:lnTo>
                  <a:lnTo>
                    <a:pt x="300" y="44"/>
                  </a:lnTo>
                  <a:lnTo>
                    <a:pt x="284" y="44"/>
                  </a:lnTo>
                  <a:lnTo>
                    <a:pt x="278" y="35"/>
                  </a:lnTo>
                  <a:close/>
                  <a:moveTo>
                    <a:pt x="253" y="35"/>
                  </a:moveTo>
                  <a:lnTo>
                    <a:pt x="269" y="35"/>
                  </a:lnTo>
                  <a:lnTo>
                    <a:pt x="275" y="44"/>
                  </a:lnTo>
                  <a:lnTo>
                    <a:pt x="259" y="44"/>
                  </a:lnTo>
                  <a:lnTo>
                    <a:pt x="253" y="35"/>
                  </a:lnTo>
                  <a:close/>
                  <a:moveTo>
                    <a:pt x="187" y="18"/>
                  </a:moveTo>
                  <a:lnTo>
                    <a:pt x="82" y="69"/>
                  </a:lnTo>
                  <a:lnTo>
                    <a:pt x="82" y="74"/>
                  </a:lnTo>
                  <a:lnTo>
                    <a:pt x="191" y="23"/>
                  </a:lnTo>
                  <a:lnTo>
                    <a:pt x="187" y="18"/>
                  </a:lnTo>
                  <a:close/>
                  <a:moveTo>
                    <a:pt x="193" y="11"/>
                  </a:moveTo>
                  <a:lnTo>
                    <a:pt x="205" y="31"/>
                  </a:lnTo>
                  <a:lnTo>
                    <a:pt x="224" y="22"/>
                  </a:lnTo>
                  <a:lnTo>
                    <a:pt x="213" y="22"/>
                  </a:lnTo>
                  <a:lnTo>
                    <a:pt x="207" y="15"/>
                  </a:lnTo>
                  <a:lnTo>
                    <a:pt x="224" y="15"/>
                  </a:lnTo>
                  <a:lnTo>
                    <a:pt x="228" y="20"/>
                  </a:lnTo>
                  <a:lnTo>
                    <a:pt x="232" y="18"/>
                  </a:lnTo>
                  <a:lnTo>
                    <a:pt x="236" y="18"/>
                  </a:lnTo>
                  <a:lnTo>
                    <a:pt x="232" y="15"/>
                  </a:lnTo>
                  <a:lnTo>
                    <a:pt x="249" y="15"/>
                  </a:lnTo>
                  <a:lnTo>
                    <a:pt x="252" y="18"/>
                  </a:lnTo>
                  <a:lnTo>
                    <a:pt x="279" y="18"/>
                  </a:lnTo>
                  <a:lnTo>
                    <a:pt x="273" y="11"/>
                  </a:lnTo>
                  <a:lnTo>
                    <a:pt x="193" y="11"/>
                  </a:lnTo>
                  <a:close/>
                  <a:moveTo>
                    <a:pt x="187" y="0"/>
                  </a:moveTo>
                  <a:lnTo>
                    <a:pt x="279" y="0"/>
                  </a:lnTo>
                  <a:lnTo>
                    <a:pt x="289" y="18"/>
                  </a:lnTo>
                  <a:lnTo>
                    <a:pt x="325" y="18"/>
                  </a:lnTo>
                  <a:lnTo>
                    <a:pt x="336" y="38"/>
                  </a:lnTo>
                  <a:lnTo>
                    <a:pt x="329" y="40"/>
                  </a:lnTo>
                  <a:lnTo>
                    <a:pt x="320" y="29"/>
                  </a:lnTo>
                  <a:lnTo>
                    <a:pt x="239" y="29"/>
                  </a:lnTo>
                  <a:lnTo>
                    <a:pt x="261" y="64"/>
                  </a:lnTo>
                  <a:lnTo>
                    <a:pt x="193" y="88"/>
                  </a:lnTo>
                  <a:lnTo>
                    <a:pt x="126" y="115"/>
                  </a:lnTo>
                  <a:lnTo>
                    <a:pt x="83" y="132"/>
                  </a:lnTo>
                  <a:lnTo>
                    <a:pt x="41" y="147"/>
                  </a:lnTo>
                  <a:lnTo>
                    <a:pt x="41" y="111"/>
                  </a:lnTo>
                  <a:lnTo>
                    <a:pt x="74" y="94"/>
                  </a:lnTo>
                  <a:lnTo>
                    <a:pt x="74" y="63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87422" y="1772816"/>
            <a:ext cx="2220434" cy="2916393"/>
            <a:chOff x="6387422" y="1772816"/>
            <a:chExt cx="2220434" cy="2916393"/>
          </a:xfrm>
        </p:grpSpPr>
        <p:cxnSp>
          <p:nvCxnSpPr>
            <p:cNvPr id="27" name="Straight Connector 37"/>
            <p:cNvCxnSpPr/>
            <p:nvPr/>
          </p:nvCxnSpPr>
          <p:spPr>
            <a:xfrm>
              <a:off x="7497639" y="2956145"/>
              <a:ext cx="0" cy="1005752"/>
            </a:xfrm>
            <a:prstGeom prst="line">
              <a:avLst/>
            </a:prstGeom>
            <a:ln w="12700">
              <a:solidFill>
                <a:schemeClr val="bg1">
                  <a:lumMod val="8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17"/>
            <p:cNvSpPr/>
            <p:nvPr/>
          </p:nvSpPr>
          <p:spPr>
            <a:xfrm>
              <a:off x="6880686" y="1772816"/>
              <a:ext cx="1233906" cy="1233906"/>
            </a:xfrm>
            <a:prstGeom prst="rect">
              <a:avLst/>
            </a:prstGeom>
            <a:solidFill>
              <a:srgbClr val="E7001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18"/>
            <p:cNvSpPr/>
            <p:nvPr/>
          </p:nvSpPr>
          <p:spPr>
            <a:xfrm>
              <a:off x="6880686" y="2905567"/>
              <a:ext cx="1233906" cy="101154"/>
            </a:xfrm>
            <a:prstGeom prst="rect">
              <a:avLst/>
            </a:prstGeom>
            <a:solidFill>
              <a:srgbClr val="353A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387422" y="4180804"/>
              <a:ext cx="2220434" cy="508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dirty="0">
                  <a:solidFill>
                    <a:schemeClr val="bg1">
                      <a:lumMod val="50000"/>
                    </a:schemeClr>
                  </a:solidFill>
                  <a:latin typeface="Open Sans Condensed" pitchFamily="34" charset="0"/>
                  <a:ea typeface="Open Sans Condensed" pitchFamily="34" charset="0"/>
                  <a:cs typeface="Open Sans Condensed" pitchFamily="34" charset="0"/>
                </a:rPr>
                <a:t>Rail</a:t>
              </a:r>
            </a:p>
          </p:txBody>
        </p:sp>
        <p:sp>
          <p:nvSpPr>
            <p:cNvPr id="31" name="Freeform 11"/>
            <p:cNvSpPr>
              <a:spLocks noEditPoints="1"/>
            </p:cNvSpPr>
            <p:nvPr/>
          </p:nvSpPr>
          <p:spPr bwMode="auto">
            <a:xfrm>
              <a:off x="7238351" y="2095962"/>
              <a:ext cx="518576" cy="587613"/>
            </a:xfrm>
            <a:custGeom>
              <a:avLst/>
              <a:gdLst>
                <a:gd name="T0" fmla="*/ 213 w 323"/>
                <a:gd name="T1" fmla="*/ 311 h 366"/>
                <a:gd name="T2" fmla="*/ 261 w 323"/>
                <a:gd name="T3" fmla="*/ 311 h 366"/>
                <a:gd name="T4" fmla="*/ 323 w 323"/>
                <a:gd name="T5" fmla="*/ 366 h 366"/>
                <a:gd name="T6" fmla="*/ 254 w 323"/>
                <a:gd name="T7" fmla="*/ 366 h 366"/>
                <a:gd name="T8" fmla="*/ 213 w 323"/>
                <a:gd name="T9" fmla="*/ 311 h 366"/>
                <a:gd name="T10" fmla="*/ 61 w 323"/>
                <a:gd name="T11" fmla="*/ 311 h 366"/>
                <a:gd name="T12" fmla="*/ 108 w 323"/>
                <a:gd name="T13" fmla="*/ 311 h 366"/>
                <a:gd name="T14" fmla="*/ 66 w 323"/>
                <a:gd name="T15" fmla="*/ 366 h 366"/>
                <a:gd name="T16" fmla="*/ 0 w 323"/>
                <a:gd name="T17" fmla="*/ 366 h 366"/>
                <a:gd name="T18" fmla="*/ 61 w 323"/>
                <a:gd name="T19" fmla="*/ 311 h 366"/>
                <a:gd name="T20" fmla="*/ 247 w 323"/>
                <a:gd name="T21" fmla="*/ 207 h 366"/>
                <a:gd name="T22" fmla="*/ 236 w 323"/>
                <a:gd name="T23" fmla="*/ 210 h 366"/>
                <a:gd name="T24" fmla="*/ 229 w 323"/>
                <a:gd name="T25" fmla="*/ 218 h 366"/>
                <a:gd name="T26" fmla="*/ 225 w 323"/>
                <a:gd name="T27" fmla="*/ 229 h 366"/>
                <a:gd name="T28" fmla="*/ 229 w 323"/>
                <a:gd name="T29" fmla="*/ 240 h 366"/>
                <a:gd name="T30" fmla="*/ 236 w 323"/>
                <a:gd name="T31" fmla="*/ 247 h 366"/>
                <a:gd name="T32" fmla="*/ 247 w 323"/>
                <a:gd name="T33" fmla="*/ 249 h 366"/>
                <a:gd name="T34" fmla="*/ 258 w 323"/>
                <a:gd name="T35" fmla="*/ 247 h 366"/>
                <a:gd name="T36" fmla="*/ 266 w 323"/>
                <a:gd name="T37" fmla="*/ 240 h 366"/>
                <a:gd name="T38" fmla="*/ 269 w 323"/>
                <a:gd name="T39" fmla="*/ 229 h 366"/>
                <a:gd name="T40" fmla="*/ 266 w 323"/>
                <a:gd name="T41" fmla="*/ 218 h 366"/>
                <a:gd name="T42" fmla="*/ 258 w 323"/>
                <a:gd name="T43" fmla="*/ 210 h 366"/>
                <a:gd name="T44" fmla="*/ 247 w 323"/>
                <a:gd name="T45" fmla="*/ 207 h 366"/>
                <a:gd name="T46" fmla="*/ 78 w 323"/>
                <a:gd name="T47" fmla="*/ 207 h 366"/>
                <a:gd name="T48" fmla="*/ 67 w 323"/>
                <a:gd name="T49" fmla="*/ 210 h 366"/>
                <a:gd name="T50" fmla="*/ 60 w 323"/>
                <a:gd name="T51" fmla="*/ 218 h 366"/>
                <a:gd name="T52" fmla="*/ 57 w 323"/>
                <a:gd name="T53" fmla="*/ 229 h 366"/>
                <a:gd name="T54" fmla="*/ 60 w 323"/>
                <a:gd name="T55" fmla="*/ 240 h 366"/>
                <a:gd name="T56" fmla="*/ 67 w 323"/>
                <a:gd name="T57" fmla="*/ 247 h 366"/>
                <a:gd name="T58" fmla="*/ 78 w 323"/>
                <a:gd name="T59" fmla="*/ 249 h 366"/>
                <a:gd name="T60" fmla="*/ 89 w 323"/>
                <a:gd name="T61" fmla="*/ 247 h 366"/>
                <a:gd name="T62" fmla="*/ 97 w 323"/>
                <a:gd name="T63" fmla="*/ 240 h 366"/>
                <a:gd name="T64" fmla="*/ 100 w 323"/>
                <a:gd name="T65" fmla="*/ 229 h 366"/>
                <a:gd name="T66" fmla="*/ 97 w 323"/>
                <a:gd name="T67" fmla="*/ 218 h 366"/>
                <a:gd name="T68" fmla="*/ 89 w 323"/>
                <a:gd name="T69" fmla="*/ 210 h 366"/>
                <a:gd name="T70" fmla="*/ 78 w 323"/>
                <a:gd name="T71" fmla="*/ 207 h 366"/>
                <a:gd name="T72" fmla="*/ 78 w 323"/>
                <a:gd name="T73" fmla="*/ 54 h 366"/>
                <a:gd name="T74" fmla="*/ 58 w 323"/>
                <a:gd name="T75" fmla="*/ 83 h 366"/>
                <a:gd name="T76" fmla="*/ 58 w 323"/>
                <a:gd name="T77" fmla="*/ 174 h 366"/>
                <a:gd name="T78" fmla="*/ 265 w 323"/>
                <a:gd name="T79" fmla="*/ 174 h 366"/>
                <a:gd name="T80" fmla="*/ 265 w 323"/>
                <a:gd name="T81" fmla="*/ 85 h 366"/>
                <a:gd name="T82" fmla="*/ 242 w 323"/>
                <a:gd name="T83" fmla="*/ 54 h 366"/>
                <a:gd name="T84" fmla="*/ 78 w 323"/>
                <a:gd name="T85" fmla="*/ 54 h 366"/>
                <a:gd name="T86" fmla="*/ 101 w 323"/>
                <a:gd name="T87" fmla="*/ 0 h 366"/>
                <a:gd name="T88" fmla="*/ 214 w 323"/>
                <a:gd name="T89" fmla="*/ 0 h 366"/>
                <a:gd name="T90" fmla="*/ 214 w 323"/>
                <a:gd name="T91" fmla="*/ 24 h 366"/>
                <a:gd name="T92" fmla="*/ 258 w 323"/>
                <a:gd name="T93" fmla="*/ 24 h 366"/>
                <a:gd name="T94" fmla="*/ 293 w 323"/>
                <a:gd name="T95" fmla="*/ 71 h 366"/>
                <a:gd name="T96" fmla="*/ 296 w 323"/>
                <a:gd name="T97" fmla="*/ 74 h 366"/>
                <a:gd name="T98" fmla="*/ 296 w 323"/>
                <a:gd name="T99" fmla="*/ 294 h 366"/>
                <a:gd name="T100" fmla="*/ 27 w 323"/>
                <a:gd name="T101" fmla="*/ 294 h 366"/>
                <a:gd name="T102" fmla="*/ 27 w 323"/>
                <a:gd name="T103" fmla="*/ 73 h 366"/>
                <a:gd name="T104" fmla="*/ 63 w 323"/>
                <a:gd name="T105" fmla="*/ 24 h 366"/>
                <a:gd name="T106" fmla="*/ 101 w 323"/>
                <a:gd name="T107" fmla="*/ 24 h 366"/>
                <a:gd name="T108" fmla="*/ 101 w 323"/>
                <a:gd name="T109" fmla="*/ 0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3" h="366">
                  <a:moveTo>
                    <a:pt x="213" y="311"/>
                  </a:moveTo>
                  <a:lnTo>
                    <a:pt x="261" y="311"/>
                  </a:lnTo>
                  <a:lnTo>
                    <a:pt x="323" y="366"/>
                  </a:lnTo>
                  <a:lnTo>
                    <a:pt x="254" y="366"/>
                  </a:lnTo>
                  <a:lnTo>
                    <a:pt x="213" y="311"/>
                  </a:lnTo>
                  <a:close/>
                  <a:moveTo>
                    <a:pt x="61" y="311"/>
                  </a:moveTo>
                  <a:lnTo>
                    <a:pt x="108" y="311"/>
                  </a:lnTo>
                  <a:lnTo>
                    <a:pt x="66" y="366"/>
                  </a:lnTo>
                  <a:lnTo>
                    <a:pt x="0" y="366"/>
                  </a:lnTo>
                  <a:lnTo>
                    <a:pt x="61" y="311"/>
                  </a:lnTo>
                  <a:close/>
                  <a:moveTo>
                    <a:pt x="247" y="207"/>
                  </a:moveTo>
                  <a:lnTo>
                    <a:pt x="236" y="210"/>
                  </a:lnTo>
                  <a:lnTo>
                    <a:pt x="229" y="218"/>
                  </a:lnTo>
                  <a:lnTo>
                    <a:pt x="225" y="229"/>
                  </a:lnTo>
                  <a:lnTo>
                    <a:pt x="229" y="240"/>
                  </a:lnTo>
                  <a:lnTo>
                    <a:pt x="236" y="247"/>
                  </a:lnTo>
                  <a:lnTo>
                    <a:pt x="247" y="249"/>
                  </a:lnTo>
                  <a:lnTo>
                    <a:pt x="258" y="247"/>
                  </a:lnTo>
                  <a:lnTo>
                    <a:pt x="266" y="240"/>
                  </a:lnTo>
                  <a:lnTo>
                    <a:pt x="269" y="229"/>
                  </a:lnTo>
                  <a:lnTo>
                    <a:pt x="266" y="218"/>
                  </a:lnTo>
                  <a:lnTo>
                    <a:pt x="258" y="210"/>
                  </a:lnTo>
                  <a:lnTo>
                    <a:pt x="247" y="207"/>
                  </a:lnTo>
                  <a:close/>
                  <a:moveTo>
                    <a:pt x="78" y="207"/>
                  </a:moveTo>
                  <a:lnTo>
                    <a:pt x="67" y="210"/>
                  </a:lnTo>
                  <a:lnTo>
                    <a:pt x="60" y="218"/>
                  </a:lnTo>
                  <a:lnTo>
                    <a:pt x="57" y="229"/>
                  </a:lnTo>
                  <a:lnTo>
                    <a:pt x="60" y="240"/>
                  </a:lnTo>
                  <a:lnTo>
                    <a:pt x="67" y="247"/>
                  </a:lnTo>
                  <a:lnTo>
                    <a:pt x="78" y="249"/>
                  </a:lnTo>
                  <a:lnTo>
                    <a:pt x="89" y="247"/>
                  </a:lnTo>
                  <a:lnTo>
                    <a:pt x="97" y="240"/>
                  </a:lnTo>
                  <a:lnTo>
                    <a:pt x="100" y="229"/>
                  </a:lnTo>
                  <a:lnTo>
                    <a:pt x="97" y="218"/>
                  </a:lnTo>
                  <a:lnTo>
                    <a:pt x="89" y="210"/>
                  </a:lnTo>
                  <a:lnTo>
                    <a:pt x="78" y="207"/>
                  </a:lnTo>
                  <a:close/>
                  <a:moveTo>
                    <a:pt x="78" y="54"/>
                  </a:moveTo>
                  <a:lnTo>
                    <a:pt x="58" y="83"/>
                  </a:lnTo>
                  <a:lnTo>
                    <a:pt x="58" y="174"/>
                  </a:lnTo>
                  <a:lnTo>
                    <a:pt x="265" y="174"/>
                  </a:lnTo>
                  <a:lnTo>
                    <a:pt x="265" y="85"/>
                  </a:lnTo>
                  <a:lnTo>
                    <a:pt x="242" y="54"/>
                  </a:lnTo>
                  <a:lnTo>
                    <a:pt x="78" y="54"/>
                  </a:lnTo>
                  <a:close/>
                  <a:moveTo>
                    <a:pt x="101" y="0"/>
                  </a:moveTo>
                  <a:lnTo>
                    <a:pt x="214" y="0"/>
                  </a:lnTo>
                  <a:lnTo>
                    <a:pt x="214" y="24"/>
                  </a:lnTo>
                  <a:lnTo>
                    <a:pt x="258" y="24"/>
                  </a:lnTo>
                  <a:lnTo>
                    <a:pt x="293" y="71"/>
                  </a:lnTo>
                  <a:lnTo>
                    <a:pt x="296" y="74"/>
                  </a:lnTo>
                  <a:lnTo>
                    <a:pt x="296" y="294"/>
                  </a:lnTo>
                  <a:lnTo>
                    <a:pt x="27" y="294"/>
                  </a:lnTo>
                  <a:lnTo>
                    <a:pt x="27" y="73"/>
                  </a:lnTo>
                  <a:lnTo>
                    <a:pt x="63" y="24"/>
                  </a:lnTo>
                  <a:lnTo>
                    <a:pt x="101" y="24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658843" y="4661073"/>
            <a:ext cx="270474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391723" y="4686863"/>
            <a:ext cx="270474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245120" y="4698584"/>
            <a:ext cx="270474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000043" y="4710305"/>
            <a:ext cx="2704744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  <a:buClr>
                <a:schemeClr val="accent2"/>
              </a:buClr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为客户提供有效服务，是我们工作的方向和价值评价的标尺，成就客户就是成就我们自己。为客户服务是我们存在的唯一理由，客户需求是我们发展的原动力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390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7810317"/>
              </p:ext>
            </p:extLst>
          </p:nvPr>
        </p:nvGraphicFramePr>
        <p:xfrm>
          <a:off x="781050" y="2787861"/>
          <a:ext cx="10639426" cy="3352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椭圆 8"/>
          <p:cNvSpPr/>
          <p:nvPr/>
        </p:nvSpPr>
        <p:spPr>
          <a:xfrm>
            <a:off x="1070095" y="1703266"/>
            <a:ext cx="730011" cy="730011"/>
          </a:xfrm>
          <a:prstGeom prst="ellipse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897767" y="1628800"/>
            <a:ext cx="2271322" cy="836493"/>
            <a:chOff x="5214339" y="2642263"/>
            <a:chExt cx="2271322" cy="836493"/>
          </a:xfrm>
        </p:grpSpPr>
        <p:sp>
          <p:nvSpPr>
            <p:cNvPr id="11" name="文本框 6"/>
            <p:cNvSpPr txBox="1"/>
            <p:nvPr/>
          </p:nvSpPr>
          <p:spPr>
            <a:xfrm flipH="1">
              <a:off x="5214339" y="2642263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12" name="矩形 11"/>
            <p:cNvSpPr/>
            <p:nvPr/>
          </p:nvSpPr>
          <p:spPr>
            <a:xfrm flipH="1">
              <a:off x="5214339" y="2906292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13" name="椭圆 12"/>
          <p:cNvSpPr/>
          <p:nvPr/>
        </p:nvSpPr>
        <p:spPr>
          <a:xfrm>
            <a:off x="4546503" y="1703266"/>
            <a:ext cx="730011" cy="730011"/>
          </a:xfrm>
          <a:prstGeom prst="ellipse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374175" y="1628800"/>
            <a:ext cx="2271322" cy="836493"/>
            <a:chOff x="5214339" y="2642263"/>
            <a:chExt cx="2271322" cy="836493"/>
          </a:xfrm>
        </p:grpSpPr>
        <p:sp>
          <p:nvSpPr>
            <p:cNvPr id="15" name="文本框 10"/>
            <p:cNvSpPr txBox="1"/>
            <p:nvPr/>
          </p:nvSpPr>
          <p:spPr>
            <a:xfrm flipH="1">
              <a:off x="5214339" y="2642263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16" name="矩形 15"/>
            <p:cNvSpPr/>
            <p:nvPr/>
          </p:nvSpPr>
          <p:spPr>
            <a:xfrm flipH="1">
              <a:off x="5214339" y="2906292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sp>
        <p:nvSpPr>
          <p:cNvPr id="17" name="椭圆 16"/>
          <p:cNvSpPr/>
          <p:nvPr/>
        </p:nvSpPr>
        <p:spPr>
          <a:xfrm>
            <a:off x="8022911" y="1703266"/>
            <a:ext cx="730011" cy="730011"/>
          </a:xfrm>
          <a:prstGeom prst="ellipse">
            <a:avLst/>
          </a:prstGeom>
          <a:solidFill>
            <a:srgbClr val="E700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50583" y="1628800"/>
            <a:ext cx="2271322" cy="836493"/>
            <a:chOff x="5214339" y="2642263"/>
            <a:chExt cx="2271322" cy="836493"/>
          </a:xfrm>
        </p:grpSpPr>
        <p:sp>
          <p:nvSpPr>
            <p:cNvPr id="19" name="文本框 14"/>
            <p:cNvSpPr txBox="1"/>
            <p:nvPr/>
          </p:nvSpPr>
          <p:spPr>
            <a:xfrm flipH="1">
              <a:off x="5214339" y="2642263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20" name="矩形 19"/>
            <p:cNvSpPr/>
            <p:nvPr/>
          </p:nvSpPr>
          <p:spPr>
            <a:xfrm flipH="1">
              <a:off x="5214339" y="2906292"/>
              <a:ext cx="2271322" cy="5724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238087" y="1923863"/>
            <a:ext cx="299657" cy="288814"/>
            <a:chOff x="8045464" y="3008321"/>
            <a:chExt cx="482601" cy="465138"/>
          </a:xfrm>
          <a:solidFill>
            <a:schemeClr val="bg1"/>
          </a:solidFill>
        </p:grpSpPr>
        <p:sp>
          <p:nvSpPr>
            <p:cNvPr id="22" name="Oval 5"/>
            <p:cNvSpPr>
              <a:spLocks noChangeArrowheads="1"/>
            </p:cNvSpPr>
            <p:nvPr/>
          </p:nvSpPr>
          <p:spPr bwMode="auto">
            <a:xfrm>
              <a:off x="8134364" y="3021021"/>
              <a:ext cx="666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6"/>
            <p:cNvSpPr>
              <a:spLocks noChangeArrowheads="1"/>
            </p:cNvSpPr>
            <p:nvPr/>
          </p:nvSpPr>
          <p:spPr bwMode="auto">
            <a:xfrm>
              <a:off x="8402652" y="3021021"/>
              <a:ext cx="66675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8045464" y="3111508"/>
              <a:ext cx="176213" cy="336551"/>
            </a:xfrm>
            <a:custGeom>
              <a:avLst/>
              <a:gdLst>
                <a:gd name="T0" fmla="*/ 160 w 173"/>
                <a:gd name="T1" fmla="*/ 195 h 332"/>
                <a:gd name="T2" fmla="*/ 149 w 173"/>
                <a:gd name="T3" fmla="*/ 194 h 332"/>
                <a:gd name="T4" fmla="*/ 163 w 173"/>
                <a:gd name="T5" fmla="*/ 17 h 332"/>
                <a:gd name="T6" fmla="*/ 167 w 173"/>
                <a:gd name="T7" fmla="*/ 3 h 332"/>
                <a:gd name="T8" fmla="*/ 165 w 173"/>
                <a:gd name="T9" fmla="*/ 3 h 332"/>
                <a:gd name="T10" fmla="*/ 164 w 173"/>
                <a:gd name="T11" fmla="*/ 2 h 332"/>
                <a:gd name="T12" fmla="*/ 148 w 173"/>
                <a:gd name="T13" fmla="*/ 1 h 332"/>
                <a:gd name="T14" fmla="*/ 147 w 173"/>
                <a:gd name="T15" fmla="*/ 1 h 332"/>
                <a:gd name="T16" fmla="*/ 162 w 173"/>
                <a:gd name="T17" fmla="*/ 13 h 332"/>
                <a:gd name="T18" fmla="*/ 145 w 173"/>
                <a:gd name="T19" fmla="*/ 22 h 332"/>
                <a:gd name="T20" fmla="*/ 153 w 173"/>
                <a:gd name="T21" fmla="*/ 35 h 332"/>
                <a:gd name="T22" fmla="*/ 131 w 173"/>
                <a:gd name="T23" fmla="*/ 82 h 332"/>
                <a:gd name="T24" fmla="*/ 128 w 173"/>
                <a:gd name="T25" fmla="*/ 15 h 332"/>
                <a:gd name="T26" fmla="*/ 131 w 173"/>
                <a:gd name="T27" fmla="*/ 13 h 332"/>
                <a:gd name="T28" fmla="*/ 127 w 173"/>
                <a:gd name="T29" fmla="*/ 0 h 332"/>
                <a:gd name="T30" fmla="*/ 113 w 173"/>
                <a:gd name="T31" fmla="*/ 0 h 332"/>
                <a:gd name="T32" fmla="*/ 109 w 173"/>
                <a:gd name="T33" fmla="*/ 13 h 332"/>
                <a:gd name="T34" fmla="*/ 112 w 173"/>
                <a:gd name="T35" fmla="*/ 15 h 332"/>
                <a:gd name="T36" fmla="*/ 109 w 173"/>
                <a:gd name="T37" fmla="*/ 82 h 332"/>
                <a:gd name="T38" fmla="*/ 88 w 173"/>
                <a:gd name="T39" fmla="*/ 35 h 332"/>
                <a:gd name="T40" fmla="*/ 95 w 173"/>
                <a:gd name="T41" fmla="*/ 22 h 332"/>
                <a:gd name="T42" fmla="*/ 79 w 173"/>
                <a:gd name="T43" fmla="*/ 13 h 332"/>
                <a:gd name="T44" fmla="*/ 93 w 173"/>
                <a:gd name="T45" fmla="*/ 1 h 332"/>
                <a:gd name="T46" fmla="*/ 93 w 173"/>
                <a:gd name="T47" fmla="*/ 1 h 332"/>
                <a:gd name="T48" fmla="*/ 77 w 173"/>
                <a:gd name="T49" fmla="*/ 2 h 332"/>
                <a:gd name="T50" fmla="*/ 75 w 173"/>
                <a:gd name="T51" fmla="*/ 3 h 332"/>
                <a:gd name="T52" fmla="*/ 61 w 173"/>
                <a:gd name="T53" fmla="*/ 10 h 332"/>
                <a:gd name="T54" fmla="*/ 6 w 173"/>
                <a:gd name="T55" fmla="*/ 69 h 332"/>
                <a:gd name="T56" fmla="*/ 6 w 173"/>
                <a:gd name="T57" fmla="*/ 69 h 332"/>
                <a:gd name="T58" fmla="*/ 6 w 173"/>
                <a:gd name="T59" fmla="*/ 69 h 332"/>
                <a:gd name="T60" fmla="*/ 3 w 173"/>
                <a:gd name="T61" fmla="*/ 93 h 332"/>
                <a:gd name="T62" fmla="*/ 3 w 173"/>
                <a:gd name="T63" fmla="*/ 93 h 332"/>
                <a:gd name="T64" fmla="*/ 3 w 173"/>
                <a:gd name="T65" fmla="*/ 93 h 332"/>
                <a:gd name="T66" fmla="*/ 3 w 173"/>
                <a:gd name="T67" fmla="*/ 94 h 332"/>
                <a:gd name="T68" fmla="*/ 4 w 173"/>
                <a:gd name="T69" fmla="*/ 95 h 332"/>
                <a:gd name="T70" fmla="*/ 5 w 173"/>
                <a:gd name="T71" fmla="*/ 97 h 332"/>
                <a:gd name="T72" fmla="*/ 7 w 173"/>
                <a:gd name="T73" fmla="*/ 102 h 332"/>
                <a:gd name="T74" fmla="*/ 12 w 173"/>
                <a:gd name="T75" fmla="*/ 111 h 332"/>
                <a:gd name="T76" fmla="*/ 21 w 173"/>
                <a:gd name="T77" fmla="*/ 129 h 332"/>
                <a:gd name="T78" fmla="*/ 39 w 173"/>
                <a:gd name="T79" fmla="*/ 165 h 332"/>
                <a:gd name="T80" fmla="*/ 64 w 173"/>
                <a:gd name="T81" fmla="*/ 152 h 332"/>
                <a:gd name="T82" fmla="*/ 64 w 173"/>
                <a:gd name="T83" fmla="*/ 174 h 332"/>
                <a:gd name="T84" fmla="*/ 64 w 173"/>
                <a:gd name="T85" fmla="*/ 175 h 332"/>
                <a:gd name="T86" fmla="*/ 68 w 173"/>
                <a:gd name="T87" fmla="*/ 175 h 332"/>
                <a:gd name="T88" fmla="*/ 73 w 173"/>
                <a:gd name="T89" fmla="*/ 332 h 332"/>
                <a:gd name="T90" fmla="*/ 118 w 173"/>
                <a:gd name="T91" fmla="*/ 332 h 332"/>
                <a:gd name="T92" fmla="*/ 118 w 173"/>
                <a:gd name="T93" fmla="*/ 175 h 332"/>
                <a:gd name="T94" fmla="*/ 122 w 173"/>
                <a:gd name="T95" fmla="*/ 175 h 332"/>
                <a:gd name="T96" fmla="*/ 127 w 173"/>
                <a:gd name="T97" fmla="*/ 332 h 332"/>
                <a:gd name="T98" fmla="*/ 172 w 173"/>
                <a:gd name="T99" fmla="*/ 332 h 332"/>
                <a:gd name="T100" fmla="*/ 172 w 173"/>
                <a:gd name="T101" fmla="*/ 196 h 332"/>
                <a:gd name="T102" fmla="*/ 160 w 173"/>
                <a:gd name="T103" fmla="*/ 195 h 332"/>
                <a:gd name="T104" fmla="*/ 65 w 173"/>
                <a:gd name="T105" fmla="*/ 117 h 332"/>
                <a:gd name="T106" fmla="*/ 60 w 173"/>
                <a:gd name="T107" fmla="*/ 108 h 332"/>
                <a:gd name="T108" fmla="*/ 49 w 173"/>
                <a:gd name="T109" fmla="*/ 90 h 332"/>
                <a:gd name="T110" fmla="*/ 46 w 173"/>
                <a:gd name="T111" fmla="*/ 85 h 332"/>
                <a:gd name="T112" fmla="*/ 67 w 173"/>
                <a:gd name="T113" fmla="*/ 61 h 332"/>
                <a:gd name="T114" fmla="*/ 65 w 173"/>
                <a:gd name="T115" fmla="*/ 11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3" h="332">
                  <a:moveTo>
                    <a:pt x="160" y="195"/>
                  </a:moveTo>
                  <a:cubicBezTo>
                    <a:pt x="149" y="194"/>
                    <a:pt x="149" y="194"/>
                    <a:pt x="149" y="194"/>
                  </a:cubicBezTo>
                  <a:cubicBezTo>
                    <a:pt x="163" y="17"/>
                    <a:pt x="163" y="17"/>
                    <a:pt x="163" y="17"/>
                  </a:cubicBezTo>
                  <a:cubicBezTo>
                    <a:pt x="164" y="12"/>
                    <a:pt x="165" y="7"/>
                    <a:pt x="167" y="3"/>
                  </a:cubicBezTo>
                  <a:cubicBezTo>
                    <a:pt x="167" y="3"/>
                    <a:pt x="166" y="3"/>
                    <a:pt x="165" y="3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58" y="2"/>
                    <a:pt x="153" y="1"/>
                    <a:pt x="148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62" y="13"/>
                    <a:pt x="162" y="13"/>
                    <a:pt x="162" y="13"/>
                  </a:cubicBezTo>
                  <a:cubicBezTo>
                    <a:pt x="145" y="22"/>
                    <a:pt x="145" y="22"/>
                    <a:pt x="145" y="22"/>
                  </a:cubicBezTo>
                  <a:cubicBezTo>
                    <a:pt x="153" y="35"/>
                    <a:pt x="153" y="35"/>
                    <a:pt x="153" y="3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28" y="15"/>
                    <a:pt x="128" y="15"/>
                    <a:pt x="128" y="15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9" y="13"/>
                    <a:pt x="109" y="13"/>
                    <a:pt x="109" y="13"/>
                  </a:cubicBezTo>
                  <a:cubicBezTo>
                    <a:pt x="112" y="15"/>
                    <a:pt x="112" y="15"/>
                    <a:pt x="112" y="15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95" y="22"/>
                    <a:pt x="95" y="22"/>
                    <a:pt x="95" y="22"/>
                  </a:cubicBezTo>
                  <a:cubicBezTo>
                    <a:pt x="79" y="13"/>
                    <a:pt x="79" y="13"/>
                    <a:pt x="79" y="13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87" y="1"/>
                    <a:pt x="82" y="2"/>
                    <a:pt x="77" y="2"/>
                  </a:cubicBezTo>
                  <a:cubicBezTo>
                    <a:pt x="76" y="2"/>
                    <a:pt x="76" y="3"/>
                    <a:pt x="75" y="3"/>
                  </a:cubicBezTo>
                  <a:cubicBezTo>
                    <a:pt x="70" y="3"/>
                    <a:pt x="65" y="5"/>
                    <a:pt x="61" y="10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0" y="116"/>
                    <a:pt x="4" y="82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21" y="129"/>
                    <a:pt x="21" y="129"/>
                    <a:pt x="21" y="129"/>
                  </a:cubicBezTo>
                  <a:cubicBezTo>
                    <a:pt x="39" y="165"/>
                    <a:pt x="39" y="165"/>
                    <a:pt x="39" y="165"/>
                  </a:cubicBezTo>
                  <a:cubicBezTo>
                    <a:pt x="48" y="160"/>
                    <a:pt x="56" y="156"/>
                    <a:pt x="64" y="152"/>
                  </a:cubicBezTo>
                  <a:cubicBezTo>
                    <a:pt x="64" y="159"/>
                    <a:pt x="64" y="167"/>
                    <a:pt x="64" y="174"/>
                  </a:cubicBezTo>
                  <a:cubicBezTo>
                    <a:pt x="64" y="175"/>
                    <a:pt x="64" y="175"/>
                    <a:pt x="64" y="175"/>
                  </a:cubicBezTo>
                  <a:cubicBezTo>
                    <a:pt x="65" y="175"/>
                    <a:pt x="67" y="175"/>
                    <a:pt x="68" y="175"/>
                  </a:cubicBezTo>
                  <a:cubicBezTo>
                    <a:pt x="73" y="332"/>
                    <a:pt x="73" y="332"/>
                    <a:pt x="73" y="332"/>
                  </a:cubicBezTo>
                  <a:cubicBezTo>
                    <a:pt x="118" y="332"/>
                    <a:pt x="118" y="332"/>
                    <a:pt x="118" y="332"/>
                  </a:cubicBezTo>
                  <a:cubicBezTo>
                    <a:pt x="119" y="286"/>
                    <a:pt x="118" y="206"/>
                    <a:pt x="118" y="175"/>
                  </a:cubicBezTo>
                  <a:cubicBezTo>
                    <a:pt x="119" y="175"/>
                    <a:pt x="121" y="175"/>
                    <a:pt x="122" y="175"/>
                  </a:cubicBezTo>
                  <a:cubicBezTo>
                    <a:pt x="127" y="332"/>
                    <a:pt x="127" y="332"/>
                    <a:pt x="127" y="332"/>
                  </a:cubicBezTo>
                  <a:cubicBezTo>
                    <a:pt x="172" y="332"/>
                    <a:pt x="172" y="332"/>
                    <a:pt x="172" y="332"/>
                  </a:cubicBezTo>
                  <a:cubicBezTo>
                    <a:pt x="173" y="294"/>
                    <a:pt x="173" y="234"/>
                    <a:pt x="172" y="196"/>
                  </a:cubicBezTo>
                  <a:cubicBezTo>
                    <a:pt x="168" y="196"/>
                    <a:pt x="164" y="196"/>
                    <a:pt x="160" y="195"/>
                  </a:cubicBezTo>
                  <a:close/>
                  <a:moveTo>
                    <a:pt x="65" y="117"/>
                  </a:moveTo>
                  <a:cubicBezTo>
                    <a:pt x="60" y="108"/>
                    <a:pt x="60" y="108"/>
                    <a:pt x="60" y="108"/>
                  </a:cubicBezTo>
                  <a:cubicBezTo>
                    <a:pt x="49" y="90"/>
                    <a:pt x="49" y="90"/>
                    <a:pt x="49" y="90"/>
                  </a:cubicBezTo>
                  <a:cubicBezTo>
                    <a:pt x="46" y="85"/>
                    <a:pt x="46" y="85"/>
                    <a:pt x="46" y="85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6" y="79"/>
                    <a:pt x="65" y="98"/>
                    <a:pt x="65" y="1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377252" y="3111508"/>
              <a:ext cx="150813" cy="336551"/>
            </a:xfrm>
            <a:custGeom>
              <a:avLst/>
              <a:gdLst>
                <a:gd name="T0" fmla="*/ 149 w 149"/>
                <a:gd name="T1" fmla="*/ 97 h 332"/>
                <a:gd name="T2" fmla="*/ 149 w 149"/>
                <a:gd name="T3" fmla="*/ 97 h 332"/>
                <a:gd name="T4" fmla="*/ 149 w 149"/>
                <a:gd name="T5" fmla="*/ 96 h 332"/>
                <a:gd name="T6" fmla="*/ 148 w 149"/>
                <a:gd name="T7" fmla="*/ 96 h 332"/>
                <a:gd name="T8" fmla="*/ 147 w 149"/>
                <a:gd name="T9" fmla="*/ 94 h 332"/>
                <a:gd name="T10" fmla="*/ 119 w 149"/>
                <a:gd name="T11" fmla="*/ 17 h 332"/>
                <a:gd name="T12" fmla="*/ 102 w 149"/>
                <a:gd name="T13" fmla="*/ 3 h 332"/>
                <a:gd name="T14" fmla="*/ 101 w 149"/>
                <a:gd name="T15" fmla="*/ 2 h 332"/>
                <a:gd name="T16" fmla="*/ 85 w 149"/>
                <a:gd name="T17" fmla="*/ 1 h 332"/>
                <a:gd name="T18" fmla="*/ 85 w 149"/>
                <a:gd name="T19" fmla="*/ 1 h 332"/>
                <a:gd name="T20" fmla="*/ 99 w 149"/>
                <a:gd name="T21" fmla="*/ 13 h 332"/>
                <a:gd name="T22" fmla="*/ 82 w 149"/>
                <a:gd name="T23" fmla="*/ 22 h 332"/>
                <a:gd name="T24" fmla="*/ 90 w 149"/>
                <a:gd name="T25" fmla="*/ 35 h 332"/>
                <a:gd name="T26" fmla="*/ 68 w 149"/>
                <a:gd name="T27" fmla="*/ 82 h 332"/>
                <a:gd name="T28" fmla="*/ 65 w 149"/>
                <a:gd name="T29" fmla="*/ 16 h 332"/>
                <a:gd name="T30" fmla="*/ 68 w 149"/>
                <a:gd name="T31" fmla="*/ 13 h 332"/>
                <a:gd name="T32" fmla="*/ 64 w 149"/>
                <a:gd name="T33" fmla="*/ 0 h 332"/>
                <a:gd name="T34" fmla="*/ 51 w 149"/>
                <a:gd name="T35" fmla="*/ 0 h 332"/>
                <a:gd name="T36" fmla="*/ 47 w 149"/>
                <a:gd name="T37" fmla="*/ 13 h 332"/>
                <a:gd name="T38" fmla="*/ 50 w 149"/>
                <a:gd name="T39" fmla="*/ 15 h 332"/>
                <a:gd name="T40" fmla="*/ 46 w 149"/>
                <a:gd name="T41" fmla="*/ 82 h 332"/>
                <a:gd name="T42" fmla="*/ 25 w 149"/>
                <a:gd name="T43" fmla="*/ 35 h 332"/>
                <a:gd name="T44" fmla="*/ 33 w 149"/>
                <a:gd name="T45" fmla="*/ 22 h 332"/>
                <a:gd name="T46" fmla="*/ 16 w 149"/>
                <a:gd name="T47" fmla="*/ 13 h 332"/>
                <a:gd name="T48" fmla="*/ 30 w 149"/>
                <a:gd name="T49" fmla="*/ 1 h 332"/>
                <a:gd name="T50" fmla="*/ 30 w 149"/>
                <a:gd name="T51" fmla="*/ 1 h 332"/>
                <a:gd name="T52" fmla="*/ 14 w 149"/>
                <a:gd name="T53" fmla="*/ 2 h 332"/>
                <a:gd name="T54" fmla="*/ 12 w 149"/>
                <a:gd name="T55" fmla="*/ 3 h 332"/>
                <a:gd name="T56" fmla="*/ 0 w 149"/>
                <a:gd name="T57" fmla="*/ 8 h 332"/>
                <a:gd name="T58" fmla="*/ 2 w 149"/>
                <a:gd name="T59" fmla="*/ 16 h 332"/>
                <a:gd name="T60" fmla="*/ 16 w 149"/>
                <a:gd name="T61" fmla="*/ 194 h 332"/>
                <a:gd name="T62" fmla="*/ 6 w 149"/>
                <a:gd name="T63" fmla="*/ 195 h 332"/>
                <a:gd name="T64" fmla="*/ 10 w 149"/>
                <a:gd name="T65" fmla="*/ 332 h 332"/>
                <a:gd name="T66" fmla="*/ 55 w 149"/>
                <a:gd name="T67" fmla="*/ 332 h 332"/>
                <a:gd name="T68" fmla="*/ 55 w 149"/>
                <a:gd name="T69" fmla="*/ 175 h 332"/>
                <a:gd name="T70" fmla="*/ 59 w 149"/>
                <a:gd name="T71" fmla="*/ 175 h 332"/>
                <a:gd name="T72" fmla="*/ 64 w 149"/>
                <a:gd name="T73" fmla="*/ 332 h 332"/>
                <a:gd name="T74" fmla="*/ 109 w 149"/>
                <a:gd name="T75" fmla="*/ 332 h 332"/>
                <a:gd name="T76" fmla="*/ 109 w 149"/>
                <a:gd name="T77" fmla="*/ 181 h 332"/>
                <a:gd name="T78" fmla="*/ 117 w 149"/>
                <a:gd name="T79" fmla="*/ 184 h 332"/>
                <a:gd name="T80" fmla="*/ 133 w 149"/>
                <a:gd name="T81" fmla="*/ 147 h 332"/>
                <a:gd name="T82" fmla="*/ 141 w 149"/>
                <a:gd name="T83" fmla="*/ 128 h 332"/>
                <a:gd name="T84" fmla="*/ 145 w 149"/>
                <a:gd name="T85" fmla="*/ 118 h 332"/>
                <a:gd name="T86" fmla="*/ 147 w 149"/>
                <a:gd name="T87" fmla="*/ 114 h 332"/>
                <a:gd name="T88" fmla="*/ 148 w 149"/>
                <a:gd name="T89" fmla="*/ 112 h 332"/>
                <a:gd name="T90" fmla="*/ 148 w 149"/>
                <a:gd name="T91" fmla="*/ 112 h 332"/>
                <a:gd name="T92" fmla="*/ 148 w 149"/>
                <a:gd name="T93" fmla="*/ 112 h 332"/>
                <a:gd name="T94" fmla="*/ 149 w 149"/>
                <a:gd name="T95" fmla="*/ 9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9" h="332">
                  <a:moveTo>
                    <a:pt x="149" y="97"/>
                  </a:moveTo>
                  <a:cubicBezTo>
                    <a:pt x="149" y="97"/>
                    <a:pt x="149" y="97"/>
                    <a:pt x="149" y="97"/>
                  </a:cubicBezTo>
                  <a:cubicBezTo>
                    <a:pt x="149" y="96"/>
                    <a:pt x="149" y="96"/>
                    <a:pt x="149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47" y="94"/>
                    <a:pt x="147" y="94"/>
                    <a:pt x="147" y="94"/>
                  </a:cubicBezTo>
                  <a:cubicBezTo>
                    <a:pt x="119" y="17"/>
                    <a:pt x="119" y="17"/>
                    <a:pt x="119" y="17"/>
                  </a:cubicBezTo>
                  <a:cubicBezTo>
                    <a:pt x="116" y="9"/>
                    <a:pt x="109" y="3"/>
                    <a:pt x="102" y="3"/>
                  </a:cubicBezTo>
                  <a:cubicBezTo>
                    <a:pt x="102" y="2"/>
                    <a:pt x="101" y="2"/>
                    <a:pt x="101" y="2"/>
                  </a:cubicBezTo>
                  <a:cubicBezTo>
                    <a:pt x="96" y="2"/>
                    <a:pt x="90" y="1"/>
                    <a:pt x="85" y="1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99" y="13"/>
                    <a:pt x="99" y="13"/>
                    <a:pt x="99" y="13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24" y="1"/>
                    <a:pt x="19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8" y="3"/>
                    <a:pt x="4" y="5"/>
                    <a:pt x="0" y="8"/>
                  </a:cubicBezTo>
                  <a:cubicBezTo>
                    <a:pt x="1" y="11"/>
                    <a:pt x="2" y="13"/>
                    <a:pt x="2" y="16"/>
                  </a:cubicBezTo>
                  <a:cubicBezTo>
                    <a:pt x="16" y="194"/>
                    <a:pt x="16" y="194"/>
                    <a:pt x="16" y="194"/>
                  </a:cubicBezTo>
                  <a:cubicBezTo>
                    <a:pt x="6" y="195"/>
                    <a:pt x="6" y="195"/>
                    <a:pt x="6" y="195"/>
                  </a:cubicBezTo>
                  <a:cubicBezTo>
                    <a:pt x="10" y="332"/>
                    <a:pt x="10" y="332"/>
                    <a:pt x="10" y="332"/>
                  </a:cubicBezTo>
                  <a:cubicBezTo>
                    <a:pt x="55" y="332"/>
                    <a:pt x="55" y="332"/>
                    <a:pt x="55" y="332"/>
                  </a:cubicBezTo>
                  <a:cubicBezTo>
                    <a:pt x="56" y="286"/>
                    <a:pt x="55" y="206"/>
                    <a:pt x="55" y="175"/>
                  </a:cubicBezTo>
                  <a:cubicBezTo>
                    <a:pt x="56" y="175"/>
                    <a:pt x="58" y="175"/>
                    <a:pt x="59" y="175"/>
                  </a:cubicBezTo>
                  <a:cubicBezTo>
                    <a:pt x="64" y="332"/>
                    <a:pt x="64" y="332"/>
                    <a:pt x="64" y="332"/>
                  </a:cubicBezTo>
                  <a:cubicBezTo>
                    <a:pt x="109" y="332"/>
                    <a:pt x="109" y="332"/>
                    <a:pt x="109" y="332"/>
                  </a:cubicBezTo>
                  <a:cubicBezTo>
                    <a:pt x="110" y="289"/>
                    <a:pt x="110" y="215"/>
                    <a:pt x="109" y="181"/>
                  </a:cubicBezTo>
                  <a:cubicBezTo>
                    <a:pt x="112" y="182"/>
                    <a:pt x="115" y="183"/>
                    <a:pt x="117" y="184"/>
                  </a:cubicBezTo>
                  <a:cubicBezTo>
                    <a:pt x="133" y="147"/>
                    <a:pt x="133" y="147"/>
                    <a:pt x="133" y="147"/>
                  </a:cubicBezTo>
                  <a:cubicBezTo>
                    <a:pt x="141" y="128"/>
                    <a:pt x="141" y="128"/>
                    <a:pt x="141" y="128"/>
                  </a:cubicBezTo>
                  <a:cubicBezTo>
                    <a:pt x="145" y="118"/>
                    <a:pt x="145" y="118"/>
                    <a:pt x="145" y="118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12"/>
                    <a:pt x="148" y="112"/>
                    <a:pt x="148" y="112"/>
                  </a:cubicBezTo>
                  <a:cubicBezTo>
                    <a:pt x="148" y="105"/>
                    <a:pt x="147" y="127"/>
                    <a:pt x="149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Oval 9"/>
            <p:cNvSpPr>
              <a:spLocks noChangeArrowheads="1"/>
            </p:cNvSpPr>
            <p:nvPr/>
          </p:nvSpPr>
          <p:spPr bwMode="auto">
            <a:xfrm>
              <a:off x="8259777" y="3008321"/>
              <a:ext cx="71438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210564" y="3105158"/>
              <a:ext cx="171450" cy="368301"/>
            </a:xfrm>
            <a:custGeom>
              <a:avLst/>
              <a:gdLst>
                <a:gd name="T0" fmla="*/ 133 w 170"/>
                <a:gd name="T1" fmla="*/ 3 h 363"/>
                <a:gd name="T2" fmla="*/ 132 w 170"/>
                <a:gd name="T3" fmla="*/ 3 h 363"/>
                <a:gd name="T4" fmla="*/ 114 w 170"/>
                <a:gd name="T5" fmla="*/ 1 h 363"/>
                <a:gd name="T6" fmla="*/ 114 w 170"/>
                <a:gd name="T7" fmla="*/ 2 h 363"/>
                <a:gd name="T8" fmla="*/ 130 w 170"/>
                <a:gd name="T9" fmla="*/ 15 h 363"/>
                <a:gd name="T10" fmla="*/ 111 w 170"/>
                <a:gd name="T11" fmla="*/ 24 h 363"/>
                <a:gd name="T12" fmla="*/ 120 w 170"/>
                <a:gd name="T13" fmla="*/ 38 h 363"/>
                <a:gd name="T14" fmla="*/ 96 w 170"/>
                <a:gd name="T15" fmla="*/ 90 h 363"/>
                <a:gd name="T16" fmla="*/ 93 w 170"/>
                <a:gd name="T17" fmla="*/ 17 h 363"/>
                <a:gd name="T18" fmla="*/ 96 w 170"/>
                <a:gd name="T19" fmla="*/ 14 h 363"/>
                <a:gd name="T20" fmla="*/ 91 w 170"/>
                <a:gd name="T21" fmla="*/ 0 h 363"/>
                <a:gd name="T22" fmla="*/ 77 w 170"/>
                <a:gd name="T23" fmla="*/ 0 h 363"/>
                <a:gd name="T24" fmla="*/ 73 w 170"/>
                <a:gd name="T25" fmla="*/ 14 h 363"/>
                <a:gd name="T26" fmla="*/ 76 w 170"/>
                <a:gd name="T27" fmla="*/ 17 h 363"/>
                <a:gd name="T28" fmla="*/ 72 w 170"/>
                <a:gd name="T29" fmla="*/ 90 h 363"/>
                <a:gd name="T30" fmla="*/ 49 w 170"/>
                <a:gd name="T31" fmla="*/ 38 h 363"/>
                <a:gd name="T32" fmla="*/ 57 w 170"/>
                <a:gd name="T33" fmla="*/ 24 h 363"/>
                <a:gd name="T34" fmla="*/ 39 w 170"/>
                <a:gd name="T35" fmla="*/ 15 h 363"/>
                <a:gd name="T36" fmla="*/ 54 w 170"/>
                <a:gd name="T37" fmla="*/ 2 h 363"/>
                <a:gd name="T38" fmla="*/ 54 w 170"/>
                <a:gd name="T39" fmla="*/ 1 h 363"/>
                <a:gd name="T40" fmla="*/ 37 w 170"/>
                <a:gd name="T41" fmla="*/ 3 h 363"/>
                <a:gd name="T42" fmla="*/ 36 w 170"/>
                <a:gd name="T43" fmla="*/ 3 h 363"/>
                <a:gd name="T44" fmla="*/ 15 w 170"/>
                <a:gd name="T45" fmla="*/ 23 h 363"/>
                <a:gd name="T46" fmla="*/ 0 w 170"/>
                <a:gd name="T47" fmla="*/ 190 h 363"/>
                <a:gd name="T48" fmla="*/ 23 w 170"/>
                <a:gd name="T49" fmla="*/ 192 h 363"/>
                <a:gd name="T50" fmla="*/ 23 w 170"/>
                <a:gd name="T51" fmla="*/ 192 h 363"/>
                <a:gd name="T52" fmla="*/ 25 w 170"/>
                <a:gd name="T53" fmla="*/ 192 h 363"/>
                <a:gd name="T54" fmla="*/ 28 w 170"/>
                <a:gd name="T55" fmla="*/ 192 h 363"/>
                <a:gd name="T56" fmla="*/ 33 w 170"/>
                <a:gd name="T57" fmla="*/ 363 h 363"/>
                <a:gd name="T58" fmla="*/ 82 w 170"/>
                <a:gd name="T59" fmla="*/ 363 h 363"/>
                <a:gd name="T60" fmla="*/ 82 w 170"/>
                <a:gd name="T61" fmla="*/ 192 h 363"/>
                <a:gd name="T62" fmla="*/ 87 w 170"/>
                <a:gd name="T63" fmla="*/ 192 h 363"/>
                <a:gd name="T64" fmla="*/ 92 w 170"/>
                <a:gd name="T65" fmla="*/ 363 h 363"/>
                <a:gd name="T66" fmla="*/ 141 w 170"/>
                <a:gd name="T67" fmla="*/ 363 h 363"/>
                <a:gd name="T68" fmla="*/ 141 w 170"/>
                <a:gd name="T69" fmla="*/ 192 h 363"/>
                <a:gd name="T70" fmla="*/ 145 w 170"/>
                <a:gd name="T71" fmla="*/ 192 h 363"/>
                <a:gd name="T72" fmla="*/ 146 w 170"/>
                <a:gd name="T73" fmla="*/ 192 h 363"/>
                <a:gd name="T74" fmla="*/ 146 w 170"/>
                <a:gd name="T75" fmla="*/ 192 h 363"/>
                <a:gd name="T76" fmla="*/ 170 w 170"/>
                <a:gd name="T77" fmla="*/ 190 h 363"/>
                <a:gd name="T78" fmla="*/ 154 w 170"/>
                <a:gd name="T79" fmla="*/ 23 h 363"/>
                <a:gd name="T80" fmla="*/ 133 w 170"/>
                <a:gd name="T81" fmla="*/ 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0" h="363">
                  <a:moveTo>
                    <a:pt x="133" y="3"/>
                  </a:moveTo>
                  <a:cubicBezTo>
                    <a:pt x="133" y="3"/>
                    <a:pt x="132" y="3"/>
                    <a:pt x="132" y="3"/>
                  </a:cubicBezTo>
                  <a:cubicBezTo>
                    <a:pt x="126" y="2"/>
                    <a:pt x="120" y="2"/>
                    <a:pt x="114" y="1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20" y="38"/>
                    <a:pt x="120" y="38"/>
                    <a:pt x="120" y="38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6" y="17"/>
                    <a:pt x="76" y="17"/>
                    <a:pt x="76" y="17"/>
                  </a:cubicBezTo>
                  <a:cubicBezTo>
                    <a:pt x="72" y="90"/>
                    <a:pt x="72" y="90"/>
                    <a:pt x="72" y="90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48" y="2"/>
                    <a:pt x="43" y="2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25" y="3"/>
                    <a:pt x="16" y="12"/>
                    <a:pt x="15" y="23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8" y="191"/>
                    <a:pt x="15" y="191"/>
                    <a:pt x="23" y="192"/>
                  </a:cubicBezTo>
                  <a:cubicBezTo>
                    <a:pt x="23" y="192"/>
                    <a:pt x="23" y="192"/>
                    <a:pt x="23" y="192"/>
                  </a:cubicBezTo>
                  <a:cubicBezTo>
                    <a:pt x="24" y="192"/>
                    <a:pt x="24" y="192"/>
                    <a:pt x="25" y="192"/>
                  </a:cubicBezTo>
                  <a:cubicBezTo>
                    <a:pt x="26" y="192"/>
                    <a:pt x="27" y="192"/>
                    <a:pt x="28" y="192"/>
                  </a:cubicBezTo>
                  <a:cubicBezTo>
                    <a:pt x="33" y="363"/>
                    <a:pt x="33" y="363"/>
                    <a:pt x="33" y="363"/>
                  </a:cubicBezTo>
                  <a:cubicBezTo>
                    <a:pt x="82" y="363"/>
                    <a:pt x="82" y="363"/>
                    <a:pt x="82" y="363"/>
                  </a:cubicBezTo>
                  <a:cubicBezTo>
                    <a:pt x="83" y="313"/>
                    <a:pt x="82" y="225"/>
                    <a:pt x="82" y="192"/>
                  </a:cubicBezTo>
                  <a:cubicBezTo>
                    <a:pt x="83" y="192"/>
                    <a:pt x="85" y="192"/>
                    <a:pt x="87" y="192"/>
                  </a:cubicBezTo>
                  <a:cubicBezTo>
                    <a:pt x="92" y="363"/>
                    <a:pt x="92" y="363"/>
                    <a:pt x="92" y="363"/>
                  </a:cubicBezTo>
                  <a:cubicBezTo>
                    <a:pt x="141" y="363"/>
                    <a:pt x="141" y="363"/>
                    <a:pt x="141" y="363"/>
                  </a:cubicBezTo>
                  <a:cubicBezTo>
                    <a:pt x="142" y="313"/>
                    <a:pt x="141" y="226"/>
                    <a:pt x="141" y="192"/>
                  </a:cubicBezTo>
                  <a:cubicBezTo>
                    <a:pt x="142" y="192"/>
                    <a:pt x="143" y="192"/>
                    <a:pt x="145" y="192"/>
                  </a:cubicBezTo>
                  <a:cubicBezTo>
                    <a:pt x="145" y="192"/>
                    <a:pt x="145" y="192"/>
                    <a:pt x="146" y="192"/>
                  </a:cubicBezTo>
                  <a:cubicBezTo>
                    <a:pt x="146" y="192"/>
                    <a:pt x="146" y="192"/>
                    <a:pt x="146" y="192"/>
                  </a:cubicBezTo>
                  <a:cubicBezTo>
                    <a:pt x="154" y="191"/>
                    <a:pt x="162" y="190"/>
                    <a:pt x="170" y="190"/>
                  </a:cubicBezTo>
                  <a:cubicBezTo>
                    <a:pt x="154" y="23"/>
                    <a:pt x="154" y="23"/>
                    <a:pt x="154" y="23"/>
                  </a:cubicBezTo>
                  <a:cubicBezTo>
                    <a:pt x="153" y="11"/>
                    <a:pt x="143" y="3"/>
                    <a:pt x="1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8436" y="1938873"/>
            <a:ext cx="266143" cy="236572"/>
            <a:chOff x="7015175" y="4254510"/>
            <a:chExt cx="428626" cy="381001"/>
          </a:xfrm>
          <a:solidFill>
            <a:schemeClr val="bg1"/>
          </a:solidFill>
        </p:grpSpPr>
        <p:sp>
          <p:nvSpPr>
            <p:cNvPr id="29" name="Freeform 782"/>
            <p:cNvSpPr>
              <a:spLocks noEditPoints="1"/>
            </p:cNvSpPr>
            <p:nvPr/>
          </p:nvSpPr>
          <p:spPr bwMode="auto">
            <a:xfrm>
              <a:off x="7015175" y="4254510"/>
              <a:ext cx="428626" cy="381001"/>
            </a:xfrm>
            <a:custGeom>
              <a:avLst/>
              <a:gdLst>
                <a:gd name="T0" fmla="*/ 411 w 424"/>
                <a:gd name="T1" fmla="*/ 0 h 376"/>
                <a:gd name="T2" fmla="*/ 14 w 424"/>
                <a:gd name="T3" fmla="*/ 0 h 376"/>
                <a:gd name="T4" fmla="*/ 0 w 424"/>
                <a:gd name="T5" fmla="*/ 13 h 376"/>
                <a:gd name="T6" fmla="*/ 0 w 424"/>
                <a:gd name="T7" fmla="*/ 363 h 376"/>
                <a:gd name="T8" fmla="*/ 14 w 424"/>
                <a:gd name="T9" fmla="*/ 376 h 376"/>
                <a:gd name="T10" fmla="*/ 411 w 424"/>
                <a:gd name="T11" fmla="*/ 376 h 376"/>
                <a:gd name="T12" fmla="*/ 424 w 424"/>
                <a:gd name="T13" fmla="*/ 363 h 376"/>
                <a:gd name="T14" fmla="*/ 424 w 424"/>
                <a:gd name="T15" fmla="*/ 13 h 376"/>
                <a:gd name="T16" fmla="*/ 411 w 424"/>
                <a:gd name="T17" fmla="*/ 0 h 376"/>
                <a:gd name="T18" fmla="*/ 327 w 424"/>
                <a:gd name="T19" fmla="*/ 29 h 376"/>
                <a:gd name="T20" fmla="*/ 344 w 424"/>
                <a:gd name="T21" fmla="*/ 47 h 376"/>
                <a:gd name="T22" fmla="*/ 327 w 424"/>
                <a:gd name="T23" fmla="*/ 65 h 376"/>
                <a:gd name="T24" fmla="*/ 309 w 424"/>
                <a:gd name="T25" fmla="*/ 47 h 376"/>
                <a:gd name="T26" fmla="*/ 327 w 424"/>
                <a:gd name="T27" fmla="*/ 29 h 376"/>
                <a:gd name="T28" fmla="*/ 274 w 424"/>
                <a:gd name="T29" fmla="*/ 29 h 376"/>
                <a:gd name="T30" fmla="*/ 292 w 424"/>
                <a:gd name="T31" fmla="*/ 47 h 376"/>
                <a:gd name="T32" fmla="*/ 274 w 424"/>
                <a:gd name="T33" fmla="*/ 65 h 376"/>
                <a:gd name="T34" fmla="*/ 256 w 424"/>
                <a:gd name="T35" fmla="*/ 47 h 376"/>
                <a:gd name="T36" fmla="*/ 274 w 424"/>
                <a:gd name="T37" fmla="*/ 29 h 376"/>
                <a:gd name="T38" fmla="*/ 397 w 424"/>
                <a:gd name="T39" fmla="*/ 350 h 376"/>
                <a:gd name="T40" fmla="*/ 27 w 424"/>
                <a:gd name="T41" fmla="*/ 350 h 376"/>
                <a:gd name="T42" fmla="*/ 27 w 424"/>
                <a:gd name="T43" fmla="*/ 94 h 376"/>
                <a:gd name="T44" fmla="*/ 397 w 424"/>
                <a:gd name="T45" fmla="*/ 94 h 376"/>
                <a:gd name="T46" fmla="*/ 397 w 424"/>
                <a:gd name="T47" fmla="*/ 350 h 376"/>
                <a:gd name="T48" fmla="*/ 379 w 424"/>
                <a:gd name="T49" fmla="*/ 65 h 376"/>
                <a:gd name="T50" fmla="*/ 361 w 424"/>
                <a:gd name="T51" fmla="*/ 47 h 376"/>
                <a:gd name="T52" fmla="*/ 379 w 424"/>
                <a:gd name="T53" fmla="*/ 29 h 376"/>
                <a:gd name="T54" fmla="*/ 397 w 424"/>
                <a:gd name="T55" fmla="*/ 47 h 376"/>
                <a:gd name="T56" fmla="*/ 379 w 424"/>
                <a:gd name="T57" fmla="*/ 6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4" h="376">
                  <a:moveTo>
                    <a:pt x="411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363"/>
                    <a:pt x="0" y="363"/>
                    <a:pt x="0" y="363"/>
                  </a:cubicBezTo>
                  <a:cubicBezTo>
                    <a:pt x="0" y="370"/>
                    <a:pt x="6" y="376"/>
                    <a:pt x="14" y="376"/>
                  </a:cubicBezTo>
                  <a:cubicBezTo>
                    <a:pt x="411" y="376"/>
                    <a:pt x="411" y="376"/>
                    <a:pt x="411" y="376"/>
                  </a:cubicBezTo>
                  <a:cubicBezTo>
                    <a:pt x="418" y="376"/>
                    <a:pt x="424" y="370"/>
                    <a:pt x="424" y="363"/>
                  </a:cubicBezTo>
                  <a:cubicBezTo>
                    <a:pt x="424" y="13"/>
                    <a:pt x="424" y="13"/>
                    <a:pt x="424" y="13"/>
                  </a:cubicBezTo>
                  <a:cubicBezTo>
                    <a:pt x="424" y="6"/>
                    <a:pt x="418" y="0"/>
                    <a:pt x="411" y="0"/>
                  </a:cubicBezTo>
                  <a:close/>
                  <a:moveTo>
                    <a:pt x="327" y="29"/>
                  </a:moveTo>
                  <a:cubicBezTo>
                    <a:pt x="336" y="29"/>
                    <a:pt x="344" y="37"/>
                    <a:pt x="344" y="47"/>
                  </a:cubicBezTo>
                  <a:cubicBezTo>
                    <a:pt x="344" y="57"/>
                    <a:pt x="336" y="65"/>
                    <a:pt x="327" y="65"/>
                  </a:cubicBezTo>
                  <a:cubicBezTo>
                    <a:pt x="317" y="65"/>
                    <a:pt x="309" y="57"/>
                    <a:pt x="309" y="47"/>
                  </a:cubicBezTo>
                  <a:cubicBezTo>
                    <a:pt x="309" y="37"/>
                    <a:pt x="317" y="29"/>
                    <a:pt x="327" y="29"/>
                  </a:cubicBezTo>
                  <a:close/>
                  <a:moveTo>
                    <a:pt x="274" y="29"/>
                  </a:moveTo>
                  <a:cubicBezTo>
                    <a:pt x="284" y="29"/>
                    <a:pt x="292" y="37"/>
                    <a:pt x="292" y="47"/>
                  </a:cubicBezTo>
                  <a:cubicBezTo>
                    <a:pt x="292" y="57"/>
                    <a:pt x="284" y="65"/>
                    <a:pt x="274" y="65"/>
                  </a:cubicBezTo>
                  <a:cubicBezTo>
                    <a:pt x="264" y="65"/>
                    <a:pt x="256" y="57"/>
                    <a:pt x="256" y="47"/>
                  </a:cubicBezTo>
                  <a:cubicBezTo>
                    <a:pt x="256" y="37"/>
                    <a:pt x="264" y="29"/>
                    <a:pt x="274" y="29"/>
                  </a:cubicBezTo>
                  <a:close/>
                  <a:moveTo>
                    <a:pt x="397" y="350"/>
                  </a:moveTo>
                  <a:cubicBezTo>
                    <a:pt x="27" y="350"/>
                    <a:pt x="27" y="350"/>
                    <a:pt x="27" y="350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397" y="94"/>
                    <a:pt x="397" y="94"/>
                    <a:pt x="397" y="94"/>
                  </a:cubicBezTo>
                  <a:lnTo>
                    <a:pt x="397" y="350"/>
                  </a:lnTo>
                  <a:close/>
                  <a:moveTo>
                    <a:pt x="379" y="65"/>
                  </a:moveTo>
                  <a:cubicBezTo>
                    <a:pt x="369" y="65"/>
                    <a:pt x="361" y="57"/>
                    <a:pt x="361" y="47"/>
                  </a:cubicBezTo>
                  <a:cubicBezTo>
                    <a:pt x="361" y="37"/>
                    <a:pt x="369" y="29"/>
                    <a:pt x="379" y="29"/>
                  </a:cubicBezTo>
                  <a:cubicBezTo>
                    <a:pt x="389" y="29"/>
                    <a:pt x="397" y="37"/>
                    <a:pt x="397" y="47"/>
                  </a:cubicBezTo>
                  <a:cubicBezTo>
                    <a:pt x="397" y="57"/>
                    <a:pt x="389" y="65"/>
                    <a:pt x="379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783"/>
            <p:cNvSpPr>
              <a:spLocks noChangeArrowheads="1"/>
            </p:cNvSpPr>
            <p:nvPr/>
          </p:nvSpPr>
          <p:spPr bwMode="auto">
            <a:xfrm>
              <a:off x="7192975" y="4400561"/>
              <a:ext cx="74613" cy="44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784"/>
            <p:cNvSpPr>
              <a:spLocks noChangeArrowheads="1"/>
            </p:cNvSpPr>
            <p:nvPr/>
          </p:nvSpPr>
          <p:spPr bwMode="auto">
            <a:xfrm>
              <a:off x="7192975" y="4518036"/>
              <a:ext cx="74613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785"/>
            <p:cNvSpPr>
              <a:spLocks noChangeArrowheads="1"/>
            </p:cNvSpPr>
            <p:nvPr/>
          </p:nvSpPr>
          <p:spPr bwMode="auto">
            <a:xfrm>
              <a:off x="7083437" y="4518036"/>
              <a:ext cx="76200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786"/>
            <p:cNvSpPr>
              <a:spLocks noChangeArrowheads="1"/>
            </p:cNvSpPr>
            <p:nvPr/>
          </p:nvSpPr>
          <p:spPr bwMode="auto">
            <a:xfrm>
              <a:off x="7302513" y="4518036"/>
              <a:ext cx="74613" cy="460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787"/>
            <p:cNvSpPr>
              <a:spLocks/>
            </p:cNvSpPr>
            <p:nvPr/>
          </p:nvSpPr>
          <p:spPr bwMode="auto">
            <a:xfrm>
              <a:off x="7113600" y="4473586"/>
              <a:ext cx="231775" cy="14288"/>
            </a:xfrm>
            <a:custGeom>
              <a:avLst/>
              <a:gdLst>
                <a:gd name="T0" fmla="*/ 146 w 146"/>
                <a:gd name="T1" fmla="*/ 9 h 9"/>
                <a:gd name="T2" fmla="*/ 0 w 146"/>
                <a:gd name="T3" fmla="*/ 9 h 9"/>
                <a:gd name="T4" fmla="*/ 0 w 146"/>
                <a:gd name="T5" fmla="*/ 0 h 9"/>
                <a:gd name="T6" fmla="*/ 146 w 146"/>
                <a:gd name="T7" fmla="*/ 0 h 9"/>
                <a:gd name="T8" fmla="*/ 146 w 146"/>
                <a:gd name="T9" fmla="*/ 9 h 9"/>
                <a:gd name="T10" fmla="*/ 146 w 14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6" h="9">
                  <a:moveTo>
                    <a:pt x="146" y="9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146" y="0"/>
                  </a:lnTo>
                  <a:lnTo>
                    <a:pt x="146" y="9"/>
                  </a:lnTo>
                  <a:lnTo>
                    <a:pt x="14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788"/>
            <p:cNvSpPr>
              <a:spLocks/>
            </p:cNvSpPr>
            <p:nvPr/>
          </p:nvSpPr>
          <p:spPr bwMode="auto">
            <a:xfrm>
              <a:off x="7223138" y="4422786"/>
              <a:ext cx="14288" cy="103188"/>
            </a:xfrm>
            <a:custGeom>
              <a:avLst/>
              <a:gdLst>
                <a:gd name="T0" fmla="*/ 9 w 9"/>
                <a:gd name="T1" fmla="*/ 65 h 65"/>
                <a:gd name="T2" fmla="*/ 0 w 9"/>
                <a:gd name="T3" fmla="*/ 65 h 65"/>
                <a:gd name="T4" fmla="*/ 0 w 9"/>
                <a:gd name="T5" fmla="*/ 0 h 65"/>
                <a:gd name="T6" fmla="*/ 9 w 9"/>
                <a:gd name="T7" fmla="*/ 0 h 65"/>
                <a:gd name="T8" fmla="*/ 9 w 9"/>
                <a:gd name="T9" fmla="*/ 65 h 65"/>
                <a:gd name="T10" fmla="*/ 9 w 9"/>
                <a:gd name="T1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65">
                  <a:moveTo>
                    <a:pt x="9" y="65"/>
                  </a:moveTo>
                  <a:lnTo>
                    <a:pt x="0" y="65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65"/>
                  </a:lnTo>
                  <a:lnTo>
                    <a:pt x="9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89"/>
            <p:cNvSpPr>
              <a:spLocks/>
            </p:cNvSpPr>
            <p:nvPr/>
          </p:nvSpPr>
          <p:spPr bwMode="auto">
            <a:xfrm>
              <a:off x="7113600" y="4473586"/>
              <a:ext cx="14288" cy="52388"/>
            </a:xfrm>
            <a:custGeom>
              <a:avLst/>
              <a:gdLst>
                <a:gd name="T0" fmla="*/ 9 w 9"/>
                <a:gd name="T1" fmla="*/ 33 h 33"/>
                <a:gd name="T2" fmla="*/ 0 w 9"/>
                <a:gd name="T3" fmla="*/ 33 h 33"/>
                <a:gd name="T4" fmla="*/ 0 w 9"/>
                <a:gd name="T5" fmla="*/ 0 h 33"/>
                <a:gd name="T6" fmla="*/ 9 w 9"/>
                <a:gd name="T7" fmla="*/ 0 h 33"/>
                <a:gd name="T8" fmla="*/ 9 w 9"/>
                <a:gd name="T9" fmla="*/ 33 h 33"/>
                <a:gd name="T10" fmla="*/ 9 w 9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3">
                  <a:moveTo>
                    <a:pt x="9" y="33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790"/>
            <p:cNvSpPr>
              <a:spLocks/>
            </p:cNvSpPr>
            <p:nvPr/>
          </p:nvSpPr>
          <p:spPr bwMode="auto">
            <a:xfrm>
              <a:off x="7332675" y="4473586"/>
              <a:ext cx="14288" cy="52388"/>
            </a:xfrm>
            <a:custGeom>
              <a:avLst/>
              <a:gdLst>
                <a:gd name="T0" fmla="*/ 9 w 9"/>
                <a:gd name="T1" fmla="*/ 33 h 33"/>
                <a:gd name="T2" fmla="*/ 0 w 9"/>
                <a:gd name="T3" fmla="*/ 33 h 33"/>
                <a:gd name="T4" fmla="*/ 0 w 9"/>
                <a:gd name="T5" fmla="*/ 0 h 33"/>
                <a:gd name="T6" fmla="*/ 9 w 9"/>
                <a:gd name="T7" fmla="*/ 0 h 33"/>
                <a:gd name="T8" fmla="*/ 9 w 9"/>
                <a:gd name="T9" fmla="*/ 33 h 33"/>
                <a:gd name="T10" fmla="*/ 9 w 9"/>
                <a:gd name="T1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33">
                  <a:moveTo>
                    <a:pt x="9" y="33"/>
                  </a:moveTo>
                  <a:lnTo>
                    <a:pt x="0" y="33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33"/>
                  </a:lnTo>
                  <a:lnTo>
                    <a:pt x="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276893" y="1913513"/>
            <a:ext cx="316415" cy="309515"/>
            <a:chOff x="5934085" y="4178311"/>
            <a:chExt cx="509589" cy="498476"/>
          </a:xfrm>
          <a:solidFill>
            <a:schemeClr val="bg1"/>
          </a:solidFill>
        </p:grpSpPr>
        <p:sp>
          <p:nvSpPr>
            <p:cNvPr id="39" name="Freeform 854"/>
            <p:cNvSpPr>
              <a:spLocks/>
            </p:cNvSpPr>
            <p:nvPr/>
          </p:nvSpPr>
          <p:spPr bwMode="auto">
            <a:xfrm>
              <a:off x="6143636" y="4178311"/>
              <a:ext cx="69850" cy="82550"/>
            </a:xfrm>
            <a:custGeom>
              <a:avLst/>
              <a:gdLst>
                <a:gd name="T0" fmla="*/ 27 w 69"/>
                <a:gd name="T1" fmla="*/ 79 h 82"/>
                <a:gd name="T2" fmla="*/ 65 w 69"/>
                <a:gd name="T3" fmla="*/ 47 h 82"/>
                <a:gd name="T4" fmla="*/ 42 w 69"/>
                <a:gd name="T5" fmla="*/ 3 h 82"/>
                <a:gd name="T6" fmla="*/ 4 w 69"/>
                <a:gd name="T7" fmla="*/ 35 h 82"/>
                <a:gd name="T8" fmla="*/ 27 w 69"/>
                <a:gd name="T9" fmla="*/ 79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82">
                  <a:moveTo>
                    <a:pt x="27" y="79"/>
                  </a:moveTo>
                  <a:cubicBezTo>
                    <a:pt x="44" y="82"/>
                    <a:pt x="61" y="68"/>
                    <a:pt x="65" y="47"/>
                  </a:cubicBezTo>
                  <a:cubicBezTo>
                    <a:pt x="69" y="26"/>
                    <a:pt x="59" y="7"/>
                    <a:pt x="42" y="3"/>
                  </a:cubicBezTo>
                  <a:cubicBezTo>
                    <a:pt x="25" y="0"/>
                    <a:pt x="8" y="14"/>
                    <a:pt x="4" y="35"/>
                  </a:cubicBezTo>
                  <a:cubicBezTo>
                    <a:pt x="0" y="56"/>
                    <a:pt x="10" y="76"/>
                    <a:pt x="27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855"/>
            <p:cNvSpPr>
              <a:spLocks/>
            </p:cNvSpPr>
            <p:nvPr/>
          </p:nvSpPr>
          <p:spPr bwMode="auto">
            <a:xfrm>
              <a:off x="5992823" y="4249748"/>
              <a:ext cx="315913" cy="330201"/>
            </a:xfrm>
            <a:custGeom>
              <a:avLst/>
              <a:gdLst>
                <a:gd name="T0" fmla="*/ 67 w 313"/>
                <a:gd name="T1" fmla="*/ 81 h 325"/>
                <a:gd name="T2" fmla="*/ 99 w 313"/>
                <a:gd name="T3" fmla="*/ 57 h 325"/>
                <a:gd name="T4" fmla="*/ 65 w 313"/>
                <a:gd name="T5" fmla="*/ 155 h 325"/>
                <a:gd name="T6" fmla="*/ 64 w 313"/>
                <a:gd name="T7" fmla="*/ 156 h 325"/>
                <a:gd name="T8" fmla="*/ 91 w 313"/>
                <a:gd name="T9" fmla="*/ 165 h 325"/>
                <a:gd name="T10" fmla="*/ 78 w 313"/>
                <a:gd name="T11" fmla="*/ 227 h 325"/>
                <a:gd name="T12" fmla="*/ 43 w 313"/>
                <a:gd name="T13" fmla="*/ 306 h 325"/>
                <a:gd name="T14" fmla="*/ 81 w 313"/>
                <a:gd name="T15" fmla="*/ 325 h 325"/>
                <a:gd name="T16" fmla="*/ 127 w 313"/>
                <a:gd name="T17" fmla="*/ 220 h 325"/>
                <a:gd name="T18" fmla="*/ 135 w 313"/>
                <a:gd name="T19" fmla="*/ 184 h 325"/>
                <a:gd name="T20" fmla="*/ 185 w 313"/>
                <a:gd name="T21" fmla="*/ 186 h 325"/>
                <a:gd name="T22" fmla="*/ 183 w 313"/>
                <a:gd name="T23" fmla="*/ 197 h 325"/>
                <a:gd name="T24" fmla="*/ 173 w 313"/>
                <a:gd name="T25" fmla="*/ 239 h 325"/>
                <a:gd name="T26" fmla="*/ 214 w 313"/>
                <a:gd name="T27" fmla="*/ 250 h 325"/>
                <a:gd name="T28" fmla="*/ 228 w 313"/>
                <a:gd name="T29" fmla="*/ 201 h 325"/>
                <a:gd name="T30" fmla="*/ 235 w 313"/>
                <a:gd name="T31" fmla="*/ 174 h 325"/>
                <a:gd name="T32" fmla="*/ 214 w 313"/>
                <a:gd name="T33" fmla="*/ 142 h 325"/>
                <a:gd name="T34" fmla="*/ 214 w 313"/>
                <a:gd name="T35" fmla="*/ 142 h 325"/>
                <a:gd name="T36" fmla="*/ 212 w 313"/>
                <a:gd name="T37" fmla="*/ 142 h 325"/>
                <a:gd name="T38" fmla="*/ 209 w 313"/>
                <a:gd name="T39" fmla="*/ 142 h 325"/>
                <a:gd name="T40" fmla="*/ 202 w 313"/>
                <a:gd name="T41" fmla="*/ 141 h 325"/>
                <a:gd name="T42" fmla="*/ 188 w 313"/>
                <a:gd name="T43" fmla="*/ 140 h 325"/>
                <a:gd name="T44" fmla="*/ 164 w 313"/>
                <a:gd name="T45" fmla="*/ 139 h 325"/>
                <a:gd name="T46" fmla="*/ 185 w 313"/>
                <a:gd name="T47" fmla="*/ 67 h 325"/>
                <a:gd name="T48" fmla="*/ 195 w 313"/>
                <a:gd name="T49" fmla="*/ 82 h 325"/>
                <a:gd name="T50" fmla="*/ 205 w 313"/>
                <a:gd name="T51" fmla="*/ 98 h 325"/>
                <a:gd name="T52" fmla="*/ 208 w 313"/>
                <a:gd name="T53" fmla="*/ 102 h 325"/>
                <a:gd name="T54" fmla="*/ 226 w 313"/>
                <a:gd name="T55" fmla="*/ 112 h 325"/>
                <a:gd name="T56" fmla="*/ 226 w 313"/>
                <a:gd name="T57" fmla="*/ 112 h 325"/>
                <a:gd name="T58" fmla="*/ 226 w 313"/>
                <a:gd name="T59" fmla="*/ 112 h 325"/>
                <a:gd name="T60" fmla="*/ 228 w 313"/>
                <a:gd name="T61" fmla="*/ 112 h 325"/>
                <a:gd name="T62" fmla="*/ 237 w 313"/>
                <a:gd name="T63" fmla="*/ 113 h 325"/>
                <a:gd name="T64" fmla="*/ 312 w 313"/>
                <a:gd name="T65" fmla="*/ 114 h 325"/>
                <a:gd name="T66" fmla="*/ 312 w 313"/>
                <a:gd name="T67" fmla="*/ 70 h 325"/>
                <a:gd name="T68" fmla="*/ 237 w 313"/>
                <a:gd name="T69" fmla="*/ 73 h 325"/>
                <a:gd name="T70" fmla="*/ 235 w 313"/>
                <a:gd name="T71" fmla="*/ 73 h 325"/>
                <a:gd name="T72" fmla="*/ 225 w 313"/>
                <a:gd name="T73" fmla="*/ 61 h 325"/>
                <a:gd name="T74" fmla="*/ 202 w 313"/>
                <a:gd name="T75" fmla="*/ 31 h 325"/>
                <a:gd name="T76" fmla="*/ 188 w 313"/>
                <a:gd name="T77" fmla="*/ 23 h 325"/>
                <a:gd name="T78" fmla="*/ 185 w 313"/>
                <a:gd name="T79" fmla="*/ 22 h 325"/>
                <a:gd name="T80" fmla="*/ 188 w 313"/>
                <a:gd name="T81" fmla="*/ 35 h 325"/>
                <a:gd name="T82" fmla="*/ 177 w 313"/>
                <a:gd name="T83" fmla="*/ 40 h 325"/>
                <a:gd name="T84" fmla="*/ 177 w 313"/>
                <a:gd name="T85" fmla="*/ 54 h 325"/>
                <a:gd name="T86" fmla="*/ 153 w 313"/>
                <a:gd name="T87" fmla="*/ 93 h 325"/>
                <a:gd name="T88" fmla="*/ 170 w 313"/>
                <a:gd name="T89" fmla="*/ 32 h 325"/>
                <a:gd name="T90" fmla="*/ 173 w 313"/>
                <a:gd name="T91" fmla="*/ 30 h 325"/>
                <a:gd name="T92" fmla="*/ 175 w 313"/>
                <a:gd name="T93" fmla="*/ 16 h 325"/>
                <a:gd name="T94" fmla="*/ 168 w 313"/>
                <a:gd name="T95" fmla="*/ 14 h 325"/>
                <a:gd name="T96" fmla="*/ 162 w 313"/>
                <a:gd name="T97" fmla="*/ 26 h 325"/>
                <a:gd name="T98" fmla="*/ 162 w 313"/>
                <a:gd name="T99" fmla="*/ 29 h 325"/>
                <a:gd name="T100" fmla="*/ 141 w 313"/>
                <a:gd name="T101" fmla="*/ 89 h 325"/>
                <a:gd name="T102" fmla="*/ 144 w 313"/>
                <a:gd name="T103" fmla="*/ 43 h 325"/>
                <a:gd name="T104" fmla="*/ 152 w 313"/>
                <a:gd name="T105" fmla="*/ 32 h 325"/>
                <a:gd name="T106" fmla="*/ 146 w 313"/>
                <a:gd name="T107" fmla="*/ 22 h 325"/>
                <a:gd name="T108" fmla="*/ 157 w 313"/>
                <a:gd name="T109" fmla="*/ 11 h 325"/>
                <a:gd name="T110" fmla="*/ 131 w 313"/>
                <a:gd name="T111" fmla="*/ 4 h 325"/>
                <a:gd name="T112" fmla="*/ 110 w 313"/>
                <a:gd name="T113" fmla="*/ 5 h 325"/>
                <a:gd name="T114" fmla="*/ 44 w 313"/>
                <a:gd name="T115" fmla="*/ 48 h 325"/>
                <a:gd name="T116" fmla="*/ 0 w 313"/>
                <a:gd name="T117" fmla="*/ 124 h 325"/>
                <a:gd name="T118" fmla="*/ 39 w 313"/>
                <a:gd name="T119" fmla="*/ 144 h 325"/>
                <a:gd name="T120" fmla="*/ 67 w 313"/>
                <a:gd name="T121" fmla="*/ 8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13" h="325">
                  <a:moveTo>
                    <a:pt x="67" y="81"/>
                  </a:moveTo>
                  <a:cubicBezTo>
                    <a:pt x="99" y="57"/>
                    <a:pt x="99" y="57"/>
                    <a:pt x="99" y="57"/>
                  </a:cubicBezTo>
                  <a:cubicBezTo>
                    <a:pt x="87" y="90"/>
                    <a:pt x="76" y="122"/>
                    <a:pt x="65" y="155"/>
                  </a:cubicBezTo>
                  <a:cubicBezTo>
                    <a:pt x="64" y="155"/>
                    <a:pt x="64" y="156"/>
                    <a:pt x="64" y="156"/>
                  </a:cubicBezTo>
                  <a:cubicBezTo>
                    <a:pt x="73" y="159"/>
                    <a:pt x="82" y="162"/>
                    <a:pt x="91" y="165"/>
                  </a:cubicBezTo>
                  <a:cubicBezTo>
                    <a:pt x="86" y="187"/>
                    <a:pt x="81" y="212"/>
                    <a:pt x="78" y="227"/>
                  </a:cubicBezTo>
                  <a:cubicBezTo>
                    <a:pt x="43" y="306"/>
                    <a:pt x="43" y="306"/>
                    <a:pt x="43" y="306"/>
                  </a:cubicBezTo>
                  <a:cubicBezTo>
                    <a:pt x="81" y="325"/>
                    <a:pt x="81" y="325"/>
                    <a:pt x="81" y="325"/>
                  </a:cubicBezTo>
                  <a:cubicBezTo>
                    <a:pt x="93" y="296"/>
                    <a:pt x="116" y="266"/>
                    <a:pt x="127" y="220"/>
                  </a:cubicBezTo>
                  <a:cubicBezTo>
                    <a:pt x="130" y="207"/>
                    <a:pt x="133" y="194"/>
                    <a:pt x="135" y="184"/>
                  </a:cubicBezTo>
                  <a:cubicBezTo>
                    <a:pt x="185" y="186"/>
                    <a:pt x="185" y="186"/>
                    <a:pt x="185" y="186"/>
                  </a:cubicBezTo>
                  <a:cubicBezTo>
                    <a:pt x="183" y="197"/>
                    <a:pt x="183" y="197"/>
                    <a:pt x="183" y="197"/>
                  </a:cubicBezTo>
                  <a:cubicBezTo>
                    <a:pt x="173" y="239"/>
                    <a:pt x="173" y="239"/>
                    <a:pt x="173" y="239"/>
                  </a:cubicBezTo>
                  <a:cubicBezTo>
                    <a:pt x="214" y="250"/>
                    <a:pt x="214" y="250"/>
                    <a:pt x="214" y="250"/>
                  </a:cubicBezTo>
                  <a:cubicBezTo>
                    <a:pt x="218" y="236"/>
                    <a:pt x="223" y="219"/>
                    <a:pt x="228" y="201"/>
                  </a:cubicBezTo>
                  <a:cubicBezTo>
                    <a:pt x="235" y="174"/>
                    <a:pt x="235" y="174"/>
                    <a:pt x="235" y="174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4" y="142"/>
                    <a:pt x="214" y="142"/>
                    <a:pt x="214" y="142"/>
                  </a:cubicBezTo>
                  <a:cubicBezTo>
                    <a:pt x="212" y="142"/>
                    <a:pt x="212" y="142"/>
                    <a:pt x="212" y="142"/>
                  </a:cubicBezTo>
                  <a:cubicBezTo>
                    <a:pt x="209" y="142"/>
                    <a:pt x="209" y="142"/>
                    <a:pt x="209" y="142"/>
                  </a:cubicBezTo>
                  <a:cubicBezTo>
                    <a:pt x="202" y="141"/>
                    <a:pt x="202" y="141"/>
                    <a:pt x="202" y="141"/>
                  </a:cubicBezTo>
                  <a:cubicBezTo>
                    <a:pt x="188" y="140"/>
                    <a:pt x="188" y="140"/>
                    <a:pt x="188" y="140"/>
                  </a:cubicBezTo>
                  <a:cubicBezTo>
                    <a:pt x="180" y="140"/>
                    <a:pt x="171" y="139"/>
                    <a:pt x="164" y="139"/>
                  </a:cubicBezTo>
                  <a:cubicBezTo>
                    <a:pt x="171" y="115"/>
                    <a:pt x="178" y="91"/>
                    <a:pt x="185" y="67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05" y="98"/>
                    <a:pt x="205" y="98"/>
                    <a:pt x="205" y="98"/>
                  </a:cubicBezTo>
                  <a:cubicBezTo>
                    <a:pt x="208" y="102"/>
                    <a:pt x="208" y="102"/>
                    <a:pt x="208" y="10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312" y="114"/>
                    <a:pt x="312" y="114"/>
                    <a:pt x="312" y="114"/>
                  </a:cubicBezTo>
                  <a:cubicBezTo>
                    <a:pt x="313" y="99"/>
                    <a:pt x="313" y="85"/>
                    <a:pt x="312" y="70"/>
                  </a:cubicBezTo>
                  <a:cubicBezTo>
                    <a:pt x="237" y="73"/>
                    <a:pt x="237" y="73"/>
                    <a:pt x="237" y="73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02" y="31"/>
                    <a:pt x="202" y="31"/>
                    <a:pt x="202" y="31"/>
                  </a:cubicBezTo>
                  <a:cubicBezTo>
                    <a:pt x="199" y="26"/>
                    <a:pt x="194" y="25"/>
                    <a:pt x="188" y="23"/>
                  </a:cubicBezTo>
                  <a:cubicBezTo>
                    <a:pt x="187" y="22"/>
                    <a:pt x="186" y="22"/>
                    <a:pt x="185" y="22"/>
                  </a:cubicBezTo>
                  <a:cubicBezTo>
                    <a:pt x="188" y="35"/>
                    <a:pt x="188" y="35"/>
                    <a:pt x="188" y="35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7" y="54"/>
                    <a:pt x="177" y="54"/>
                    <a:pt x="177" y="54"/>
                  </a:cubicBezTo>
                  <a:cubicBezTo>
                    <a:pt x="153" y="93"/>
                    <a:pt x="153" y="93"/>
                    <a:pt x="153" y="93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3" y="30"/>
                    <a:pt x="173" y="30"/>
                    <a:pt x="173" y="30"/>
                  </a:cubicBezTo>
                  <a:cubicBezTo>
                    <a:pt x="175" y="16"/>
                    <a:pt x="175" y="16"/>
                    <a:pt x="175" y="16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41" y="89"/>
                    <a:pt x="141" y="89"/>
                    <a:pt x="141" y="89"/>
                  </a:cubicBezTo>
                  <a:cubicBezTo>
                    <a:pt x="144" y="43"/>
                    <a:pt x="144" y="43"/>
                    <a:pt x="144" y="43"/>
                  </a:cubicBezTo>
                  <a:cubicBezTo>
                    <a:pt x="152" y="32"/>
                    <a:pt x="152" y="32"/>
                    <a:pt x="152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49" y="8"/>
                    <a:pt x="140" y="6"/>
                    <a:pt x="131" y="4"/>
                  </a:cubicBezTo>
                  <a:cubicBezTo>
                    <a:pt x="121" y="2"/>
                    <a:pt x="117" y="0"/>
                    <a:pt x="110" y="5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18" y="85"/>
                    <a:pt x="15" y="98"/>
                    <a:pt x="0" y="124"/>
                  </a:cubicBezTo>
                  <a:cubicBezTo>
                    <a:pt x="13" y="131"/>
                    <a:pt x="26" y="138"/>
                    <a:pt x="39" y="144"/>
                  </a:cubicBezTo>
                  <a:cubicBezTo>
                    <a:pt x="48" y="124"/>
                    <a:pt x="67" y="89"/>
                    <a:pt x="67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856"/>
            <p:cNvSpPr>
              <a:spLocks noEditPoints="1"/>
            </p:cNvSpPr>
            <p:nvPr/>
          </p:nvSpPr>
          <p:spPr bwMode="auto">
            <a:xfrm>
              <a:off x="5934085" y="4389449"/>
              <a:ext cx="112713" cy="103188"/>
            </a:xfrm>
            <a:custGeom>
              <a:avLst/>
              <a:gdLst>
                <a:gd name="T0" fmla="*/ 14 w 111"/>
                <a:gd name="T1" fmla="*/ 81 h 102"/>
                <a:gd name="T2" fmla="*/ 17 w 111"/>
                <a:gd name="T3" fmla="*/ 79 h 102"/>
                <a:gd name="T4" fmla="*/ 17 w 111"/>
                <a:gd name="T5" fmla="*/ 78 h 102"/>
                <a:gd name="T6" fmla="*/ 73 w 111"/>
                <a:gd name="T7" fmla="*/ 96 h 102"/>
                <a:gd name="T8" fmla="*/ 73 w 111"/>
                <a:gd name="T9" fmla="*/ 97 h 102"/>
                <a:gd name="T10" fmla="*/ 75 w 111"/>
                <a:gd name="T11" fmla="*/ 100 h 102"/>
                <a:gd name="T12" fmla="*/ 79 w 111"/>
                <a:gd name="T13" fmla="*/ 102 h 102"/>
                <a:gd name="T14" fmla="*/ 83 w 111"/>
                <a:gd name="T15" fmla="*/ 100 h 102"/>
                <a:gd name="T16" fmla="*/ 83 w 111"/>
                <a:gd name="T17" fmla="*/ 99 h 102"/>
                <a:gd name="T18" fmla="*/ 95 w 111"/>
                <a:gd name="T19" fmla="*/ 92 h 102"/>
                <a:gd name="T20" fmla="*/ 109 w 111"/>
                <a:gd name="T21" fmla="*/ 45 h 102"/>
                <a:gd name="T22" fmla="*/ 103 w 111"/>
                <a:gd name="T23" fmla="*/ 32 h 102"/>
                <a:gd name="T24" fmla="*/ 89 w 111"/>
                <a:gd name="T25" fmla="*/ 28 h 102"/>
                <a:gd name="T26" fmla="*/ 90 w 111"/>
                <a:gd name="T27" fmla="*/ 26 h 102"/>
                <a:gd name="T28" fmla="*/ 80 w 111"/>
                <a:gd name="T29" fmla="*/ 9 h 102"/>
                <a:gd name="T30" fmla="*/ 62 w 111"/>
                <a:gd name="T31" fmla="*/ 3 h 102"/>
                <a:gd name="T32" fmla="*/ 44 w 111"/>
                <a:gd name="T33" fmla="*/ 12 h 102"/>
                <a:gd name="T34" fmla="*/ 43 w 111"/>
                <a:gd name="T35" fmla="*/ 14 h 102"/>
                <a:gd name="T36" fmla="*/ 30 w 111"/>
                <a:gd name="T37" fmla="*/ 9 h 102"/>
                <a:gd name="T38" fmla="*/ 17 w 111"/>
                <a:gd name="T39" fmla="*/ 16 h 102"/>
                <a:gd name="T40" fmla="*/ 2 w 111"/>
                <a:gd name="T41" fmla="*/ 63 h 102"/>
                <a:gd name="T42" fmla="*/ 8 w 111"/>
                <a:gd name="T43" fmla="*/ 75 h 102"/>
                <a:gd name="T44" fmla="*/ 7 w 111"/>
                <a:gd name="T45" fmla="*/ 76 h 102"/>
                <a:gd name="T46" fmla="*/ 9 w 111"/>
                <a:gd name="T47" fmla="*/ 80 h 102"/>
                <a:gd name="T48" fmla="*/ 14 w 111"/>
                <a:gd name="T49" fmla="*/ 81 h 102"/>
                <a:gd name="T50" fmla="*/ 51 w 111"/>
                <a:gd name="T51" fmla="*/ 14 h 102"/>
                <a:gd name="T52" fmla="*/ 59 w 111"/>
                <a:gd name="T53" fmla="*/ 10 h 102"/>
                <a:gd name="T54" fmla="*/ 78 w 111"/>
                <a:gd name="T55" fmla="*/ 16 h 102"/>
                <a:gd name="T56" fmla="*/ 82 w 111"/>
                <a:gd name="T57" fmla="*/ 24 h 102"/>
                <a:gd name="T58" fmla="*/ 82 w 111"/>
                <a:gd name="T59" fmla="*/ 26 h 102"/>
                <a:gd name="T60" fmla="*/ 51 w 111"/>
                <a:gd name="T61" fmla="*/ 16 h 102"/>
                <a:gd name="T62" fmla="*/ 51 w 111"/>
                <a:gd name="T63" fmla="*/ 14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1" h="102">
                  <a:moveTo>
                    <a:pt x="14" y="81"/>
                  </a:moveTo>
                  <a:cubicBezTo>
                    <a:pt x="15" y="82"/>
                    <a:pt x="17" y="81"/>
                    <a:pt x="17" y="79"/>
                  </a:cubicBezTo>
                  <a:cubicBezTo>
                    <a:pt x="17" y="79"/>
                    <a:pt x="17" y="79"/>
                    <a:pt x="17" y="78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6"/>
                    <a:pt x="73" y="96"/>
                    <a:pt x="73" y="97"/>
                  </a:cubicBezTo>
                  <a:cubicBezTo>
                    <a:pt x="72" y="98"/>
                    <a:pt x="73" y="100"/>
                    <a:pt x="75" y="100"/>
                  </a:cubicBezTo>
                  <a:cubicBezTo>
                    <a:pt x="79" y="102"/>
                    <a:pt x="79" y="102"/>
                    <a:pt x="79" y="102"/>
                  </a:cubicBezTo>
                  <a:cubicBezTo>
                    <a:pt x="81" y="102"/>
                    <a:pt x="82" y="101"/>
                    <a:pt x="83" y="100"/>
                  </a:cubicBezTo>
                  <a:cubicBezTo>
                    <a:pt x="83" y="100"/>
                    <a:pt x="83" y="99"/>
                    <a:pt x="83" y="99"/>
                  </a:cubicBezTo>
                  <a:cubicBezTo>
                    <a:pt x="88" y="100"/>
                    <a:pt x="93" y="97"/>
                    <a:pt x="95" y="92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11" y="40"/>
                    <a:pt x="108" y="34"/>
                    <a:pt x="103" y="32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2" y="19"/>
                    <a:pt x="88" y="11"/>
                    <a:pt x="80" y="9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54" y="0"/>
                    <a:pt x="46" y="4"/>
                    <a:pt x="44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4" y="8"/>
                    <a:pt x="18" y="11"/>
                    <a:pt x="17" y="16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0" y="68"/>
                    <a:pt x="3" y="73"/>
                    <a:pt x="8" y="75"/>
                  </a:cubicBezTo>
                  <a:cubicBezTo>
                    <a:pt x="8" y="76"/>
                    <a:pt x="7" y="76"/>
                    <a:pt x="7" y="76"/>
                  </a:cubicBezTo>
                  <a:cubicBezTo>
                    <a:pt x="7" y="78"/>
                    <a:pt x="8" y="79"/>
                    <a:pt x="9" y="80"/>
                  </a:cubicBezTo>
                  <a:lnTo>
                    <a:pt x="14" y="81"/>
                  </a:lnTo>
                  <a:close/>
                  <a:moveTo>
                    <a:pt x="51" y="14"/>
                  </a:moveTo>
                  <a:cubicBezTo>
                    <a:pt x="52" y="11"/>
                    <a:pt x="56" y="9"/>
                    <a:pt x="59" y="10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82" y="17"/>
                    <a:pt x="83" y="21"/>
                    <a:pt x="82" y="24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51" y="16"/>
                    <a:pt x="51" y="16"/>
                    <a:pt x="51" y="16"/>
                  </a:cubicBezTo>
                  <a:lnTo>
                    <a:pt x="51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857"/>
            <p:cNvSpPr>
              <a:spLocks/>
            </p:cNvSpPr>
            <p:nvPr/>
          </p:nvSpPr>
          <p:spPr bwMode="auto">
            <a:xfrm>
              <a:off x="5942023" y="4368811"/>
              <a:ext cx="501651" cy="307976"/>
            </a:xfrm>
            <a:custGeom>
              <a:avLst/>
              <a:gdLst>
                <a:gd name="T0" fmla="*/ 316 w 316"/>
                <a:gd name="T1" fmla="*/ 0 h 194"/>
                <a:gd name="T2" fmla="*/ 262 w 316"/>
                <a:gd name="T3" fmla="*/ 23 h 194"/>
                <a:gd name="T4" fmla="*/ 273 w 316"/>
                <a:gd name="T5" fmla="*/ 31 h 194"/>
                <a:gd name="T6" fmla="*/ 203 w 316"/>
                <a:gd name="T7" fmla="*/ 105 h 194"/>
                <a:gd name="T8" fmla="*/ 141 w 316"/>
                <a:gd name="T9" fmla="*/ 98 h 194"/>
                <a:gd name="T10" fmla="*/ 92 w 316"/>
                <a:gd name="T11" fmla="*/ 149 h 194"/>
                <a:gd name="T12" fmla="*/ 41 w 316"/>
                <a:gd name="T13" fmla="*/ 124 h 194"/>
                <a:gd name="T14" fmla="*/ 0 w 316"/>
                <a:gd name="T15" fmla="*/ 177 h 194"/>
                <a:gd name="T16" fmla="*/ 23 w 316"/>
                <a:gd name="T17" fmla="*/ 194 h 194"/>
                <a:gd name="T18" fmla="*/ 49 w 316"/>
                <a:gd name="T19" fmla="*/ 160 h 194"/>
                <a:gd name="T20" fmla="*/ 99 w 316"/>
                <a:gd name="T21" fmla="*/ 184 h 194"/>
                <a:gd name="T22" fmla="*/ 152 w 316"/>
                <a:gd name="T23" fmla="*/ 128 h 194"/>
                <a:gd name="T24" fmla="*/ 214 w 316"/>
                <a:gd name="T25" fmla="*/ 136 h 194"/>
                <a:gd name="T26" fmla="*/ 296 w 316"/>
                <a:gd name="T27" fmla="*/ 48 h 194"/>
                <a:gd name="T28" fmla="*/ 311 w 316"/>
                <a:gd name="T29" fmla="*/ 59 h 194"/>
                <a:gd name="T30" fmla="*/ 316 w 316"/>
                <a:gd name="T31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6" h="194">
                  <a:moveTo>
                    <a:pt x="316" y="0"/>
                  </a:moveTo>
                  <a:lnTo>
                    <a:pt x="262" y="23"/>
                  </a:lnTo>
                  <a:lnTo>
                    <a:pt x="273" y="31"/>
                  </a:lnTo>
                  <a:lnTo>
                    <a:pt x="203" y="105"/>
                  </a:lnTo>
                  <a:lnTo>
                    <a:pt x="141" y="98"/>
                  </a:lnTo>
                  <a:lnTo>
                    <a:pt x="92" y="149"/>
                  </a:lnTo>
                  <a:lnTo>
                    <a:pt x="41" y="124"/>
                  </a:lnTo>
                  <a:lnTo>
                    <a:pt x="0" y="177"/>
                  </a:lnTo>
                  <a:lnTo>
                    <a:pt x="23" y="194"/>
                  </a:lnTo>
                  <a:lnTo>
                    <a:pt x="49" y="160"/>
                  </a:lnTo>
                  <a:lnTo>
                    <a:pt x="99" y="184"/>
                  </a:lnTo>
                  <a:lnTo>
                    <a:pt x="152" y="128"/>
                  </a:lnTo>
                  <a:lnTo>
                    <a:pt x="214" y="136"/>
                  </a:lnTo>
                  <a:lnTo>
                    <a:pt x="296" y="48"/>
                  </a:lnTo>
                  <a:lnTo>
                    <a:pt x="311" y="59"/>
                  </a:lnTo>
                  <a:lnTo>
                    <a:pt x="3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2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 animBg="1"/>
      <p:bldP spid="13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348764" y="999035"/>
            <a:ext cx="3494472" cy="215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spcBef>
                <a:spcPct val="20000"/>
              </a:spcBef>
              <a:buFont typeface="Arial" panose="020B0604020202020204" pitchFamily="34" charset="0"/>
              <a:buNone/>
              <a:defRPr sz="3600" b="1" cap="all">
                <a:gradFill>
                  <a:gsLst>
                    <a:gs pos="5000">
                      <a:srgbClr val="BD1032"/>
                    </a:gs>
                    <a:gs pos="36000">
                      <a:srgbClr val="55020D"/>
                    </a:gs>
                    <a:gs pos="68000">
                      <a:srgbClr val="E13377"/>
                    </a:gs>
                    <a:gs pos="100000">
                      <a:srgbClr val="ED8571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r>
              <a:rPr lang="en-US" altLang="zh-CN" sz="7998" dirty="0">
                <a:solidFill>
                  <a:schemeClr val="bg1">
                    <a:lumMod val="75000"/>
                  </a:schemeClr>
                </a:solidFill>
                <a:sym typeface="+mn-lt"/>
              </a:rPr>
              <a:t>PART  </a:t>
            </a:r>
            <a:r>
              <a:rPr lang="en-US" altLang="zh-CN" sz="5400" dirty="0">
                <a:solidFill>
                  <a:srgbClr val="E70014"/>
                </a:solidFill>
                <a:latin typeface="+mj-ea"/>
                <a:ea typeface="+mj-ea"/>
                <a:sym typeface="+mn-lt"/>
              </a:rPr>
              <a:t>04</a:t>
            </a:r>
            <a:endParaRPr lang="zh-CN" altLang="en-US" sz="5400" dirty="0">
              <a:solidFill>
                <a:srgbClr val="E70014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079989" y="3592395"/>
            <a:ext cx="6165068" cy="615860"/>
          </a:xfrm>
          <a:prstGeom prst="roundRect">
            <a:avLst/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05" tIns="48202" rIns="96405" bIns="48202" rtlCol="0" anchor="ctr"/>
          <a:lstStyle/>
          <a:p>
            <a:pPr algn="ctr"/>
            <a:endParaRPr lang="zh-CN" altLang="en-US">
              <a:solidFill>
                <a:srgbClr val="70308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18673" y="3601102"/>
            <a:ext cx="2954655" cy="646331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945079" y="5104574"/>
            <a:ext cx="63181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销售报告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项目提案 </a:t>
            </a:r>
            <a:r>
              <a:rPr lang="en-US" altLang="zh-CN" sz="1600" spc="1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endParaRPr lang="zh-CN" altLang="en-US" sz="1600" spc="1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8891" y="4647499"/>
            <a:ext cx="53505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PRESENTATION SUB TITLE</a:t>
            </a:r>
          </a:p>
        </p:txBody>
      </p:sp>
    </p:spTree>
    <p:extLst>
      <p:ext uri="{BB962C8B-B14F-4D97-AF65-F5344CB8AC3E}">
        <p14:creationId xmlns:p14="http://schemas.microsoft.com/office/powerpoint/2010/main" val="319250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8" grpId="1" animBg="1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206881" y="2868148"/>
            <a:ext cx="1981200" cy="2059452"/>
            <a:chOff x="1206881" y="2868148"/>
            <a:chExt cx="1981200" cy="2059452"/>
          </a:xfrm>
        </p:grpSpPr>
        <p:sp>
          <p:nvSpPr>
            <p:cNvPr id="9" name="矩形 8"/>
            <p:cNvSpPr/>
            <p:nvPr/>
          </p:nvSpPr>
          <p:spPr>
            <a:xfrm>
              <a:off x="1206881" y="3416300"/>
              <a:ext cx="990600" cy="1511300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197481" y="2868148"/>
              <a:ext cx="990600" cy="205945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805894" y="3058400"/>
            <a:ext cx="1981200" cy="1869200"/>
            <a:chOff x="3805894" y="3058400"/>
            <a:chExt cx="1981200" cy="1869200"/>
          </a:xfrm>
        </p:grpSpPr>
        <p:sp>
          <p:nvSpPr>
            <p:cNvPr id="12" name="矩形 11"/>
            <p:cNvSpPr/>
            <p:nvPr/>
          </p:nvSpPr>
          <p:spPr>
            <a:xfrm>
              <a:off x="3805894" y="3276601"/>
              <a:ext cx="990600" cy="1650999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4796494" y="3058400"/>
              <a:ext cx="990600" cy="18692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04907" y="2501899"/>
            <a:ext cx="1981200" cy="2425701"/>
            <a:chOff x="6404907" y="2501899"/>
            <a:chExt cx="1981200" cy="2425701"/>
          </a:xfrm>
        </p:grpSpPr>
        <p:sp>
          <p:nvSpPr>
            <p:cNvPr id="15" name="矩形 14"/>
            <p:cNvSpPr/>
            <p:nvPr/>
          </p:nvSpPr>
          <p:spPr>
            <a:xfrm>
              <a:off x="6404907" y="3568700"/>
              <a:ext cx="990600" cy="1358900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395507" y="2501899"/>
              <a:ext cx="990600" cy="2425701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003919" y="2209800"/>
            <a:ext cx="1981200" cy="2717800"/>
            <a:chOff x="9003919" y="2209800"/>
            <a:chExt cx="1981200" cy="2717800"/>
          </a:xfrm>
        </p:grpSpPr>
        <p:sp>
          <p:nvSpPr>
            <p:cNvPr id="18" name="矩形 17"/>
            <p:cNvSpPr/>
            <p:nvPr/>
          </p:nvSpPr>
          <p:spPr>
            <a:xfrm>
              <a:off x="9003919" y="3022600"/>
              <a:ext cx="990600" cy="1905000"/>
            </a:xfrm>
            <a:prstGeom prst="rect">
              <a:avLst/>
            </a:prstGeom>
            <a:solidFill>
              <a:srgbClr val="DE17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994519" y="2209800"/>
              <a:ext cx="990600" cy="27178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739845" y="5058489"/>
            <a:ext cx="8698145" cy="307777"/>
            <a:chOff x="1739845" y="5058489"/>
            <a:chExt cx="8698145" cy="307777"/>
          </a:xfrm>
        </p:grpSpPr>
        <p:sp>
          <p:nvSpPr>
            <p:cNvPr id="21" name="矩形 20"/>
            <p:cNvSpPr/>
            <p:nvPr/>
          </p:nvSpPr>
          <p:spPr>
            <a:xfrm>
              <a:off x="1739845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第一季度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4338290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第二季度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6936735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第三季度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9535179" y="5058489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第四季度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05492" y="1823221"/>
            <a:ext cx="9592452" cy="1754385"/>
            <a:chOff x="1305492" y="1823221"/>
            <a:chExt cx="9592452" cy="1754385"/>
          </a:xfrm>
        </p:grpSpPr>
        <p:sp>
          <p:nvSpPr>
            <p:cNvPr id="26" name="矩形 25"/>
            <p:cNvSpPr/>
            <p:nvPr/>
          </p:nvSpPr>
          <p:spPr>
            <a:xfrm>
              <a:off x="10081695" y="1823221"/>
              <a:ext cx="816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8800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111320" y="2651906"/>
              <a:ext cx="7617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6100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7459869" y="2128995"/>
              <a:ext cx="80021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7800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6493124" y="3208274"/>
              <a:ext cx="8034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4300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4914497" y="2674404"/>
              <a:ext cx="8162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6000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3915177" y="2900183"/>
              <a:ext cx="8018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5200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2286259" y="2495975"/>
              <a:ext cx="81304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6600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305492" y="3050652"/>
              <a:ext cx="8034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4900</a:t>
              </a:r>
              <a:r>
                <a:rPr lang="zh-CN" altLang="en-US" dirty="0">
                  <a:solidFill>
                    <a:srgbClr val="DE171E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82241" y="1574823"/>
            <a:ext cx="1647419" cy="246221"/>
            <a:chOff x="1608682" y="5517117"/>
            <a:chExt cx="1647419" cy="246221"/>
          </a:xfrm>
        </p:grpSpPr>
        <p:grpSp>
          <p:nvGrpSpPr>
            <p:cNvPr id="35" name="组合 34"/>
            <p:cNvGrpSpPr/>
            <p:nvPr/>
          </p:nvGrpSpPr>
          <p:grpSpPr>
            <a:xfrm>
              <a:off x="1608682" y="5517117"/>
              <a:ext cx="717410" cy="246221"/>
              <a:chOff x="1608682" y="5517117"/>
              <a:chExt cx="717410" cy="246221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1711821" y="5517117"/>
                <a:ext cx="61427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2019</a:t>
                </a:r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流程图: 过程 39"/>
              <p:cNvSpPr/>
              <p:nvPr/>
            </p:nvSpPr>
            <p:spPr>
              <a:xfrm>
                <a:off x="1608682" y="5588794"/>
                <a:ext cx="108000" cy="108000"/>
              </a:xfrm>
              <a:prstGeom prst="flowChartProcess">
                <a:avLst/>
              </a:prstGeom>
              <a:solidFill>
                <a:srgbClr val="DE17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2522660" y="5517117"/>
              <a:ext cx="733441" cy="246221"/>
              <a:chOff x="1494382" y="5517117"/>
              <a:chExt cx="733441" cy="246221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597522" y="5517117"/>
                <a:ext cx="63030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000" dirty="0" smtClean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20XX</a:t>
                </a:r>
                <a:r>
                  <a:rPr lang="zh-CN" altLang="en-US" sz="1000" dirty="0" smtClean="0">
                    <a:solidFill>
                      <a:schemeClr val="bg1">
                        <a:lumMod val="6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流程图: 过程 37"/>
              <p:cNvSpPr/>
              <p:nvPr/>
            </p:nvSpPr>
            <p:spPr>
              <a:xfrm>
                <a:off x="1494382" y="5588794"/>
                <a:ext cx="108000" cy="108000"/>
              </a:xfrm>
              <a:prstGeom prst="flowChartProcess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1" name="直接连接符 40"/>
          <p:cNvCxnSpPr/>
          <p:nvPr/>
        </p:nvCxnSpPr>
        <p:spPr>
          <a:xfrm>
            <a:off x="782241" y="4927600"/>
            <a:ext cx="1062751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151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62958" y="1973565"/>
            <a:ext cx="5599712" cy="3759691"/>
            <a:chOff x="3228152" y="1668622"/>
            <a:chExt cx="6045620" cy="4059078"/>
          </a:xfrm>
          <a:solidFill>
            <a:srgbClr val="E70014"/>
          </a:solidFill>
        </p:grpSpPr>
        <p:sp>
          <p:nvSpPr>
            <p:cNvPr id="9" name="KSO_Shape"/>
            <p:cNvSpPr>
              <a:spLocks/>
            </p:cNvSpPr>
            <p:nvPr/>
          </p:nvSpPr>
          <p:spPr bwMode="auto">
            <a:xfrm>
              <a:off x="6019800" y="2522538"/>
              <a:ext cx="3253972" cy="3205162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267200" y="1668622"/>
              <a:ext cx="2206222" cy="21731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3228152" y="3554572"/>
              <a:ext cx="1626019" cy="1601628"/>
            </a:xfrm>
            <a:custGeom>
              <a:avLst/>
              <a:gdLst>
                <a:gd name="T0" fmla="*/ 351815 w 2443615"/>
                <a:gd name="T1" fmla="*/ 127711 h 2406492"/>
                <a:gd name="T2" fmla="*/ 127265 w 2443615"/>
                <a:gd name="T3" fmla="*/ 352436 h 2406492"/>
                <a:gd name="T4" fmla="*/ 351815 w 2443615"/>
                <a:gd name="T5" fmla="*/ 577161 h 2406492"/>
                <a:gd name="T6" fmla="*/ 576364 w 2443615"/>
                <a:gd name="T7" fmla="*/ 352436 h 2406492"/>
                <a:gd name="T8" fmla="*/ 351815 w 2443615"/>
                <a:gd name="T9" fmla="*/ 127711 h 2406492"/>
                <a:gd name="T10" fmla="*/ 323002 w 2443615"/>
                <a:gd name="T11" fmla="*/ 0 h 2406492"/>
                <a:gd name="T12" fmla="*/ 380627 w 2443615"/>
                <a:gd name="T13" fmla="*/ 0 h 2406492"/>
                <a:gd name="T14" fmla="*/ 393151 w 2443615"/>
                <a:gd name="T15" fmla="*/ 71092 h 2406492"/>
                <a:gd name="T16" fmla="*/ 500853 w 2443615"/>
                <a:gd name="T17" fmla="*/ 110323 h 2406492"/>
                <a:gd name="T18" fmla="*/ 556109 w 2443615"/>
                <a:gd name="T19" fmla="*/ 63920 h 2406492"/>
                <a:gd name="T20" fmla="*/ 600251 w 2443615"/>
                <a:gd name="T21" fmla="*/ 100990 h 2406492"/>
                <a:gd name="T22" fmla="*/ 564182 w 2443615"/>
                <a:gd name="T23" fmla="*/ 163505 h 2406492"/>
                <a:gd name="T24" fmla="*/ 621490 w 2443615"/>
                <a:gd name="T25" fmla="*/ 262842 h 2406492"/>
                <a:gd name="T26" fmla="*/ 693623 w 2443615"/>
                <a:gd name="T27" fmla="*/ 262840 h 2406492"/>
                <a:gd name="T28" fmla="*/ 703629 w 2443615"/>
                <a:gd name="T29" fmla="*/ 319633 h 2406492"/>
                <a:gd name="T30" fmla="*/ 635846 w 2443615"/>
                <a:gd name="T31" fmla="*/ 344321 h 2406492"/>
                <a:gd name="T32" fmla="*/ 615944 w 2443615"/>
                <a:gd name="T33" fmla="*/ 457282 h 2406492"/>
                <a:gd name="T34" fmla="*/ 671201 w 2443615"/>
                <a:gd name="T35" fmla="*/ 503683 h 2406492"/>
                <a:gd name="T36" fmla="*/ 642389 w 2443615"/>
                <a:gd name="T37" fmla="*/ 553626 h 2406492"/>
                <a:gd name="T38" fmla="*/ 574608 w 2443615"/>
                <a:gd name="T39" fmla="*/ 528934 h 2406492"/>
                <a:gd name="T40" fmla="*/ 486808 w 2443615"/>
                <a:gd name="T41" fmla="*/ 602665 h 2406492"/>
                <a:gd name="T42" fmla="*/ 499336 w 2443615"/>
                <a:gd name="T43" fmla="*/ 673756 h 2406492"/>
                <a:gd name="T44" fmla="*/ 445187 w 2443615"/>
                <a:gd name="T45" fmla="*/ 693480 h 2406492"/>
                <a:gd name="T46" fmla="*/ 409122 w 2443615"/>
                <a:gd name="T47" fmla="*/ 630963 h 2406492"/>
                <a:gd name="T48" fmla="*/ 294507 w 2443615"/>
                <a:gd name="T49" fmla="*/ 630963 h 2406492"/>
                <a:gd name="T50" fmla="*/ 258443 w 2443615"/>
                <a:gd name="T51" fmla="*/ 693480 h 2406492"/>
                <a:gd name="T52" fmla="*/ 204294 w 2443615"/>
                <a:gd name="T53" fmla="*/ 673756 h 2406492"/>
                <a:gd name="T54" fmla="*/ 216821 w 2443615"/>
                <a:gd name="T55" fmla="*/ 602665 h 2406492"/>
                <a:gd name="T56" fmla="*/ 129022 w 2443615"/>
                <a:gd name="T57" fmla="*/ 528934 h 2406492"/>
                <a:gd name="T58" fmla="*/ 61240 w 2443615"/>
                <a:gd name="T59" fmla="*/ 553626 h 2406492"/>
                <a:gd name="T60" fmla="*/ 32428 w 2443615"/>
                <a:gd name="T61" fmla="*/ 503683 h 2406492"/>
                <a:gd name="T62" fmla="*/ 87685 w 2443615"/>
                <a:gd name="T63" fmla="*/ 457282 h 2406492"/>
                <a:gd name="T64" fmla="*/ 67783 w 2443615"/>
                <a:gd name="T65" fmla="*/ 344321 h 2406492"/>
                <a:gd name="T66" fmla="*/ 0 w 2443615"/>
                <a:gd name="T67" fmla="*/ 319633 h 2406492"/>
                <a:gd name="T68" fmla="*/ 10006 w 2443615"/>
                <a:gd name="T69" fmla="*/ 262840 h 2406492"/>
                <a:gd name="T70" fmla="*/ 82138 w 2443615"/>
                <a:gd name="T71" fmla="*/ 262842 h 2406492"/>
                <a:gd name="T72" fmla="*/ 139446 w 2443615"/>
                <a:gd name="T73" fmla="*/ 163505 h 2406492"/>
                <a:gd name="T74" fmla="*/ 103378 w 2443615"/>
                <a:gd name="T75" fmla="*/ 100990 h 2406492"/>
                <a:gd name="T76" fmla="*/ 147520 w 2443615"/>
                <a:gd name="T77" fmla="*/ 63920 h 2406492"/>
                <a:gd name="T78" fmla="*/ 202776 w 2443615"/>
                <a:gd name="T79" fmla="*/ 110323 h 2406492"/>
                <a:gd name="T80" fmla="*/ 310478 w 2443615"/>
                <a:gd name="T81" fmla="*/ 71092 h 240649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443615" h="2406492">
                  <a:moveTo>
                    <a:pt x="1221807" y="443178"/>
                  </a:moveTo>
                  <a:cubicBezTo>
                    <a:pt x="791117" y="443178"/>
                    <a:pt x="441973" y="792322"/>
                    <a:pt x="441973" y="1223012"/>
                  </a:cubicBezTo>
                  <a:cubicBezTo>
                    <a:pt x="441973" y="1653702"/>
                    <a:pt x="791117" y="2002846"/>
                    <a:pt x="1221807" y="2002846"/>
                  </a:cubicBezTo>
                  <a:cubicBezTo>
                    <a:pt x="1652497" y="2002846"/>
                    <a:pt x="2001641" y="1653702"/>
                    <a:pt x="2001641" y="1223012"/>
                  </a:cubicBezTo>
                  <a:cubicBezTo>
                    <a:pt x="2001641" y="792322"/>
                    <a:pt x="1652497" y="443178"/>
                    <a:pt x="1221807" y="443178"/>
                  </a:cubicBezTo>
                  <a:close/>
                  <a:moveTo>
                    <a:pt x="1121747" y="0"/>
                  </a:moveTo>
                  <a:lnTo>
                    <a:pt x="1321868" y="0"/>
                  </a:lnTo>
                  <a:lnTo>
                    <a:pt x="1365362" y="246702"/>
                  </a:lnTo>
                  <a:cubicBezTo>
                    <a:pt x="1497994" y="266203"/>
                    <a:pt x="1625261" y="312525"/>
                    <a:pt x="1739400" y="382840"/>
                  </a:cubicBezTo>
                  <a:lnTo>
                    <a:pt x="1931295" y="221813"/>
                  </a:lnTo>
                  <a:lnTo>
                    <a:pt x="2084596" y="350449"/>
                  </a:lnTo>
                  <a:lnTo>
                    <a:pt x="1959337" y="567390"/>
                  </a:lnTo>
                  <a:cubicBezTo>
                    <a:pt x="2048403" y="667584"/>
                    <a:pt x="2116120" y="784874"/>
                    <a:pt x="2158357" y="912104"/>
                  </a:cubicBezTo>
                  <a:lnTo>
                    <a:pt x="2408865" y="912098"/>
                  </a:lnTo>
                  <a:lnTo>
                    <a:pt x="2443615" y="1109179"/>
                  </a:lnTo>
                  <a:lnTo>
                    <a:pt x="2208214" y="1194851"/>
                  </a:lnTo>
                  <a:cubicBezTo>
                    <a:pt x="2212040" y="1328854"/>
                    <a:pt x="2188522" y="1462233"/>
                    <a:pt x="2139095" y="1586846"/>
                  </a:cubicBezTo>
                  <a:lnTo>
                    <a:pt x="2330998" y="1747864"/>
                  </a:lnTo>
                  <a:lnTo>
                    <a:pt x="2230938" y="1921175"/>
                  </a:lnTo>
                  <a:lnTo>
                    <a:pt x="1995541" y="1835490"/>
                  </a:lnTo>
                  <a:cubicBezTo>
                    <a:pt x="1912336" y="1940602"/>
                    <a:pt x="1808586" y="2027658"/>
                    <a:pt x="1690623" y="2091346"/>
                  </a:cubicBezTo>
                  <a:lnTo>
                    <a:pt x="1734130" y="2338046"/>
                  </a:lnTo>
                  <a:lnTo>
                    <a:pt x="1546077" y="2406492"/>
                  </a:lnTo>
                  <a:lnTo>
                    <a:pt x="1420828" y="2189544"/>
                  </a:lnTo>
                  <a:cubicBezTo>
                    <a:pt x="1289525" y="2216580"/>
                    <a:pt x="1154089" y="2216580"/>
                    <a:pt x="1022786" y="2189544"/>
                  </a:cubicBezTo>
                  <a:lnTo>
                    <a:pt x="897539" y="2406492"/>
                  </a:lnTo>
                  <a:lnTo>
                    <a:pt x="709486" y="2338046"/>
                  </a:lnTo>
                  <a:lnTo>
                    <a:pt x="752993" y="2091346"/>
                  </a:lnTo>
                  <a:cubicBezTo>
                    <a:pt x="635030" y="2027658"/>
                    <a:pt x="531280" y="1940601"/>
                    <a:pt x="448076" y="1835490"/>
                  </a:cubicBezTo>
                  <a:lnTo>
                    <a:pt x="212678" y="1921175"/>
                  </a:lnTo>
                  <a:lnTo>
                    <a:pt x="112617" y="1747864"/>
                  </a:lnTo>
                  <a:lnTo>
                    <a:pt x="304520" y="1586846"/>
                  </a:lnTo>
                  <a:cubicBezTo>
                    <a:pt x="255094" y="1462233"/>
                    <a:pt x="231575" y="1328854"/>
                    <a:pt x="235401" y="1194851"/>
                  </a:cubicBezTo>
                  <a:lnTo>
                    <a:pt x="0" y="1109179"/>
                  </a:lnTo>
                  <a:lnTo>
                    <a:pt x="34750" y="912098"/>
                  </a:lnTo>
                  <a:lnTo>
                    <a:pt x="285257" y="912104"/>
                  </a:lnTo>
                  <a:cubicBezTo>
                    <a:pt x="327494" y="784874"/>
                    <a:pt x="395211" y="667583"/>
                    <a:pt x="484278" y="567390"/>
                  </a:cubicBezTo>
                  <a:lnTo>
                    <a:pt x="359019" y="350449"/>
                  </a:lnTo>
                  <a:lnTo>
                    <a:pt x="512321" y="221813"/>
                  </a:lnTo>
                  <a:lnTo>
                    <a:pt x="704216" y="382840"/>
                  </a:lnTo>
                  <a:cubicBezTo>
                    <a:pt x="818353" y="312525"/>
                    <a:pt x="945621" y="266204"/>
                    <a:pt x="1078253" y="246702"/>
                  </a:cubicBezTo>
                  <a:lnTo>
                    <a:pt x="112174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lIns="501445" tIns="575655" rIns="501445" bIns="614746"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7098493" y="3601212"/>
              <a:ext cx="1104900" cy="1047814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KSO_Shape"/>
            <p:cNvSpPr>
              <a:spLocks/>
            </p:cNvSpPr>
            <p:nvPr/>
          </p:nvSpPr>
          <p:spPr bwMode="auto">
            <a:xfrm>
              <a:off x="4923055" y="2450306"/>
              <a:ext cx="894512" cy="609759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4" name="KSO_Shape"/>
            <p:cNvSpPr>
              <a:spLocks/>
            </p:cNvSpPr>
            <p:nvPr/>
          </p:nvSpPr>
          <p:spPr bwMode="auto">
            <a:xfrm>
              <a:off x="3735890" y="4025900"/>
              <a:ext cx="666750" cy="658971"/>
            </a:xfrm>
            <a:custGeom>
              <a:avLst/>
              <a:gdLst>
                <a:gd name="T0" fmla="*/ 1597444 w 2032000"/>
                <a:gd name="T1" fmla="*/ 1645672 h 2008188"/>
                <a:gd name="T2" fmla="*/ 1652353 w 2032000"/>
                <a:gd name="T3" fmla="*/ 1676888 h 2008188"/>
                <a:gd name="T4" fmla="*/ 1871609 w 2032000"/>
                <a:gd name="T5" fmla="*/ 1719485 h 2008188"/>
                <a:gd name="T6" fmla="*/ 1360910 w 2032000"/>
                <a:gd name="T7" fmla="*/ 1744813 h 2008188"/>
                <a:gd name="T8" fmla="*/ 936837 w 2032000"/>
                <a:gd name="T9" fmla="*/ 1684544 h 2008188"/>
                <a:gd name="T10" fmla="*/ 956838 w 2032000"/>
                <a:gd name="T11" fmla="*/ 1648912 h 2008188"/>
                <a:gd name="T12" fmla="*/ 966352 w 2032000"/>
                <a:gd name="T13" fmla="*/ 1683940 h 2008188"/>
                <a:gd name="T14" fmla="*/ 1220099 w 2032000"/>
                <a:gd name="T15" fmla="*/ 1779974 h 2008188"/>
                <a:gd name="T16" fmla="*/ 712866 w 2032000"/>
                <a:gd name="T17" fmla="*/ 1689985 h 2008188"/>
                <a:gd name="T18" fmla="*/ 246101 w 2032000"/>
                <a:gd name="T19" fmla="*/ 1675121 h 2008188"/>
                <a:gd name="T20" fmla="*/ 310806 w 2032000"/>
                <a:gd name="T21" fmla="*/ 1642432 h 2008188"/>
                <a:gd name="T22" fmla="*/ 414491 w 2032000"/>
                <a:gd name="T23" fmla="*/ 1610425 h 2008188"/>
                <a:gd name="T24" fmla="*/ 556322 w 2032000"/>
                <a:gd name="T25" fmla="*/ 1840761 h 2008188"/>
                <a:gd name="T26" fmla="*/ 72253 w 2032000"/>
                <a:gd name="T27" fmla="*/ 1652440 h 2008188"/>
                <a:gd name="T28" fmla="*/ 1718751 w 2032000"/>
                <a:gd name="T29" fmla="*/ 1327617 h 2008188"/>
                <a:gd name="T30" fmla="*/ 1754684 w 2032000"/>
                <a:gd name="T31" fmla="*/ 1443411 h 2008188"/>
                <a:gd name="T32" fmla="*/ 1707465 w 2032000"/>
                <a:gd name="T33" fmla="*/ 1562778 h 2008188"/>
                <a:gd name="T34" fmla="*/ 1584518 w 2032000"/>
                <a:gd name="T35" fmla="*/ 1601774 h 2008188"/>
                <a:gd name="T36" fmla="*/ 1510868 w 2032000"/>
                <a:gd name="T37" fmla="*/ 1481216 h 2008188"/>
                <a:gd name="T38" fmla="*/ 1507899 w 2032000"/>
                <a:gd name="T39" fmla="*/ 1386854 h 2008188"/>
                <a:gd name="T40" fmla="*/ 951757 w 2032000"/>
                <a:gd name="T41" fmla="*/ 1290408 h 2008188"/>
                <a:gd name="T42" fmla="*/ 1069735 w 2032000"/>
                <a:gd name="T43" fmla="*/ 1394593 h 2008188"/>
                <a:gd name="T44" fmla="*/ 1065852 w 2032000"/>
                <a:gd name="T45" fmla="*/ 1483598 h 2008188"/>
                <a:gd name="T46" fmla="*/ 988195 w 2032000"/>
                <a:gd name="T47" fmla="*/ 1604155 h 2008188"/>
                <a:gd name="T48" fmla="*/ 866034 w 2032000"/>
                <a:gd name="T49" fmla="*/ 1558015 h 2008188"/>
                <a:gd name="T50" fmla="*/ 821531 w 2032000"/>
                <a:gd name="T51" fmla="*/ 1431803 h 2008188"/>
                <a:gd name="T52" fmla="*/ 866632 w 2032000"/>
                <a:gd name="T53" fmla="*/ 1319878 h 2008188"/>
                <a:gd name="T54" fmla="*/ 359455 w 2032000"/>
                <a:gd name="T55" fmla="*/ 1316306 h 2008188"/>
                <a:gd name="T56" fmla="*/ 408681 w 2032000"/>
                <a:gd name="T57" fmla="*/ 1428528 h 2008188"/>
                <a:gd name="T58" fmla="*/ 371091 w 2032000"/>
                <a:gd name="T59" fmla="*/ 1548490 h 2008188"/>
                <a:gd name="T60" fmla="*/ 252650 w 2032000"/>
                <a:gd name="T61" fmla="*/ 1608620 h 2008188"/>
                <a:gd name="T62" fmla="*/ 166430 w 2032000"/>
                <a:gd name="T63" fmla="*/ 1486574 h 2008188"/>
                <a:gd name="T64" fmla="*/ 161955 w 2032000"/>
                <a:gd name="T65" fmla="*/ 1402928 h 2008188"/>
                <a:gd name="T66" fmla="*/ 270252 w 2032000"/>
                <a:gd name="T67" fmla="*/ 1291003 h 2008188"/>
                <a:gd name="T68" fmla="*/ 970062 w 2032000"/>
                <a:gd name="T69" fmla="*/ 1212394 h 2008188"/>
                <a:gd name="T70" fmla="*/ 918270 w 2032000"/>
                <a:gd name="T71" fmla="*/ 1196587 h 2008188"/>
                <a:gd name="T72" fmla="*/ 1170357 w 2032000"/>
                <a:gd name="T73" fmla="*/ 915943 h 2008188"/>
                <a:gd name="T74" fmla="*/ 1541028 w 2032000"/>
                <a:gd name="T75" fmla="*/ 1039285 h 2008188"/>
                <a:gd name="T76" fmla="*/ 1644256 w 2032000"/>
                <a:gd name="T77" fmla="*/ 1115554 h 2008188"/>
                <a:gd name="T78" fmla="*/ 1612425 w 2032000"/>
                <a:gd name="T79" fmla="*/ 1254984 h 2008188"/>
                <a:gd name="T80" fmla="*/ 1560959 w 2032000"/>
                <a:gd name="T81" fmla="*/ 1100062 h 2008188"/>
                <a:gd name="T82" fmla="*/ 1137931 w 2032000"/>
                <a:gd name="T83" fmla="*/ 1050606 h 2008188"/>
                <a:gd name="T84" fmla="*/ 1144774 w 2032000"/>
                <a:gd name="T85" fmla="*/ 908197 h 2008188"/>
                <a:gd name="T86" fmla="*/ 769147 w 2032000"/>
                <a:gd name="T87" fmla="*/ 1048223 h 2008188"/>
                <a:gd name="T88" fmla="*/ 665918 w 2032000"/>
                <a:gd name="T89" fmla="*/ 1124194 h 2008188"/>
                <a:gd name="T90" fmla="*/ 295248 w 2032000"/>
                <a:gd name="T91" fmla="*/ 1248131 h 2008188"/>
                <a:gd name="T92" fmla="*/ 247352 w 2032000"/>
                <a:gd name="T93" fmla="*/ 1157264 h 2008188"/>
                <a:gd name="T94" fmla="*/ 328567 w 2032000"/>
                <a:gd name="T95" fmla="*/ 1070865 h 2008188"/>
                <a:gd name="T96" fmla="*/ 718573 w 2032000"/>
                <a:gd name="T97" fmla="*/ 927562 h 2008188"/>
                <a:gd name="T98" fmla="*/ 893970 w 2032000"/>
                <a:gd name="T99" fmla="*/ 556239 h 2008188"/>
                <a:gd name="T100" fmla="*/ 983187 w 2032000"/>
                <a:gd name="T101" fmla="*/ 527857 h 2008188"/>
                <a:gd name="T102" fmla="*/ 980792 w 2032000"/>
                <a:gd name="T103" fmla="*/ 582232 h 2008188"/>
                <a:gd name="T104" fmla="*/ 1344233 w 2032000"/>
                <a:gd name="T105" fmla="*/ 691790 h 2008188"/>
                <a:gd name="T106" fmla="*/ 589922 w 2032000"/>
                <a:gd name="T107" fmla="*/ 615884 h 2008188"/>
                <a:gd name="T108" fmla="*/ 983498 w 2032000"/>
                <a:gd name="T109" fmla="*/ 2684 h 2008188"/>
                <a:gd name="T110" fmla="*/ 1128682 w 2032000"/>
                <a:gd name="T111" fmla="*/ 120783 h 2008188"/>
                <a:gd name="T112" fmla="*/ 1146568 w 2032000"/>
                <a:gd name="T113" fmla="*/ 244847 h 2008188"/>
                <a:gd name="T114" fmla="*/ 1078598 w 2032000"/>
                <a:gd name="T115" fmla="*/ 402908 h 2008188"/>
                <a:gd name="T116" fmla="*/ 896447 w 2032000"/>
                <a:gd name="T117" fmla="*/ 460168 h 2008188"/>
                <a:gd name="T118" fmla="*/ 790614 w 2032000"/>
                <a:gd name="T119" fmla="*/ 290177 h 2008188"/>
                <a:gd name="T120" fmla="*/ 785844 w 2032000"/>
                <a:gd name="T121" fmla="*/ 179236 h 2008188"/>
                <a:gd name="T122" fmla="*/ 853220 w 2032000"/>
                <a:gd name="T123" fmla="*/ 28928 h 20081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032000" h="2008188">
                  <a:moveTo>
                    <a:pt x="1620816" y="1697038"/>
                  </a:moveTo>
                  <a:lnTo>
                    <a:pt x="1620867" y="1697102"/>
                  </a:lnTo>
                  <a:lnTo>
                    <a:pt x="1697900" y="1869077"/>
                  </a:lnTo>
                  <a:lnTo>
                    <a:pt x="1718975" y="1797019"/>
                  </a:lnTo>
                  <a:lnTo>
                    <a:pt x="1717237" y="1796753"/>
                  </a:lnTo>
                  <a:lnTo>
                    <a:pt x="1713121" y="1795497"/>
                  </a:lnTo>
                  <a:lnTo>
                    <a:pt x="1709639" y="1794241"/>
                  </a:lnTo>
                  <a:lnTo>
                    <a:pt x="1706156" y="1792670"/>
                  </a:lnTo>
                  <a:lnTo>
                    <a:pt x="1703307" y="1790785"/>
                  </a:lnTo>
                  <a:lnTo>
                    <a:pt x="1700141" y="1788901"/>
                  </a:lnTo>
                  <a:lnTo>
                    <a:pt x="1697608" y="1786702"/>
                  </a:lnTo>
                  <a:lnTo>
                    <a:pt x="1694759" y="1784189"/>
                  </a:lnTo>
                  <a:lnTo>
                    <a:pt x="1692542" y="1781990"/>
                  </a:lnTo>
                  <a:lnTo>
                    <a:pt x="1688427" y="1776965"/>
                  </a:lnTo>
                  <a:lnTo>
                    <a:pt x="1684944" y="1771625"/>
                  </a:lnTo>
                  <a:lnTo>
                    <a:pt x="1682095" y="1766599"/>
                  </a:lnTo>
                  <a:lnTo>
                    <a:pt x="1679879" y="1761574"/>
                  </a:lnTo>
                  <a:lnTo>
                    <a:pt x="1678296" y="1756862"/>
                  </a:lnTo>
                  <a:lnTo>
                    <a:pt x="1677029" y="1752464"/>
                  </a:lnTo>
                  <a:lnTo>
                    <a:pt x="1675130" y="1745868"/>
                  </a:lnTo>
                  <a:lnTo>
                    <a:pt x="1674813" y="1743669"/>
                  </a:lnTo>
                  <a:lnTo>
                    <a:pt x="1677662" y="1744926"/>
                  </a:lnTo>
                  <a:lnTo>
                    <a:pt x="1685261" y="1748695"/>
                  </a:lnTo>
                  <a:lnTo>
                    <a:pt x="1690643" y="1750894"/>
                  </a:lnTo>
                  <a:lnTo>
                    <a:pt x="1696975" y="1753407"/>
                  </a:lnTo>
                  <a:lnTo>
                    <a:pt x="1703940" y="1755291"/>
                  </a:lnTo>
                  <a:lnTo>
                    <a:pt x="1711538" y="1756862"/>
                  </a:lnTo>
                  <a:lnTo>
                    <a:pt x="1719770" y="1758118"/>
                  </a:lnTo>
                  <a:lnTo>
                    <a:pt x="1728951" y="1758747"/>
                  </a:lnTo>
                  <a:lnTo>
                    <a:pt x="1733383" y="1758747"/>
                  </a:lnTo>
                  <a:lnTo>
                    <a:pt x="1737816" y="1758747"/>
                  </a:lnTo>
                  <a:lnTo>
                    <a:pt x="1742565" y="1758432"/>
                  </a:lnTo>
                  <a:lnTo>
                    <a:pt x="1747630" y="1757490"/>
                  </a:lnTo>
                  <a:lnTo>
                    <a:pt x="1752062" y="1756862"/>
                  </a:lnTo>
                  <a:lnTo>
                    <a:pt x="1757128" y="1755605"/>
                  </a:lnTo>
                  <a:lnTo>
                    <a:pt x="1761877" y="1754035"/>
                  </a:lnTo>
                  <a:lnTo>
                    <a:pt x="1766942" y="1751836"/>
                  </a:lnTo>
                  <a:lnTo>
                    <a:pt x="1771375" y="1749637"/>
                  </a:lnTo>
                  <a:lnTo>
                    <a:pt x="1776124" y="1747125"/>
                  </a:lnTo>
                  <a:lnTo>
                    <a:pt x="1781189" y="1743669"/>
                  </a:lnTo>
                  <a:lnTo>
                    <a:pt x="1785938" y="1739900"/>
                  </a:lnTo>
                  <a:lnTo>
                    <a:pt x="1785622" y="1742727"/>
                  </a:lnTo>
                  <a:lnTo>
                    <a:pt x="1784355" y="1749009"/>
                  </a:lnTo>
                  <a:lnTo>
                    <a:pt x="1783089" y="1753407"/>
                  </a:lnTo>
                  <a:lnTo>
                    <a:pt x="1781822" y="1758118"/>
                  </a:lnTo>
                  <a:lnTo>
                    <a:pt x="1780239" y="1763144"/>
                  </a:lnTo>
                  <a:lnTo>
                    <a:pt x="1777707" y="1768484"/>
                  </a:lnTo>
                  <a:lnTo>
                    <a:pt x="1774857" y="1774138"/>
                  </a:lnTo>
                  <a:lnTo>
                    <a:pt x="1771375" y="1779163"/>
                  </a:lnTo>
                  <a:lnTo>
                    <a:pt x="1767259" y="1783875"/>
                  </a:lnTo>
                  <a:lnTo>
                    <a:pt x="1764726" y="1786388"/>
                  </a:lnTo>
                  <a:lnTo>
                    <a:pt x="1762510" y="1788587"/>
                  </a:lnTo>
                  <a:lnTo>
                    <a:pt x="1759977" y="1790471"/>
                  </a:lnTo>
                  <a:lnTo>
                    <a:pt x="1756811" y="1792356"/>
                  </a:lnTo>
                  <a:lnTo>
                    <a:pt x="1753962" y="1793927"/>
                  </a:lnTo>
                  <a:lnTo>
                    <a:pt x="1750479" y="1795497"/>
                  </a:lnTo>
                  <a:lnTo>
                    <a:pt x="1748394" y="1796061"/>
                  </a:lnTo>
                  <a:lnTo>
                    <a:pt x="1759510" y="1866209"/>
                  </a:lnTo>
                  <a:lnTo>
                    <a:pt x="1844644" y="1698694"/>
                  </a:lnTo>
                  <a:lnTo>
                    <a:pt x="1844694" y="1698627"/>
                  </a:lnTo>
                  <a:lnTo>
                    <a:pt x="1856142" y="1704984"/>
                  </a:lnTo>
                  <a:lnTo>
                    <a:pt x="1867590" y="1711340"/>
                  </a:lnTo>
                  <a:lnTo>
                    <a:pt x="1878403" y="1717697"/>
                  </a:lnTo>
                  <a:lnTo>
                    <a:pt x="1888579" y="1724053"/>
                  </a:lnTo>
                  <a:lnTo>
                    <a:pt x="1898755" y="1730728"/>
                  </a:lnTo>
                  <a:lnTo>
                    <a:pt x="1908931" y="1737402"/>
                  </a:lnTo>
                  <a:lnTo>
                    <a:pt x="1918153" y="1744394"/>
                  </a:lnTo>
                  <a:lnTo>
                    <a:pt x="1926740" y="1751386"/>
                  </a:lnTo>
                  <a:lnTo>
                    <a:pt x="1935644" y="1758378"/>
                  </a:lnTo>
                  <a:lnTo>
                    <a:pt x="1943912" y="1766324"/>
                  </a:lnTo>
                  <a:lnTo>
                    <a:pt x="1951544" y="1773634"/>
                  </a:lnTo>
                  <a:lnTo>
                    <a:pt x="1959176" y="1781579"/>
                  </a:lnTo>
                  <a:lnTo>
                    <a:pt x="1966173" y="1789525"/>
                  </a:lnTo>
                  <a:lnTo>
                    <a:pt x="1973169" y="1797788"/>
                  </a:lnTo>
                  <a:lnTo>
                    <a:pt x="1979529" y="1806688"/>
                  </a:lnTo>
                  <a:lnTo>
                    <a:pt x="1985253" y="1815269"/>
                  </a:lnTo>
                  <a:lnTo>
                    <a:pt x="1990977" y="1824804"/>
                  </a:lnTo>
                  <a:lnTo>
                    <a:pt x="1996383" y="1834021"/>
                  </a:lnTo>
                  <a:lnTo>
                    <a:pt x="2001153" y="1844191"/>
                  </a:lnTo>
                  <a:lnTo>
                    <a:pt x="2005924" y="1854043"/>
                  </a:lnTo>
                  <a:lnTo>
                    <a:pt x="2009740" y="1864532"/>
                  </a:lnTo>
                  <a:lnTo>
                    <a:pt x="2013874" y="1875656"/>
                  </a:lnTo>
                  <a:lnTo>
                    <a:pt x="2017054" y="1886779"/>
                  </a:lnTo>
                  <a:lnTo>
                    <a:pt x="2020234" y="1898539"/>
                  </a:lnTo>
                  <a:lnTo>
                    <a:pt x="2022778" y="1910616"/>
                  </a:lnTo>
                  <a:lnTo>
                    <a:pt x="2025322" y="1923011"/>
                  </a:lnTo>
                  <a:lnTo>
                    <a:pt x="2027230" y="1936042"/>
                  </a:lnTo>
                  <a:lnTo>
                    <a:pt x="2028820" y="1949391"/>
                  </a:lnTo>
                  <a:lnTo>
                    <a:pt x="2030092" y="1963375"/>
                  </a:lnTo>
                  <a:lnTo>
                    <a:pt x="2031364" y="1977677"/>
                  </a:lnTo>
                  <a:lnTo>
                    <a:pt x="2031682" y="1992933"/>
                  </a:lnTo>
                  <a:lnTo>
                    <a:pt x="2032000" y="2008188"/>
                  </a:lnTo>
                  <a:lnTo>
                    <a:pt x="1435100" y="2008188"/>
                  </a:lnTo>
                  <a:lnTo>
                    <a:pt x="1435100" y="1992297"/>
                  </a:lnTo>
                  <a:lnTo>
                    <a:pt x="1435418" y="1976724"/>
                  </a:lnTo>
                  <a:lnTo>
                    <a:pt x="1436054" y="1962104"/>
                  </a:lnTo>
                  <a:lnTo>
                    <a:pt x="1437008" y="1947802"/>
                  </a:lnTo>
                  <a:lnTo>
                    <a:pt x="1438280" y="1934135"/>
                  </a:lnTo>
                  <a:lnTo>
                    <a:pt x="1439552" y="1920787"/>
                  </a:lnTo>
                  <a:lnTo>
                    <a:pt x="1441460" y="1907438"/>
                  </a:lnTo>
                  <a:lnTo>
                    <a:pt x="1443368" y="1895361"/>
                  </a:lnTo>
                  <a:lnTo>
                    <a:pt x="1445912" y="1883601"/>
                  </a:lnTo>
                  <a:lnTo>
                    <a:pt x="1448456" y="1872159"/>
                  </a:lnTo>
                  <a:lnTo>
                    <a:pt x="1451637" y="1861036"/>
                  </a:lnTo>
                  <a:lnTo>
                    <a:pt x="1454817" y="1850547"/>
                  </a:lnTo>
                  <a:lnTo>
                    <a:pt x="1458951" y="1840059"/>
                  </a:lnTo>
                  <a:lnTo>
                    <a:pt x="1462767" y="1830524"/>
                  </a:lnTo>
                  <a:lnTo>
                    <a:pt x="1467537" y="1820672"/>
                  </a:lnTo>
                  <a:lnTo>
                    <a:pt x="1472625" y="1811773"/>
                  </a:lnTo>
                  <a:lnTo>
                    <a:pt x="1478349" y="1802556"/>
                  </a:lnTo>
                  <a:lnTo>
                    <a:pt x="1484073" y="1794292"/>
                  </a:lnTo>
                  <a:lnTo>
                    <a:pt x="1490433" y="1786029"/>
                  </a:lnTo>
                  <a:lnTo>
                    <a:pt x="1497430" y="1777766"/>
                  </a:lnTo>
                  <a:lnTo>
                    <a:pt x="1504744" y="1770138"/>
                  </a:lnTo>
                  <a:lnTo>
                    <a:pt x="1512376" y="1762510"/>
                  </a:lnTo>
                  <a:lnTo>
                    <a:pt x="1520644" y="1755200"/>
                  </a:lnTo>
                  <a:lnTo>
                    <a:pt x="1529548" y="1748208"/>
                  </a:lnTo>
                  <a:lnTo>
                    <a:pt x="1539089" y="1741534"/>
                  </a:lnTo>
                  <a:lnTo>
                    <a:pt x="1548947" y="1734859"/>
                  </a:lnTo>
                  <a:lnTo>
                    <a:pt x="1559441" y="1728185"/>
                  </a:lnTo>
                  <a:lnTo>
                    <a:pt x="1570571" y="1721828"/>
                  </a:lnTo>
                  <a:lnTo>
                    <a:pt x="1582338" y="1715472"/>
                  </a:lnTo>
                  <a:lnTo>
                    <a:pt x="1594740" y="1709115"/>
                  </a:lnTo>
                  <a:lnTo>
                    <a:pt x="1607460" y="1703077"/>
                  </a:lnTo>
                  <a:lnTo>
                    <a:pt x="1620816" y="1697038"/>
                  </a:lnTo>
                  <a:close/>
                  <a:moveTo>
                    <a:pt x="902871" y="1697038"/>
                  </a:moveTo>
                  <a:lnTo>
                    <a:pt x="903937" y="1698486"/>
                  </a:lnTo>
                  <a:lnTo>
                    <a:pt x="980372" y="1869126"/>
                  </a:lnTo>
                  <a:lnTo>
                    <a:pt x="1001527" y="1797092"/>
                  </a:lnTo>
                  <a:lnTo>
                    <a:pt x="999293" y="1796753"/>
                  </a:lnTo>
                  <a:lnTo>
                    <a:pt x="995791" y="1795497"/>
                  </a:lnTo>
                  <a:lnTo>
                    <a:pt x="991970" y="1794241"/>
                  </a:lnTo>
                  <a:lnTo>
                    <a:pt x="988786" y="1792670"/>
                  </a:lnTo>
                  <a:lnTo>
                    <a:pt x="985283" y="1790785"/>
                  </a:lnTo>
                  <a:lnTo>
                    <a:pt x="982417" y="1788901"/>
                  </a:lnTo>
                  <a:lnTo>
                    <a:pt x="979552" y="1786702"/>
                  </a:lnTo>
                  <a:lnTo>
                    <a:pt x="977323" y="1784189"/>
                  </a:lnTo>
                  <a:lnTo>
                    <a:pt x="975094" y="1781990"/>
                  </a:lnTo>
                  <a:lnTo>
                    <a:pt x="970636" y="1776965"/>
                  </a:lnTo>
                  <a:lnTo>
                    <a:pt x="967134" y="1771625"/>
                  </a:lnTo>
                  <a:lnTo>
                    <a:pt x="964268" y="1766599"/>
                  </a:lnTo>
                  <a:lnTo>
                    <a:pt x="962357" y="1761574"/>
                  </a:lnTo>
                  <a:lnTo>
                    <a:pt x="960129" y="1756862"/>
                  </a:lnTo>
                  <a:lnTo>
                    <a:pt x="958855" y="1752464"/>
                  </a:lnTo>
                  <a:lnTo>
                    <a:pt x="957581" y="1745868"/>
                  </a:lnTo>
                  <a:lnTo>
                    <a:pt x="957263" y="1743669"/>
                  </a:lnTo>
                  <a:lnTo>
                    <a:pt x="959810" y="1744926"/>
                  </a:lnTo>
                  <a:lnTo>
                    <a:pt x="967452" y="1748695"/>
                  </a:lnTo>
                  <a:lnTo>
                    <a:pt x="972865" y="1750894"/>
                  </a:lnTo>
                  <a:lnTo>
                    <a:pt x="979233" y="1753407"/>
                  </a:lnTo>
                  <a:lnTo>
                    <a:pt x="986238" y="1755291"/>
                  </a:lnTo>
                  <a:lnTo>
                    <a:pt x="994199" y="1756862"/>
                  </a:lnTo>
                  <a:lnTo>
                    <a:pt x="1002477" y="1758118"/>
                  </a:lnTo>
                  <a:lnTo>
                    <a:pt x="1011074" y="1758747"/>
                  </a:lnTo>
                  <a:lnTo>
                    <a:pt x="1015851" y="1758747"/>
                  </a:lnTo>
                  <a:lnTo>
                    <a:pt x="1020627" y="1758747"/>
                  </a:lnTo>
                  <a:lnTo>
                    <a:pt x="1025084" y="1758432"/>
                  </a:lnTo>
                  <a:lnTo>
                    <a:pt x="1029861" y="1757490"/>
                  </a:lnTo>
                  <a:lnTo>
                    <a:pt x="1034955" y="1756862"/>
                  </a:lnTo>
                  <a:lnTo>
                    <a:pt x="1039731" y="1755605"/>
                  </a:lnTo>
                  <a:lnTo>
                    <a:pt x="1044507" y="1754035"/>
                  </a:lnTo>
                  <a:lnTo>
                    <a:pt x="1049284" y="1751836"/>
                  </a:lnTo>
                  <a:lnTo>
                    <a:pt x="1054378" y="1749637"/>
                  </a:lnTo>
                  <a:lnTo>
                    <a:pt x="1059154" y="1747125"/>
                  </a:lnTo>
                  <a:lnTo>
                    <a:pt x="1063612" y="1743669"/>
                  </a:lnTo>
                  <a:lnTo>
                    <a:pt x="1068388" y="1739900"/>
                  </a:lnTo>
                  <a:lnTo>
                    <a:pt x="1068070" y="1742727"/>
                  </a:lnTo>
                  <a:lnTo>
                    <a:pt x="1067114" y="1749009"/>
                  </a:lnTo>
                  <a:lnTo>
                    <a:pt x="1066159" y="1753407"/>
                  </a:lnTo>
                  <a:lnTo>
                    <a:pt x="1064886" y="1758118"/>
                  </a:lnTo>
                  <a:lnTo>
                    <a:pt x="1062657" y="1763144"/>
                  </a:lnTo>
                  <a:lnTo>
                    <a:pt x="1060428" y="1768484"/>
                  </a:lnTo>
                  <a:lnTo>
                    <a:pt x="1057562" y="1774138"/>
                  </a:lnTo>
                  <a:lnTo>
                    <a:pt x="1054060" y="1779163"/>
                  </a:lnTo>
                  <a:lnTo>
                    <a:pt x="1049920" y="1783875"/>
                  </a:lnTo>
                  <a:lnTo>
                    <a:pt x="1047691" y="1786388"/>
                  </a:lnTo>
                  <a:lnTo>
                    <a:pt x="1044826" y="1788587"/>
                  </a:lnTo>
                  <a:lnTo>
                    <a:pt x="1042279" y="1790471"/>
                  </a:lnTo>
                  <a:lnTo>
                    <a:pt x="1039413" y="1792356"/>
                  </a:lnTo>
                  <a:lnTo>
                    <a:pt x="1036229" y="1793927"/>
                  </a:lnTo>
                  <a:lnTo>
                    <a:pt x="1033045" y="1795497"/>
                  </a:lnTo>
                  <a:lnTo>
                    <a:pt x="1030775" y="1796108"/>
                  </a:lnTo>
                  <a:lnTo>
                    <a:pt x="1041937" y="1866254"/>
                  </a:lnTo>
                  <a:lnTo>
                    <a:pt x="1126943" y="1698990"/>
                  </a:lnTo>
                  <a:lnTo>
                    <a:pt x="1138014" y="1704984"/>
                  </a:lnTo>
                  <a:lnTo>
                    <a:pt x="1149120" y="1711340"/>
                  </a:lnTo>
                  <a:lnTo>
                    <a:pt x="1159592" y="1717697"/>
                  </a:lnTo>
                  <a:lnTo>
                    <a:pt x="1170382" y="1724053"/>
                  </a:lnTo>
                  <a:lnTo>
                    <a:pt x="1180536" y="1730728"/>
                  </a:lnTo>
                  <a:lnTo>
                    <a:pt x="1190056" y="1737402"/>
                  </a:lnTo>
                  <a:lnTo>
                    <a:pt x="1199576" y="1744394"/>
                  </a:lnTo>
                  <a:lnTo>
                    <a:pt x="1208461" y="1751386"/>
                  </a:lnTo>
                  <a:lnTo>
                    <a:pt x="1217029" y="1758378"/>
                  </a:lnTo>
                  <a:lnTo>
                    <a:pt x="1225280" y="1766324"/>
                  </a:lnTo>
                  <a:lnTo>
                    <a:pt x="1233213" y="1773634"/>
                  </a:lnTo>
                  <a:lnTo>
                    <a:pt x="1240512" y="1781579"/>
                  </a:lnTo>
                  <a:lnTo>
                    <a:pt x="1247493" y="1789525"/>
                  </a:lnTo>
                  <a:lnTo>
                    <a:pt x="1254474" y="1797788"/>
                  </a:lnTo>
                  <a:lnTo>
                    <a:pt x="1260821" y="1806688"/>
                  </a:lnTo>
                  <a:lnTo>
                    <a:pt x="1266850" y="1815269"/>
                  </a:lnTo>
                  <a:lnTo>
                    <a:pt x="1272245" y="1824804"/>
                  </a:lnTo>
                  <a:lnTo>
                    <a:pt x="1277639" y="1834021"/>
                  </a:lnTo>
                  <a:lnTo>
                    <a:pt x="1282399" y="1844191"/>
                  </a:lnTo>
                  <a:lnTo>
                    <a:pt x="1286842" y="1854043"/>
                  </a:lnTo>
                  <a:lnTo>
                    <a:pt x="1291285" y="1864532"/>
                  </a:lnTo>
                  <a:lnTo>
                    <a:pt x="1294775" y="1875656"/>
                  </a:lnTo>
                  <a:lnTo>
                    <a:pt x="1298583" y="1886779"/>
                  </a:lnTo>
                  <a:lnTo>
                    <a:pt x="1301439" y="1898539"/>
                  </a:lnTo>
                  <a:lnTo>
                    <a:pt x="1304295" y="1910616"/>
                  </a:lnTo>
                  <a:lnTo>
                    <a:pt x="1306517" y="1923011"/>
                  </a:lnTo>
                  <a:lnTo>
                    <a:pt x="1308421" y="1936042"/>
                  </a:lnTo>
                  <a:lnTo>
                    <a:pt x="1310325" y="1949391"/>
                  </a:lnTo>
                  <a:lnTo>
                    <a:pt x="1311594" y="1963375"/>
                  </a:lnTo>
                  <a:lnTo>
                    <a:pt x="1312228" y="1977677"/>
                  </a:lnTo>
                  <a:lnTo>
                    <a:pt x="1312863" y="1992933"/>
                  </a:lnTo>
                  <a:lnTo>
                    <a:pt x="1312863" y="2008188"/>
                  </a:lnTo>
                  <a:lnTo>
                    <a:pt x="717550" y="2008188"/>
                  </a:lnTo>
                  <a:lnTo>
                    <a:pt x="717867" y="1992297"/>
                  </a:lnTo>
                  <a:lnTo>
                    <a:pt x="718185" y="1976724"/>
                  </a:lnTo>
                  <a:lnTo>
                    <a:pt x="718819" y="1962104"/>
                  </a:lnTo>
                  <a:lnTo>
                    <a:pt x="719454" y="1947802"/>
                  </a:lnTo>
                  <a:lnTo>
                    <a:pt x="720723" y="1934135"/>
                  </a:lnTo>
                  <a:lnTo>
                    <a:pt x="721993" y="1920787"/>
                  </a:lnTo>
                  <a:lnTo>
                    <a:pt x="723897" y="1907438"/>
                  </a:lnTo>
                  <a:lnTo>
                    <a:pt x="725801" y="1895361"/>
                  </a:lnTo>
                  <a:lnTo>
                    <a:pt x="728022" y="1883601"/>
                  </a:lnTo>
                  <a:lnTo>
                    <a:pt x="730878" y="1872159"/>
                  </a:lnTo>
                  <a:lnTo>
                    <a:pt x="734051" y="1861036"/>
                  </a:lnTo>
                  <a:lnTo>
                    <a:pt x="737542" y="1850547"/>
                  </a:lnTo>
                  <a:lnTo>
                    <a:pt x="741033" y="1840059"/>
                  </a:lnTo>
                  <a:lnTo>
                    <a:pt x="745475" y="1830524"/>
                  </a:lnTo>
                  <a:lnTo>
                    <a:pt x="750235" y="1820672"/>
                  </a:lnTo>
                  <a:lnTo>
                    <a:pt x="755313" y="1811773"/>
                  </a:lnTo>
                  <a:lnTo>
                    <a:pt x="760390" y="1802556"/>
                  </a:lnTo>
                  <a:lnTo>
                    <a:pt x="766419" y="1794292"/>
                  </a:lnTo>
                  <a:lnTo>
                    <a:pt x="772766" y="1786029"/>
                  </a:lnTo>
                  <a:lnTo>
                    <a:pt x="779430" y="1777766"/>
                  </a:lnTo>
                  <a:lnTo>
                    <a:pt x="786728" y="1770138"/>
                  </a:lnTo>
                  <a:lnTo>
                    <a:pt x="794979" y="1762510"/>
                  </a:lnTo>
                  <a:lnTo>
                    <a:pt x="802912" y="1755200"/>
                  </a:lnTo>
                  <a:lnTo>
                    <a:pt x="811797" y="1748208"/>
                  </a:lnTo>
                  <a:lnTo>
                    <a:pt x="821317" y="1741534"/>
                  </a:lnTo>
                  <a:lnTo>
                    <a:pt x="831155" y="1734859"/>
                  </a:lnTo>
                  <a:lnTo>
                    <a:pt x="841627" y="1728185"/>
                  </a:lnTo>
                  <a:lnTo>
                    <a:pt x="852733" y="1721828"/>
                  </a:lnTo>
                  <a:lnTo>
                    <a:pt x="864157" y="1715472"/>
                  </a:lnTo>
                  <a:lnTo>
                    <a:pt x="876533" y="1709115"/>
                  </a:lnTo>
                  <a:lnTo>
                    <a:pt x="889544" y="1703077"/>
                  </a:lnTo>
                  <a:lnTo>
                    <a:pt x="902871" y="1697038"/>
                  </a:lnTo>
                  <a:close/>
                  <a:moveTo>
                    <a:pt x="185540" y="1697038"/>
                  </a:moveTo>
                  <a:lnTo>
                    <a:pt x="186040" y="1697719"/>
                  </a:lnTo>
                  <a:lnTo>
                    <a:pt x="262534" y="1869986"/>
                  </a:lnTo>
                  <a:lnTo>
                    <a:pt x="283868" y="1797044"/>
                  </a:lnTo>
                  <a:lnTo>
                    <a:pt x="281820" y="1796753"/>
                  </a:lnTo>
                  <a:lnTo>
                    <a:pt x="278021" y="1795497"/>
                  </a:lnTo>
                  <a:lnTo>
                    <a:pt x="274538" y="1794241"/>
                  </a:lnTo>
                  <a:lnTo>
                    <a:pt x="271056" y="1792670"/>
                  </a:lnTo>
                  <a:lnTo>
                    <a:pt x="268207" y="1790785"/>
                  </a:lnTo>
                  <a:lnTo>
                    <a:pt x="265041" y="1788901"/>
                  </a:lnTo>
                  <a:lnTo>
                    <a:pt x="262508" y="1786702"/>
                  </a:lnTo>
                  <a:lnTo>
                    <a:pt x="259975" y="1784189"/>
                  </a:lnTo>
                  <a:lnTo>
                    <a:pt x="257442" y="1781990"/>
                  </a:lnTo>
                  <a:lnTo>
                    <a:pt x="253643" y="1776965"/>
                  </a:lnTo>
                  <a:lnTo>
                    <a:pt x="249844" y="1771625"/>
                  </a:lnTo>
                  <a:lnTo>
                    <a:pt x="247311" y="1766599"/>
                  </a:lnTo>
                  <a:lnTo>
                    <a:pt x="244778" y="1761574"/>
                  </a:lnTo>
                  <a:lnTo>
                    <a:pt x="243195" y="1756862"/>
                  </a:lnTo>
                  <a:lnTo>
                    <a:pt x="241929" y="1752464"/>
                  </a:lnTo>
                  <a:lnTo>
                    <a:pt x="240030" y="1745868"/>
                  </a:lnTo>
                  <a:lnTo>
                    <a:pt x="239713" y="1743669"/>
                  </a:lnTo>
                  <a:lnTo>
                    <a:pt x="242562" y="1744926"/>
                  </a:lnTo>
                  <a:lnTo>
                    <a:pt x="250161" y="1748695"/>
                  </a:lnTo>
                  <a:lnTo>
                    <a:pt x="255543" y="1750894"/>
                  </a:lnTo>
                  <a:lnTo>
                    <a:pt x="261875" y="1753407"/>
                  </a:lnTo>
                  <a:lnTo>
                    <a:pt x="268840" y="1755291"/>
                  </a:lnTo>
                  <a:lnTo>
                    <a:pt x="276438" y="1756862"/>
                  </a:lnTo>
                  <a:lnTo>
                    <a:pt x="284669" y="1758118"/>
                  </a:lnTo>
                  <a:lnTo>
                    <a:pt x="293851" y="1758747"/>
                  </a:lnTo>
                  <a:lnTo>
                    <a:pt x="297966" y="1758747"/>
                  </a:lnTo>
                  <a:lnTo>
                    <a:pt x="302715" y="1758747"/>
                  </a:lnTo>
                  <a:lnTo>
                    <a:pt x="307464" y="1758432"/>
                  </a:lnTo>
                  <a:lnTo>
                    <a:pt x="312530" y="1757490"/>
                  </a:lnTo>
                  <a:lnTo>
                    <a:pt x="316962" y="1756862"/>
                  </a:lnTo>
                  <a:lnTo>
                    <a:pt x="322028" y="1755605"/>
                  </a:lnTo>
                  <a:lnTo>
                    <a:pt x="326777" y="1754035"/>
                  </a:lnTo>
                  <a:lnTo>
                    <a:pt x="331526" y="1751836"/>
                  </a:lnTo>
                  <a:lnTo>
                    <a:pt x="336274" y="1749637"/>
                  </a:lnTo>
                  <a:lnTo>
                    <a:pt x="341023" y="1747125"/>
                  </a:lnTo>
                  <a:lnTo>
                    <a:pt x="346089" y="1743669"/>
                  </a:lnTo>
                  <a:lnTo>
                    <a:pt x="350838" y="1739900"/>
                  </a:lnTo>
                  <a:lnTo>
                    <a:pt x="350521" y="1742727"/>
                  </a:lnTo>
                  <a:lnTo>
                    <a:pt x="348938" y="1749009"/>
                  </a:lnTo>
                  <a:lnTo>
                    <a:pt x="347989" y="1753407"/>
                  </a:lnTo>
                  <a:lnTo>
                    <a:pt x="346722" y="1758118"/>
                  </a:lnTo>
                  <a:lnTo>
                    <a:pt x="345139" y="1763144"/>
                  </a:lnTo>
                  <a:lnTo>
                    <a:pt x="342606" y="1768484"/>
                  </a:lnTo>
                  <a:lnTo>
                    <a:pt x="339757" y="1774138"/>
                  </a:lnTo>
                  <a:lnTo>
                    <a:pt x="336274" y="1779163"/>
                  </a:lnTo>
                  <a:lnTo>
                    <a:pt x="332159" y="1783875"/>
                  </a:lnTo>
                  <a:lnTo>
                    <a:pt x="329626" y="1786388"/>
                  </a:lnTo>
                  <a:lnTo>
                    <a:pt x="327410" y="1788587"/>
                  </a:lnTo>
                  <a:lnTo>
                    <a:pt x="324877" y="1790471"/>
                  </a:lnTo>
                  <a:lnTo>
                    <a:pt x="321711" y="1792356"/>
                  </a:lnTo>
                  <a:lnTo>
                    <a:pt x="318862" y="1793927"/>
                  </a:lnTo>
                  <a:lnTo>
                    <a:pt x="315379" y="1795497"/>
                  </a:lnTo>
                  <a:lnTo>
                    <a:pt x="313294" y="1796061"/>
                  </a:lnTo>
                  <a:lnTo>
                    <a:pt x="324147" y="1864546"/>
                  </a:lnTo>
                  <a:lnTo>
                    <a:pt x="406919" y="1700746"/>
                  </a:lnTo>
                  <a:lnTo>
                    <a:pt x="408505" y="1698627"/>
                  </a:lnTo>
                  <a:lnTo>
                    <a:pt x="419923" y="1704984"/>
                  </a:lnTo>
                  <a:lnTo>
                    <a:pt x="431023" y="1711340"/>
                  </a:lnTo>
                  <a:lnTo>
                    <a:pt x="442124" y="1717697"/>
                  </a:lnTo>
                  <a:lnTo>
                    <a:pt x="452590" y="1724053"/>
                  </a:lnTo>
                  <a:lnTo>
                    <a:pt x="462422" y="1730728"/>
                  </a:lnTo>
                  <a:lnTo>
                    <a:pt x="472254" y="1737402"/>
                  </a:lnTo>
                  <a:lnTo>
                    <a:pt x="481452" y="1744394"/>
                  </a:lnTo>
                  <a:lnTo>
                    <a:pt x="490333" y="1751386"/>
                  </a:lnTo>
                  <a:lnTo>
                    <a:pt x="499213" y="1758378"/>
                  </a:lnTo>
                  <a:lnTo>
                    <a:pt x="507459" y="1766324"/>
                  </a:lnTo>
                  <a:lnTo>
                    <a:pt x="515071" y="1773634"/>
                  </a:lnTo>
                  <a:lnTo>
                    <a:pt x="522683" y="1781579"/>
                  </a:lnTo>
                  <a:lnTo>
                    <a:pt x="529978" y="1789525"/>
                  </a:lnTo>
                  <a:lnTo>
                    <a:pt x="536638" y="1797788"/>
                  </a:lnTo>
                  <a:lnTo>
                    <a:pt x="542981" y="1806688"/>
                  </a:lnTo>
                  <a:lnTo>
                    <a:pt x="549008" y="1815269"/>
                  </a:lnTo>
                  <a:lnTo>
                    <a:pt x="554399" y="1824804"/>
                  </a:lnTo>
                  <a:lnTo>
                    <a:pt x="559791" y="1834021"/>
                  </a:lnTo>
                  <a:lnTo>
                    <a:pt x="564548" y="1844191"/>
                  </a:lnTo>
                  <a:lnTo>
                    <a:pt x="569306" y="1854043"/>
                  </a:lnTo>
                  <a:lnTo>
                    <a:pt x="573112" y="1864532"/>
                  </a:lnTo>
                  <a:lnTo>
                    <a:pt x="577235" y="1875656"/>
                  </a:lnTo>
                  <a:lnTo>
                    <a:pt x="580407" y="1886779"/>
                  </a:lnTo>
                  <a:lnTo>
                    <a:pt x="583578" y="1898539"/>
                  </a:lnTo>
                  <a:lnTo>
                    <a:pt x="586115" y="1910616"/>
                  </a:lnTo>
                  <a:lnTo>
                    <a:pt x="588653" y="1923011"/>
                  </a:lnTo>
                  <a:lnTo>
                    <a:pt x="590556" y="1936042"/>
                  </a:lnTo>
                  <a:lnTo>
                    <a:pt x="592142" y="1949391"/>
                  </a:lnTo>
                  <a:lnTo>
                    <a:pt x="593410" y="1963375"/>
                  </a:lnTo>
                  <a:lnTo>
                    <a:pt x="594679" y="1977677"/>
                  </a:lnTo>
                  <a:lnTo>
                    <a:pt x="594996" y="1992933"/>
                  </a:lnTo>
                  <a:lnTo>
                    <a:pt x="595313" y="2008188"/>
                  </a:lnTo>
                  <a:lnTo>
                    <a:pt x="0" y="2008188"/>
                  </a:lnTo>
                  <a:lnTo>
                    <a:pt x="0" y="1992297"/>
                  </a:lnTo>
                  <a:lnTo>
                    <a:pt x="317" y="1976724"/>
                  </a:lnTo>
                  <a:lnTo>
                    <a:pt x="952" y="1962104"/>
                  </a:lnTo>
                  <a:lnTo>
                    <a:pt x="2220" y="1947802"/>
                  </a:lnTo>
                  <a:lnTo>
                    <a:pt x="3172" y="1934135"/>
                  </a:lnTo>
                  <a:lnTo>
                    <a:pt x="4440" y="1920787"/>
                  </a:lnTo>
                  <a:lnTo>
                    <a:pt x="6343" y="1907438"/>
                  </a:lnTo>
                  <a:lnTo>
                    <a:pt x="8563" y="1895361"/>
                  </a:lnTo>
                  <a:lnTo>
                    <a:pt x="10784" y="1883601"/>
                  </a:lnTo>
                  <a:lnTo>
                    <a:pt x="13321" y="1872159"/>
                  </a:lnTo>
                  <a:lnTo>
                    <a:pt x="16492" y="1861036"/>
                  </a:lnTo>
                  <a:lnTo>
                    <a:pt x="19664" y="1850547"/>
                  </a:lnTo>
                  <a:lnTo>
                    <a:pt x="23787" y="1840059"/>
                  </a:lnTo>
                  <a:lnTo>
                    <a:pt x="27910" y="1830524"/>
                  </a:lnTo>
                  <a:lnTo>
                    <a:pt x="32351" y="1820672"/>
                  </a:lnTo>
                  <a:lnTo>
                    <a:pt x="37425" y="1811773"/>
                  </a:lnTo>
                  <a:lnTo>
                    <a:pt x="43134" y="1802556"/>
                  </a:lnTo>
                  <a:lnTo>
                    <a:pt x="48843" y="1794292"/>
                  </a:lnTo>
                  <a:lnTo>
                    <a:pt x="55186" y="1786029"/>
                  </a:lnTo>
                  <a:lnTo>
                    <a:pt x="62164" y="1777766"/>
                  </a:lnTo>
                  <a:lnTo>
                    <a:pt x="69459" y="1770138"/>
                  </a:lnTo>
                  <a:lnTo>
                    <a:pt x="77070" y="1762510"/>
                  </a:lnTo>
                  <a:lnTo>
                    <a:pt x="85317" y="1755200"/>
                  </a:lnTo>
                  <a:lnTo>
                    <a:pt x="94514" y="1748208"/>
                  </a:lnTo>
                  <a:lnTo>
                    <a:pt x="103712" y="1741534"/>
                  </a:lnTo>
                  <a:lnTo>
                    <a:pt x="113544" y="1734859"/>
                  </a:lnTo>
                  <a:lnTo>
                    <a:pt x="124010" y="1728185"/>
                  </a:lnTo>
                  <a:lnTo>
                    <a:pt x="135111" y="1721828"/>
                  </a:lnTo>
                  <a:lnTo>
                    <a:pt x="146846" y="1715472"/>
                  </a:lnTo>
                  <a:lnTo>
                    <a:pt x="159215" y="1709115"/>
                  </a:lnTo>
                  <a:lnTo>
                    <a:pt x="171902" y="1703077"/>
                  </a:lnTo>
                  <a:lnTo>
                    <a:pt x="185540" y="1697038"/>
                  </a:lnTo>
                  <a:close/>
                  <a:moveTo>
                    <a:pt x="1733551" y="1376363"/>
                  </a:moveTo>
                  <a:lnTo>
                    <a:pt x="1742737" y="1376998"/>
                  </a:lnTo>
                  <a:lnTo>
                    <a:pt x="1752557" y="1378268"/>
                  </a:lnTo>
                  <a:lnTo>
                    <a:pt x="1763644" y="1380491"/>
                  </a:lnTo>
                  <a:lnTo>
                    <a:pt x="1774731" y="1383348"/>
                  </a:lnTo>
                  <a:lnTo>
                    <a:pt x="1780433" y="1384936"/>
                  </a:lnTo>
                  <a:lnTo>
                    <a:pt x="1786135" y="1387158"/>
                  </a:lnTo>
                  <a:lnTo>
                    <a:pt x="1791520" y="1389063"/>
                  </a:lnTo>
                  <a:lnTo>
                    <a:pt x="1797222" y="1391603"/>
                  </a:lnTo>
                  <a:lnTo>
                    <a:pt x="1802924" y="1394461"/>
                  </a:lnTo>
                  <a:lnTo>
                    <a:pt x="1808309" y="1397001"/>
                  </a:lnTo>
                  <a:lnTo>
                    <a:pt x="1813694" y="1400493"/>
                  </a:lnTo>
                  <a:lnTo>
                    <a:pt x="1819079" y="1403986"/>
                  </a:lnTo>
                  <a:lnTo>
                    <a:pt x="1823831" y="1407796"/>
                  </a:lnTo>
                  <a:lnTo>
                    <a:pt x="1828582" y="1411606"/>
                  </a:lnTo>
                  <a:lnTo>
                    <a:pt x="1833334" y="1416051"/>
                  </a:lnTo>
                  <a:lnTo>
                    <a:pt x="1837769" y="1421131"/>
                  </a:lnTo>
                  <a:lnTo>
                    <a:pt x="1841570" y="1426211"/>
                  </a:lnTo>
                  <a:lnTo>
                    <a:pt x="1845371" y="1431608"/>
                  </a:lnTo>
                  <a:lnTo>
                    <a:pt x="1848222" y="1437006"/>
                  </a:lnTo>
                  <a:lnTo>
                    <a:pt x="1851390" y="1443038"/>
                  </a:lnTo>
                  <a:lnTo>
                    <a:pt x="1853607" y="1449388"/>
                  </a:lnTo>
                  <a:lnTo>
                    <a:pt x="1855508" y="1456373"/>
                  </a:lnTo>
                  <a:lnTo>
                    <a:pt x="1857408" y="1463676"/>
                  </a:lnTo>
                  <a:lnTo>
                    <a:pt x="1858359" y="1471296"/>
                  </a:lnTo>
                  <a:lnTo>
                    <a:pt x="1858675" y="1479233"/>
                  </a:lnTo>
                  <a:lnTo>
                    <a:pt x="1858675" y="1487488"/>
                  </a:lnTo>
                  <a:lnTo>
                    <a:pt x="1858042" y="1496378"/>
                  </a:lnTo>
                  <a:lnTo>
                    <a:pt x="1856775" y="1505586"/>
                  </a:lnTo>
                  <a:lnTo>
                    <a:pt x="1857408" y="1505586"/>
                  </a:lnTo>
                  <a:lnTo>
                    <a:pt x="1858992" y="1506221"/>
                  </a:lnTo>
                  <a:lnTo>
                    <a:pt x="1861210" y="1507491"/>
                  </a:lnTo>
                  <a:lnTo>
                    <a:pt x="1864377" y="1509713"/>
                  </a:lnTo>
                  <a:lnTo>
                    <a:pt x="1865644" y="1511301"/>
                  </a:lnTo>
                  <a:lnTo>
                    <a:pt x="1866912" y="1512888"/>
                  </a:lnTo>
                  <a:lnTo>
                    <a:pt x="1868179" y="1514793"/>
                  </a:lnTo>
                  <a:lnTo>
                    <a:pt x="1869446" y="1517651"/>
                  </a:lnTo>
                  <a:lnTo>
                    <a:pt x="1870396" y="1520191"/>
                  </a:lnTo>
                  <a:lnTo>
                    <a:pt x="1871030" y="1523683"/>
                  </a:lnTo>
                  <a:lnTo>
                    <a:pt x="1871663" y="1527176"/>
                  </a:lnTo>
                  <a:lnTo>
                    <a:pt x="1871663" y="1531621"/>
                  </a:lnTo>
                  <a:lnTo>
                    <a:pt x="1871663" y="1539558"/>
                  </a:lnTo>
                  <a:lnTo>
                    <a:pt x="1871030" y="1546543"/>
                  </a:lnTo>
                  <a:lnTo>
                    <a:pt x="1870079" y="1552893"/>
                  </a:lnTo>
                  <a:lnTo>
                    <a:pt x="1868495" y="1557973"/>
                  </a:lnTo>
                  <a:lnTo>
                    <a:pt x="1866912" y="1562418"/>
                  </a:lnTo>
                  <a:lnTo>
                    <a:pt x="1865011" y="1566228"/>
                  </a:lnTo>
                  <a:lnTo>
                    <a:pt x="1863110" y="1569721"/>
                  </a:lnTo>
                  <a:lnTo>
                    <a:pt x="1860576" y="1572578"/>
                  </a:lnTo>
                  <a:lnTo>
                    <a:pt x="1858359" y="1575753"/>
                  </a:lnTo>
                  <a:lnTo>
                    <a:pt x="1857092" y="1577341"/>
                  </a:lnTo>
                  <a:lnTo>
                    <a:pt x="1855508" y="1579881"/>
                  </a:lnTo>
                  <a:lnTo>
                    <a:pt x="1854241" y="1582421"/>
                  </a:lnTo>
                  <a:lnTo>
                    <a:pt x="1853290" y="1585596"/>
                  </a:lnTo>
                  <a:lnTo>
                    <a:pt x="1852340" y="1589406"/>
                  </a:lnTo>
                  <a:lnTo>
                    <a:pt x="1851707" y="1593851"/>
                  </a:lnTo>
                  <a:lnTo>
                    <a:pt x="1851073" y="1598931"/>
                  </a:lnTo>
                  <a:lnTo>
                    <a:pt x="1850439" y="1603693"/>
                  </a:lnTo>
                  <a:lnTo>
                    <a:pt x="1848856" y="1608773"/>
                  </a:lnTo>
                  <a:lnTo>
                    <a:pt x="1847588" y="1614171"/>
                  </a:lnTo>
                  <a:lnTo>
                    <a:pt x="1846005" y="1619568"/>
                  </a:lnTo>
                  <a:lnTo>
                    <a:pt x="1844104" y="1624966"/>
                  </a:lnTo>
                  <a:lnTo>
                    <a:pt x="1839669" y="1635444"/>
                  </a:lnTo>
                  <a:lnTo>
                    <a:pt x="1834284" y="1646239"/>
                  </a:lnTo>
                  <a:lnTo>
                    <a:pt x="1831433" y="1651636"/>
                  </a:lnTo>
                  <a:lnTo>
                    <a:pt x="1827949" y="1657034"/>
                  </a:lnTo>
                  <a:lnTo>
                    <a:pt x="1824781" y="1661796"/>
                  </a:lnTo>
                  <a:lnTo>
                    <a:pt x="1821296" y="1666876"/>
                  </a:lnTo>
                  <a:lnTo>
                    <a:pt x="1817178" y="1671956"/>
                  </a:lnTo>
                  <a:lnTo>
                    <a:pt x="1813694" y="1676719"/>
                  </a:lnTo>
                  <a:lnTo>
                    <a:pt x="1809576" y="1681164"/>
                  </a:lnTo>
                  <a:lnTo>
                    <a:pt x="1805458" y="1685926"/>
                  </a:lnTo>
                  <a:lnTo>
                    <a:pt x="1801023" y="1690371"/>
                  </a:lnTo>
                  <a:lnTo>
                    <a:pt x="1796588" y="1694181"/>
                  </a:lnTo>
                  <a:lnTo>
                    <a:pt x="1791837" y="1698309"/>
                  </a:lnTo>
                  <a:lnTo>
                    <a:pt x="1787085" y="1702119"/>
                  </a:lnTo>
                  <a:lnTo>
                    <a:pt x="1782333" y="1705294"/>
                  </a:lnTo>
                  <a:lnTo>
                    <a:pt x="1777265" y="1708469"/>
                  </a:lnTo>
                  <a:lnTo>
                    <a:pt x="1771880" y="1711009"/>
                  </a:lnTo>
                  <a:lnTo>
                    <a:pt x="1767128" y="1713549"/>
                  </a:lnTo>
                  <a:lnTo>
                    <a:pt x="1761743" y="1715771"/>
                  </a:lnTo>
                  <a:lnTo>
                    <a:pt x="1756041" y="1717676"/>
                  </a:lnTo>
                  <a:lnTo>
                    <a:pt x="1750656" y="1718946"/>
                  </a:lnTo>
                  <a:lnTo>
                    <a:pt x="1744954" y="1719899"/>
                  </a:lnTo>
                  <a:lnTo>
                    <a:pt x="1739253" y="1720534"/>
                  </a:lnTo>
                  <a:lnTo>
                    <a:pt x="1733551" y="1720851"/>
                  </a:lnTo>
                  <a:lnTo>
                    <a:pt x="1728166" y="1720534"/>
                  </a:lnTo>
                  <a:lnTo>
                    <a:pt x="1722464" y="1719899"/>
                  </a:lnTo>
                  <a:lnTo>
                    <a:pt x="1716762" y="1718946"/>
                  </a:lnTo>
                  <a:lnTo>
                    <a:pt x="1711060" y="1717676"/>
                  </a:lnTo>
                  <a:lnTo>
                    <a:pt x="1705675" y="1715771"/>
                  </a:lnTo>
                  <a:lnTo>
                    <a:pt x="1700290" y="1713549"/>
                  </a:lnTo>
                  <a:lnTo>
                    <a:pt x="1694904" y="1711009"/>
                  </a:lnTo>
                  <a:lnTo>
                    <a:pt x="1690153" y="1708469"/>
                  </a:lnTo>
                  <a:lnTo>
                    <a:pt x="1685085" y="1705294"/>
                  </a:lnTo>
                  <a:lnTo>
                    <a:pt x="1680016" y="1702119"/>
                  </a:lnTo>
                  <a:lnTo>
                    <a:pt x="1675265" y="1698309"/>
                  </a:lnTo>
                  <a:lnTo>
                    <a:pt x="1670830" y="1694181"/>
                  </a:lnTo>
                  <a:lnTo>
                    <a:pt x="1666395" y="1690371"/>
                  </a:lnTo>
                  <a:lnTo>
                    <a:pt x="1661960" y="1685926"/>
                  </a:lnTo>
                  <a:lnTo>
                    <a:pt x="1657842" y="1681164"/>
                  </a:lnTo>
                  <a:lnTo>
                    <a:pt x="1653724" y="1676719"/>
                  </a:lnTo>
                  <a:lnTo>
                    <a:pt x="1649606" y="1671956"/>
                  </a:lnTo>
                  <a:lnTo>
                    <a:pt x="1646122" y="1666876"/>
                  </a:lnTo>
                  <a:lnTo>
                    <a:pt x="1642637" y="1661796"/>
                  </a:lnTo>
                  <a:lnTo>
                    <a:pt x="1639469" y="1657034"/>
                  </a:lnTo>
                  <a:lnTo>
                    <a:pt x="1635985" y="1651636"/>
                  </a:lnTo>
                  <a:lnTo>
                    <a:pt x="1633134" y="1646239"/>
                  </a:lnTo>
                  <a:lnTo>
                    <a:pt x="1627749" y="1635444"/>
                  </a:lnTo>
                  <a:lnTo>
                    <a:pt x="1623314" y="1624966"/>
                  </a:lnTo>
                  <a:lnTo>
                    <a:pt x="1621413" y="1619568"/>
                  </a:lnTo>
                  <a:lnTo>
                    <a:pt x="1619830" y="1614171"/>
                  </a:lnTo>
                  <a:lnTo>
                    <a:pt x="1618246" y="1608773"/>
                  </a:lnTo>
                  <a:lnTo>
                    <a:pt x="1616979" y="1603693"/>
                  </a:lnTo>
                  <a:lnTo>
                    <a:pt x="1616028" y="1598931"/>
                  </a:lnTo>
                  <a:lnTo>
                    <a:pt x="1615395" y="1593851"/>
                  </a:lnTo>
                  <a:lnTo>
                    <a:pt x="1614761" y="1589406"/>
                  </a:lnTo>
                  <a:lnTo>
                    <a:pt x="1614128" y="1585596"/>
                  </a:lnTo>
                  <a:lnTo>
                    <a:pt x="1612861" y="1582421"/>
                  </a:lnTo>
                  <a:lnTo>
                    <a:pt x="1611593" y="1579881"/>
                  </a:lnTo>
                  <a:lnTo>
                    <a:pt x="1610326" y="1577341"/>
                  </a:lnTo>
                  <a:lnTo>
                    <a:pt x="1609059" y="1575753"/>
                  </a:lnTo>
                  <a:lnTo>
                    <a:pt x="1606842" y="1572578"/>
                  </a:lnTo>
                  <a:lnTo>
                    <a:pt x="1604308" y="1569721"/>
                  </a:lnTo>
                  <a:lnTo>
                    <a:pt x="1602090" y="1566228"/>
                  </a:lnTo>
                  <a:lnTo>
                    <a:pt x="1600506" y="1562418"/>
                  </a:lnTo>
                  <a:lnTo>
                    <a:pt x="1598606" y="1557973"/>
                  </a:lnTo>
                  <a:lnTo>
                    <a:pt x="1597339" y="1552893"/>
                  </a:lnTo>
                  <a:lnTo>
                    <a:pt x="1596388" y="1546543"/>
                  </a:lnTo>
                  <a:lnTo>
                    <a:pt x="1595755" y="1539558"/>
                  </a:lnTo>
                  <a:lnTo>
                    <a:pt x="1595438" y="1531621"/>
                  </a:lnTo>
                  <a:lnTo>
                    <a:pt x="1595755" y="1527176"/>
                  </a:lnTo>
                  <a:lnTo>
                    <a:pt x="1596072" y="1523683"/>
                  </a:lnTo>
                  <a:lnTo>
                    <a:pt x="1596705" y="1520191"/>
                  </a:lnTo>
                  <a:lnTo>
                    <a:pt x="1597656" y="1517651"/>
                  </a:lnTo>
                  <a:lnTo>
                    <a:pt x="1598923" y="1514793"/>
                  </a:lnTo>
                  <a:lnTo>
                    <a:pt x="1600506" y="1512888"/>
                  </a:lnTo>
                  <a:lnTo>
                    <a:pt x="1601774" y="1511301"/>
                  </a:lnTo>
                  <a:lnTo>
                    <a:pt x="1603041" y="1509713"/>
                  </a:lnTo>
                  <a:lnTo>
                    <a:pt x="1605575" y="1507491"/>
                  </a:lnTo>
                  <a:lnTo>
                    <a:pt x="1608426" y="1506221"/>
                  </a:lnTo>
                  <a:lnTo>
                    <a:pt x="1610010" y="1505586"/>
                  </a:lnTo>
                  <a:lnTo>
                    <a:pt x="1610643" y="1505586"/>
                  </a:lnTo>
                  <a:lnTo>
                    <a:pt x="1609376" y="1496378"/>
                  </a:lnTo>
                  <a:lnTo>
                    <a:pt x="1608743" y="1487488"/>
                  </a:lnTo>
                  <a:lnTo>
                    <a:pt x="1608426" y="1479233"/>
                  </a:lnTo>
                  <a:lnTo>
                    <a:pt x="1609059" y="1471296"/>
                  </a:lnTo>
                  <a:lnTo>
                    <a:pt x="1610010" y="1463676"/>
                  </a:lnTo>
                  <a:lnTo>
                    <a:pt x="1611277" y="1456373"/>
                  </a:lnTo>
                  <a:lnTo>
                    <a:pt x="1613494" y="1449388"/>
                  </a:lnTo>
                  <a:lnTo>
                    <a:pt x="1616028" y="1443038"/>
                  </a:lnTo>
                  <a:lnTo>
                    <a:pt x="1618879" y="1437006"/>
                  </a:lnTo>
                  <a:lnTo>
                    <a:pt x="1622047" y="1431608"/>
                  </a:lnTo>
                  <a:lnTo>
                    <a:pt x="1625848" y="1426211"/>
                  </a:lnTo>
                  <a:lnTo>
                    <a:pt x="1629649" y="1421131"/>
                  </a:lnTo>
                  <a:lnTo>
                    <a:pt x="1634084" y="1416051"/>
                  </a:lnTo>
                  <a:lnTo>
                    <a:pt x="1638519" y="1411606"/>
                  </a:lnTo>
                  <a:lnTo>
                    <a:pt x="1643271" y="1407796"/>
                  </a:lnTo>
                  <a:lnTo>
                    <a:pt x="1648339" y="1403986"/>
                  </a:lnTo>
                  <a:lnTo>
                    <a:pt x="1653407" y="1400493"/>
                  </a:lnTo>
                  <a:lnTo>
                    <a:pt x="1658792" y="1397001"/>
                  </a:lnTo>
                  <a:lnTo>
                    <a:pt x="1664494" y="1394461"/>
                  </a:lnTo>
                  <a:lnTo>
                    <a:pt x="1670196" y="1391603"/>
                  </a:lnTo>
                  <a:lnTo>
                    <a:pt x="1675581" y="1389063"/>
                  </a:lnTo>
                  <a:lnTo>
                    <a:pt x="1681283" y="1387158"/>
                  </a:lnTo>
                  <a:lnTo>
                    <a:pt x="1686985" y="1384936"/>
                  </a:lnTo>
                  <a:lnTo>
                    <a:pt x="1692687" y="1383348"/>
                  </a:lnTo>
                  <a:lnTo>
                    <a:pt x="1703774" y="1380491"/>
                  </a:lnTo>
                  <a:lnTo>
                    <a:pt x="1714228" y="1378268"/>
                  </a:lnTo>
                  <a:lnTo>
                    <a:pt x="1724364" y="1376998"/>
                  </a:lnTo>
                  <a:lnTo>
                    <a:pt x="1733551" y="1376363"/>
                  </a:lnTo>
                  <a:close/>
                  <a:moveTo>
                    <a:pt x="1015207" y="1376363"/>
                  </a:moveTo>
                  <a:lnTo>
                    <a:pt x="1024446" y="1376998"/>
                  </a:lnTo>
                  <a:lnTo>
                    <a:pt x="1034641" y="1378268"/>
                  </a:lnTo>
                  <a:lnTo>
                    <a:pt x="1045473" y="1380491"/>
                  </a:lnTo>
                  <a:lnTo>
                    <a:pt x="1056624" y="1383348"/>
                  </a:lnTo>
                  <a:lnTo>
                    <a:pt x="1062358" y="1384936"/>
                  </a:lnTo>
                  <a:lnTo>
                    <a:pt x="1068093" y="1387158"/>
                  </a:lnTo>
                  <a:lnTo>
                    <a:pt x="1073828" y="1389063"/>
                  </a:lnTo>
                  <a:lnTo>
                    <a:pt x="1079562" y="1391603"/>
                  </a:lnTo>
                  <a:lnTo>
                    <a:pt x="1084978" y="1394461"/>
                  </a:lnTo>
                  <a:lnTo>
                    <a:pt x="1090713" y="1397001"/>
                  </a:lnTo>
                  <a:lnTo>
                    <a:pt x="1095811" y="1400493"/>
                  </a:lnTo>
                  <a:lnTo>
                    <a:pt x="1100908" y="1403986"/>
                  </a:lnTo>
                  <a:lnTo>
                    <a:pt x="1106006" y="1407796"/>
                  </a:lnTo>
                  <a:lnTo>
                    <a:pt x="1111103" y="1411606"/>
                  </a:lnTo>
                  <a:lnTo>
                    <a:pt x="1115245" y="1416051"/>
                  </a:lnTo>
                  <a:lnTo>
                    <a:pt x="1119705" y="1421131"/>
                  </a:lnTo>
                  <a:lnTo>
                    <a:pt x="1123847" y="1426211"/>
                  </a:lnTo>
                  <a:lnTo>
                    <a:pt x="1127351" y="1431608"/>
                  </a:lnTo>
                  <a:lnTo>
                    <a:pt x="1130856" y="1437006"/>
                  </a:lnTo>
                  <a:lnTo>
                    <a:pt x="1133723" y="1443038"/>
                  </a:lnTo>
                  <a:lnTo>
                    <a:pt x="1136272" y="1449388"/>
                  </a:lnTo>
                  <a:lnTo>
                    <a:pt x="1138183" y="1456373"/>
                  </a:lnTo>
                  <a:lnTo>
                    <a:pt x="1139776" y="1463676"/>
                  </a:lnTo>
                  <a:lnTo>
                    <a:pt x="1140732" y="1471296"/>
                  </a:lnTo>
                  <a:lnTo>
                    <a:pt x="1141051" y="1479233"/>
                  </a:lnTo>
                  <a:lnTo>
                    <a:pt x="1141051" y="1487488"/>
                  </a:lnTo>
                  <a:lnTo>
                    <a:pt x="1140414" y="1496378"/>
                  </a:lnTo>
                  <a:lnTo>
                    <a:pt x="1139139" y="1505586"/>
                  </a:lnTo>
                  <a:lnTo>
                    <a:pt x="1139776" y="1505586"/>
                  </a:lnTo>
                  <a:lnTo>
                    <a:pt x="1141369" y="1506221"/>
                  </a:lnTo>
                  <a:lnTo>
                    <a:pt x="1143918" y="1507491"/>
                  </a:lnTo>
                  <a:lnTo>
                    <a:pt x="1146467" y="1509713"/>
                  </a:lnTo>
                  <a:lnTo>
                    <a:pt x="1148060" y="1511301"/>
                  </a:lnTo>
                  <a:lnTo>
                    <a:pt x="1149653" y="1512888"/>
                  </a:lnTo>
                  <a:lnTo>
                    <a:pt x="1150609" y="1514793"/>
                  </a:lnTo>
                  <a:lnTo>
                    <a:pt x="1151883" y="1517651"/>
                  </a:lnTo>
                  <a:lnTo>
                    <a:pt x="1152839" y="1520191"/>
                  </a:lnTo>
                  <a:lnTo>
                    <a:pt x="1153476" y="1523683"/>
                  </a:lnTo>
                  <a:lnTo>
                    <a:pt x="1153795" y="1527176"/>
                  </a:lnTo>
                  <a:lnTo>
                    <a:pt x="1154113" y="1531621"/>
                  </a:lnTo>
                  <a:lnTo>
                    <a:pt x="1153795" y="1539558"/>
                  </a:lnTo>
                  <a:lnTo>
                    <a:pt x="1153157" y="1546543"/>
                  </a:lnTo>
                  <a:lnTo>
                    <a:pt x="1152202" y="1552893"/>
                  </a:lnTo>
                  <a:lnTo>
                    <a:pt x="1150927" y="1557973"/>
                  </a:lnTo>
                  <a:lnTo>
                    <a:pt x="1149653" y="1562418"/>
                  </a:lnTo>
                  <a:lnTo>
                    <a:pt x="1147423" y="1566228"/>
                  </a:lnTo>
                  <a:lnTo>
                    <a:pt x="1145193" y="1569721"/>
                  </a:lnTo>
                  <a:lnTo>
                    <a:pt x="1142962" y="1572578"/>
                  </a:lnTo>
                  <a:lnTo>
                    <a:pt x="1140414" y="1575753"/>
                  </a:lnTo>
                  <a:lnTo>
                    <a:pt x="1139139" y="1577341"/>
                  </a:lnTo>
                  <a:lnTo>
                    <a:pt x="1137865" y="1579881"/>
                  </a:lnTo>
                  <a:lnTo>
                    <a:pt x="1136909" y="1582421"/>
                  </a:lnTo>
                  <a:lnTo>
                    <a:pt x="1135953" y="1585596"/>
                  </a:lnTo>
                  <a:lnTo>
                    <a:pt x="1134679" y="1589406"/>
                  </a:lnTo>
                  <a:lnTo>
                    <a:pt x="1134042" y="1593851"/>
                  </a:lnTo>
                  <a:lnTo>
                    <a:pt x="1133405" y="1598931"/>
                  </a:lnTo>
                  <a:lnTo>
                    <a:pt x="1132449" y="1603693"/>
                  </a:lnTo>
                  <a:lnTo>
                    <a:pt x="1131493" y="1608773"/>
                  </a:lnTo>
                  <a:lnTo>
                    <a:pt x="1129900" y="1614171"/>
                  </a:lnTo>
                  <a:lnTo>
                    <a:pt x="1127989" y="1619568"/>
                  </a:lnTo>
                  <a:lnTo>
                    <a:pt x="1126396" y="1624966"/>
                  </a:lnTo>
                  <a:lnTo>
                    <a:pt x="1121617" y="1635444"/>
                  </a:lnTo>
                  <a:lnTo>
                    <a:pt x="1116519" y="1646239"/>
                  </a:lnTo>
                  <a:lnTo>
                    <a:pt x="1113333" y="1651636"/>
                  </a:lnTo>
                  <a:lnTo>
                    <a:pt x="1110466" y="1657034"/>
                  </a:lnTo>
                  <a:lnTo>
                    <a:pt x="1106961" y="1661796"/>
                  </a:lnTo>
                  <a:lnTo>
                    <a:pt x="1103457" y="1666876"/>
                  </a:lnTo>
                  <a:lnTo>
                    <a:pt x="1099634" y="1671956"/>
                  </a:lnTo>
                  <a:lnTo>
                    <a:pt x="1095492" y="1676719"/>
                  </a:lnTo>
                  <a:lnTo>
                    <a:pt x="1091669" y="1681164"/>
                  </a:lnTo>
                  <a:lnTo>
                    <a:pt x="1087527" y="1685926"/>
                  </a:lnTo>
                  <a:lnTo>
                    <a:pt x="1083067" y="1690371"/>
                  </a:lnTo>
                  <a:lnTo>
                    <a:pt x="1078607" y="1694181"/>
                  </a:lnTo>
                  <a:lnTo>
                    <a:pt x="1073828" y="1698309"/>
                  </a:lnTo>
                  <a:lnTo>
                    <a:pt x="1069049" y="1702119"/>
                  </a:lnTo>
                  <a:lnTo>
                    <a:pt x="1063951" y="1705294"/>
                  </a:lnTo>
                  <a:lnTo>
                    <a:pt x="1059172" y="1708469"/>
                  </a:lnTo>
                  <a:lnTo>
                    <a:pt x="1054075" y="1711009"/>
                  </a:lnTo>
                  <a:lnTo>
                    <a:pt x="1048659" y="1713549"/>
                  </a:lnTo>
                  <a:lnTo>
                    <a:pt x="1043243" y="1715771"/>
                  </a:lnTo>
                  <a:lnTo>
                    <a:pt x="1037827" y="1717676"/>
                  </a:lnTo>
                  <a:lnTo>
                    <a:pt x="1032411" y="1718946"/>
                  </a:lnTo>
                  <a:lnTo>
                    <a:pt x="1026995" y="1719899"/>
                  </a:lnTo>
                  <a:lnTo>
                    <a:pt x="1020941" y="1720534"/>
                  </a:lnTo>
                  <a:lnTo>
                    <a:pt x="1015207" y="1720851"/>
                  </a:lnTo>
                  <a:lnTo>
                    <a:pt x="1009472" y="1720534"/>
                  </a:lnTo>
                  <a:lnTo>
                    <a:pt x="1003737" y="1719899"/>
                  </a:lnTo>
                  <a:lnTo>
                    <a:pt x="998003" y="1718946"/>
                  </a:lnTo>
                  <a:lnTo>
                    <a:pt x="992587" y="1717676"/>
                  </a:lnTo>
                  <a:lnTo>
                    <a:pt x="987489" y="1715771"/>
                  </a:lnTo>
                  <a:lnTo>
                    <a:pt x="982073" y="1713549"/>
                  </a:lnTo>
                  <a:lnTo>
                    <a:pt x="976657" y="1711009"/>
                  </a:lnTo>
                  <a:lnTo>
                    <a:pt x="971559" y="1708469"/>
                  </a:lnTo>
                  <a:lnTo>
                    <a:pt x="966462" y="1705294"/>
                  </a:lnTo>
                  <a:lnTo>
                    <a:pt x="961683" y="1702119"/>
                  </a:lnTo>
                  <a:lnTo>
                    <a:pt x="956904" y="1698309"/>
                  </a:lnTo>
                  <a:lnTo>
                    <a:pt x="952125" y="1694181"/>
                  </a:lnTo>
                  <a:lnTo>
                    <a:pt x="947346" y="1690371"/>
                  </a:lnTo>
                  <a:lnTo>
                    <a:pt x="943204" y="1685926"/>
                  </a:lnTo>
                  <a:lnTo>
                    <a:pt x="939063" y="1681164"/>
                  </a:lnTo>
                  <a:lnTo>
                    <a:pt x="934602" y="1676719"/>
                  </a:lnTo>
                  <a:lnTo>
                    <a:pt x="931098" y="1671956"/>
                  </a:lnTo>
                  <a:lnTo>
                    <a:pt x="927275" y="1666876"/>
                  </a:lnTo>
                  <a:lnTo>
                    <a:pt x="923770" y="1661796"/>
                  </a:lnTo>
                  <a:lnTo>
                    <a:pt x="920266" y="1657034"/>
                  </a:lnTo>
                  <a:lnTo>
                    <a:pt x="914212" y="1646239"/>
                  </a:lnTo>
                  <a:lnTo>
                    <a:pt x="908796" y="1635444"/>
                  </a:lnTo>
                  <a:lnTo>
                    <a:pt x="904336" y="1624966"/>
                  </a:lnTo>
                  <a:lnTo>
                    <a:pt x="902424" y="1619568"/>
                  </a:lnTo>
                  <a:lnTo>
                    <a:pt x="900832" y="1614171"/>
                  </a:lnTo>
                  <a:lnTo>
                    <a:pt x="899239" y="1608773"/>
                  </a:lnTo>
                  <a:lnTo>
                    <a:pt x="898283" y="1603693"/>
                  </a:lnTo>
                  <a:lnTo>
                    <a:pt x="897327" y="1598931"/>
                  </a:lnTo>
                  <a:lnTo>
                    <a:pt x="896690" y="1593851"/>
                  </a:lnTo>
                  <a:lnTo>
                    <a:pt x="895734" y="1589406"/>
                  </a:lnTo>
                  <a:lnTo>
                    <a:pt x="894778" y="1585596"/>
                  </a:lnTo>
                  <a:lnTo>
                    <a:pt x="893822" y="1582421"/>
                  </a:lnTo>
                  <a:lnTo>
                    <a:pt x="892548" y="1579881"/>
                  </a:lnTo>
                  <a:lnTo>
                    <a:pt x="891592" y="1577341"/>
                  </a:lnTo>
                  <a:lnTo>
                    <a:pt x="890318" y="1575753"/>
                  </a:lnTo>
                  <a:lnTo>
                    <a:pt x="887451" y="1572578"/>
                  </a:lnTo>
                  <a:lnTo>
                    <a:pt x="885220" y="1569721"/>
                  </a:lnTo>
                  <a:lnTo>
                    <a:pt x="882990" y="1566228"/>
                  </a:lnTo>
                  <a:lnTo>
                    <a:pt x="881079" y="1562418"/>
                  </a:lnTo>
                  <a:lnTo>
                    <a:pt x="879486" y="1557973"/>
                  </a:lnTo>
                  <a:lnTo>
                    <a:pt x="878211" y="1552893"/>
                  </a:lnTo>
                  <a:lnTo>
                    <a:pt x="877256" y="1546543"/>
                  </a:lnTo>
                  <a:lnTo>
                    <a:pt x="876300" y="1539558"/>
                  </a:lnTo>
                  <a:lnTo>
                    <a:pt x="876300" y="1531621"/>
                  </a:lnTo>
                  <a:lnTo>
                    <a:pt x="876300" y="1527176"/>
                  </a:lnTo>
                  <a:lnTo>
                    <a:pt x="877256" y="1523683"/>
                  </a:lnTo>
                  <a:lnTo>
                    <a:pt x="877893" y="1520191"/>
                  </a:lnTo>
                  <a:lnTo>
                    <a:pt x="878849" y="1517651"/>
                  </a:lnTo>
                  <a:lnTo>
                    <a:pt x="879804" y="1514793"/>
                  </a:lnTo>
                  <a:lnTo>
                    <a:pt x="881079" y="1512888"/>
                  </a:lnTo>
                  <a:lnTo>
                    <a:pt x="882353" y="1511301"/>
                  </a:lnTo>
                  <a:lnTo>
                    <a:pt x="883946" y="1509713"/>
                  </a:lnTo>
                  <a:lnTo>
                    <a:pt x="886813" y="1507491"/>
                  </a:lnTo>
                  <a:lnTo>
                    <a:pt x="889044" y="1506221"/>
                  </a:lnTo>
                  <a:lnTo>
                    <a:pt x="890955" y="1505586"/>
                  </a:lnTo>
                  <a:lnTo>
                    <a:pt x="891592" y="1505586"/>
                  </a:lnTo>
                  <a:lnTo>
                    <a:pt x="890318" y="1496378"/>
                  </a:lnTo>
                  <a:lnTo>
                    <a:pt x="889362" y="1487488"/>
                  </a:lnTo>
                  <a:lnTo>
                    <a:pt x="889362" y="1479233"/>
                  </a:lnTo>
                  <a:lnTo>
                    <a:pt x="889999" y="1471296"/>
                  </a:lnTo>
                  <a:lnTo>
                    <a:pt x="890955" y="1463676"/>
                  </a:lnTo>
                  <a:lnTo>
                    <a:pt x="892548" y="1456373"/>
                  </a:lnTo>
                  <a:lnTo>
                    <a:pt x="894460" y="1449388"/>
                  </a:lnTo>
                  <a:lnTo>
                    <a:pt x="897008" y="1443038"/>
                  </a:lnTo>
                  <a:lnTo>
                    <a:pt x="899876" y="1437006"/>
                  </a:lnTo>
                  <a:lnTo>
                    <a:pt x="903380" y="1431608"/>
                  </a:lnTo>
                  <a:lnTo>
                    <a:pt x="906885" y="1426211"/>
                  </a:lnTo>
                  <a:lnTo>
                    <a:pt x="910708" y="1421131"/>
                  </a:lnTo>
                  <a:lnTo>
                    <a:pt x="914850" y="1416051"/>
                  </a:lnTo>
                  <a:lnTo>
                    <a:pt x="919629" y="1411606"/>
                  </a:lnTo>
                  <a:lnTo>
                    <a:pt x="924407" y="1407796"/>
                  </a:lnTo>
                  <a:lnTo>
                    <a:pt x="929505" y="1403986"/>
                  </a:lnTo>
                  <a:lnTo>
                    <a:pt x="934602" y="1400493"/>
                  </a:lnTo>
                  <a:lnTo>
                    <a:pt x="940018" y="1397001"/>
                  </a:lnTo>
                  <a:lnTo>
                    <a:pt x="945435" y="1394461"/>
                  </a:lnTo>
                  <a:lnTo>
                    <a:pt x="951169" y="1391603"/>
                  </a:lnTo>
                  <a:lnTo>
                    <a:pt x="956904" y="1389063"/>
                  </a:lnTo>
                  <a:lnTo>
                    <a:pt x="962639" y="1387158"/>
                  </a:lnTo>
                  <a:lnTo>
                    <a:pt x="968373" y="1384936"/>
                  </a:lnTo>
                  <a:lnTo>
                    <a:pt x="974108" y="1383348"/>
                  </a:lnTo>
                  <a:lnTo>
                    <a:pt x="985259" y="1380491"/>
                  </a:lnTo>
                  <a:lnTo>
                    <a:pt x="996091" y="1378268"/>
                  </a:lnTo>
                  <a:lnTo>
                    <a:pt x="1006286" y="1376998"/>
                  </a:lnTo>
                  <a:lnTo>
                    <a:pt x="1015207" y="1376363"/>
                  </a:lnTo>
                  <a:close/>
                  <a:moveTo>
                    <a:pt x="297497" y="1376363"/>
                  </a:moveTo>
                  <a:lnTo>
                    <a:pt x="306726" y="1376998"/>
                  </a:lnTo>
                  <a:lnTo>
                    <a:pt x="316591" y="1378268"/>
                  </a:lnTo>
                  <a:lnTo>
                    <a:pt x="327729" y="1380491"/>
                  </a:lnTo>
                  <a:lnTo>
                    <a:pt x="338867" y="1383348"/>
                  </a:lnTo>
                  <a:lnTo>
                    <a:pt x="344595" y="1384936"/>
                  </a:lnTo>
                  <a:lnTo>
                    <a:pt x="350323" y="1387158"/>
                  </a:lnTo>
                  <a:lnTo>
                    <a:pt x="355733" y="1389063"/>
                  </a:lnTo>
                  <a:lnTo>
                    <a:pt x="361461" y="1391603"/>
                  </a:lnTo>
                  <a:lnTo>
                    <a:pt x="367189" y="1394461"/>
                  </a:lnTo>
                  <a:lnTo>
                    <a:pt x="372599" y="1397001"/>
                  </a:lnTo>
                  <a:lnTo>
                    <a:pt x="378009" y="1400493"/>
                  </a:lnTo>
                  <a:lnTo>
                    <a:pt x="383419" y="1403986"/>
                  </a:lnTo>
                  <a:lnTo>
                    <a:pt x="388510" y="1407796"/>
                  </a:lnTo>
                  <a:lnTo>
                    <a:pt x="392966" y="1411606"/>
                  </a:lnTo>
                  <a:lnTo>
                    <a:pt x="397739" y="1416051"/>
                  </a:lnTo>
                  <a:lnTo>
                    <a:pt x="402194" y="1421131"/>
                  </a:lnTo>
                  <a:lnTo>
                    <a:pt x="406013" y="1426211"/>
                  </a:lnTo>
                  <a:lnTo>
                    <a:pt x="409832" y="1431608"/>
                  </a:lnTo>
                  <a:lnTo>
                    <a:pt x="412696" y="1437006"/>
                  </a:lnTo>
                  <a:lnTo>
                    <a:pt x="415878" y="1443038"/>
                  </a:lnTo>
                  <a:lnTo>
                    <a:pt x="418106" y="1449388"/>
                  </a:lnTo>
                  <a:lnTo>
                    <a:pt x="420015" y="1456373"/>
                  </a:lnTo>
                  <a:lnTo>
                    <a:pt x="421924" y="1463676"/>
                  </a:lnTo>
                  <a:lnTo>
                    <a:pt x="422879" y="1471296"/>
                  </a:lnTo>
                  <a:lnTo>
                    <a:pt x="423197" y="1479233"/>
                  </a:lnTo>
                  <a:lnTo>
                    <a:pt x="423197" y="1487488"/>
                  </a:lnTo>
                  <a:lnTo>
                    <a:pt x="422561" y="1496378"/>
                  </a:lnTo>
                  <a:lnTo>
                    <a:pt x="421288" y="1505586"/>
                  </a:lnTo>
                  <a:lnTo>
                    <a:pt x="421924" y="1505586"/>
                  </a:lnTo>
                  <a:lnTo>
                    <a:pt x="423516" y="1506221"/>
                  </a:lnTo>
                  <a:lnTo>
                    <a:pt x="426061" y="1507491"/>
                  </a:lnTo>
                  <a:lnTo>
                    <a:pt x="428925" y="1509713"/>
                  </a:lnTo>
                  <a:lnTo>
                    <a:pt x="430198" y="1511301"/>
                  </a:lnTo>
                  <a:lnTo>
                    <a:pt x="431471" y="1512888"/>
                  </a:lnTo>
                  <a:lnTo>
                    <a:pt x="432744" y="1514793"/>
                  </a:lnTo>
                  <a:lnTo>
                    <a:pt x="434017" y="1517651"/>
                  </a:lnTo>
                  <a:lnTo>
                    <a:pt x="434972" y="1520191"/>
                  </a:lnTo>
                  <a:lnTo>
                    <a:pt x="435926" y="1523683"/>
                  </a:lnTo>
                  <a:lnTo>
                    <a:pt x="436245" y="1527176"/>
                  </a:lnTo>
                  <a:lnTo>
                    <a:pt x="436563" y="1531621"/>
                  </a:lnTo>
                  <a:lnTo>
                    <a:pt x="436245" y="1539558"/>
                  </a:lnTo>
                  <a:lnTo>
                    <a:pt x="435608" y="1546543"/>
                  </a:lnTo>
                  <a:lnTo>
                    <a:pt x="434653" y="1552893"/>
                  </a:lnTo>
                  <a:lnTo>
                    <a:pt x="433062" y="1557973"/>
                  </a:lnTo>
                  <a:lnTo>
                    <a:pt x="431471" y="1562418"/>
                  </a:lnTo>
                  <a:lnTo>
                    <a:pt x="429562" y="1566228"/>
                  </a:lnTo>
                  <a:lnTo>
                    <a:pt x="427652" y="1569721"/>
                  </a:lnTo>
                  <a:lnTo>
                    <a:pt x="425107" y="1572578"/>
                  </a:lnTo>
                  <a:lnTo>
                    <a:pt x="422879" y="1575753"/>
                  </a:lnTo>
                  <a:lnTo>
                    <a:pt x="421606" y="1577341"/>
                  </a:lnTo>
                  <a:lnTo>
                    <a:pt x="420015" y="1579881"/>
                  </a:lnTo>
                  <a:lnTo>
                    <a:pt x="418742" y="1582421"/>
                  </a:lnTo>
                  <a:lnTo>
                    <a:pt x="417787" y="1585596"/>
                  </a:lnTo>
                  <a:lnTo>
                    <a:pt x="416833" y="1589406"/>
                  </a:lnTo>
                  <a:lnTo>
                    <a:pt x="416515" y="1593851"/>
                  </a:lnTo>
                  <a:lnTo>
                    <a:pt x="415560" y="1598931"/>
                  </a:lnTo>
                  <a:lnTo>
                    <a:pt x="414923" y="1603693"/>
                  </a:lnTo>
                  <a:lnTo>
                    <a:pt x="413332" y="1608773"/>
                  </a:lnTo>
                  <a:lnTo>
                    <a:pt x="412059" y="1614171"/>
                  </a:lnTo>
                  <a:lnTo>
                    <a:pt x="410468" y="1619568"/>
                  </a:lnTo>
                  <a:lnTo>
                    <a:pt x="408559" y="1624966"/>
                  </a:lnTo>
                  <a:lnTo>
                    <a:pt x="404104" y="1635444"/>
                  </a:lnTo>
                  <a:lnTo>
                    <a:pt x="398694" y="1646239"/>
                  </a:lnTo>
                  <a:lnTo>
                    <a:pt x="395830" y="1651636"/>
                  </a:lnTo>
                  <a:lnTo>
                    <a:pt x="392329" y="1657034"/>
                  </a:lnTo>
                  <a:lnTo>
                    <a:pt x="389147" y="1661796"/>
                  </a:lnTo>
                  <a:lnTo>
                    <a:pt x="385646" y="1666876"/>
                  </a:lnTo>
                  <a:lnTo>
                    <a:pt x="381509" y="1671956"/>
                  </a:lnTo>
                  <a:lnTo>
                    <a:pt x="378009" y="1676719"/>
                  </a:lnTo>
                  <a:lnTo>
                    <a:pt x="373872" y="1681164"/>
                  </a:lnTo>
                  <a:lnTo>
                    <a:pt x="369735" y="1685926"/>
                  </a:lnTo>
                  <a:lnTo>
                    <a:pt x="365280" y="1690371"/>
                  </a:lnTo>
                  <a:lnTo>
                    <a:pt x="360825" y="1694181"/>
                  </a:lnTo>
                  <a:lnTo>
                    <a:pt x="356369" y="1698309"/>
                  </a:lnTo>
                  <a:lnTo>
                    <a:pt x="351278" y="1702119"/>
                  </a:lnTo>
                  <a:lnTo>
                    <a:pt x="346504" y="1705294"/>
                  </a:lnTo>
                  <a:lnTo>
                    <a:pt x="341413" y="1708469"/>
                  </a:lnTo>
                  <a:lnTo>
                    <a:pt x="336003" y="1711009"/>
                  </a:lnTo>
                  <a:lnTo>
                    <a:pt x="331229" y="1713549"/>
                  </a:lnTo>
                  <a:lnTo>
                    <a:pt x="325820" y="1715771"/>
                  </a:lnTo>
                  <a:lnTo>
                    <a:pt x="320092" y="1717676"/>
                  </a:lnTo>
                  <a:lnTo>
                    <a:pt x="314682" y="1718946"/>
                  </a:lnTo>
                  <a:lnTo>
                    <a:pt x="308954" y="1719899"/>
                  </a:lnTo>
                  <a:lnTo>
                    <a:pt x="303225" y="1720534"/>
                  </a:lnTo>
                  <a:lnTo>
                    <a:pt x="297497" y="1720851"/>
                  </a:lnTo>
                  <a:lnTo>
                    <a:pt x="292087" y="1720534"/>
                  </a:lnTo>
                  <a:lnTo>
                    <a:pt x="286359" y="1719899"/>
                  </a:lnTo>
                  <a:lnTo>
                    <a:pt x="280631" y="1718946"/>
                  </a:lnTo>
                  <a:lnTo>
                    <a:pt x="274903" y="1717676"/>
                  </a:lnTo>
                  <a:lnTo>
                    <a:pt x="269493" y="1715771"/>
                  </a:lnTo>
                  <a:lnTo>
                    <a:pt x="264083" y="1713549"/>
                  </a:lnTo>
                  <a:lnTo>
                    <a:pt x="258674" y="1711009"/>
                  </a:lnTo>
                  <a:lnTo>
                    <a:pt x="253900" y="1708469"/>
                  </a:lnTo>
                  <a:lnTo>
                    <a:pt x="248808" y="1705294"/>
                  </a:lnTo>
                  <a:lnTo>
                    <a:pt x="243717" y="1702119"/>
                  </a:lnTo>
                  <a:lnTo>
                    <a:pt x="238943" y="1698309"/>
                  </a:lnTo>
                  <a:lnTo>
                    <a:pt x="234488" y="1694181"/>
                  </a:lnTo>
                  <a:lnTo>
                    <a:pt x="230033" y="1690371"/>
                  </a:lnTo>
                  <a:lnTo>
                    <a:pt x="225578" y="1685926"/>
                  </a:lnTo>
                  <a:lnTo>
                    <a:pt x="221441" y="1681164"/>
                  </a:lnTo>
                  <a:lnTo>
                    <a:pt x="217304" y="1676719"/>
                  </a:lnTo>
                  <a:lnTo>
                    <a:pt x="213167" y="1671956"/>
                  </a:lnTo>
                  <a:lnTo>
                    <a:pt x="209666" y="1666876"/>
                  </a:lnTo>
                  <a:lnTo>
                    <a:pt x="206166" y="1661796"/>
                  </a:lnTo>
                  <a:lnTo>
                    <a:pt x="202984" y="1657034"/>
                  </a:lnTo>
                  <a:lnTo>
                    <a:pt x="196619" y="1646239"/>
                  </a:lnTo>
                  <a:lnTo>
                    <a:pt x="191209" y="1635444"/>
                  </a:lnTo>
                  <a:lnTo>
                    <a:pt x="186754" y="1624966"/>
                  </a:lnTo>
                  <a:lnTo>
                    <a:pt x="184845" y="1619568"/>
                  </a:lnTo>
                  <a:lnTo>
                    <a:pt x="183253" y="1614171"/>
                  </a:lnTo>
                  <a:lnTo>
                    <a:pt x="181981" y="1608773"/>
                  </a:lnTo>
                  <a:lnTo>
                    <a:pt x="180389" y="1603693"/>
                  </a:lnTo>
                  <a:lnTo>
                    <a:pt x="179435" y="1598931"/>
                  </a:lnTo>
                  <a:lnTo>
                    <a:pt x="178798" y="1593851"/>
                  </a:lnTo>
                  <a:lnTo>
                    <a:pt x="178162" y="1589406"/>
                  </a:lnTo>
                  <a:lnTo>
                    <a:pt x="177525" y="1585596"/>
                  </a:lnTo>
                  <a:lnTo>
                    <a:pt x="176252" y="1582421"/>
                  </a:lnTo>
                  <a:lnTo>
                    <a:pt x="174980" y="1579881"/>
                  </a:lnTo>
                  <a:lnTo>
                    <a:pt x="173707" y="1577341"/>
                  </a:lnTo>
                  <a:lnTo>
                    <a:pt x="172434" y="1575753"/>
                  </a:lnTo>
                  <a:lnTo>
                    <a:pt x="170206" y="1572578"/>
                  </a:lnTo>
                  <a:lnTo>
                    <a:pt x="167660" y="1569721"/>
                  </a:lnTo>
                  <a:lnTo>
                    <a:pt x="165433" y="1566228"/>
                  </a:lnTo>
                  <a:lnTo>
                    <a:pt x="163842" y="1562418"/>
                  </a:lnTo>
                  <a:lnTo>
                    <a:pt x="161932" y="1557973"/>
                  </a:lnTo>
                  <a:lnTo>
                    <a:pt x="160659" y="1552893"/>
                  </a:lnTo>
                  <a:lnTo>
                    <a:pt x="159705" y="1546543"/>
                  </a:lnTo>
                  <a:lnTo>
                    <a:pt x="159068" y="1539558"/>
                  </a:lnTo>
                  <a:lnTo>
                    <a:pt x="158750" y="1531621"/>
                  </a:lnTo>
                  <a:lnTo>
                    <a:pt x="159068" y="1527176"/>
                  </a:lnTo>
                  <a:lnTo>
                    <a:pt x="159386" y="1523683"/>
                  </a:lnTo>
                  <a:lnTo>
                    <a:pt x="160023" y="1520191"/>
                  </a:lnTo>
                  <a:lnTo>
                    <a:pt x="160978" y="1517651"/>
                  </a:lnTo>
                  <a:lnTo>
                    <a:pt x="162569" y="1514793"/>
                  </a:lnTo>
                  <a:lnTo>
                    <a:pt x="163842" y="1512888"/>
                  </a:lnTo>
                  <a:lnTo>
                    <a:pt x="165114" y="1511301"/>
                  </a:lnTo>
                  <a:lnTo>
                    <a:pt x="166387" y="1509713"/>
                  </a:lnTo>
                  <a:lnTo>
                    <a:pt x="169251" y="1507491"/>
                  </a:lnTo>
                  <a:lnTo>
                    <a:pt x="171797" y="1506221"/>
                  </a:lnTo>
                  <a:lnTo>
                    <a:pt x="173388" y="1505586"/>
                  </a:lnTo>
                  <a:lnTo>
                    <a:pt x="174025" y="1505586"/>
                  </a:lnTo>
                  <a:lnTo>
                    <a:pt x="172752" y="1496378"/>
                  </a:lnTo>
                  <a:lnTo>
                    <a:pt x="172116" y="1487488"/>
                  </a:lnTo>
                  <a:lnTo>
                    <a:pt x="171797" y="1479233"/>
                  </a:lnTo>
                  <a:lnTo>
                    <a:pt x="172434" y="1471296"/>
                  </a:lnTo>
                  <a:lnTo>
                    <a:pt x="173388" y="1463676"/>
                  </a:lnTo>
                  <a:lnTo>
                    <a:pt x="174661" y="1456373"/>
                  </a:lnTo>
                  <a:lnTo>
                    <a:pt x="176889" y="1449388"/>
                  </a:lnTo>
                  <a:lnTo>
                    <a:pt x="179435" y="1443038"/>
                  </a:lnTo>
                  <a:lnTo>
                    <a:pt x="182299" y="1437006"/>
                  </a:lnTo>
                  <a:lnTo>
                    <a:pt x="185481" y="1431608"/>
                  </a:lnTo>
                  <a:lnTo>
                    <a:pt x="189300" y="1426211"/>
                  </a:lnTo>
                  <a:lnTo>
                    <a:pt x="193119" y="1421131"/>
                  </a:lnTo>
                  <a:lnTo>
                    <a:pt x="197574" y="1416051"/>
                  </a:lnTo>
                  <a:lnTo>
                    <a:pt x="202029" y="1411606"/>
                  </a:lnTo>
                  <a:lnTo>
                    <a:pt x="206802" y="1407796"/>
                  </a:lnTo>
                  <a:lnTo>
                    <a:pt x="211894" y="1403986"/>
                  </a:lnTo>
                  <a:lnTo>
                    <a:pt x="216986" y="1400493"/>
                  </a:lnTo>
                  <a:lnTo>
                    <a:pt x="222396" y="1397001"/>
                  </a:lnTo>
                  <a:lnTo>
                    <a:pt x="228124" y="1394461"/>
                  </a:lnTo>
                  <a:lnTo>
                    <a:pt x="233852" y="1391603"/>
                  </a:lnTo>
                  <a:lnTo>
                    <a:pt x="239262" y="1389063"/>
                  </a:lnTo>
                  <a:lnTo>
                    <a:pt x="244990" y="1387158"/>
                  </a:lnTo>
                  <a:lnTo>
                    <a:pt x="250718" y="1384936"/>
                  </a:lnTo>
                  <a:lnTo>
                    <a:pt x="256446" y="1383348"/>
                  </a:lnTo>
                  <a:lnTo>
                    <a:pt x="267584" y="1380491"/>
                  </a:lnTo>
                  <a:lnTo>
                    <a:pt x="278085" y="1378268"/>
                  </a:lnTo>
                  <a:lnTo>
                    <a:pt x="288269" y="1376998"/>
                  </a:lnTo>
                  <a:lnTo>
                    <a:pt x="297497" y="1376363"/>
                  </a:lnTo>
                  <a:close/>
                  <a:moveTo>
                    <a:pt x="1006793" y="977900"/>
                  </a:moveTo>
                  <a:lnTo>
                    <a:pt x="1009651" y="977900"/>
                  </a:lnTo>
                  <a:lnTo>
                    <a:pt x="1012508" y="977900"/>
                  </a:lnTo>
                  <a:lnTo>
                    <a:pt x="1015683" y="978536"/>
                  </a:lnTo>
                  <a:lnTo>
                    <a:pt x="1018541" y="979173"/>
                  </a:lnTo>
                  <a:lnTo>
                    <a:pt x="1021398" y="980445"/>
                  </a:lnTo>
                  <a:lnTo>
                    <a:pt x="1023938" y="981718"/>
                  </a:lnTo>
                  <a:lnTo>
                    <a:pt x="1026478" y="982990"/>
                  </a:lnTo>
                  <a:lnTo>
                    <a:pt x="1028701" y="984581"/>
                  </a:lnTo>
                  <a:lnTo>
                    <a:pt x="1030923" y="986807"/>
                  </a:lnTo>
                  <a:lnTo>
                    <a:pt x="1032828" y="989034"/>
                  </a:lnTo>
                  <a:lnTo>
                    <a:pt x="1034733" y="991261"/>
                  </a:lnTo>
                  <a:lnTo>
                    <a:pt x="1036003" y="993806"/>
                  </a:lnTo>
                  <a:lnTo>
                    <a:pt x="1037273" y="996351"/>
                  </a:lnTo>
                  <a:lnTo>
                    <a:pt x="1038226" y="998896"/>
                  </a:lnTo>
                  <a:lnTo>
                    <a:pt x="1039178" y="1002077"/>
                  </a:lnTo>
                  <a:lnTo>
                    <a:pt x="1039496" y="1004940"/>
                  </a:lnTo>
                  <a:lnTo>
                    <a:pt x="1039813" y="1008121"/>
                  </a:lnTo>
                  <a:lnTo>
                    <a:pt x="1039813" y="1276292"/>
                  </a:lnTo>
                  <a:lnTo>
                    <a:pt x="1039496" y="1279473"/>
                  </a:lnTo>
                  <a:lnTo>
                    <a:pt x="1039178" y="1282336"/>
                  </a:lnTo>
                  <a:lnTo>
                    <a:pt x="1038226" y="1285199"/>
                  </a:lnTo>
                  <a:lnTo>
                    <a:pt x="1037273" y="1288062"/>
                  </a:lnTo>
                  <a:lnTo>
                    <a:pt x="1036003" y="1290925"/>
                  </a:lnTo>
                  <a:lnTo>
                    <a:pt x="1034733" y="1293152"/>
                  </a:lnTo>
                  <a:lnTo>
                    <a:pt x="1032828" y="1295379"/>
                  </a:lnTo>
                  <a:lnTo>
                    <a:pt x="1030923" y="1297606"/>
                  </a:lnTo>
                  <a:lnTo>
                    <a:pt x="1028701" y="1299515"/>
                  </a:lnTo>
                  <a:lnTo>
                    <a:pt x="1026478" y="1301105"/>
                  </a:lnTo>
                  <a:lnTo>
                    <a:pt x="1023938" y="1303014"/>
                  </a:lnTo>
                  <a:lnTo>
                    <a:pt x="1021398" y="1304286"/>
                  </a:lnTo>
                  <a:lnTo>
                    <a:pt x="1018541" y="1305241"/>
                  </a:lnTo>
                  <a:lnTo>
                    <a:pt x="1015683" y="1305877"/>
                  </a:lnTo>
                  <a:lnTo>
                    <a:pt x="1012508" y="1306195"/>
                  </a:lnTo>
                  <a:lnTo>
                    <a:pt x="1009651" y="1306513"/>
                  </a:lnTo>
                  <a:lnTo>
                    <a:pt x="1006793" y="1306195"/>
                  </a:lnTo>
                  <a:lnTo>
                    <a:pt x="1003618" y="1305877"/>
                  </a:lnTo>
                  <a:lnTo>
                    <a:pt x="1000761" y="1305241"/>
                  </a:lnTo>
                  <a:lnTo>
                    <a:pt x="997903" y="1304286"/>
                  </a:lnTo>
                  <a:lnTo>
                    <a:pt x="995363" y="1303014"/>
                  </a:lnTo>
                  <a:lnTo>
                    <a:pt x="992506" y="1301105"/>
                  </a:lnTo>
                  <a:lnTo>
                    <a:pt x="990601" y="1299515"/>
                  </a:lnTo>
                  <a:lnTo>
                    <a:pt x="988378" y="1297606"/>
                  </a:lnTo>
                  <a:lnTo>
                    <a:pt x="986156" y="1295379"/>
                  </a:lnTo>
                  <a:lnTo>
                    <a:pt x="984568" y="1293152"/>
                  </a:lnTo>
                  <a:lnTo>
                    <a:pt x="983298" y="1290925"/>
                  </a:lnTo>
                  <a:lnTo>
                    <a:pt x="982028" y="1288062"/>
                  </a:lnTo>
                  <a:lnTo>
                    <a:pt x="981076" y="1285199"/>
                  </a:lnTo>
                  <a:lnTo>
                    <a:pt x="979806" y="1282336"/>
                  </a:lnTo>
                  <a:lnTo>
                    <a:pt x="979488" y="1279473"/>
                  </a:lnTo>
                  <a:lnTo>
                    <a:pt x="979488" y="1276292"/>
                  </a:lnTo>
                  <a:lnTo>
                    <a:pt x="979488" y="1008121"/>
                  </a:lnTo>
                  <a:lnTo>
                    <a:pt x="979488" y="1004940"/>
                  </a:lnTo>
                  <a:lnTo>
                    <a:pt x="979806" y="1002077"/>
                  </a:lnTo>
                  <a:lnTo>
                    <a:pt x="981076" y="998896"/>
                  </a:lnTo>
                  <a:lnTo>
                    <a:pt x="982028" y="996351"/>
                  </a:lnTo>
                  <a:lnTo>
                    <a:pt x="983298" y="993806"/>
                  </a:lnTo>
                  <a:lnTo>
                    <a:pt x="984568" y="991261"/>
                  </a:lnTo>
                  <a:lnTo>
                    <a:pt x="986156" y="989034"/>
                  </a:lnTo>
                  <a:lnTo>
                    <a:pt x="988378" y="986807"/>
                  </a:lnTo>
                  <a:lnTo>
                    <a:pt x="990601" y="984581"/>
                  </a:lnTo>
                  <a:lnTo>
                    <a:pt x="992506" y="982990"/>
                  </a:lnTo>
                  <a:lnTo>
                    <a:pt x="995363" y="981718"/>
                  </a:lnTo>
                  <a:lnTo>
                    <a:pt x="997903" y="980445"/>
                  </a:lnTo>
                  <a:lnTo>
                    <a:pt x="1000761" y="979173"/>
                  </a:lnTo>
                  <a:lnTo>
                    <a:pt x="1003618" y="978536"/>
                  </a:lnTo>
                  <a:lnTo>
                    <a:pt x="1006793" y="977900"/>
                  </a:lnTo>
                  <a:close/>
                  <a:moveTo>
                    <a:pt x="1223947" y="968375"/>
                  </a:moveTo>
                  <a:lnTo>
                    <a:pt x="1227121" y="968375"/>
                  </a:lnTo>
                  <a:lnTo>
                    <a:pt x="1229976" y="968375"/>
                  </a:lnTo>
                  <a:lnTo>
                    <a:pt x="1233150" y="968693"/>
                  </a:lnTo>
                  <a:lnTo>
                    <a:pt x="1236006" y="969646"/>
                  </a:lnTo>
                  <a:lnTo>
                    <a:pt x="1238861" y="970599"/>
                  </a:lnTo>
                  <a:lnTo>
                    <a:pt x="1241400" y="971870"/>
                  </a:lnTo>
                  <a:lnTo>
                    <a:pt x="1243939" y="973141"/>
                  </a:lnTo>
                  <a:lnTo>
                    <a:pt x="1246477" y="975048"/>
                  </a:lnTo>
                  <a:lnTo>
                    <a:pt x="1248381" y="976955"/>
                  </a:lnTo>
                  <a:lnTo>
                    <a:pt x="1250285" y="978862"/>
                  </a:lnTo>
                  <a:lnTo>
                    <a:pt x="1252189" y="981404"/>
                  </a:lnTo>
                  <a:lnTo>
                    <a:pt x="1253776" y="983946"/>
                  </a:lnTo>
                  <a:lnTo>
                    <a:pt x="1254727" y="986488"/>
                  </a:lnTo>
                  <a:lnTo>
                    <a:pt x="1255679" y="989348"/>
                  </a:lnTo>
                  <a:lnTo>
                    <a:pt x="1256631" y="992208"/>
                  </a:lnTo>
                  <a:lnTo>
                    <a:pt x="1256949" y="995386"/>
                  </a:lnTo>
                  <a:lnTo>
                    <a:pt x="1256949" y="998246"/>
                  </a:lnTo>
                  <a:lnTo>
                    <a:pt x="1256949" y="1068473"/>
                  </a:lnTo>
                  <a:lnTo>
                    <a:pt x="1257583" y="1072604"/>
                  </a:lnTo>
                  <a:lnTo>
                    <a:pt x="1258535" y="1076417"/>
                  </a:lnTo>
                  <a:lnTo>
                    <a:pt x="1259805" y="1080549"/>
                  </a:lnTo>
                  <a:lnTo>
                    <a:pt x="1261709" y="1084362"/>
                  </a:lnTo>
                  <a:lnTo>
                    <a:pt x="1264247" y="1087539"/>
                  </a:lnTo>
                  <a:lnTo>
                    <a:pt x="1266786" y="1091035"/>
                  </a:lnTo>
                  <a:lnTo>
                    <a:pt x="1269959" y="1093895"/>
                  </a:lnTo>
                  <a:lnTo>
                    <a:pt x="1273767" y="1097073"/>
                  </a:lnTo>
                  <a:lnTo>
                    <a:pt x="1277575" y="1099615"/>
                  </a:lnTo>
                  <a:lnTo>
                    <a:pt x="1281700" y="1101839"/>
                  </a:lnTo>
                  <a:lnTo>
                    <a:pt x="1286460" y="1104064"/>
                  </a:lnTo>
                  <a:lnTo>
                    <a:pt x="1291219" y="1105652"/>
                  </a:lnTo>
                  <a:lnTo>
                    <a:pt x="1296297" y="1106924"/>
                  </a:lnTo>
                  <a:lnTo>
                    <a:pt x="1301374" y="1107877"/>
                  </a:lnTo>
                  <a:lnTo>
                    <a:pt x="1306768" y="1108512"/>
                  </a:lnTo>
                  <a:lnTo>
                    <a:pt x="1312480" y="1108512"/>
                  </a:lnTo>
                  <a:lnTo>
                    <a:pt x="1643763" y="1108512"/>
                  </a:lnTo>
                  <a:lnTo>
                    <a:pt x="1649157" y="1108830"/>
                  </a:lnTo>
                  <a:lnTo>
                    <a:pt x="1655186" y="1109148"/>
                  </a:lnTo>
                  <a:lnTo>
                    <a:pt x="1660898" y="1110101"/>
                  </a:lnTo>
                  <a:lnTo>
                    <a:pt x="1666610" y="1111055"/>
                  </a:lnTo>
                  <a:lnTo>
                    <a:pt x="1672322" y="1112326"/>
                  </a:lnTo>
                  <a:lnTo>
                    <a:pt x="1677716" y="1113915"/>
                  </a:lnTo>
                  <a:lnTo>
                    <a:pt x="1683110" y="1115503"/>
                  </a:lnTo>
                  <a:lnTo>
                    <a:pt x="1688188" y="1118046"/>
                  </a:lnTo>
                  <a:lnTo>
                    <a:pt x="1693265" y="1120270"/>
                  </a:lnTo>
                  <a:lnTo>
                    <a:pt x="1698342" y="1122812"/>
                  </a:lnTo>
                  <a:lnTo>
                    <a:pt x="1703419" y="1125672"/>
                  </a:lnTo>
                  <a:lnTo>
                    <a:pt x="1708179" y="1128532"/>
                  </a:lnTo>
                  <a:lnTo>
                    <a:pt x="1712304" y="1131710"/>
                  </a:lnTo>
                  <a:lnTo>
                    <a:pt x="1717064" y="1135523"/>
                  </a:lnTo>
                  <a:lnTo>
                    <a:pt x="1721189" y="1138701"/>
                  </a:lnTo>
                  <a:lnTo>
                    <a:pt x="1724997" y="1142832"/>
                  </a:lnTo>
                  <a:lnTo>
                    <a:pt x="1729122" y="1146645"/>
                  </a:lnTo>
                  <a:lnTo>
                    <a:pt x="1732295" y="1150776"/>
                  </a:lnTo>
                  <a:lnTo>
                    <a:pt x="1736103" y="1155225"/>
                  </a:lnTo>
                  <a:lnTo>
                    <a:pt x="1738959" y="1159674"/>
                  </a:lnTo>
                  <a:lnTo>
                    <a:pt x="1742132" y="1164440"/>
                  </a:lnTo>
                  <a:lnTo>
                    <a:pt x="1744988" y="1169525"/>
                  </a:lnTo>
                  <a:lnTo>
                    <a:pt x="1747527" y="1174291"/>
                  </a:lnTo>
                  <a:lnTo>
                    <a:pt x="1749748" y="1179375"/>
                  </a:lnTo>
                  <a:lnTo>
                    <a:pt x="1751969" y="1184460"/>
                  </a:lnTo>
                  <a:lnTo>
                    <a:pt x="1753873" y="1189862"/>
                  </a:lnTo>
                  <a:lnTo>
                    <a:pt x="1755460" y="1195582"/>
                  </a:lnTo>
                  <a:lnTo>
                    <a:pt x="1756729" y="1201302"/>
                  </a:lnTo>
                  <a:lnTo>
                    <a:pt x="1757681" y="1207022"/>
                  </a:lnTo>
                  <a:lnTo>
                    <a:pt x="1758316" y="1212741"/>
                  </a:lnTo>
                  <a:lnTo>
                    <a:pt x="1758633" y="1218144"/>
                  </a:lnTo>
                  <a:lnTo>
                    <a:pt x="1758950" y="1224181"/>
                  </a:lnTo>
                  <a:lnTo>
                    <a:pt x="1758950" y="1309980"/>
                  </a:lnTo>
                  <a:lnTo>
                    <a:pt x="1758633" y="1312840"/>
                  </a:lnTo>
                  <a:lnTo>
                    <a:pt x="1758316" y="1316017"/>
                  </a:lnTo>
                  <a:lnTo>
                    <a:pt x="1757681" y="1318877"/>
                  </a:lnTo>
                  <a:lnTo>
                    <a:pt x="1756412" y="1321419"/>
                  </a:lnTo>
                  <a:lnTo>
                    <a:pt x="1755460" y="1324279"/>
                  </a:lnTo>
                  <a:lnTo>
                    <a:pt x="1753873" y="1326504"/>
                  </a:lnTo>
                  <a:lnTo>
                    <a:pt x="1751969" y="1329046"/>
                  </a:lnTo>
                  <a:lnTo>
                    <a:pt x="1750065" y="1331270"/>
                  </a:lnTo>
                  <a:lnTo>
                    <a:pt x="1748161" y="1332859"/>
                  </a:lnTo>
                  <a:lnTo>
                    <a:pt x="1745623" y="1334766"/>
                  </a:lnTo>
                  <a:lnTo>
                    <a:pt x="1743084" y="1336355"/>
                  </a:lnTo>
                  <a:lnTo>
                    <a:pt x="1740546" y="1337626"/>
                  </a:lnTo>
                  <a:lnTo>
                    <a:pt x="1737690" y="1338579"/>
                  </a:lnTo>
                  <a:lnTo>
                    <a:pt x="1734834" y="1339215"/>
                  </a:lnTo>
                  <a:lnTo>
                    <a:pt x="1731978" y="1339532"/>
                  </a:lnTo>
                  <a:lnTo>
                    <a:pt x="1728805" y="1339850"/>
                  </a:lnTo>
                  <a:lnTo>
                    <a:pt x="1725631" y="1339532"/>
                  </a:lnTo>
                  <a:lnTo>
                    <a:pt x="1722776" y="1339215"/>
                  </a:lnTo>
                  <a:lnTo>
                    <a:pt x="1719920" y="1338579"/>
                  </a:lnTo>
                  <a:lnTo>
                    <a:pt x="1717064" y="1337626"/>
                  </a:lnTo>
                  <a:lnTo>
                    <a:pt x="1714525" y="1336355"/>
                  </a:lnTo>
                  <a:lnTo>
                    <a:pt x="1711987" y="1334766"/>
                  </a:lnTo>
                  <a:lnTo>
                    <a:pt x="1709765" y="1332859"/>
                  </a:lnTo>
                  <a:lnTo>
                    <a:pt x="1707544" y="1331270"/>
                  </a:lnTo>
                  <a:lnTo>
                    <a:pt x="1705640" y="1329046"/>
                  </a:lnTo>
                  <a:lnTo>
                    <a:pt x="1704054" y="1326504"/>
                  </a:lnTo>
                  <a:lnTo>
                    <a:pt x="1702467" y="1324279"/>
                  </a:lnTo>
                  <a:lnTo>
                    <a:pt x="1700880" y="1321419"/>
                  </a:lnTo>
                  <a:lnTo>
                    <a:pt x="1699928" y="1318877"/>
                  </a:lnTo>
                  <a:lnTo>
                    <a:pt x="1699294" y="1316017"/>
                  </a:lnTo>
                  <a:lnTo>
                    <a:pt x="1698977" y="1312840"/>
                  </a:lnTo>
                  <a:lnTo>
                    <a:pt x="1698659" y="1309980"/>
                  </a:lnTo>
                  <a:lnTo>
                    <a:pt x="1698659" y="1224181"/>
                  </a:lnTo>
                  <a:lnTo>
                    <a:pt x="1698342" y="1218461"/>
                  </a:lnTo>
                  <a:lnTo>
                    <a:pt x="1697707" y="1213377"/>
                  </a:lnTo>
                  <a:lnTo>
                    <a:pt x="1696438" y="1207975"/>
                  </a:lnTo>
                  <a:lnTo>
                    <a:pt x="1694217" y="1202891"/>
                  </a:lnTo>
                  <a:lnTo>
                    <a:pt x="1691995" y="1197806"/>
                  </a:lnTo>
                  <a:lnTo>
                    <a:pt x="1689457" y="1193675"/>
                  </a:lnTo>
                  <a:lnTo>
                    <a:pt x="1685966" y="1189226"/>
                  </a:lnTo>
                  <a:lnTo>
                    <a:pt x="1682793" y="1185095"/>
                  </a:lnTo>
                  <a:lnTo>
                    <a:pt x="1678668" y="1181918"/>
                  </a:lnTo>
                  <a:lnTo>
                    <a:pt x="1674226" y="1178422"/>
                  </a:lnTo>
                  <a:lnTo>
                    <a:pt x="1670100" y="1175880"/>
                  </a:lnTo>
                  <a:lnTo>
                    <a:pt x="1665023" y="1173338"/>
                  </a:lnTo>
                  <a:lnTo>
                    <a:pt x="1659946" y="1171431"/>
                  </a:lnTo>
                  <a:lnTo>
                    <a:pt x="1654552" y="1170160"/>
                  </a:lnTo>
                  <a:lnTo>
                    <a:pt x="1649157" y="1169525"/>
                  </a:lnTo>
                  <a:lnTo>
                    <a:pt x="1643763" y="1169207"/>
                  </a:lnTo>
                  <a:lnTo>
                    <a:pt x="1312480" y="1169207"/>
                  </a:lnTo>
                  <a:lnTo>
                    <a:pt x="1306451" y="1169207"/>
                  </a:lnTo>
                  <a:lnTo>
                    <a:pt x="1300739" y="1168571"/>
                  </a:lnTo>
                  <a:lnTo>
                    <a:pt x="1294710" y="1167936"/>
                  </a:lnTo>
                  <a:lnTo>
                    <a:pt x="1288998" y="1166982"/>
                  </a:lnTo>
                  <a:lnTo>
                    <a:pt x="1283604" y="1165711"/>
                  </a:lnTo>
                  <a:lnTo>
                    <a:pt x="1278209" y="1164440"/>
                  </a:lnTo>
                  <a:lnTo>
                    <a:pt x="1272815" y="1163169"/>
                  </a:lnTo>
                  <a:lnTo>
                    <a:pt x="1267420" y="1161262"/>
                  </a:lnTo>
                  <a:lnTo>
                    <a:pt x="1262343" y="1159038"/>
                  </a:lnTo>
                  <a:lnTo>
                    <a:pt x="1257583" y="1157131"/>
                  </a:lnTo>
                  <a:lnTo>
                    <a:pt x="1252824" y="1154272"/>
                  </a:lnTo>
                  <a:lnTo>
                    <a:pt x="1248064" y="1152047"/>
                  </a:lnTo>
                  <a:lnTo>
                    <a:pt x="1243304" y="1149187"/>
                  </a:lnTo>
                  <a:lnTo>
                    <a:pt x="1239179" y="1146009"/>
                  </a:lnTo>
                  <a:lnTo>
                    <a:pt x="1234736" y="1143150"/>
                  </a:lnTo>
                  <a:lnTo>
                    <a:pt x="1230611" y="1139654"/>
                  </a:lnTo>
                  <a:lnTo>
                    <a:pt x="1227121" y="1136159"/>
                  </a:lnTo>
                  <a:lnTo>
                    <a:pt x="1223313" y="1132345"/>
                  </a:lnTo>
                  <a:lnTo>
                    <a:pt x="1220140" y="1128532"/>
                  </a:lnTo>
                  <a:lnTo>
                    <a:pt x="1216649" y="1124719"/>
                  </a:lnTo>
                  <a:lnTo>
                    <a:pt x="1213793" y="1120588"/>
                  </a:lnTo>
                  <a:lnTo>
                    <a:pt x="1210937" y="1116457"/>
                  </a:lnTo>
                  <a:lnTo>
                    <a:pt x="1208399" y="1112008"/>
                  </a:lnTo>
                  <a:lnTo>
                    <a:pt x="1206177" y="1107559"/>
                  </a:lnTo>
                  <a:lnTo>
                    <a:pt x="1203956" y="1103428"/>
                  </a:lnTo>
                  <a:lnTo>
                    <a:pt x="1202052" y="1098661"/>
                  </a:lnTo>
                  <a:lnTo>
                    <a:pt x="1200783" y="1093577"/>
                  </a:lnTo>
                  <a:lnTo>
                    <a:pt x="1199196" y="1088811"/>
                  </a:lnTo>
                  <a:lnTo>
                    <a:pt x="1198244" y="1084044"/>
                  </a:lnTo>
                  <a:lnTo>
                    <a:pt x="1197610" y="1078960"/>
                  </a:lnTo>
                  <a:lnTo>
                    <a:pt x="1196975" y="1073875"/>
                  </a:lnTo>
                  <a:lnTo>
                    <a:pt x="1196975" y="1068473"/>
                  </a:lnTo>
                  <a:lnTo>
                    <a:pt x="1196975" y="998246"/>
                  </a:lnTo>
                  <a:lnTo>
                    <a:pt x="1196975" y="995386"/>
                  </a:lnTo>
                  <a:lnTo>
                    <a:pt x="1197610" y="992208"/>
                  </a:lnTo>
                  <a:lnTo>
                    <a:pt x="1198244" y="989348"/>
                  </a:lnTo>
                  <a:lnTo>
                    <a:pt x="1199196" y="986488"/>
                  </a:lnTo>
                  <a:lnTo>
                    <a:pt x="1200783" y="983946"/>
                  </a:lnTo>
                  <a:lnTo>
                    <a:pt x="1202052" y="981404"/>
                  </a:lnTo>
                  <a:lnTo>
                    <a:pt x="1203956" y="978862"/>
                  </a:lnTo>
                  <a:lnTo>
                    <a:pt x="1205543" y="976955"/>
                  </a:lnTo>
                  <a:lnTo>
                    <a:pt x="1208081" y="975048"/>
                  </a:lnTo>
                  <a:lnTo>
                    <a:pt x="1210303" y="973141"/>
                  </a:lnTo>
                  <a:lnTo>
                    <a:pt x="1212841" y="971870"/>
                  </a:lnTo>
                  <a:lnTo>
                    <a:pt x="1215380" y="970599"/>
                  </a:lnTo>
                  <a:lnTo>
                    <a:pt x="1217918" y="969646"/>
                  </a:lnTo>
                  <a:lnTo>
                    <a:pt x="1221092" y="968693"/>
                  </a:lnTo>
                  <a:lnTo>
                    <a:pt x="1223947" y="968375"/>
                  </a:lnTo>
                  <a:close/>
                  <a:moveTo>
                    <a:pt x="792181" y="968375"/>
                  </a:moveTo>
                  <a:lnTo>
                    <a:pt x="795354" y="968375"/>
                  </a:lnTo>
                  <a:lnTo>
                    <a:pt x="798528" y="968375"/>
                  </a:lnTo>
                  <a:lnTo>
                    <a:pt x="801701" y="968693"/>
                  </a:lnTo>
                  <a:lnTo>
                    <a:pt x="804239" y="969646"/>
                  </a:lnTo>
                  <a:lnTo>
                    <a:pt x="807413" y="970599"/>
                  </a:lnTo>
                  <a:lnTo>
                    <a:pt x="809634" y="971870"/>
                  </a:lnTo>
                  <a:lnTo>
                    <a:pt x="812172" y="973141"/>
                  </a:lnTo>
                  <a:lnTo>
                    <a:pt x="814711" y="975048"/>
                  </a:lnTo>
                  <a:lnTo>
                    <a:pt x="816615" y="976955"/>
                  </a:lnTo>
                  <a:lnTo>
                    <a:pt x="818519" y="978862"/>
                  </a:lnTo>
                  <a:lnTo>
                    <a:pt x="820423" y="981404"/>
                  </a:lnTo>
                  <a:lnTo>
                    <a:pt x="822009" y="983946"/>
                  </a:lnTo>
                  <a:lnTo>
                    <a:pt x="822961" y="986488"/>
                  </a:lnTo>
                  <a:lnTo>
                    <a:pt x="824231" y="989348"/>
                  </a:lnTo>
                  <a:lnTo>
                    <a:pt x="824865" y="992208"/>
                  </a:lnTo>
                  <a:lnTo>
                    <a:pt x="825183" y="995386"/>
                  </a:lnTo>
                  <a:lnTo>
                    <a:pt x="825500" y="998246"/>
                  </a:lnTo>
                  <a:lnTo>
                    <a:pt x="825500" y="1083408"/>
                  </a:lnTo>
                  <a:lnTo>
                    <a:pt x="825183" y="1089446"/>
                  </a:lnTo>
                  <a:lnTo>
                    <a:pt x="824865" y="1095484"/>
                  </a:lnTo>
                  <a:lnTo>
                    <a:pt x="824231" y="1101204"/>
                  </a:lnTo>
                  <a:lnTo>
                    <a:pt x="823279" y="1106924"/>
                  </a:lnTo>
                  <a:lnTo>
                    <a:pt x="822009" y="1112643"/>
                  </a:lnTo>
                  <a:lnTo>
                    <a:pt x="820423" y="1118046"/>
                  </a:lnTo>
                  <a:lnTo>
                    <a:pt x="818519" y="1123448"/>
                  </a:lnTo>
                  <a:lnTo>
                    <a:pt x="816298" y="1128532"/>
                  </a:lnTo>
                  <a:lnTo>
                    <a:pt x="814076" y="1133616"/>
                  </a:lnTo>
                  <a:lnTo>
                    <a:pt x="811538" y="1138701"/>
                  </a:lnTo>
                  <a:lnTo>
                    <a:pt x="808682" y="1143467"/>
                  </a:lnTo>
                  <a:lnTo>
                    <a:pt x="805509" y="1147916"/>
                  </a:lnTo>
                  <a:lnTo>
                    <a:pt x="802653" y="1152683"/>
                  </a:lnTo>
                  <a:lnTo>
                    <a:pt x="799162" y="1157131"/>
                  </a:lnTo>
                  <a:lnTo>
                    <a:pt x="795672" y="1161580"/>
                  </a:lnTo>
                  <a:lnTo>
                    <a:pt x="791547" y="1165394"/>
                  </a:lnTo>
                  <a:lnTo>
                    <a:pt x="787739" y="1169207"/>
                  </a:lnTo>
                  <a:lnTo>
                    <a:pt x="783614" y="1172702"/>
                  </a:lnTo>
                  <a:lnTo>
                    <a:pt x="779171" y="1176198"/>
                  </a:lnTo>
                  <a:lnTo>
                    <a:pt x="774729" y="1179375"/>
                  </a:lnTo>
                  <a:lnTo>
                    <a:pt x="769969" y="1182553"/>
                  </a:lnTo>
                  <a:lnTo>
                    <a:pt x="764892" y="1185095"/>
                  </a:lnTo>
                  <a:lnTo>
                    <a:pt x="760132" y="1187955"/>
                  </a:lnTo>
                  <a:lnTo>
                    <a:pt x="754737" y="1190180"/>
                  </a:lnTo>
                  <a:lnTo>
                    <a:pt x="749978" y="1192086"/>
                  </a:lnTo>
                  <a:lnTo>
                    <a:pt x="744583" y="1193993"/>
                  </a:lnTo>
                  <a:lnTo>
                    <a:pt x="738871" y="1195582"/>
                  </a:lnTo>
                  <a:lnTo>
                    <a:pt x="733160" y="1196853"/>
                  </a:lnTo>
                  <a:lnTo>
                    <a:pt x="727448" y="1197806"/>
                  </a:lnTo>
                  <a:lnTo>
                    <a:pt x="721736" y="1198442"/>
                  </a:lnTo>
                  <a:lnTo>
                    <a:pt x="716024" y="1199077"/>
                  </a:lnTo>
                  <a:lnTo>
                    <a:pt x="710312" y="1199077"/>
                  </a:lnTo>
                  <a:lnTo>
                    <a:pt x="379030" y="1199077"/>
                  </a:lnTo>
                  <a:lnTo>
                    <a:pt x="373318" y="1199395"/>
                  </a:lnTo>
                  <a:lnTo>
                    <a:pt x="367923" y="1200348"/>
                  </a:lnTo>
                  <a:lnTo>
                    <a:pt x="362846" y="1201302"/>
                  </a:lnTo>
                  <a:lnTo>
                    <a:pt x="357769" y="1202573"/>
                  </a:lnTo>
                  <a:lnTo>
                    <a:pt x="353009" y="1204162"/>
                  </a:lnTo>
                  <a:lnTo>
                    <a:pt x="348250" y="1206386"/>
                  </a:lnTo>
                  <a:lnTo>
                    <a:pt x="344124" y="1208610"/>
                  </a:lnTo>
                  <a:lnTo>
                    <a:pt x="340316" y="1211153"/>
                  </a:lnTo>
                  <a:lnTo>
                    <a:pt x="336509" y="1214013"/>
                  </a:lnTo>
                  <a:lnTo>
                    <a:pt x="333335" y="1217190"/>
                  </a:lnTo>
                  <a:lnTo>
                    <a:pt x="330797" y="1220686"/>
                  </a:lnTo>
                  <a:lnTo>
                    <a:pt x="328258" y="1223863"/>
                  </a:lnTo>
                  <a:lnTo>
                    <a:pt x="326354" y="1227677"/>
                  </a:lnTo>
                  <a:lnTo>
                    <a:pt x="325085" y="1231490"/>
                  </a:lnTo>
                  <a:lnTo>
                    <a:pt x="324133" y="1235303"/>
                  </a:lnTo>
                  <a:lnTo>
                    <a:pt x="324133" y="1239434"/>
                  </a:lnTo>
                  <a:lnTo>
                    <a:pt x="324133" y="1309980"/>
                  </a:lnTo>
                  <a:lnTo>
                    <a:pt x="323498" y="1312840"/>
                  </a:lnTo>
                  <a:lnTo>
                    <a:pt x="323181" y="1316017"/>
                  </a:lnTo>
                  <a:lnTo>
                    <a:pt x="322547" y="1318877"/>
                  </a:lnTo>
                  <a:lnTo>
                    <a:pt x="321595" y="1321419"/>
                  </a:lnTo>
                  <a:lnTo>
                    <a:pt x="320325" y="1324279"/>
                  </a:lnTo>
                  <a:lnTo>
                    <a:pt x="318739" y="1326504"/>
                  </a:lnTo>
                  <a:lnTo>
                    <a:pt x="316835" y="1329046"/>
                  </a:lnTo>
                  <a:lnTo>
                    <a:pt x="314931" y="1331270"/>
                  </a:lnTo>
                  <a:lnTo>
                    <a:pt x="313027" y="1332859"/>
                  </a:lnTo>
                  <a:lnTo>
                    <a:pt x="310488" y="1334766"/>
                  </a:lnTo>
                  <a:lnTo>
                    <a:pt x="307950" y="1336355"/>
                  </a:lnTo>
                  <a:lnTo>
                    <a:pt x="305411" y="1337626"/>
                  </a:lnTo>
                  <a:lnTo>
                    <a:pt x="302555" y="1338579"/>
                  </a:lnTo>
                  <a:lnTo>
                    <a:pt x="300017" y="1339215"/>
                  </a:lnTo>
                  <a:lnTo>
                    <a:pt x="296844" y="1339532"/>
                  </a:lnTo>
                  <a:lnTo>
                    <a:pt x="293670" y="1339850"/>
                  </a:lnTo>
                  <a:lnTo>
                    <a:pt x="290497" y="1339532"/>
                  </a:lnTo>
                  <a:lnTo>
                    <a:pt x="287641" y="1339215"/>
                  </a:lnTo>
                  <a:lnTo>
                    <a:pt x="284785" y="1338579"/>
                  </a:lnTo>
                  <a:lnTo>
                    <a:pt x="281930" y="1337626"/>
                  </a:lnTo>
                  <a:lnTo>
                    <a:pt x="279391" y="1336355"/>
                  </a:lnTo>
                  <a:lnTo>
                    <a:pt x="276852" y="1334766"/>
                  </a:lnTo>
                  <a:lnTo>
                    <a:pt x="274631" y="1332859"/>
                  </a:lnTo>
                  <a:lnTo>
                    <a:pt x="272727" y="1331270"/>
                  </a:lnTo>
                  <a:lnTo>
                    <a:pt x="270506" y="1329046"/>
                  </a:lnTo>
                  <a:lnTo>
                    <a:pt x="268919" y="1326504"/>
                  </a:lnTo>
                  <a:lnTo>
                    <a:pt x="267333" y="1324279"/>
                  </a:lnTo>
                  <a:lnTo>
                    <a:pt x="265746" y="1321419"/>
                  </a:lnTo>
                  <a:lnTo>
                    <a:pt x="264794" y="1318877"/>
                  </a:lnTo>
                  <a:lnTo>
                    <a:pt x="264160" y="1316017"/>
                  </a:lnTo>
                  <a:lnTo>
                    <a:pt x="263842" y="1312840"/>
                  </a:lnTo>
                  <a:lnTo>
                    <a:pt x="263525" y="1309980"/>
                  </a:lnTo>
                  <a:lnTo>
                    <a:pt x="263525" y="1239434"/>
                  </a:lnTo>
                  <a:lnTo>
                    <a:pt x="263842" y="1234350"/>
                  </a:lnTo>
                  <a:lnTo>
                    <a:pt x="264160" y="1229266"/>
                  </a:lnTo>
                  <a:lnTo>
                    <a:pt x="264794" y="1224181"/>
                  </a:lnTo>
                  <a:lnTo>
                    <a:pt x="265746" y="1219415"/>
                  </a:lnTo>
                  <a:lnTo>
                    <a:pt x="267333" y="1214330"/>
                  </a:lnTo>
                  <a:lnTo>
                    <a:pt x="268919" y="1209564"/>
                  </a:lnTo>
                  <a:lnTo>
                    <a:pt x="270506" y="1204797"/>
                  </a:lnTo>
                  <a:lnTo>
                    <a:pt x="272727" y="1200348"/>
                  </a:lnTo>
                  <a:lnTo>
                    <a:pt x="274948" y="1195900"/>
                  </a:lnTo>
                  <a:lnTo>
                    <a:pt x="277487" y="1191451"/>
                  </a:lnTo>
                  <a:lnTo>
                    <a:pt x="280343" y="1187638"/>
                  </a:lnTo>
                  <a:lnTo>
                    <a:pt x="283199" y="1183189"/>
                  </a:lnTo>
                  <a:lnTo>
                    <a:pt x="286689" y="1179375"/>
                  </a:lnTo>
                  <a:lnTo>
                    <a:pt x="289863" y="1175562"/>
                  </a:lnTo>
                  <a:lnTo>
                    <a:pt x="293670" y="1171749"/>
                  </a:lnTo>
                  <a:lnTo>
                    <a:pt x="297478" y="1168571"/>
                  </a:lnTo>
                  <a:lnTo>
                    <a:pt x="301603" y="1165076"/>
                  </a:lnTo>
                  <a:lnTo>
                    <a:pt x="305729" y="1162216"/>
                  </a:lnTo>
                  <a:lnTo>
                    <a:pt x="309854" y="1159038"/>
                  </a:lnTo>
                  <a:lnTo>
                    <a:pt x="314614" y="1156178"/>
                  </a:lnTo>
                  <a:lnTo>
                    <a:pt x="319373" y="1153318"/>
                  </a:lnTo>
                  <a:lnTo>
                    <a:pt x="324133" y="1151094"/>
                  </a:lnTo>
                  <a:lnTo>
                    <a:pt x="328893" y="1149187"/>
                  </a:lnTo>
                  <a:lnTo>
                    <a:pt x="334287" y="1146963"/>
                  </a:lnTo>
                  <a:lnTo>
                    <a:pt x="339365" y="1145056"/>
                  </a:lnTo>
                  <a:lnTo>
                    <a:pt x="344759" y="1143467"/>
                  </a:lnTo>
                  <a:lnTo>
                    <a:pt x="350471" y="1142196"/>
                  </a:lnTo>
                  <a:lnTo>
                    <a:pt x="355548" y="1140925"/>
                  </a:lnTo>
                  <a:lnTo>
                    <a:pt x="361260" y="1139972"/>
                  </a:lnTo>
                  <a:lnTo>
                    <a:pt x="367289" y="1139336"/>
                  </a:lnTo>
                  <a:lnTo>
                    <a:pt x="373001" y="1139018"/>
                  </a:lnTo>
                  <a:lnTo>
                    <a:pt x="379030" y="1139018"/>
                  </a:lnTo>
                  <a:lnTo>
                    <a:pt x="710312" y="1139018"/>
                  </a:lnTo>
                  <a:lnTo>
                    <a:pt x="715707" y="1138701"/>
                  </a:lnTo>
                  <a:lnTo>
                    <a:pt x="721101" y="1138065"/>
                  </a:lnTo>
                  <a:lnTo>
                    <a:pt x="726496" y="1136476"/>
                  </a:lnTo>
                  <a:lnTo>
                    <a:pt x="731573" y="1134570"/>
                  </a:lnTo>
                  <a:lnTo>
                    <a:pt x="736650" y="1132345"/>
                  </a:lnTo>
                  <a:lnTo>
                    <a:pt x="740775" y="1129803"/>
                  </a:lnTo>
                  <a:lnTo>
                    <a:pt x="745218" y="1126308"/>
                  </a:lnTo>
                  <a:lnTo>
                    <a:pt x="749343" y="1122812"/>
                  </a:lnTo>
                  <a:lnTo>
                    <a:pt x="752833" y="1118999"/>
                  </a:lnTo>
                  <a:lnTo>
                    <a:pt x="756007" y="1114550"/>
                  </a:lnTo>
                  <a:lnTo>
                    <a:pt x="758545" y="1110101"/>
                  </a:lnTo>
                  <a:lnTo>
                    <a:pt x="760766" y="1105335"/>
                  </a:lnTo>
                  <a:lnTo>
                    <a:pt x="762988" y="1099933"/>
                  </a:lnTo>
                  <a:lnTo>
                    <a:pt x="764257" y="1094848"/>
                  </a:lnTo>
                  <a:lnTo>
                    <a:pt x="765209" y="1089128"/>
                  </a:lnTo>
                  <a:lnTo>
                    <a:pt x="765209" y="1083408"/>
                  </a:lnTo>
                  <a:lnTo>
                    <a:pt x="765209" y="998246"/>
                  </a:lnTo>
                  <a:lnTo>
                    <a:pt x="765526" y="995386"/>
                  </a:lnTo>
                  <a:lnTo>
                    <a:pt x="765844" y="992208"/>
                  </a:lnTo>
                  <a:lnTo>
                    <a:pt x="766478" y="989348"/>
                  </a:lnTo>
                  <a:lnTo>
                    <a:pt x="767747" y="986488"/>
                  </a:lnTo>
                  <a:lnTo>
                    <a:pt x="769017" y="983946"/>
                  </a:lnTo>
                  <a:lnTo>
                    <a:pt x="770603" y="981404"/>
                  </a:lnTo>
                  <a:lnTo>
                    <a:pt x="772190" y="978862"/>
                  </a:lnTo>
                  <a:lnTo>
                    <a:pt x="774094" y="976955"/>
                  </a:lnTo>
                  <a:lnTo>
                    <a:pt x="776315" y="975048"/>
                  </a:lnTo>
                  <a:lnTo>
                    <a:pt x="778536" y="973141"/>
                  </a:lnTo>
                  <a:lnTo>
                    <a:pt x="781392" y="971870"/>
                  </a:lnTo>
                  <a:lnTo>
                    <a:pt x="783614" y="970599"/>
                  </a:lnTo>
                  <a:lnTo>
                    <a:pt x="786469" y="969646"/>
                  </a:lnTo>
                  <a:lnTo>
                    <a:pt x="789325" y="968693"/>
                  </a:lnTo>
                  <a:lnTo>
                    <a:pt x="792181" y="968375"/>
                  </a:lnTo>
                  <a:close/>
                  <a:moveTo>
                    <a:pt x="854248" y="475049"/>
                  </a:moveTo>
                  <a:lnTo>
                    <a:pt x="968334" y="729382"/>
                  </a:lnTo>
                  <a:lnTo>
                    <a:pt x="999072" y="623496"/>
                  </a:lnTo>
                  <a:lnTo>
                    <a:pt x="996361" y="622927"/>
                  </a:lnTo>
                  <a:lnTo>
                    <a:pt x="990612" y="621333"/>
                  </a:lnTo>
                  <a:lnTo>
                    <a:pt x="985184" y="619103"/>
                  </a:lnTo>
                  <a:lnTo>
                    <a:pt x="980393" y="616553"/>
                  </a:lnTo>
                  <a:lnTo>
                    <a:pt x="975603" y="614004"/>
                  </a:lnTo>
                  <a:lnTo>
                    <a:pt x="971132" y="611136"/>
                  </a:lnTo>
                  <a:lnTo>
                    <a:pt x="966981" y="607950"/>
                  </a:lnTo>
                  <a:lnTo>
                    <a:pt x="963468" y="604444"/>
                  </a:lnTo>
                  <a:lnTo>
                    <a:pt x="959636" y="600620"/>
                  </a:lnTo>
                  <a:lnTo>
                    <a:pt x="956762" y="597115"/>
                  </a:lnTo>
                  <a:lnTo>
                    <a:pt x="953568" y="593291"/>
                  </a:lnTo>
                  <a:lnTo>
                    <a:pt x="951014" y="589467"/>
                  </a:lnTo>
                  <a:lnTo>
                    <a:pt x="948778" y="585325"/>
                  </a:lnTo>
                  <a:lnTo>
                    <a:pt x="944308" y="577677"/>
                  </a:lnTo>
                  <a:lnTo>
                    <a:pt x="940795" y="570029"/>
                  </a:lnTo>
                  <a:lnTo>
                    <a:pt x="938559" y="563018"/>
                  </a:lnTo>
                  <a:lnTo>
                    <a:pt x="936643" y="556645"/>
                  </a:lnTo>
                  <a:lnTo>
                    <a:pt x="935366" y="550909"/>
                  </a:lnTo>
                  <a:lnTo>
                    <a:pt x="934089" y="546767"/>
                  </a:lnTo>
                  <a:lnTo>
                    <a:pt x="933450" y="543261"/>
                  </a:lnTo>
                  <a:lnTo>
                    <a:pt x="937921" y="545492"/>
                  </a:lnTo>
                  <a:lnTo>
                    <a:pt x="942711" y="547723"/>
                  </a:lnTo>
                  <a:lnTo>
                    <a:pt x="949098" y="550909"/>
                  </a:lnTo>
                  <a:lnTo>
                    <a:pt x="957081" y="554096"/>
                  </a:lnTo>
                  <a:lnTo>
                    <a:pt x="966342" y="557601"/>
                  </a:lnTo>
                  <a:lnTo>
                    <a:pt x="976880" y="560469"/>
                  </a:lnTo>
                  <a:lnTo>
                    <a:pt x="982629" y="561744"/>
                  </a:lnTo>
                  <a:lnTo>
                    <a:pt x="988377" y="563337"/>
                  </a:lnTo>
                  <a:lnTo>
                    <a:pt x="994445" y="564293"/>
                  </a:lnTo>
                  <a:lnTo>
                    <a:pt x="1000831" y="565249"/>
                  </a:lnTo>
                  <a:lnTo>
                    <a:pt x="1007218" y="565886"/>
                  </a:lnTo>
                  <a:lnTo>
                    <a:pt x="1013924" y="566205"/>
                  </a:lnTo>
                  <a:lnTo>
                    <a:pt x="1020631" y="566205"/>
                  </a:lnTo>
                  <a:lnTo>
                    <a:pt x="1027656" y="565886"/>
                  </a:lnTo>
                  <a:lnTo>
                    <a:pt x="1034682" y="565568"/>
                  </a:lnTo>
                  <a:lnTo>
                    <a:pt x="1041707" y="564293"/>
                  </a:lnTo>
                  <a:lnTo>
                    <a:pt x="1048733" y="563018"/>
                  </a:lnTo>
                  <a:lnTo>
                    <a:pt x="1055758" y="560788"/>
                  </a:lnTo>
                  <a:lnTo>
                    <a:pt x="1063103" y="558557"/>
                  </a:lnTo>
                  <a:lnTo>
                    <a:pt x="1070129" y="555371"/>
                  </a:lnTo>
                  <a:lnTo>
                    <a:pt x="1077474" y="552184"/>
                  </a:lnTo>
                  <a:lnTo>
                    <a:pt x="1084499" y="548041"/>
                  </a:lnTo>
                  <a:lnTo>
                    <a:pt x="1091525" y="543580"/>
                  </a:lnTo>
                  <a:lnTo>
                    <a:pt x="1098550" y="538163"/>
                  </a:lnTo>
                  <a:lnTo>
                    <a:pt x="1098231" y="541668"/>
                  </a:lnTo>
                  <a:lnTo>
                    <a:pt x="1097592" y="545811"/>
                  </a:lnTo>
                  <a:lnTo>
                    <a:pt x="1096315" y="551228"/>
                  </a:lnTo>
                  <a:lnTo>
                    <a:pt x="1095037" y="557920"/>
                  </a:lnTo>
                  <a:lnTo>
                    <a:pt x="1092802" y="564930"/>
                  </a:lnTo>
                  <a:lnTo>
                    <a:pt x="1089928" y="572578"/>
                  </a:lnTo>
                  <a:lnTo>
                    <a:pt x="1086734" y="580545"/>
                  </a:lnTo>
                  <a:lnTo>
                    <a:pt x="1084818" y="584687"/>
                  </a:lnTo>
                  <a:lnTo>
                    <a:pt x="1082264" y="588830"/>
                  </a:lnTo>
                  <a:lnTo>
                    <a:pt x="1080028" y="592654"/>
                  </a:lnTo>
                  <a:lnTo>
                    <a:pt x="1077474" y="596478"/>
                  </a:lnTo>
                  <a:lnTo>
                    <a:pt x="1074280" y="599983"/>
                  </a:lnTo>
                  <a:lnTo>
                    <a:pt x="1071406" y="603807"/>
                  </a:lnTo>
                  <a:lnTo>
                    <a:pt x="1067574" y="606994"/>
                  </a:lnTo>
                  <a:lnTo>
                    <a:pt x="1063742" y="610499"/>
                  </a:lnTo>
                  <a:lnTo>
                    <a:pt x="1059910" y="613367"/>
                  </a:lnTo>
                  <a:lnTo>
                    <a:pt x="1055439" y="616235"/>
                  </a:lnTo>
                  <a:lnTo>
                    <a:pt x="1050968" y="618465"/>
                  </a:lnTo>
                  <a:lnTo>
                    <a:pt x="1046178" y="621015"/>
                  </a:lnTo>
                  <a:lnTo>
                    <a:pt x="1043098" y="621918"/>
                  </a:lnTo>
                  <a:lnTo>
                    <a:pt x="1058953" y="723182"/>
                  </a:lnTo>
                  <a:lnTo>
                    <a:pt x="1183794" y="477832"/>
                  </a:lnTo>
                  <a:lnTo>
                    <a:pt x="1184474" y="476886"/>
                  </a:lnTo>
                  <a:lnTo>
                    <a:pt x="1201924" y="486411"/>
                  </a:lnTo>
                  <a:lnTo>
                    <a:pt x="1218105" y="495301"/>
                  </a:lnTo>
                  <a:lnTo>
                    <a:pt x="1234286" y="505143"/>
                  </a:lnTo>
                  <a:lnTo>
                    <a:pt x="1249515" y="514351"/>
                  </a:lnTo>
                  <a:lnTo>
                    <a:pt x="1264744" y="524193"/>
                  </a:lnTo>
                  <a:lnTo>
                    <a:pt x="1279021" y="534036"/>
                  </a:lnTo>
                  <a:lnTo>
                    <a:pt x="1292664" y="544513"/>
                  </a:lnTo>
                  <a:lnTo>
                    <a:pt x="1305989" y="554673"/>
                  </a:lnTo>
                  <a:lnTo>
                    <a:pt x="1318680" y="565468"/>
                  </a:lnTo>
                  <a:lnTo>
                    <a:pt x="1330736" y="576263"/>
                  </a:lnTo>
                  <a:lnTo>
                    <a:pt x="1342475" y="587693"/>
                  </a:lnTo>
                  <a:lnTo>
                    <a:pt x="1353263" y="599123"/>
                  </a:lnTo>
                  <a:lnTo>
                    <a:pt x="1363733" y="611188"/>
                  </a:lnTo>
                  <a:lnTo>
                    <a:pt x="1373885" y="623253"/>
                  </a:lnTo>
                  <a:lnTo>
                    <a:pt x="1383086" y="635953"/>
                  </a:lnTo>
                  <a:lnTo>
                    <a:pt x="1391970" y="649288"/>
                  </a:lnTo>
                  <a:lnTo>
                    <a:pt x="1400536" y="662623"/>
                  </a:lnTo>
                  <a:lnTo>
                    <a:pt x="1408150" y="676593"/>
                  </a:lnTo>
                  <a:lnTo>
                    <a:pt x="1415130" y="691516"/>
                  </a:lnTo>
                  <a:lnTo>
                    <a:pt x="1422110" y="706121"/>
                  </a:lnTo>
                  <a:lnTo>
                    <a:pt x="1428139" y="721678"/>
                  </a:lnTo>
                  <a:lnTo>
                    <a:pt x="1433849" y="737871"/>
                  </a:lnTo>
                  <a:lnTo>
                    <a:pt x="1438926" y="754381"/>
                  </a:lnTo>
                  <a:lnTo>
                    <a:pt x="1443368" y="771526"/>
                  </a:lnTo>
                  <a:lnTo>
                    <a:pt x="1447492" y="789623"/>
                  </a:lnTo>
                  <a:lnTo>
                    <a:pt x="1450982" y="808039"/>
                  </a:lnTo>
                  <a:lnTo>
                    <a:pt x="1453837" y="827406"/>
                  </a:lnTo>
                  <a:lnTo>
                    <a:pt x="1456058" y="847091"/>
                  </a:lnTo>
                  <a:lnTo>
                    <a:pt x="1457962" y="867729"/>
                  </a:lnTo>
                  <a:lnTo>
                    <a:pt x="1459231" y="888684"/>
                  </a:lnTo>
                  <a:lnTo>
                    <a:pt x="1460183" y="910909"/>
                  </a:lnTo>
                  <a:lnTo>
                    <a:pt x="1460500" y="933451"/>
                  </a:lnTo>
                  <a:lnTo>
                    <a:pt x="581025" y="933451"/>
                  </a:lnTo>
                  <a:lnTo>
                    <a:pt x="581342" y="910274"/>
                  </a:lnTo>
                  <a:lnTo>
                    <a:pt x="581660" y="887414"/>
                  </a:lnTo>
                  <a:lnTo>
                    <a:pt x="582929" y="865506"/>
                  </a:lnTo>
                  <a:lnTo>
                    <a:pt x="584198" y="844234"/>
                  </a:lnTo>
                  <a:lnTo>
                    <a:pt x="585784" y="823914"/>
                  </a:lnTo>
                  <a:lnTo>
                    <a:pt x="587688" y="804228"/>
                  </a:lnTo>
                  <a:lnTo>
                    <a:pt x="590543" y="785178"/>
                  </a:lnTo>
                  <a:lnTo>
                    <a:pt x="593399" y="767081"/>
                  </a:lnTo>
                  <a:lnTo>
                    <a:pt x="596889" y="749618"/>
                  </a:lnTo>
                  <a:lnTo>
                    <a:pt x="600696" y="732791"/>
                  </a:lnTo>
                  <a:lnTo>
                    <a:pt x="605455" y="716598"/>
                  </a:lnTo>
                  <a:lnTo>
                    <a:pt x="610531" y="700723"/>
                  </a:lnTo>
                  <a:lnTo>
                    <a:pt x="616242" y="685801"/>
                  </a:lnTo>
                  <a:lnTo>
                    <a:pt x="622270" y="670878"/>
                  </a:lnTo>
                  <a:lnTo>
                    <a:pt x="629250" y="656908"/>
                  </a:lnTo>
                  <a:lnTo>
                    <a:pt x="636548" y="643573"/>
                  </a:lnTo>
                  <a:lnTo>
                    <a:pt x="644479" y="630238"/>
                  </a:lnTo>
                  <a:lnTo>
                    <a:pt x="653363" y="617856"/>
                  </a:lnTo>
                  <a:lnTo>
                    <a:pt x="662564" y="605473"/>
                  </a:lnTo>
                  <a:lnTo>
                    <a:pt x="673034" y="594043"/>
                  </a:lnTo>
                  <a:lnTo>
                    <a:pt x="683504" y="582296"/>
                  </a:lnTo>
                  <a:lnTo>
                    <a:pt x="695243" y="571183"/>
                  </a:lnTo>
                  <a:lnTo>
                    <a:pt x="707299" y="560388"/>
                  </a:lnTo>
                  <a:lnTo>
                    <a:pt x="720624" y="550228"/>
                  </a:lnTo>
                  <a:lnTo>
                    <a:pt x="734267" y="539751"/>
                  </a:lnTo>
                  <a:lnTo>
                    <a:pt x="748861" y="530226"/>
                  </a:lnTo>
                  <a:lnTo>
                    <a:pt x="764408" y="520383"/>
                  </a:lnTo>
                  <a:lnTo>
                    <a:pt x="780589" y="510858"/>
                  </a:lnTo>
                  <a:lnTo>
                    <a:pt x="798038" y="501651"/>
                  </a:lnTo>
                  <a:lnTo>
                    <a:pt x="816123" y="492443"/>
                  </a:lnTo>
                  <a:lnTo>
                    <a:pt x="835159" y="483236"/>
                  </a:lnTo>
                  <a:lnTo>
                    <a:pt x="854248" y="475049"/>
                  </a:lnTo>
                  <a:close/>
                  <a:moveTo>
                    <a:pt x="855147" y="474663"/>
                  </a:moveTo>
                  <a:lnTo>
                    <a:pt x="855153" y="474670"/>
                  </a:lnTo>
                  <a:lnTo>
                    <a:pt x="855131" y="474670"/>
                  </a:lnTo>
                  <a:lnTo>
                    <a:pt x="855147" y="474663"/>
                  </a:lnTo>
                  <a:close/>
                  <a:moveTo>
                    <a:pt x="1020763" y="0"/>
                  </a:moveTo>
                  <a:lnTo>
                    <a:pt x="1027440" y="318"/>
                  </a:lnTo>
                  <a:lnTo>
                    <a:pt x="1034436" y="1272"/>
                  </a:lnTo>
                  <a:lnTo>
                    <a:pt x="1041750" y="1908"/>
                  </a:lnTo>
                  <a:lnTo>
                    <a:pt x="1049064" y="2863"/>
                  </a:lnTo>
                  <a:lnTo>
                    <a:pt x="1057014" y="4135"/>
                  </a:lnTo>
                  <a:lnTo>
                    <a:pt x="1065282" y="5726"/>
                  </a:lnTo>
                  <a:lnTo>
                    <a:pt x="1073231" y="7952"/>
                  </a:lnTo>
                  <a:lnTo>
                    <a:pt x="1081499" y="10179"/>
                  </a:lnTo>
                  <a:lnTo>
                    <a:pt x="1089767" y="12406"/>
                  </a:lnTo>
                  <a:lnTo>
                    <a:pt x="1098671" y="15587"/>
                  </a:lnTo>
                  <a:lnTo>
                    <a:pt x="1106939" y="18767"/>
                  </a:lnTo>
                  <a:lnTo>
                    <a:pt x="1115207" y="22585"/>
                  </a:lnTo>
                  <a:lnTo>
                    <a:pt x="1123474" y="26720"/>
                  </a:lnTo>
                  <a:lnTo>
                    <a:pt x="1131742" y="30855"/>
                  </a:lnTo>
                  <a:lnTo>
                    <a:pt x="1139374" y="35626"/>
                  </a:lnTo>
                  <a:lnTo>
                    <a:pt x="1147006" y="40716"/>
                  </a:lnTo>
                  <a:lnTo>
                    <a:pt x="1154638" y="46442"/>
                  </a:lnTo>
                  <a:lnTo>
                    <a:pt x="1161952" y="52167"/>
                  </a:lnTo>
                  <a:lnTo>
                    <a:pt x="1168629" y="59166"/>
                  </a:lnTo>
                  <a:lnTo>
                    <a:pt x="1174989" y="65846"/>
                  </a:lnTo>
                  <a:lnTo>
                    <a:pt x="1181031" y="73480"/>
                  </a:lnTo>
                  <a:lnTo>
                    <a:pt x="1186119" y="81432"/>
                  </a:lnTo>
                  <a:lnTo>
                    <a:pt x="1190889" y="89703"/>
                  </a:lnTo>
                  <a:lnTo>
                    <a:pt x="1195341" y="98927"/>
                  </a:lnTo>
                  <a:lnTo>
                    <a:pt x="1197249" y="103381"/>
                  </a:lnTo>
                  <a:lnTo>
                    <a:pt x="1198839" y="108152"/>
                  </a:lnTo>
                  <a:lnTo>
                    <a:pt x="1200429" y="113242"/>
                  </a:lnTo>
                  <a:lnTo>
                    <a:pt x="1202019" y="118331"/>
                  </a:lnTo>
                  <a:lnTo>
                    <a:pt x="1202973" y="123739"/>
                  </a:lnTo>
                  <a:lnTo>
                    <a:pt x="1203927" y="128828"/>
                  </a:lnTo>
                  <a:lnTo>
                    <a:pt x="1204881" y="134554"/>
                  </a:lnTo>
                  <a:lnTo>
                    <a:pt x="1205517" y="140280"/>
                  </a:lnTo>
                  <a:lnTo>
                    <a:pt x="1205835" y="146005"/>
                  </a:lnTo>
                  <a:lnTo>
                    <a:pt x="1206153" y="152049"/>
                  </a:lnTo>
                  <a:lnTo>
                    <a:pt x="1206153" y="158093"/>
                  </a:lnTo>
                  <a:lnTo>
                    <a:pt x="1206153" y="164455"/>
                  </a:lnTo>
                  <a:lnTo>
                    <a:pt x="1205517" y="170817"/>
                  </a:lnTo>
                  <a:lnTo>
                    <a:pt x="1204881" y="177497"/>
                  </a:lnTo>
                  <a:lnTo>
                    <a:pt x="1204245" y="184177"/>
                  </a:lnTo>
                  <a:lnTo>
                    <a:pt x="1203291" y="191175"/>
                  </a:lnTo>
                  <a:lnTo>
                    <a:pt x="1204245" y="191175"/>
                  </a:lnTo>
                  <a:lnTo>
                    <a:pt x="1206789" y="192129"/>
                  </a:lnTo>
                  <a:lnTo>
                    <a:pt x="1210286" y="194038"/>
                  </a:lnTo>
                  <a:lnTo>
                    <a:pt x="1212194" y="195628"/>
                  </a:lnTo>
                  <a:lnTo>
                    <a:pt x="1214420" y="197219"/>
                  </a:lnTo>
                  <a:lnTo>
                    <a:pt x="1216328" y="199445"/>
                  </a:lnTo>
                  <a:lnTo>
                    <a:pt x="1218554" y="202308"/>
                  </a:lnTo>
                  <a:lnTo>
                    <a:pt x="1220462" y="205171"/>
                  </a:lnTo>
                  <a:lnTo>
                    <a:pt x="1222052" y="208988"/>
                  </a:lnTo>
                  <a:lnTo>
                    <a:pt x="1223642" y="212805"/>
                  </a:lnTo>
                  <a:lnTo>
                    <a:pt x="1224596" y="217895"/>
                  </a:lnTo>
                  <a:lnTo>
                    <a:pt x="1225232" y="223302"/>
                  </a:lnTo>
                  <a:lnTo>
                    <a:pt x="1225550" y="229664"/>
                  </a:lnTo>
                  <a:lnTo>
                    <a:pt x="1225232" y="241752"/>
                  </a:lnTo>
                  <a:lnTo>
                    <a:pt x="1224278" y="251931"/>
                  </a:lnTo>
                  <a:lnTo>
                    <a:pt x="1223006" y="261156"/>
                  </a:lnTo>
                  <a:lnTo>
                    <a:pt x="1221098" y="268790"/>
                  </a:lnTo>
                  <a:lnTo>
                    <a:pt x="1218236" y="275152"/>
                  </a:lnTo>
                  <a:lnTo>
                    <a:pt x="1215692" y="280878"/>
                  </a:lnTo>
                  <a:lnTo>
                    <a:pt x="1212194" y="285967"/>
                  </a:lnTo>
                  <a:lnTo>
                    <a:pt x="1209015" y="290102"/>
                  </a:lnTo>
                  <a:lnTo>
                    <a:pt x="1205199" y="294556"/>
                  </a:lnTo>
                  <a:lnTo>
                    <a:pt x="1203609" y="297737"/>
                  </a:lnTo>
                  <a:lnTo>
                    <a:pt x="1201701" y="300918"/>
                  </a:lnTo>
                  <a:lnTo>
                    <a:pt x="1199793" y="305053"/>
                  </a:lnTo>
                  <a:lnTo>
                    <a:pt x="1198203" y="309506"/>
                  </a:lnTo>
                  <a:lnTo>
                    <a:pt x="1196931" y="314914"/>
                  </a:lnTo>
                  <a:lnTo>
                    <a:pt x="1195977" y="321276"/>
                  </a:lnTo>
                  <a:lnTo>
                    <a:pt x="1195023" y="328592"/>
                  </a:lnTo>
                  <a:lnTo>
                    <a:pt x="1193433" y="335908"/>
                  </a:lnTo>
                  <a:lnTo>
                    <a:pt x="1191843" y="343860"/>
                  </a:lnTo>
                  <a:lnTo>
                    <a:pt x="1189617" y="351495"/>
                  </a:lnTo>
                  <a:lnTo>
                    <a:pt x="1187391" y="359447"/>
                  </a:lnTo>
                  <a:lnTo>
                    <a:pt x="1184211" y="367081"/>
                  </a:lnTo>
                  <a:lnTo>
                    <a:pt x="1181349" y="375352"/>
                  </a:lnTo>
                  <a:lnTo>
                    <a:pt x="1177851" y="383304"/>
                  </a:lnTo>
                  <a:lnTo>
                    <a:pt x="1173717" y="391257"/>
                  </a:lnTo>
                  <a:lnTo>
                    <a:pt x="1169901" y="398891"/>
                  </a:lnTo>
                  <a:lnTo>
                    <a:pt x="1165449" y="406843"/>
                  </a:lnTo>
                  <a:lnTo>
                    <a:pt x="1160680" y="414796"/>
                  </a:lnTo>
                  <a:lnTo>
                    <a:pt x="1155910" y="422430"/>
                  </a:lnTo>
                  <a:lnTo>
                    <a:pt x="1150504" y="429746"/>
                  </a:lnTo>
                  <a:lnTo>
                    <a:pt x="1145098" y="437062"/>
                  </a:lnTo>
                  <a:lnTo>
                    <a:pt x="1139374" y="444378"/>
                  </a:lnTo>
                  <a:lnTo>
                    <a:pt x="1133332" y="451058"/>
                  </a:lnTo>
                  <a:lnTo>
                    <a:pt x="1126972" y="457738"/>
                  </a:lnTo>
                  <a:lnTo>
                    <a:pt x="1120612" y="464100"/>
                  </a:lnTo>
                  <a:lnTo>
                    <a:pt x="1113935" y="470144"/>
                  </a:lnTo>
                  <a:lnTo>
                    <a:pt x="1106939" y="475870"/>
                  </a:lnTo>
                  <a:lnTo>
                    <a:pt x="1099943" y="481596"/>
                  </a:lnTo>
                  <a:lnTo>
                    <a:pt x="1092947" y="486367"/>
                  </a:lnTo>
                  <a:lnTo>
                    <a:pt x="1085633" y="490820"/>
                  </a:lnTo>
                  <a:lnTo>
                    <a:pt x="1078001" y="495274"/>
                  </a:lnTo>
                  <a:lnTo>
                    <a:pt x="1070052" y="499091"/>
                  </a:lnTo>
                  <a:lnTo>
                    <a:pt x="1062102" y="501954"/>
                  </a:lnTo>
                  <a:lnTo>
                    <a:pt x="1054152" y="504816"/>
                  </a:lnTo>
                  <a:lnTo>
                    <a:pt x="1046202" y="506725"/>
                  </a:lnTo>
                  <a:lnTo>
                    <a:pt x="1037616" y="508315"/>
                  </a:lnTo>
                  <a:lnTo>
                    <a:pt x="1029348" y="509270"/>
                  </a:lnTo>
                  <a:lnTo>
                    <a:pt x="1020763" y="509588"/>
                  </a:lnTo>
                  <a:lnTo>
                    <a:pt x="1012177" y="509270"/>
                  </a:lnTo>
                  <a:lnTo>
                    <a:pt x="1003909" y="508315"/>
                  </a:lnTo>
                  <a:lnTo>
                    <a:pt x="995641" y="506725"/>
                  </a:lnTo>
                  <a:lnTo>
                    <a:pt x="987691" y="504816"/>
                  </a:lnTo>
                  <a:lnTo>
                    <a:pt x="979423" y="501954"/>
                  </a:lnTo>
                  <a:lnTo>
                    <a:pt x="971473" y="499091"/>
                  </a:lnTo>
                  <a:lnTo>
                    <a:pt x="963842" y="495274"/>
                  </a:lnTo>
                  <a:lnTo>
                    <a:pt x="956210" y="490820"/>
                  </a:lnTo>
                  <a:lnTo>
                    <a:pt x="948896" y="486367"/>
                  </a:lnTo>
                  <a:lnTo>
                    <a:pt x="941264" y="481596"/>
                  </a:lnTo>
                  <a:lnTo>
                    <a:pt x="934268" y="475870"/>
                  </a:lnTo>
                  <a:lnTo>
                    <a:pt x="927590" y="470144"/>
                  </a:lnTo>
                  <a:lnTo>
                    <a:pt x="920913" y="464100"/>
                  </a:lnTo>
                  <a:lnTo>
                    <a:pt x="914553" y="457738"/>
                  </a:lnTo>
                  <a:lnTo>
                    <a:pt x="908193" y="451058"/>
                  </a:lnTo>
                  <a:lnTo>
                    <a:pt x="902151" y="444378"/>
                  </a:lnTo>
                  <a:lnTo>
                    <a:pt x="896427" y="437062"/>
                  </a:lnTo>
                  <a:lnTo>
                    <a:pt x="891339" y="429746"/>
                  </a:lnTo>
                  <a:lnTo>
                    <a:pt x="885933" y="422430"/>
                  </a:lnTo>
                  <a:lnTo>
                    <a:pt x="880845" y="414796"/>
                  </a:lnTo>
                  <a:lnTo>
                    <a:pt x="876076" y="406843"/>
                  </a:lnTo>
                  <a:lnTo>
                    <a:pt x="871942" y="398891"/>
                  </a:lnTo>
                  <a:lnTo>
                    <a:pt x="867808" y="391257"/>
                  </a:lnTo>
                  <a:lnTo>
                    <a:pt x="863674" y="383304"/>
                  </a:lnTo>
                  <a:lnTo>
                    <a:pt x="860494" y="375352"/>
                  </a:lnTo>
                  <a:lnTo>
                    <a:pt x="856996" y="367081"/>
                  </a:lnTo>
                  <a:lnTo>
                    <a:pt x="854452" y="359447"/>
                  </a:lnTo>
                  <a:lnTo>
                    <a:pt x="852226" y="351495"/>
                  </a:lnTo>
                  <a:lnTo>
                    <a:pt x="849682" y="343860"/>
                  </a:lnTo>
                  <a:lnTo>
                    <a:pt x="848092" y="335908"/>
                  </a:lnTo>
                  <a:lnTo>
                    <a:pt x="846820" y="328592"/>
                  </a:lnTo>
                  <a:lnTo>
                    <a:pt x="845866" y="321276"/>
                  </a:lnTo>
                  <a:lnTo>
                    <a:pt x="844594" y="314914"/>
                  </a:lnTo>
                  <a:lnTo>
                    <a:pt x="843322" y="309506"/>
                  </a:lnTo>
                  <a:lnTo>
                    <a:pt x="841732" y="305053"/>
                  </a:lnTo>
                  <a:lnTo>
                    <a:pt x="840142" y="300918"/>
                  </a:lnTo>
                  <a:lnTo>
                    <a:pt x="837916" y="297737"/>
                  </a:lnTo>
                  <a:lnTo>
                    <a:pt x="836326" y="294556"/>
                  </a:lnTo>
                  <a:lnTo>
                    <a:pt x="832829" y="290102"/>
                  </a:lnTo>
                  <a:lnTo>
                    <a:pt x="829013" y="285967"/>
                  </a:lnTo>
                  <a:lnTo>
                    <a:pt x="826151" y="280878"/>
                  </a:lnTo>
                  <a:lnTo>
                    <a:pt x="822971" y="275152"/>
                  </a:lnTo>
                  <a:lnTo>
                    <a:pt x="820745" y="268790"/>
                  </a:lnTo>
                  <a:lnTo>
                    <a:pt x="818519" y="261156"/>
                  </a:lnTo>
                  <a:lnTo>
                    <a:pt x="817247" y="251931"/>
                  </a:lnTo>
                  <a:lnTo>
                    <a:pt x="816293" y="241752"/>
                  </a:lnTo>
                  <a:lnTo>
                    <a:pt x="815975" y="229664"/>
                  </a:lnTo>
                  <a:lnTo>
                    <a:pt x="816293" y="223302"/>
                  </a:lnTo>
                  <a:lnTo>
                    <a:pt x="816929" y="217895"/>
                  </a:lnTo>
                  <a:lnTo>
                    <a:pt x="817883" y="212805"/>
                  </a:lnTo>
                  <a:lnTo>
                    <a:pt x="819791" y="208988"/>
                  </a:lnTo>
                  <a:lnTo>
                    <a:pt x="821381" y="205171"/>
                  </a:lnTo>
                  <a:lnTo>
                    <a:pt x="822971" y="202308"/>
                  </a:lnTo>
                  <a:lnTo>
                    <a:pt x="824879" y="199445"/>
                  </a:lnTo>
                  <a:lnTo>
                    <a:pt x="827423" y="197219"/>
                  </a:lnTo>
                  <a:lnTo>
                    <a:pt x="829331" y="195628"/>
                  </a:lnTo>
                  <a:lnTo>
                    <a:pt x="831239" y="194038"/>
                  </a:lnTo>
                  <a:lnTo>
                    <a:pt x="835054" y="192129"/>
                  </a:lnTo>
                  <a:lnTo>
                    <a:pt x="837280" y="191175"/>
                  </a:lnTo>
                  <a:lnTo>
                    <a:pt x="838234" y="191175"/>
                  </a:lnTo>
                  <a:lnTo>
                    <a:pt x="837280" y="184177"/>
                  </a:lnTo>
                  <a:lnTo>
                    <a:pt x="836326" y="177497"/>
                  </a:lnTo>
                  <a:lnTo>
                    <a:pt x="835690" y="170817"/>
                  </a:lnTo>
                  <a:lnTo>
                    <a:pt x="835372" y="164455"/>
                  </a:lnTo>
                  <a:lnTo>
                    <a:pt x="835372" y="158093"/>
                  </a:lnTo>
                  <a:lnTo>
                    <a:pt x="835372" y="152049"/>
                  </a:lnTo>
                  <a:lnTo>
                    <a:pt x="835690" y="146005"/>
                  </a:lnTo>
                  <a:lnTo>
                    <a:pt x="836008" y="140280"/>
                  </a:lnTo>
                  <a:lnTo>
                    <a:pt x="836644" y="134554"/>
                  </a:lnTo>
                  <a:lnTo>
                    <a:pt x="837280" y="128828"/>
                  </a:lnTo>
                  <a:lnTo>
                    <a:pt x="838234" y="123739"/>
                  </a:lnTo>
                  <a:lnTo>
                    <a:pt x="839824" y="118331"/>
                  </a:lnTo>
                  <a:lnTo>
                    <a:pt x="841096" y="113242"/>
                  </a:lnTo>
                  <a:lnTo>
                    <a:pt x="842686" y="108152"/>
                  </a:lnTo>
                  <a:lnTo>
                    <a:pt x="844276" y="103381"/>
                  </a:lnTo>
                  <a:lnTo>
                    <a:pt x="846502" y="98927"/>
                  </a:lnTo>
                  <a:lnTo>
                    <a:pt x="850636" y="89703"/>
                  </a:lnTo>
                  <a:lnTo>
                    <a:pt x="855406" y="81432"/>
                  </a:lnTo>
                  <a:lnTo>
                    <a:pt x="860812" y="73480"/>
                  </a:lnTo>
                  <a:lnTo>
                    <a:pt x="866854" y="65846"/>
                  </a:lnTo>
                  <a:lnTo>
                    <a:pt x="873214" y="59166"/>
                  </a:lnTo>
                  <a:lnTo>
                    <a:pt x="879891" y="52167"/>
                  </a:lnTo>
                  <a:lnTo>
                    <a:pt x="886887" y="46442"/>
                  </a:lnTo>
                  <a:lnTo>
                    <a:pt x="894201" y="40716"/>
                  </a:lnTo>
                  <a:lnTo>
                    <a:pt x="901833" y="35626"/>
                  </a:lnTo>
                  <a:lnTo>
                    <a:pt x="910101" y="30855"/>
                  </a:lnTo>
                  <a:lnTo>
                    <a:pt x="918051" y="26720"/>
                  </a:lnTo>
                  <a:lnTo>
                    <a:pt x="926318" y="22585"/>
                  </a:lnTo>
                  <a:lnTo>
                    <a:pt x="934586" y="18767"/>
                  </a:lnTo>
                  <a:lnTo>
                    <a:pt x="943172" y="15587"/>
                  </a:lnTo>
                  <a:lnTo>
                    <a:pt x="951440" y="12406"/>
                  </a:lnTo>
                  <a:lnTo>
                    <a:pt x="959708" y="10179"/>
                  </a:lnTo>
                  <a:lnTo>
                    <a:pt x="968294" y="7952"/>
                  </a:lnTo>
                  <a:lnTo>
                    <a:pt x="976561" y="5726"/>
                  </a:lnTo>
                  <a:lnTo>
                    <a:pt x="984511" y="4135"/>
                  </a:lnTo>
                  <a:lnTo>
                    <a:pt x="992143" y="2863"/>
                  </a:lnTo>
                  <a:lnTo>
                    <a:pt x="999775" y="1908"/>
                  </a:lnTo>
                  <a:lnTo>
                    <a:pt x="1007407" y="1272"/>
                  </a:lnTo>
                  <a:lnTo>
                    <a:pt x="1014403" y="318"/>
                  </a:lnTo>
                  <a:lnTo>
                    <a:pt x="102076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031310" y="1844824"/>
            <a:ext cx="3816424" cy="804817"/>
            <a:chOff x="7183565" y="3791142"/>
            <a:chExt cx="3816424" cy="804817"/>
          </a:xfrm>
        </p:grpSpPr>
        <p:sp>
          <p:nvSpPr>
            <p:cNvPr id="16" name="文本框 31"/>
            <p:cNvSpPr txBox="1"/>
            <p:nvPr/>
          </p:nvSpPr>
          <p:spPr bwMode="auto">
            <a:xfrm>
              <a:off x="7183565" y="4041961"/>
              <a:ext cx="381642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32"/>
            <p:cNvSpPr txBox="1"/>
            <p:nvPr/>
          </p:nvSpPr>
          <p:spPr bwMode="auto">
            <a:xfrm>
              <a:off x="7183565" y="3791142"/>
              <a:ext cx="234978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19142" y="5576511"/>
            <a:ext cx="3816424" cy="804817"/>
            <a:chOff x="7183565" y="3791142"/>
            <a:chExt cx="3816424" cy="804817"/>
          </a:xfrm>
        </p:grpSpPr>
        <p:sp>
          <p:nvSpPr>
            <p:cNvPr id="19" name="文本框 31"/>
            <p:cNvSpPr txBox="1"/>
            <p:nvPr/>
          </p:nvSpPr>
          <p:spPr bwMode="auto">
            <a:xfrm>
              <a:off x="7183565" y="4041961"/>
              <a:ext cx="381642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32"/>
            <p:cNvSpPr txBox="1"/>
            <p:nvPr/>
          </p:nvSpPr>
          <p:spPr bwMode="auto">
            <a:xfrm>
              <a:off x="7183565" y="3791142"/>
              <a:ext cx="234978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26654" y="2852936"/>
            <a:ext cx="3816424" cy="804817"/>
            <a:chOff x="7183565" y="3791142"/>
            <a:chExt cx="3816424" cy="804817"/>
          </a:xfrm>
        </p:grpSpPr>
        <p:sp>
          <p:nvSpPr>
            <p:cNvPr id="22" name="文本框 31"/>
            <p:cNvSpPr txBox="1"/>
            <p:nvPr/>
          </p:nvSpPr>
          <p:spPr bwMode="auto">
            <a:xfrm>
              <a:off x="7183565" y="4041961"/>
              <a:ext cx="3816424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</a:t>
              </a:r>
              <a:endParaRPr lang="zh-CN" altLang="en-US" sz="1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32"/>
            <p:cNvSpPr txBox="1"/>
            <p:nvPr/>
          </p:nvSpPr>
          <p:spPr bwMode="auto">
            <a:xfrm>
              <a:off x="7183565" y="3791142"/>
              <a:ext cx="234978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12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409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36603" y="1851024"/>
            <a:ext cx="5463071" cy="5006975"/>
            <a:chOff x="5180013" y="1851025"/>
            <a:chExt cx="4297362" cy="3938588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5180013" y="3506788"/>
              <a:ext cx="1492250" cy="1422400"/>
            </a:xfrm>
            <a:custGeom>
              <a:avLst/>
              <a:gdLst>
                <a:gd name="T0" fmla="*/ 19 w 1060"/>
                <a:gd name="T1" fmla="*/ 370 h 1010"/>
                <a:gd name="T2" fmla="*/ 602 w 1060"/>
                <a:gd name="T3" fmla="*/ 57 h 1010"/>
                <a:gd name="T4" fmla="*/ 1012 w 1060"/>
                <a:gd name="T5" fmla="*/ 577 h 1010"/>
                <a:gd name="T6" fmla="*/ 824 w 1060"/>
                <a:gd name="T7" fmla="*/ 830 h 1010"/>
                <a:gd name="T8" fmla="*/ 967 w 1060"/>
                <a:gd name="T9" fmla="*/ 949 h 1010"/>
                <a:gd name="T10" fmla="*/ 63 w 1060"/>
                <a:gd name="T11" fmla="*/ 635 h 1010"/>
                <a:gd name="T12" fmla="*/ 63 w 1060"/>
                <a:gd name="T13" fmla="*/ 635 h 1010"/>
                <a:gd name="T14" fmla="*/ 19 w 1060"/>
                <a:gd name="T15" fmla="*/ 370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60" h="1010">
                  <a:moveTo>
                    <a:pt x="19" y="370"/>
                  </a:moveTo>
                  <a:cubicBezTo>
                    <a:pt x="67" y="140"/>
                    <a:pt x="328" y="0"/>
                    <a:pt x="602" y="57"/>
                  </a:cubicBezTo>
                  <a:cubicBezTo>
                    <a:pt x="876" y="114"/>
                    <a:pt x="1060" y="347"/>
                    <a:pt x="1012" y="577"/>
                  </a:cubicBezTo>
                  <a:cubicBezTo>
                    <a:pt x="990" y="685"/>
                    <a:pt x="920" y="773"/>
                    <a:pt x="824" y="830"/>
                  </a:cubicBezTo>
                  <a:cubicBezTo>
                    <a:pt x="836" y="923"/>
                    <a:pt x="967" y="949"/>
                    <a:pt x="967" y="949"/>
                  </a:cubicBezTo>
                  <a:cubicBezTo>
                    <a:pt x="227" y="1010"/>
                    <a:pt x="63" y="635"/>
                    <a:pt x="63" y="635"/>
                  </a:cubicBezTo>
                  <a:cubicBezTo>
                    <a:pt x="63" y="635"/>
                    <a:pt x="63" y="635"/>
                    <a:pt x="63" y="635"/>
                  </a:cubicBezTo>
                  <a:cubicBezTo>
                    <a:pt x="17" y="553"/>
                    <a:pt x="0" y="461"/>
                    <a:pt x="19" y="370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521325" y="1851025"/>
              <a:ext cx="2263775" cy="2219325"/>
            </a:xfrm>
            <a:custGeom>
              <a:avLst/>
              <a:gdLst>
                <a:gd name="T0" fmla="*/ 911 w 1608"/>
                <a:gd name="T1" fmla="*/ 104 h 1577"/>
                <a:gd name="T2" fmla="*/ 109 w 1608"/>
                <a:gd name="T3" fmla="*/ 549 h 1577"/>
                <a:gd name="T4" fmla="*/ 513 w 1608"/>
                <a:gd name="T5" fmla="*/ 1372 h 1577"/>
                <a:gd name="T6" fmla="*/ 972 w 1608"/>
                <a:gd name="T7" fmla="*/ 1334 h 1577"/>
                <a:gd name="T8" fmla="*/ 1031 w 1608"/>
                <a:gd name="T9" fmla="*/ 1577 h 1577"/>
                <a:gd name="T10" fmla="*/ 1227 w 1608"/>
                <a:gd name="T11" fmla="*/ 337 h 1577"/>
                <a:gd name="T12" fmla="*/ 1227 w 1608"/>
                <a:gd name="T13" fmla="*/ 337 h 1577"/>
                <a:gd name="T14" fmla="*/ 911 w 1608"/>
                <a:gd name="T15" fmla="*/ 104 h 1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08" h="1577">
                  <a:moveTo>
                    <a:pt x="911" y="104"/>
                  </a:moveTo>
                  <a:cubicBezTo>
                    <a:pt x="578" y="0"/>
                    <a:pt x="219" y="199"/>
                    <a:pt x="109" y="549"/>
                  </a:cubicBezTo>
                  <a:cubicBezTo>
                    <a:pt x="0" y="900"/>
                    <a:pt x="181" y="1268"/>
                    <a:pt x="513" y="1372"/>
                  </a:cubicBezTo>
                  <a:cubicBezTo>
                    <a:pt x="670" y="1421"/>
                    <a:pt x="832" y="1403"/>
                    <a:pt x="972" y="1334"/>
                  </a:cubicBezTo>
                  <a:cubicBezTo>
                    <a:pt x="1085" y="1412"/>
                    <a:pt x="1031" y="1577"/>
                    <a:pt x="1031" y="1577"/>
                  </a:cubicBezTo>
                  <a:cubicBezTo>
                    <a:pt x="1608" y="781"/>
                    <a:pt x="1227" y="337"/>
                    <a:pt x="1227" y="337"/>
                  </a:cubicBezTo>
                  <a:cubicBezTo>
                    <a:pt x="1227" y="337"/>
                    <a:pt x="1227" y="337"/>
                    <a:pt x="1227" y="337"/>
                  </a:cubicBezTo>
                  <a:cubicBezTo>
                    <a:pt x="1152" y="229"/>
                    <a:pt x="1043" y="146"/>
                    <a:pt x="911" y="104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6543675" y="4083050"/>
              <a:ext cx="1531938" cy="1706563"/>
            </a:xfrm>
            <a:custGeom>
              <a:avLst/>
              <a:gdLst>
                <a:gd name="T0" fmla="*/ 479 w 1088"/>
                <a:gd name="T1" fmla="*/ 1119 h 1119"/>
                <a:gd name="T2" fmla="*/ 424 w 1088"/>
                <a:gd name="T3" fmla="*/ 947 h 1119"/>
                <a:gd name="T4" fmla="*/ 228 w 1088"/>
                <a:gd name="T5" fmla="*/ 796 h 1119"/>
                <a:gd name="T6" fmla="*/ 85 w 1088"/>
                <a:gd name="T7" fmla="*/ 683 h 1119"/>
                <a:gd name="T8" fmla="*/ 25 w 1088"/>
                <a:gd name="T9" fmla="*/ 677 h 1119"/>
                <a:gd name="T10" fmla="*/ 25 w 1088"/>
                <a:gd name="T11" fmla="*/ 615 h 1119"/>
                <a:gd name="T12" fmla="*/ 167 w 1088"/>
                <a:gd name="T13" fmla="*/ 590 h 1119"/>
                <a:gd name="T14" fmla="*/ 331 w 1088"/>
                <a:gd name="T15" fmla="*/ 674 h 1119"/>
                <a:gd name="T16" fmla="*/ 419 w 1088"/>
                <a:gd name="T17" fmla="*/ 567 h 1119"/>
                <a:gd name="T18" fmla="*/ 339 w 1088"/>
                <a:gd name="T19" fmla="*/ 308 h 1119"/>
                <a:gd name="T20" fmla="*/ 299 w 1088"/>
                <a:gd name="T21" fmla="*/ 111 h 1119"/>
                <a:gd name="T22" fmla="*/ 345 w 1088"/>
                <a:gd name="T23" fmla="*/ 57 h 1119"/>
                <a:gd name="T24" fmla="*/ 429 w 1088"/>
                <a:gd name="T25" fmla="*/ 219 h 1119"/>
                <a:gd name="T26" fmla="*/ 525 w 1088"/>
                <a:gd name="T27" fmla="*/ 443 h 1119"/>
                <a:gd name="T28" fmla="*/ 541 w 1088"/>
                <a:gd name="T29" fmla="*/ 371 h 1119"/>
                <a:gd name="T30" fmla="*/ 542 w 1088"/>
                <a:gd name="T31" fmla="*/ 78 h 1119"/>
                <a:gd name="T32" fmla="*/ 603 w 1088"/>
                <a:gd name="T33" fmla="*/ 7 h 1119"/>
                <a:gd name="T34" fmla="*/ 638 w 1088"/>
                <a:gd name="T35" fmla="*/ 219 h 1119"/>
                <a:gd name="T36" fmla="*/ 647 w 1088"/>
                <a:gd name="T37" fmla="*/ 407 h 1119"/>
                <a:gd name="T38" fmla="*/ 668 w 1088"/>
                <a:gd name="T39" fmla="*/ 450 h 1119"/>
                <a:gd name="T40" fmla="*/ 745 w 1088"/>
                <a:gd name="T41" fmla="*/ 334 h 1119"/>
                <a:gd name="T42" fmla="*/ 813 w 1088"/>
                <a:gd name="T43" fmla="*/ 125 h 1119"/>
                <a:gd name="T44" fmla="*/ 875 w 1088"/>
                <a:gd name="T45" fmla="*/ 82 h 1119"/>
                <a:gd name="T46" fmla="*/ 857 w 1088"/>
                <a:gd name="T47" fmla="*/ 272 h 1119"/>
                <a:gd name="T48" fmla="*/ 807 w 1088"/>
                <a:gd name="T49" fmla="*/ 436 h 1119"/>
                <a:gd name="T50" fmla="*/ 802 w 1088"/>
                <a:gd name="T51" fmla="*/ 508 h 1119"/>
                <a:gd name="T52" fmla="*/ 881 w 1088"/>
                <a:gd name="T53" fmla="*/ 450 h 1119"/>
                <a:gd name="T54" fmla="*/ 1005 w 1088"/>
                <a:gd name="T55" fmla="*/ 283 h 1119"/>
                <a:gd name="T56" fmla="*/ 1067 w 1088"/>
                <a:gd name="T57" fmla="*/ 253 h 1119"/>
                <a:gd name="T58" fmla="*/ 985 w 1088"/>
                <a:gd name="T59" fmla="*/ 441 h 1119"/>
                <a:gd name="T60" fmla="*/ 889 w 1088"/>
                <a:gd name="T61" fmla="*/ 667 h 1119"/>
                <a:gd name="T62" fmla="*/ 858 w 1088"/>
                <a:gd name="T63" fmla="*/ 889 h 1119"/>
                <a:gd name="T64" fmla="*/ 803 w 1088"/>
                <a:gd name="T65" fmla="*/ 1031 h 1119"/>
                <a:gd name="T66" fmla="*/ 803 w 1088"/>
                <a:gd name="T67" fmla="*/ 1119 h 1119"/>
                <a:gd name="T68" fmla="*/ 479 w 1088"/>
                <a:gd name="T69" fmla="*/ 1119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8" h="1119">
                  <a:moveTo>
                    <a:pt x="479" y="1119"/>
                  </a:moveTo>
                  <a:cubicBezTo>
                    <a:pt x="479" y="1119"/>
                    <a:pt x="479" y="996"/>
                    <a:pt x="424" y="947"/>
                  </a:cubicBezTo>
                  <a:cubicBezTo>
                    <a:pt x="369" y="897"/>
                    <a:pt x="263" y="836"/>
                    <a:pt x="228" y="796"/>
                  </a:cubicBezTo>
                  <a:cubicBezTo>
                    <a:pt x="193" y="756"/>
                    <a:pt x="109" y="689"/>
                    <a:pt x="85" y="683"/>
                  </a:cubicBezTo>
                  <a:cubicBezTo>
                    <a:pt x="61" y="676"/>
                    <a:pt x="36" y="682"/>
                    <a:pt x="25" y="677"/>
                  </a:cubicBezTo>
                  <a:cubicBezTo>
                    <a:pt x="14" y="672"/>
                    <a:pt x="0" y="646"/>
                    <a:pt x="25" y="615"/>
                  </a:cubicBezTo>
                  <a:cubicBezTo>
                    <a:pt x="50" y="583"/>
                    <a:pt x="108" y="565"/>
                    <a:pt x="167" y="590"/>
                  </a:cubicBezTo>
                  <a:cubicBezTo>
                    <a:pt x="227" y="615"/>
                    <a:pt x="292" y="677"/>
                    <a:pt x="331" y="674"/>
                  </a:cubicBezTo>
                  <a:cubicBezTo>
                    <a:pt x="370" y="671"/>
                    <a:pt x="421" y="640"/>
                    <a:pt x="419" y="567"/>
                  </a:cubicBezTo>
                  <a:cubicBezTo>
                    <a:pt x="418" y="494"/>
                    <a:pt x="365" y="389"/>
                    <a:pt x="339" y="308"/>
                  </a:cubicBezTo>
                  <a:cubicBezTo>
                    <a:pt x="314" y="227"/>
                    <a:pt x="297" y="148"/>
                    <a:pt x="299" y="111"/>
                  </a:cubicBezTo>
                  <a:cubicBezTo>
                    <a:pt x="301" y="73"/>
                    <a:pt x="323" y="49"/>
                    <a:pt x="345" y="57"/>
                  </a:cubicBezTo>
                  <a:cubicBezTo>
                    <a:pt x="367" y="65"/>
                    <a:pt x="386" y="89"/>
                    <a:pt x="429" y="219"/>
                  </a:cubicBezTo>
                  <a:cubicBezTo>
                    <a:pt x="473" y="348"/>
                    <a:pt x="504" y="438"/>
                    <a:pt x="525" y="443"/>
                  </a:cubicBezTo>
                  <a:cubicBezTo>
                    <a:pt x="547" y="449"/>
                    <a:pt x="543" y="426"/>
                    <a:pt x="541" y="371"/>
                  </a:cubicBezTo>
                  <a:cubicBezTo>
                    <a:pt x="539" y="315"/>
                    <a:pt x="537" y="122"/>
                    <a:pt x="542" y="78"/>
                  </a:cubicBezTo>
                  <a:cubicBezTo>
                    <a:pt x="548" y="34"/>
                    <a:pt x="566" y="0"/>
                    <a:pt x="603" y="7"/>
                  </a:cubicBezTo>
                  <a:cubicBezTo>
                    <a:pt x="641" y="15"/>
                    <a:pt x="641" y="131"/>
                    <a:pt x="638" y="219"/>
                  </a:cubicBezTo>
                  <a:cubicBezTo>
                    <a:pt x="635" y="307"/>
                    <a:pt x="644" y="381"/>
                    <a:pt x="647" y="407"/>
                  </a:cubicBezTo>
                  <a:cubicBezTo>
                    <a:pt x="651" y="433"/>
                    <a:pt x="655" y="448"/>
                    <a:pt x="668" y="450"/>
                  </a:cubicBezTo>
                  <a:cubicBezTo>
                    <a:pt x="681" y="452"/>
                    <a:pt x="713" y="436"/>
                    <a:pt x="745" y="334"/>
                  </a:cubicBezTo>
                  <a:cubicBezTo>
                    <a:pt x="776" y="232"/>
                    <a:pt x="801" y="154"/>
                    <a:pt x="813" y="125"/>
                  </a:cubicBezTo>
                  <a:cubicBezTo>
                    <a:pt x="824" y="97"/>
                    <a:pt x="849" y="67"/>
                    <a:pt x="875" y="82"/>
                  </a:cubicBezTo>
                  <a:cubicBezTo>
                    <a:pt x="900" y="97"/>
                    <a:pt x="894" y="153"/>
                    <a:pt x="857" y="272"/>
                  </a:cubicBezTo>
                  <a:cubicBezTo>
                    <a:pt x="819" y="391"/>
                    <a:pt x="813" y="414"/>
                    <a:pt x="807" y="436"/>
                  </a:cubicBezTo>
                  <a:cubicBezTo>
                    <a:pt x="802" y="458"/>
                    <a:pt x="793" y="503"/>
                    <a:pt x="802" y="508"/>
                  </a:cubicBezTo>
                  <a:cubicBezTo>
                    <a:pt x="811" y="513"/>
                    <a:pt x="846" y="493"/>
                    <a:pt x="881" y="450"/>
                  </a:cubicBezTo>
                  <a:cubicBezTo>
                    <a:pt x="917" y="407"/>
                    <a:pt x="987" y="306"/>
                    <a:pt x="1005" y="283"/>
                  </a:cubicBezTo>
                  <a:cubicBezTo>
                    <a:pt x="1023" y="261"/>
                    <a:pt x="1045" y="235"/>
                    <a:pt x="1067" y="253"/>
                  </a:cubicBezTo>
                  <a:cubicBezTo>
                    <a:pt x="1088" y="272"/>
                    <a:pt x="1032" y="365"/>
                    <a:pt x="985" y="441"/>
                  </a:cubicBezTo>
                  <a:cubicBezTo>
                    <a:pt x="939" y="516"/>
                    <a:pt x="897" y="601"/>
                    <a:pt x="889" y="667"/>
                  </a:cubicBezTo>
                  <a:cubicBezTo>
                    <a:pt x="882" y="734"/>
                    <a:pt x="876" y="820"/>
                    <a:pt x="858" y="889"/>
                  </a:cubicBezTo>
                  <a:cubicBezTo>
                    <a:pt x="840" y="958"/>
                    <a:pt x="820" y="1007"/>
                    <a:pt x="803" y="1031"/>
                  </a:cubicBezTo>
                  <a:cubicBezTo>
                    <a:pt x="803" y="1119"/>
                    <a:pt x="803" y="1119"/>
                    <a:pt x="803" y="1119"/>
                  </a:cubicBezTo>
                  <a:lnTo>
                    <a:pt x="479" y="1119"/>
                  </a:ln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6778625" y="1968500"/>
              <a:ext cx="1785938" cy="1970088"/>
            </a:xfrm>
            <a:custGeom>
              <a:avLst/>
              <a:gdLst>
                <a:gd name="T0" fmla="*/ 1117 w 1269"/>
                <a:gd name="T1" fmla="*/ 285 h 1399"/>
                <a:gd name="T2" fmla="*/ 317 w 1269"/>
                <a:gd name="T3" fmla="*/ 194 h 1399"/>
                <a:gd name="T4" fmla="*/ 185 w 1269"/>
                <a:gd name="T5" fmla="*/ 988 h 1399"/>
                <a:gd name="T6" fmla="*/ 532 w 1269"/>
                <a:gd name="T7" fmla="*/ 1195 h 1399"/>
                <a:gd name="T8" fmla="*/ 450 w 1269"/>
                <a:gd name="T9" fmla="*/ 1399 h 1399"/>
                <a:gd name="T10" fmla="*/ 1224 w 1269"/>
                <a:gd name="T11" fmla="*/ 613 h 1399"/>
                <a:gd name="T12" fmla="*/ 1224 w 1269"/>
                <a:gd name="T13" fmla="*/ 613 h 1399"/>
                <a:gd name="T14" fmla="*/ 1117 w 1269"/>
                <a:gd name="T15" fmla="*/ 285 h 1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69" h="1399">
                  <a:moveTo>
                    <a:pt x="1117" y="285"/>
                  </a:moveTo>
                  <a:cubicBezTo>
                    <a:pt x="932" y="41"/>
                    <a:pt x="574" y="0"/>
                    <a:pt x="317" y="194"/>
                  </a:cubicBezTo>
                  <a:cubicBezTo>
                    <a:pt x="59" y="388"/>
                    <a:pt x="0" y="744"/>
                    <a:pt x="185" y="988"/>
                  </a:cubicBezTo>
                  <a:cubicBezTo>
                    <a:pt x="272" y="1103"/>
                    <a:pt x="397" y="1173"/>
                    <a:pt x="532" y="1195"/>
                  </a:cubicBezTo>
                  <a:cubicBezTo>
                    <a:pt x="573" y="1309"/>
                    <a:pt x="450" y="1399"/>
                    <a:pt x="450" y="1399"/>
                  </a:cubicBezTo>
                  <a:cubicBezTo>
                    <a:pt x="1269" y="1125"/>
                    <a:pt x="1224" y="613"/>
                    <a:pt x="1224" y="613"/>
                  </a:cubicBezTo>
                  <a:cubicBezTo>
                    <a:pt x="1224" y="613"/>
                    <a:pt x="1224" y="613"/>
                    <a:pt x="1224" y="613"/>
                  </a:cubicBezTo>
                  <a:cubicBezTo>
                    <a:pt x="1225" y="498"/>
                    <a:pt x="1190" y="383"/>
                    <a:pt x="1117" y="285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7848600" y="2957513"/>
              <a:ext cx="1465263" cy="1412875"/>
            </a:xfrm>
            <a:custGeom>
              <a:avLst/>
              <a:gdLst>
                <a:gd name="T0" fmla="*/ 1041 w 1041"/>
                <a:gd name="T1" fmla="*/ 423 h 1004"/>
                <a:gd name="T2" fmla="*/ 536 w 1041"/>
                <a:gd name="T3" fmla="*/ 0 h 1004"/>
                <a:gd name="T4" fmla="*/ 31 w 1041"/>
                <a:gd name="T5" fmla="*/ 423 h 1004"/>
                <a:gd name="T6" fmla="*/ 163 w 1041"/>
                <a:gd name="T7" fmla="*/ 708 h 1004"/>
                <a:gd name="T8" fmla="*/ 0 w 1041"/>
                <a:gd name="T9" fmla="*/ 795 h 1004"/>
                <a:gd name="T10" fmla="*/ 944 w 1041"/>
                <a:gd name="T11" fmla="*/ 672 h 1004"/>
                <a:gd name="T12" fmla="*/ 944 w 1041"/>
                <a:gd name="T13" fmla="*/ 672 h 1004"/>
                <a:gd name="T14" fmla="*/ 1041 w 1041"/>
                <a:gd name="T15" fmla="*/ 423 h 10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1" h="1004">
                  <a:moveTo>
                    <a:pt x="1041" y="423"/>
                  </a:moveTo>
                  <a:cubicBezTo>
                    <a:pt x="1041" y="190"/>
                    <a:pt x="815" y="0"/>
                    <a:pt x="536" y="0"/>
                  </a:cubicBezTo>
                  <a:cubicBezTo>
                    <a:pt x="257" y="0"/>
                    <a:pt x="31" y="190"/>
                    <a:pt x="31" y="423"/>
                  </a:cubicBezTo>
                  <a:cubicBezTo>
                    <a:pt x="31" y="533"/>
                    <a:pt x="81" y="633"/>
                    <a:pt x="163" y="708"/>
                  </a:cubicBezTo>
                  <a:cubicBezTo>
                    <a:pt x="132" y="796"/>
                    <a:pt x="0" y="795"/>
                    <a:pt x="0" y="795"/>
                  </a:cubicBezTo>
                  <a:cubicBezTo>
                    <a:pt x="708" y="1004"/>
                    <a:pt x="944" y="672"/>
                    <a:pt x="944" y="672"/>
                  </a:cubicBezTo>
                  <a:cubicBezTo>
                    <a:pt x="944" y="672"/>
                    <a:pt x="944" y="672"/>
                    <a:pt x="944" y="672"/>
                  </a:cubicBezTo>
                  <a:cubicBezTo>
                    <a:pt x="1005" y="602"/>
                    <a:pt x="1041" y="516"/>
                    <a:pt x="1041" y="423"/>
                  </a:cubicBezTo>
                  <a:close/>
                </a:path>
              </a:pathLst>
            </a:custGeom>
            <a:solidFill>
              <a:schemeClr val="bg1"/>
            </a:solidFill>
            <a:ln w="9525" cmpd="sng">
              <a:solidFill>
                <a:schemeClr val="bg1">
                  <a:lumMod val="8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8105775" y="3756025"/>
              <a:ext cx="1371600" cy="1279525"/>
            </a:xfrm>
            <a:custGeom>
              <a:avLst/>
              <a:gdLst>
                <a:gd name="T0" fmla="*/ 919 w 974"/>
                <a:gd name="T1" fmla="*/ 522 h 908"/>
                <a:gd name="T2" fmla="*/ 615 w 974"/>
                <a:gd name="T3" fmla="*/ 65 h 908"/>
                <a:gd name="T4" fmla="*/ 112 w 974"/>
                <a:gd name="T5" fmla="*/ 285 h 908"/>
                <a:gd name="T6" fmla="*/ 150 w 974"/>
                <a:gd name="T7" fmla="*/ 544 h 908"/>
                <a:gd name="T8" fmla="*/ 0 w 974"/>
                <a:gd name="T9" fmla="*/ 575 h 908"/>
                <a:gd name="T10" fmla="*/ 784 w 974"/>
                <a:gd name="T11" fmla="*/ 698 h 908"/>
                <a:gd name="T12" fmla="*/ 783 w 974"/>
                <a:gd name="T13" fmla="*/ 698 h 908"/>
                <a:gd name="T14" fmla="*/ 919 w 974"/>
                <a:gd name="T15" fmla="*/ 522 h 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4" h="908">
                  <a:moveTo>
                    <a:pt x="919" y="522"/>
                  </a:moveTo>
                  <a:cubicBezTo>
                    <a:pt x="974" y="335"/>
                    <a:pt x="838" y="130"/>
                    <a:pt x="615" y="65"/>
                  </a:cubicBezTo>
                  <a:cubicBezTo>
                    <a:pt x="392" y="0"/>
                    <a:pt x="167" y="98"/>
                    <a:pt x="112" y="285"/>
                  </a:cubicBezTo>
                  <a:cubicBezTo>
                    <a:pt x="86" y="373"/>
                    <a:pt x="103" y="464"/>
                    <a:pt x="150" y="544"/>
                  </a:cubicBezTo>
                  <a:cubicBezTo>
                    <a:pt x="105" y="607"/>
                    <a:pt x="0" y="575"/>
                    <a:pt x="0" y="575"/>
                  </a:cubicBezTo>
                  <a:cubicBezTo>
                    <a:pt x="517" y="908"/>
                    <a:pt x="784" y="698"/>
                    <a:pt x="784" y="698"/>
                  </a:cubicBezTo>
                  <a:cubicBezTo>
                    <a:pt x="783" y="698"/>
                    <a:pt x="783" y="698"/>
                    <a:pt x="783" y="698"/>
                  </a:cubicBezTo>
                  <a:cubicBezTo>
                    <a:pt x="848" y="656"/>
                    <a:pt x="897" y="596"/>
                    <a:pt x="919" y="522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8420100" y="3140075"/>
              <a:ext cx="322263" cy="295275"/>
            </a:xfrm>
            <a:custGeom>
              <a:avLst/>
              <a:gdLst>
                <a:gd name="T0" fmla="*/ 70 w 229"/>
                <a:gd name="T1" fmla="*/ 99 h 210"/>
                <a:gd name="T2" fmla="*/ 70 w 229"/>
                <a:gd name="T3" fmla="*/ 99 h 210"/>
                <a:gd name="T4" fmla="*/ 26 w 229"/>
                <a:gd name="T5" fmla="*/ 144 h 210"/>
                <a:gd name="T6" fmla="*/ 17 w 229"/>
                <a:gd name="T7" fmla="*/ 164 h 210"/>
                <a:gd name="T8" fmla="*/ 26 w 229"/>
                <a:gd name="T9" fmla="*/ 184 h 210"/>
                <a:gd name="T10" fmla="*/ 26 w 229"/>
                <a:gd name="T11" fmla="*/ 184 h 210"/>
                <a:gd name="T12" fmla="*/ 46 w 229"/>
                <a:gd name="T13" fmla="*/ 192 h 210"/>
                <a:gd name="T14" fmla="*/ 66 w 229"/>
                <a:gd name="T15" fmla="*/ 184 h 210"/>
                <a:gd name="T16" fmla="*/ 116 w 229"/>
                <a:gd name="T17" fmla="*/ 134 h 210"/>
                <a:gd name="T18" fmla="*/ 116 w 229"/>
                <a:gd name="T19" fmla="*/ 133 h 210"/>
                <a:gd name="T20" fmla="*/ 170 w 229"/>
                <a:gd name="T21" fmla="*/ 79 h 210"/>
                <a:gd name="T22" fmla="*/ 174 w 229"/>
                <a:gd name="T23" fmla="*/ 71 h 210"/>
                <a:gd name="T24" fmla="*/ 170 w 229"/>
                <a:gd name="T25" fmla="*/ 62 h 210"/>
                <a:gd name="T26" fmla="*/ 161 w 229"/>
                <a:gd name="T27" fmla="*/ 58 h 210"/>
                <a:gd name="T28" fmla="*/ 153 w 229"/>
                <a:gd name="T29" fmla="*/ 62 h 210"/>
                <a:gd name="T30" fmla="*/ 75 w 229"/>
                <a:gd name="T31" fmla="*/ 139 h 210"/>
                <a:gd name="T32" fmla="*/ 62 w 229"/>
                <a:gd name="T33" fmla="*/ 139 h 210"/>
                <a:gd name="T34" fmla="*/ 62 w 229"/>
                <a:gd name="T35" fmla="*/ 127 h 210"/>
                <a:gd name="T36" fmla="*/ 140 w 229"/>
                <a:gd name="T37" fmla="*/ 49 h 210"/>
                <a:gd name="T38" fmla="*/ 161 w 229"/>
                <a:gd name="T39" fmla="*/ 41 h 210"/>
                <a:gd name="T40" fmla="*/ 183 w 229"/>
                <a:gd name="T41" fmla="*/ 49 h 210"/>
                <a:gd name="T42" fmla="*/ 191 w 229"/>
                <a:gd name="T43" fmla="*/ 71 h 210"/>
                <a:gd name="T44" fmla="*/ 183 w 229"/>
                <a:gd name="T45" fmla="*/ 92 h 210"/>
                <a:gd name="T46" fmla="*/ 129 w 229"/>
                <a:gd name="T47" fmla="*/ 146 h 210"/>
                <a:gd name="T48" fmla="*/ 129 w 229"/>
                <a:gd name="T49" fmla="*/ 146 h 210"/>
                <a:gd name="T50" fmla="*/ 128 w 229"/>
                <a:gd name="T51" fmla="*/ 146 h 210"/>
                <a:gd name="T52" fmla="*/ 78 w 229"/>
                <a:gd name="T53" fmla="*/ 196 h 210"/>
                <a:gd name="T54" fmla="*/ 46 w 229"/>
                <a:gd name="T55" fmla="*/ 210 h 210"/>
                <a:gd name="T56" fmla="*/ 14 w 229"/>
                <a:gd name="T57" fmla="*/ 197 h 210"/>
                <a:gd name="T58" fmla="*/ 13 w 229"/>
                <a:gd name="T59" fmla="*/ 196 h 210"/>
                <a:gd name="T60" fmla="*/ 13 w 229"/>
                <a:gd name="T61" fmla="*/ 196 h 210"/>
                <a:gd name="T62" fmla="*/ 0 w 229"/>
                <a:gd name="T63" fmla="*/ 164 h 210"/>
                <a:gd name="T64" fmla="*/ 13 w 229"/>
                <a:gd name="T65" fmla="*/ 131 h 210"/>
                <a:gd name="T66" fmla="*/ 63 w 229"/>
                <a:gd name="T67" fmla="*/ 81 h 210"/>
                <a:gd name="T68" fmla="*/ 64 w 229"/>
                <a:gd name="T69" fmla="*/ 81 h 210"/>
                <a:gd name="T70" fmla="*/ 127 w 229"/>
                <a:gd name="T71" fmla="*/ 18 h 210"/>
                <a:gd name="T72" fmla="*/ 169 w 229"/>
                <a:gd name="T73" fmla="*/ 0 h 210"/>
                <a:gd name="T74" fmla="*/ 212 w 229"/>
                <a:gd name="T75" fmla="*/ 18 h 210"/>
                <a:gd name="T76" fmla="*/ 229 w 229"/>
                <a:gd name="T77" fmla="*/ 60 h 210"/>
                <a:gd name="T78" fmla="*/ 212 w 229"/>
                <a:gd name="T79" fmla="*/ 102 h 210"/>
                <a:gd name="T80" fmla="*/ 125 w 229"/>
                <a:gd name="T81" fmla="*/ 189 h 210"/>
                <a:gd name="T82" fmla="*/ 112 w 229"/>
                <a:gd name="T83" fmla="*/ 189 h 210"/>
                <a:gd name="T84" fmla="*/ 112 w 229"/>
                <a:gd name="T85" fmla="*/ 177 h 210"/>
                <a:gd name="T86" fmla="*/ 199 w 229"/>
                <a:gd name="T87" fmla="*/ 90 h 210"/>
                <a:gd name="T88" fmla="*/ 212 w 229"/>
                <a:gd name="T89" fmla="*/ 60 h 210"/>
                <a:gd name="T90" fmla="*/ 199 w 229"/>
                <a:gd name="T91" fmla="*/ 30 h 210"/>
                <a:gd name="T92" fmla="*/ 169 w 229"/>
                <a:gd name="T93" fmla="*/ 18 h 210"/>
                <a:gd name="T94" fmla="*/ 139 w 229"/>
                <a:gd name="T95" fmla="*/ 30 h 210"/>
                <a:gd name="T96" fmla="*/ 70 w 229"/>
                <a:gd name="T97" fmla="*/ 99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29" h="210">
                  <a:moveTo>
                    <a:pt x="70" y="99"/>
                  </a:moveTo>
                  <a:cubicBezTo>
                    <a:pt x="70" y="99"/>
                    <a:pt x="70" y="99"/>
                    <a:pt x="70" y="99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20" y="149"/>
                    <a:pt x="17" y="156"/>
                    <a:pt x="17" y="164"/>
                  </a:cubicBezTo>
                  <a:cubicBezTo>
                    <a:pt x="17" y="171"/>
                    <a:pt x="20" y="178"/>
                    <a:pt x="26" y="184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31" y="189"/>
                    <a:pt x="39" y="192"/>
                    <a:pt x="46" y="192"/>
                  </a:cubicBezTo>
                  <a:cubicBezTo>
                    <a:pt x="53" y="192"/>
                    <a:pt x="60" y="189"/>
                    <a:pt x="66" y="184"/>
                  </a:cubicBezTo>
                  <a:cubicBezTo>
                    <a:pt x="116" y="134"/>
                    <a:pt x="116" y="134"/>
                    <a:pt x="116" y="134"/>
                  </a:cubicBezTo>
                  <a:cubicBezTo>
                    <a:pt x="116" y="133"/>
                    <a:pt x="116" y="133"/>
                    <a:pt x="116" y="133"/>
                  </a:cubicBezTo>
                  <a:cubicBezTo>
                    <a:pt x="170" y="79"/>
                    <a:pt x="170" y="79"/>
                    <a:pt x="170" y="79"/>
                  </a:cubicBezTo>
                  <a:cubicBezTo>
                    <a:pt x="173" y="77"/>
                    <a:pt x="174" y="74"/>
                    <a:pt x="174" y="71"/>
                  </a:cubicBezTo>
                  <a:cubicBezTo>
                    <a:pt x="174" y="67"/>
                    <a:pt x="173" y="64"/>
                    <a:pt x="170" y="62"/>
                  </a:cubicBezTo>
                  <a:cubicBezTo>
                    <a:pt x="168" y="59"/>
                    <a:pt x="165" y="58"/>
                    <a:pt x="161" y="58"/>
                  </a:cubicBezTo>
                  <a:cubicBezTo>
                    <a:pt x="158" y="58"/>
                    <a:pt x="155" y="59"/>
                    <a:pt x="153" y="62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1" y="143"/>
                    <a:pt x="66" y="143"/>
                    <a:pt x="62" y="139"/>
                  </a:cubicBezTo>
                  <a:cubicBezTo>
                    <a:pt x="59" y="136"/>
                    <a:pt x="59" y="130"/>
                    <a:pt x="62" y="127"/>
                  </a:cubicBezTo>
                  <a:cubicBezTo>
                    <a:pt x="140" y="49"/>
                    <a:pt x="140" y="49"/>
                    <a:pt x="140" y="49"/>
                  </a:cubicBezTo>
                  <a:cubicBezTo>
                    <a:pt x="146" y="43"/>
                    <a:pt x="154" y="41"/>
                    <a:pt x="161" y="41"/>
                  </a:cubicBezTo>
                  <a:cubicBezTo>
                    <a:pt x="169" y="41"/>
                    <a:pt x="177" y="43"/>
                    <a:pt x="183" y="49"/>
                  </a:cubicBezTo>
                  <a:cubicBezTo>
                    <a:pt x="189" y="55"/>
                    <a:pt x="191" y="63"/>
                    <a:pt x="191" y="71"/>
                  </a:cubicBezTo>
                  <a:cubicBezTo>
                    <a:pt x="191" y="78"/>
                    <a:pt x="189" y="86"/>
                    <a:pt x="183" y="92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9" y="146"/>
                    <a:pt x="129" y="146"/>
                    <a:pt x="129" y="146"/>
                  </a:cubicBezTo>
                  <a:cubicBezTo>
                    <a:pt x="128" y="146"/>
                    <a:pt x="128" y="146"/>
                    <a:pt x="128" y="146"/>
                  </a:cubicBezTo>
                  <a:cubicBezTo>
                    <a:pt x="78" y="196"/>
                    <a:pt x="78" y="196"/>
                    <a:pt x="78" y="196"/>
                  </a:cubicBezTo>
                  <a:cubicBezTo>
                    <a:pt x="69" y="205"/>
                    <a:pt x="58" y="210"/>
                    <a:pt x="46" y="210"/>
                  </a:cubicBezTo>
                  <a:cubicBezTo>
                    <a:pt x="34" y="210"/>
                    <a:pt x="23" y="205"/>
                    <a:pt x="14" y="197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13" y="196"/>
                    <a:pt x="13" y="196"/>
                    <a:pt x="13" y="196"/>
                  </a:cubicBezTo>
                  <a:cubicBezTo>
                    <a:pt x="4" y="187"/>
                    <a:pt x="0" y="175"/>
                    <a:pt x="0" y="164"/>
                  </a:cubicBezTo>
                  <a:cubicBezTo>
                    <a:pt x="0" y="152"/>
                    <a:pt x="4" y="140"/>
                    <a:pt x="13" y="13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4" y="81"/>
                    <a:pt x="64" y="81"/>
                    <a:pt x="64" y="81"/>
                  </a:cubicBezTo>
                  <a:cubicBezTo>
                    <a:pt x="127" y="18"/>
                    <a:pt x="127" y="18"/>
                    <a:pt x="127" y="18"/>
                  </a:cubicBezTo>
                  <a:cubicBezTo>
                    <a:pt x="139" y="6"/>
                    <a:pt x="154" y="0"/>
                    <a:pt x="169" y="0"/>
                  </a:cubicBezTo>
                  <a:cubicBezTo>
                    <a:pt x="185" y="0"/>
                    <a:pt x="200" y="6"/>
                    <a:pt x="212" y="18"/>
                  </a:cubicBezTo>
                  <a:cubicBezTo>
                    <a:pt x="223" y="29"/>
                    <a:pt x="229" y="45"/>
                    <a:pt x="229" y="60"/>
                  </a:cubicBezTo>
                  <a:cubicBezTo>
                    <a:pt x="229" y="75"/>
                    <a:pt x="223" y="91"/>
                    <a:pt x="212" y="102"/>
                  </a:cubicBezTo>
                  <a:cubicBezTo>
                    <a:pt x="125" y="189"/>
                    <a:pt x="125" y="189"/>
                    <a:pt x="125" y="189"/>
                  </a:cubicBezTo>
                  <a:cubicBezTo>
                    <a:pt x="121" y="193"/>
                    <a:pt x="116" y="193"/>
                    <a:pt x="112" y="189"/>
                  </a:cubicBezTo>
                  <a:cubicBezTo>
                    <a:pt x="109" y="186"/>
                    <a:pt x="109" y="180"/>
                    <a:pt x="112" y="177"/>
                  </a:cubicBezTo>
                  <a:cubicBezTo>
                    <a:pt x="199" y="90"/>
                    <a:pt x="199" y="90"/>
                    <a:pt x="199" y="90"/>
                  </a:cubicBezTo>
                  <a:cubicBezTo>
                    <a:pt x="207" y="82"/>
                    <a:pt x="212" y="71"/>
                    <a:pt x="212" y="60"/>
                  </a:cubicBezTo>
                  <a:cubicBezTo>
                    <a:pt x="212" y="49"/>
                    <a:pt x="207" y="38"/>
                    <a:pt x="199" y="30"/>
                  </a:cubicBezTo>
                  <a:cubicBezTo>
                    <a:pt x="191" y="22"/>
                    <a:pt x="180" y="18"/>
                    <a:pt x="169" y="18"/>
                  </a:cubicBezTo>
                  <a:cubicBezTo>
                    <a:pt x="158" y="18"/>
                    <a:pt x="148" y="22"/>
                    <a:pt x="139" y="30"/>
                  </a:cubicBezTo>
                  <a:cubicBezTo>
                    <a:pt x="70" y="99"/>
                    <a:pt x="70" y="99"/>
                    <a:pt x="70" y="99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6111875" y="2484438"/>
              <a:ext cx="306388" cy="306387"/>
            </a:xfrm>
            <a:custGeom>
              <a:avLst/>
              <a:gdLst>
                <a:gd name="T0" fmla="*/ 185 w 217"/>
                <a:gd name="T1" fmla="*/ 77 h 217"/>
                <a:gd name="T2" fmla="*/ 197 w 217"/>
                <a:gd name="T3" fmla="*/ 56 h 217"/>
                <a:gd name="T4" fmla="*/ 174 w 217"/>
                <a:gd name="T5" fmla="*/ 20 h 217"/>
                <a:gd name="T6" fmla="*/ 146 w 217"/>
                <a:gd name="T7" fmla="*/ 35 h 217"/>
                <a:gd name="T8" fmla="*/ 134 w 217"/>
                <a:gd name="T9" fmla="*/ 9 h 217"/>
                <a:gd name="T10" fmla="*/ 83 w 217"/>
                <a:gd name="T11" fmla="*/ 9 h 217"/>
                <a:gd name="T12" fmla="*/ 71 w 217"/>
                <a:gd name="T13" fmla="*/ 35 h 217"/>
                <a:gd name="T14" fmla="*/ 44 w 217"/>
                <a:gd name="T15" fmla="*/ 20 h 217"/>
                <a:gd name="T16" fmla="*/ 20 w 217"/>
                <a:gd name="T17" fmla="*/ 56 h 217"/>
                <a:gd name="T18" fmla="*/ 32 w 217"/>
                <a:gd name="T19" fmla="*/ 77 h 217"/>
                <a:gd name="T20" fmla="*/ 0 w 217"/>
                <a:gd name="T21" fmla="*/ 92 h 217"/>
                <a:gd name="T22" fmla="*/ 30 w 217"/>
                <a:gd name="T23" fmla="*/ 134 h 217"/>
                <a:gd name="T24" fmla="*/ 35 w 217"/>
                <a:gd name="T25" fmla="*/ 146 h 217"/>
                <a:gd name="T26" fmla="*/ 20 w 217"/>
                <a:gd name="T27" fmla="*/ 173 h 217"/>
                <a:gd name="T28" fmla="*/ 56 w 217"/>
                <a:gd name="T29" fmla="*/ 197 h 217"/>
                <a:gd name="T30" fmla="*/ 77 w 217"/>
                <a:gd name="T31" fmla="*/ 185 h 217"/>
                <a:gd name="T32" fmla="*/ 92 w 217"/>
                <a:gd name="T33" fmla="*/ 217 h 217"/>
                <a:gd name="T34" fmla="*/ 134 w 217"/>
                <a:gd name="T35" fmla="*/ 187 h 217"/>
                <a:gd name="T36" fmla="*/ 161 w 217"/>
                <a:gd name="T37" fmla="*/ 197 h 217"/>
                <a:gd name="T38" fmla="*/ 197 w 217"/>
                <a:gd name="T39" fmla="*/ 174 h 217"/>
                <a:gd name="T40" fmla="*/ 182 w 217"/>
                <a:gd name="T41" fmla="*/ 146 h 217"/>
                <a:gd name="T42" fmla="*/ 208 w 217"/>
                <a:gd name="T43" fmla="*/ 134 h 217"/>
                <a:gd name="T44" fmla="*/ 217 w 217"/>
                <a:gd name="T45" fmla="*/ 92 h 217"/>
                <a:gd name="T46" fmla="*/ 200 w 217"/>
                <a:gd name="T47" fmla="*/ 116 h 217"/>
                <a:gd name="T48" fmla="*/ 169 w 217"/>
                <a:gd name="T49" fmla="*/ 133 h 217"/>
                <a:gd name="T50" fmla="*/ 165 w 217"/>
                <a:gd name="T51" fmla="*/ 154 h 217"/>
                <a:gd name="T52" fmla="*/ 154 w 217"/>
                <a:gd name="T53" fmla="*/ 165 h 217"/>
                <a:gd name="T54" fmla="*/ 123 w 217"/>
                <a:gd name="T55" fmla="*/ 172 h 217"/>
                <a:gd name="T56" fmla="*/ 101 w 217"/>
                <a:gd name="T57" fmla="*/ 199 h 217"/>
                <a:gd name="T58" fmla="*/ 84 w 217"/>
                <a:gd name="T59" fmla="*/ 169 h 217"/>
                <a:gd name="T60" fmla="*/ 63 w 217"/>
                <a:gd name="T61" fmla="*/ 165 h 217"/>
                <a:gd name="T62" fmla="*/ 39 w 217"/>
                <a:gd name="T63" fmla="*/ 167 h 217"/>
                <a:gd name="T64" fmla="*/ 48 w 217"/>
                <a:gd name="T65" fmla="*/ 133 h 217"/>
                <a:gd name="T66" fmla="*/ 36 w 217"/>
                <a:gd name="T67" fmla="*/ 116 h 217"/>
                <a:gd name="T68" fmla="*/ 36 w 217"/>
                <a:gd name="T69" fmla="*/ 101 h 217"/>
                <a:gd name="T70" fmla="*/ 48 w 217"/>
                <a:gd name="T71" fmla="*/ 83 h 217"/>
                <a:gd name="T72" fmla="*/ 52 w 217"/>
                <a:gd name="T73" fmla="*/ 63 h 217"/>
                <a:gd name="T74" fmla="*/ 63 w 217"/>
                <a:gd name="T75" fmla="*/ 52 h 217"/>
                <a:gd name="T76" fmla="*/ 94 w 217"/>
                <a:gd name="T77" fmla="*/ 45 h 217"/>
                <a:gd name="T78" fmla="*/ 101 w 217"/>
                <a:gd name="T79" fmla="*/ 18 h 217"/>
                <a:gd name="T80" fmla="*/ 124 w 217"/>
                <a:gd name="T81" fmla="*/ 45 h 217"/>
                <a:gd name="T82" fmla="*/ 154 w 217"/>
                <a:gd name="T83" fmla="*/ 51 h 217"/>
                <a:gd name="T84" fmla="*/ 165 w 217"/>
                <a:gd name="T85" fmla="*/ 63 h 217"/>
                <a:gd name="T86" fmla="*/ 169 w 217"/>
                <a:gd name="T87" fmla="*/ 84 h 217"/>
                <a:gd name="T88" fmla="*/ 181 w 217"/>
                <a:gd name="T89" fmla="*/ 101 h 217"/>
                <a:gd name="T90" fmla="*/ 109 w 217"/>
                <a:gd name="T91" fmla="*/ 71 h 217"/>
                <a:gd name="T92" fmla="*/ 71 w 217"/>
                <a:gd name="T93" fmla="*/ 108 h 217"/>
                <a:gd name="T94" fmla="*/ 135 w 217"/>
                <a:gd name="T95" fmla="*/ 135 h 217"/>
                <a:gd name="T96" fmla="*/ 109 w 217"/>
                <a:gd name="T97" fmla="*/ 71 h 217"/>
                <a:gd name="T98" fmla="*/ 109 w 217"/>
                <a:gd name="T99" fmla="*/ 135 h 217"/>
                <a:gd name="T100" fmla="*/ 90 w 217"/>
                <a:gd name="T101" fmla="*/ 90 h 217"/>
                <a:gd name="T102" fmla="*/ 135 w 217"/>
                <a:gd name="T103" fmla="*/ 108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7" h="217">
                  <a:moveTo>
                    <a:pt x="208" y="83"/>
                  </a:moveTo>
                  <a:cubicBezTo>
                    <a:pt x="187" y="83"/>
                    <a:pt x="187" y="83"/>
                    <a:pt x="187" y="83"/>
                  </a:cubicBezTo>
                  <a:cubicBezTo>
                    <a:pt x="187" y="81"/>
                    <a:pt x="186" y="79"/>
                    <a:pt x="185" y="77"/>
                  </a:cubicBezTo>
                  <a:cubicBezTo>
                    <a:pt x="185" y="77"/>
                    <a:pt x="185" y="77"/>
                    <a:pt x="185" y="77"/>
                  </a:cubicBezTo>
                  <a:cubicBezTo>
                    <a:pt x="184" y="75"/>
                    <a:pt x="183" y="73"/>
                    <a:pt x="182" y="71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197" y="56"/>
                    <a:pt x="197" y="56"/>
                    <a:pt x="197" y="56"/>
                  </a:cubicBezTo>
                  <a:cubicBezTo>
                    <a:pt x="201" y="52"/>
                    <a:pt x="201" y="47"/>
                    <a:pt x="197" y="43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4" y="20"/>
                    <a:pt x="174" y="20"/>
                    <a:pt x="174" y="20"/>
                  </a:cubicBezTo>
                  <a:cubicBezTo>
                    <a:pt x="170" y="16"/>
                    <a:pt x="165" y="16"/>
                    <a:pt x="161" y="20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4" y="34"/>
                    <a:pt x="142" y="33"/>
                    <a:pt x="140" y="32"/>
                  </a:cubicBezTo>
                  <a:cubicBezTo>
                    <a:pt x="138" y="31"/>
                    <a:pt x="136" y="30"/>
                    <a:pt x="134" y="30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4"/>
                    <a:pt x="130" y="0"/>
                    <a:pt x="12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87" y="0"/>
                    <a:pt x="83" y="4"/>
                    <a:pt x="83" y="9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1" y="30"/>
                    <a:pt x="79" y="31"/>
                    <a:pt x="77" y="32"/>
                  </a:cubicBezTo>
                  <a:cubicBezTo>
                    <a:pt x="75" y="33"/>
                    <a:pt x="73" y="34"/>
                    <a:pt x="71" y="35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6"/>
                    <a:pt x="47" y="16"/>
                    <a:pt x="44" y="20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17" y="47"/>
                    <a:pt x="17" y="52"/>
                    <a:pt x="20" y="56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4" y="73"/>
                    <a:pt x="33" y="74"/>
                    <a:pt x="32" y="76"/>
                  </a:cubicBezTo>
                  <a:cubicBezTo>
                    <a:pt x="32" y="77"/>
                    <a:pt x="32" y="77"/>
                    <a:pt x="32" y="77"/>
                  </a:cubicBezTo>
                  <a:cubicBezTo>
                    <a:pt x="31" y="79"/>
                    <a:pt x="30" y="81"/>
                    <a:pt x="30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4" y="83"/>
                    <a:pt x="0" y="87"/>
                    <a:pt x="0" y="9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0"/>
                    <a:pt x="4" y="134"/>
                    <a:pt x="9" y="134"/>
                  </a:cubicBezTo>
                  <a:cubicBezTo>
                    <a:pt x="30" y="134"/>
                    <a:pt x="30" y="134"/>
                    <a:pt x="30" y="134"/>
                  </a:cubicBezTo>
                  <a:cubicBezTo>
                    <a:pt x="30" y="136"/>
                    <a:pt x="31" y="138"/>
                    <a:pt x="32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33" y="142"/>
                    <a:pt x="34" y="144"/>
                    <a:pt x="35" y="146"/>
                  </a:cubicBezTo>
                  <a:cubicBezTo>
                    <a:pt x="20" y="160"/>
                    <a:pt x="20" y="160"/>
                    <a:pt x="20" y="160"/>
                  </a:cubicBezTo>
                  <a:cubicBezTo>
                    <a:pt x="20" y="161"/>
                    <a:pt x="20" y="161"/>
                    <a:pt x="20" y="161"/>
                  </a:cubicBezTo>
                  <a:cubicBezTo>
                    <a:pt x="17" y="164"/>
                    <a:pt x="17" y="170"/>
                    <a:pt x="20" y="173"/>
                  </a:cubicBezTo>
                  <a:cubicBezTo>
                    <a:pt x="43" y="197"/>
                    <a:pt x="43" y="197"/>
                    <a:pt x="43" y="197"/>
                  </a:cubicBezTo>
                  <a:cubicBezTo>
                    <a:pt x="44" y="197"/>
                    <a:pt x="44" y="197"/>
                    <a:pt x="44" y="197"/>
                  </a:cubicBezTo>
                  <a:cubicBezTo>
                    <a:pt x="47" y="200"/>
                    <a:pt x="53" y="200"/>
                    <a:pt x="56" y="197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3" y="183"/>
                    <a:pt x="75" y="184"/>
                    <a:pt x="76" y="185"/>
                  </a:cubicBezTo>
                  <a:cubicBezTo>
                    <a:pt x="77" y="185"/>
                    <a:pt x="77" y="185"/>
                    <a:pt x="77" y="185"/>
                  </a:cubicBezTo>
                  <a:cubicBezTo>
                    <a:pt x="79" y="186"/>
                    <a:pt x="81" y="187"/>
                    <a:pt x="83" y="187"/>
                  </a:cubicBezTo>
                  <a:cubicBezTo>
                    <a:pt x="83" y="208"/>
                    <a:pt x="83" y="208"/>
                    <a:pt x="83" y="208"/>
                  </a:cubicBezTo>
                  <a:cubicBezTo>
                    <a:pt x="83" y="213"/>
                    <a:pt x="87" y="217"/>
                    <a:pt x="92" y="217"/>
                  </a:cubicBezTo>
                  <a:cubicBezTo>
                    <a:pt x="125" y="217"/>
                    <a:pt x="125" y="217"/>
                    <a:pt x="125" y="217"/>
                  </a:cubicBezTo>
                  <a:cubicBezTo>
                    <a:pt x="130" y="217"/>
                    <a:pt x="134" y="213"/>
                    <a:pt x="134" y="208"/>
                  </a:cubicBezTo>
                  <a:cubicBezTo>
                    <a:pt x="134" y="187"/>
                    <a:pt x="134" y="187"/>
                    <a:pt x="134" y="187"/>
                  </a:cubicBezTo>
                  <a:cubicBezTo>
                    <a:pt x="136" y="187"/>
                    <a:pt x="138" y="186"/>
                    <a:pt x="140" y="185"/>
                  </a:cubicBezTo>
                  <a:cubicBezTo>
                    <a:pt x="142" y="184"/>
                    <a:pt x="144" y="183"/>
                    <a:pt x="146" y="182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1" y="197"/>
                    <a:pt x="161" y="197"/>
                    <a:pt x="161" y="197"/>
                  </a:cubicBezTo>
                  <a:cubicBezTo>
                    <a:pt x="165" y="200"/>
                    <a:pt x="170" y="200"/>
                    <a:pt x="174" y="197"/>
                  </a:cubicBezTo>
                  <a:cubicBezTo>
                    <a:pt x="197" y="174"/>
                    <a:pt x="197" y="174"/>
                    <a:pt x="197" y="174"/>
                  </a:cubicBezTo>
                  <a:cubicBezTo>
                    <a:pt x="197" y="173"/>
                    <a:pt x="197" y="173"/>
                    <a:pt x="197" y="173"/>
                  </a:cubicBezTo>
                  <a:cubicBezTo>
                    <a:pt x="201" y="170"/>
                    <a:pt x="201" y="164"/>
                    <a:pt x="197" y="161"/>
                  </a:cubicBezTo>
                  <a:cubicBezTo>
                    <a:pt x="182" y="146"/>
                    <a:pt x="182" y="146"/>
                    <a:pt x="182" y="146"/>
                  </a:cubicBezTo>
                  <a:cubicBezTo>
                    <a:pt x="183" y="144"/>
                    <a:pt x="184" y="142"/>
                    <a:pt x="185" y="140"/>
                  </a:cubicBezTo>
                  <a:cubicBezTo>
                    <a:pt x="186" y="138"/>
                    <a:pt x="187" y="136"/>
                    <a:pt x="187" y="134"/>
                  </a:cubicBezTo>
                  <a:cubicBezTo>
                    <a:pt x="208" y="134"/>
                    <a:pt x="208" y="134"/>
                    <a:pt x="208" y="134"/>
                  </a:cubicBezTo>
                  <a:cubicBezTo>
                    <a:pt x="213" y="134"/>
                    <a:pt x="217" y="130"/>
                    <a:pt x="217" y="125"/>
                  </a:cubicBezTo>
                  <a:cubicBezTo>
                    <a:pt x="217" y="93"/>
                    <a:pt x="217" y="93"/>
                    <a:pt x="217" y="93"/>
                  </a:cubicBezTo>
                  <a:cubicBezTo>
                    <a:pt x="217" y="92"/>
                    <a:pt x="217" y="92"/>
                    <a:pt x="217" y="92"/>
                  </a:cubicBezTo>
                  <a:cubicBezTo>
                    <a:pt x="217" y="87"/>
                    <a:pt x="213" y="83"/>
                    <a:pt x="208" y="83"/>
                  </a:cubicBezTo>
                  <a:close/>
                  <a:moveTo>
                    <a:pt x="200" y="116"/>
                  </a:moveTo>
                  <a:cubicBezTo>
                    <a:pt x="200" y="116"/>
                    <a:pt x="200" y="116"/>
                    <a:pt x="200" y="116"/>
                  </a:cubicBezTo>
                  <a:cubicBezTo>
                    <a:pt x="181" y="116"/>
                    <a:pt x="181" y="116"/>
                    <a:pt x="181" y="116"/>
                  </a:cubicBezTo>
                  <a:cubicBezTo>
                    <a:pt x="176" y="116"/>
                    <a:pt x="173" y="120"/>
                    <a:pt x="172" y="124"/>
                  </a:cubicBezTo>
                  <a:cubicBezTo>
                    <a:pt x="171" y="127"/>
                    <a:pt x="170" y="130"/>
                    <a:pt x="169" y="133"/>
                  </a:cubicBezTo>
                  <a:cubicBezTo>
                    <a:pt x="168" y="137"/>
                    <a:pt x="166" y="140"/>
                    <a:pt x="164" y="143"/>
                  </a:cubicBezTo>
                  <a:cubicBezTo>
                    <a:pt x="162" y="147"/>
                    <a:pt x="162" y="151"/>
                    <a:pt x="165" y="154"/>
                  </a:cubicBezTo>
                  <a:cubicBezTo>
                    <a:pt x="165" y="154"/>
                    <a:pt x="165" y="154"/>
                    <a:pt x="165" y="154"/>
                  </a:cubicBezTo>
                  <a:cubicBezTo>
                    <a:pt x="178" y="167"/>
                    <a:pt x="178" y="167"/>
                    <a:pt x="178" y="167"/>
                  </a:cubicBezTo>
                  <a:cubicBezTo>
                    <a:pt x="167" y="178"/>
                    <a:pt x="167" y="178"/>
                    <a:pt x="167" y="178"/>
                  </a:cubicBezTo>
                  <a:cubicBezTo>
                    <a:pt x="154" y="165"/>
                    <a:pt x="154" y="165"/>
                    <a:pt x="154" y="165"/>
                  </a:cubicBezTo>
                  <a:cubicBezTo>
                    <a:pt x="151" y="162"/>
                    <a:pt x="146" y="162"/>
                    <a:pt x="143" y="164"/>
                  </a:cubicBezTo>
                  <a:cubicBezTo>
                    <a:pt x="140" y="166"/>
                    <a:pt x="137" y="167"/>
                    <a:pt x="134" y="169"/>
                  </a:cubicBezTo>
                  <a:cubicBezTo>
                    <a:pt x="130" y="170"/>
                    <a:pt x="127" y="171"/>
                    <a:pt x="123" y="172"/>
                  </a:cubicBezTo>
                  <a:cubicBezTo>
                    <a:pt x="119" y="173"/>
                    <a:pt x="116" y="177"/>
                    <a:pt x="116" y="181"/>
                  </a:cubicBezTo>
                  <a:cubicBezTo>
                    <a:pt x="116" y="199"/>
                    <a:pt x="116" y="199"/>
                    <a:pt x="116" y="199"/>
                  </a:cubicBezTo>
                  <a:cubicBezTo>
                    <a:pt x="101" y="199"/>
                    <a:pt x="101" y="199"/>
                    <a:pt x="101" y="199"/>
                  </a:cubicBezTo>
                  <a:cubicBezTo>
                    <a:pt x="101" y="181"/>
                    <a:pt x="101" y="181"/>
                    <a:pt x="101" y="181"/>
                  </a:cubicBezTo>
                  <a:cubicBezTo>
                    <a:pt x="101" y="176"/>
                    <a:pt x="98" y="173"/>
                    <a:pt x="93" y="172"/>
                  </a:cubicBezTo>
                  <a:cubicBezTo>
                    <a:pt x="90" y="171"/>
                    <a:pt x="87" y="170"/>
                    <a:pt x="84" y="169"/>
                  </a:cubicBezTo>
                  <a:cubicBezTo>
                    <a:pt x="83" y="168"/>
                    <a:pt x="83" y="168"/>
                    <a:pt x="83" y="168"/>
                  </a:cubicBezTo>
                  <a:cubicBezTo>
                    <a:pt x="80" y="167"/>
                    <a:pt x="77" y="166"/>
                    <a:pt x="74" y="164"/>
                  </a:cubicBezTo>
                  <a:cubicBezTo>
                    <a:pt x="71" y="162"/>
                    <a:pt x="66" y="162"/>
                    <a:pt x="63" y="165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50" y="178"/>
                    <a:pt x="50" y="178"/>
                    <a:pt x="50" y="178"/>
                  </a:cubicBezTo>
                  <a:cubicBezTo>
                    <a:pt x="39" y="167"/>
                    <a:pt x="39" y="167"/>
                    <a:pt x="39" y="167"/>
                  </a:cubicBezTo>
                  <a:cubicBezTo>
                    <a:pt x="52" y="154"/>
                    <a:pt x="52" y="154"/>
                    <a:pt x="52" y="154"/>
                  </a:cubicBezTo>
                  <a:cubicBezTo>
                    <a:pt x="55" y="151"/>
                    <a:pt x="55" y="146"/>
                    <a:pt x="53" y="143"/>
                  </a:cubicBezTo>
                  <a:cubicBezTo>
                    <a:pt x="51" y="140"/>
                    <a:pt x="50" y="137"/>
                    <a:pt x="48" y="133"/>
                  </a:cubicBezTo>
                  <a:cubicBezTo>
                    <a:pt x="48" y="133"/>
                    <a:pt x="48" y="133"/>
                    <a:pt x="48" y="133"/>
                  </a:cubicBezTo>
                  <a:cubicBezTo>
                    <a:pt x="47" y="130"/>
                    <a:pt x="46" y="127"/>
                    <a:pt x="45" y="123"/>
                  </a:cubicBezTo>
                  <a:cubicBezTo>
                    <a:pt x="44" y="119"/>
                    <a:pt x="40" y="116"/>
                    <a:pt x="36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18" y="101"/>
                    <a:pt x="18" y="101"/>
                    <a:pt x="18" y="101"/>
                  </a:cubicBezTo>
                  <a:cubicBezTo>
                    <a:pt x="36" y="101"/>
                    <a:pt x="36" y="101"/>
                    <a:pt x="36" y="101"/>
                  </a:cubicBezTo>
                  <a:cubicBezTo>
                    <a:pt x="41" y="101"/>
                    <a:pt x="44" y="97"/>
                    <a:pt x="45" y="93"/>
                  </a:cubicBezTo>
                  <a:cubicBezTo>
                    <a:pt x="46" y="90"/>
                    <a:pt x="47" y="87"/>
                    <a:pt x="48" y="84"/>
                  </a:cubicBezTo>
                  <a:cubicBezTo>
                    <a:pt x="48" y="83"/>
                    <a:pt x="48" y="83"/>
                    <a:pt x="48" y="83"/>
                  </a:cubicBezTo>
                  <a:cubicBezTo>
                    <a:pt x="50" y="80"/>
                    <a:pt x="51" y="77"/>
                    <a:pt x="53" y="74"/>
                  </a:cubicBezTo>
                  <a:cubicBezTo>
                    <a:pt x="55" y="70"/>
                    <a:pt x="55" y="66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63" y="52"/>
                    <a:pt x="63" y="52"/>
                    <a:pt x="63" y="52"/>
                  </a:cubicBezTo>
                  <a:cubicBezTo>
                    <a:pt x="66" y="55"/>
                    <a:pt x="71" y="55"/>
                    <a:pt x="74" y="53"/>
                  </a:cubicBezTo>
                  <a:cubicBezTo>
                    <a:pt x="77" y="51"/>
                    <a:pt x="80" y="49"/>
                    <a:pt x="84" y="48"/>
                  </a:cubicBezTo>
                  <a:cubicBezTo>
                    <a:pt x="87" y="47"/>
                    <a:pt x="90" y="46"/>
                    <a:pt x="94" y="45"/>
                  </a:cubicBezTo>
                  <a:cubicBezTo>
                    <a:pt x="98" y="44"/>
                    <a:pt x="101" y="40"/>
                    <a:pt x="101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18"/>
                    <a:pt x="101" y="18"/>
                    <a:pt x="101" y="18"/>
                  </a:cubicBezTo>
                  <a:cubicBezTo>
                    <a:pt x="116" y="18"/>
                    <a:pt x="116" y="18"/>
                    <a:pt x="116" y="18"/>
                  </a:cubicBezTo>
                  <a:cubicBezTo>
                    <a:pt x="116" y="36"/>
                    <a:pt x="116" y="36"/>
                    <a:pt x="116" y="36"/>
                  </a:cubicBezTo>
                  <a:cubicBezTo>
                    <a:pt x="116" y="41"/>
                    <a:pt x="120" y="44"/>
                    <a:pt x="124" y="45"/>
                  </a:cubicBezTo>
                  <a:cubicBezTo>
                    <a:pt x="127" y="46"/>
                    <a:pt x="130" y="47"/>
                    <a:pt x="133" y="48"/>
                  </a:cubicBezTo>
                  <a:cubicBezTo>
                    <a:pt x="137" y="49"/>
                    <a:pt x="140" y="51"/>
                    <a:pt x="143" y="53"/>
                  </a:cubicBezTo>
                  <a:cubicBezTo>
                    <a:pt x="147" y="55"/>
                    <a:pt x="152" y="55"/>
                    <a:pt x="154" y="51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78" y="50"/>
                    <a:pt x="178" y="50"/>
                    <a:pt x="178" y="50"/>
                  </a:cubicBezTo>
                  <a:cubicBezTo>
                    <a:pt x="165" y="63"/>
                    <a:pt x="165" y="63"/>
                    <a:pt x="165" y="63"/>
                  </a:cubicBezTo>
                  <a:cubicBezTo>
                    <a:pt x="162" y="66"/>
                    <a:pt x="162" y="71"/>
                    <a:pt x="164" y="74"/>
                  </a:cubicBezTo>
                  <a:cubicBezTo>
                    <a:pt x="166" y="77"/>
                    <a:pt x="168" y="80"/>
                    <a:pt x="169" y="84"/>
                  </a:cubicBezTo>
                  <a:cubicBezTo>
                    <a:pt x="169" y="84"/>
                    <a:pt x="169" y="84"/>
                    <a:pt x="169" y="84"/>
                  </a:cubicBezTo>
                  <a:cubicBezTo>
                    <a:pt x="170" y="87"/>
                    <a:pt x="171" y="90"/>
                    <a:pt x="172" y="94"/>
                  </a:cubicBezTo>
                  <a:cubicBezTo>
                    <a:pt x="173" y="98"/>
                    <a:pt x="177" y="101"/>
                    <a:pt x="181" y="101"/>
                  </a:cubicBezTo>
                  <a:cubicBezTo>
                    <a:pt x="181" y="101"/>
                    <a:pt x="181" y="101"/>
                    <a:pt x="181" y="101"/>
                  </a:cubicBezTo>
                  <a:cubicBezTo>
                    <a:pt x="200" y="101"/>
                    <a:pt x="200" y="101"/>
                    <a:pt x="200" y="101"/>
                  </a:cubicBezTo>
                  <a:cubicBezTo>
                    <a:pt x="200" y="116"/>
                    <a:pt x="200" y="116"/>
                    <a:pt x="200" y="116"/>
                  </a:cubicBezTo>
                  <a:close/>
                  <a:moveTo>
                    <a:pt x="109" y="71"/>
                  </a:moveTo>
                  <a:cubicBezTo>
                    <a:pt x="109" y="71"/>
                    <a:pt x="109" y="71"/>
                    <a:pt x="109" y="71"/>
                  </a:cubicBezTo>
                  <a:cubicBezTo>
                    <a:pt x="98" y="71"/>
                    <a:pt x="89" y="75"/>
                    <a:pt x="82" y="82"/>
                  </a:cubicBezTo>
                  <a:cubicBezTo>
                    <a:pt x="76" y="89"/>
                    <a:pt x="71" y="98"/>
                    <a:pt x="71" y="108"/>
                  </a:cubicBezTo>
                  <a:cubicBezTo>
                    <a:pt x="71" y="119"/>
                    <a:pt x="76" y="128"/>
                    <a:pt x="82" y="135"/>
                  </a:cubicBezTo>
                  <a:cubicBezTo>
                    <a:pt x="89" y="141"/>
                    <a:pt x="98" y="146"/>
                    <a:pt x="109" y="146"/>
                  </a:cubicBezTo>
                  <a:cubicBezTo>
                    <a:pt x="119" y="146"/>
                    <a:pt x="128" y="141"/>
                    <a:pt x="135" y="135"/>
                  </a:cubicBezTo>
                  <a:cubicBezTo>
                    <a:pt x="142" y="128"/>
                    <a:pt x="146" y="119"/>
                    <a:pt x="146" y="108"/>
                  </a:cubicBezTo>
                  <a:cubicBezTo>
                    <a:pt x="146" y="98"/>
                    <a:pt x="142" y="89"/>
                    <a:pt x="135" y="82"/>
                  </a:cubicBezTo>
                  <a:cubicBezTo>
                    <a:pt x="128" y="75"/>
                    <a:pt x="119" y="71"/>
                    <a:pt x="109" y="71"/>
                  </a:cubicBezTo>
                  <a:close/>
                  <a:moveTo>
                    <a:pt x="127" y="127"/>
                  </a:moveTo>
                  <a:cubicBezTo>
                    <a:pt x="127" y="127"/>
                    <a:pt x="127" y="127"/>
                    <a:pt x="127" y="127"/>
                  </a:cubicBezTo>
                  <a:cubicBezTo>
                    <a:pt x="123" y="132"/>
                    <a:pt x="116" y="135"/>
                    <a:pt x="109" y="135"/>
                  </a:cubicBezTo>
                  <a:cubicBezTo>
                    <a:pt x="101" y="135"/>
                    <a:pt x="95" y="132"/>
                    <a:pt x="90" y="127"/>
                  </a:cubicBezTo>
                  <a:cubicBezTo>
                    <a:pt x="85" y="122"/>
                    <a:pt x="82" y="116"/>
                    <a:pt x="82" y="108"/>
                  </a:cubicBezTo>
                  <a:cubicBezTo>
                    <a:pt x="82" y="101"/>
                    <a:pt x="85" y="94"/>
                    <a:pt x="90" y="90"/>
                  </a:cubicBezTo>
                  <a:cubicBezTo>
                    <a:pt x="95" y="85"/>
                    <a:pt x="101" y="82"/>
                    <a:pt x="109" y="82"/>
                  </a:cubicBezTo>
                  <a:cubicBezTo>
                    <a:pt x="116" y="82"/>
                    <a:pt x="123" y="85"/>
                    <a:pt x="127" y="90"/>
                  </a:cubicBezTo>
                  <a:cubicBezTo>
                    <a:pt x="132" y="94"/>
                    <a:pt x="135" y="101"/>
                    <a:pt x="135" y="108"/>
                  </a:cubicBezTo>
                  <a:cubicBezTo>
                    <a:pt x="135" y="116"/>
                    <a:pt x="132" y="122"/>
                    <a:pt x="127" y="127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7475538" y="2430463"/>
              <a:ext cx="327025" cy="323850"/>
            </a:xfrm>
            <a:custGeom>
              <a:avLst/>
              <a:gdLst>
                <a:gd name="T0" fmla="*/ 64 w 232"/>
                <a:gd name="T1" fmla="*/ 72 h 230"/>
                <a:gd name="T2" fmla="*/ 64 w 232"/>
                <a:gd name="T3" fmla="*/ 157 h 230"/>
                <a:gd name="T4" fmla="*/ 64 w 232"/>
                <a:gd name="T5" fmla="*/ 157 h 230"/>
                <a:gd name="T6" fmla="*/ 123 w 232"/>
                <a:gd name="T7" fmla="*/ 202 h 230"/>
                <a:gd name="T8" fmla="*/ 123 w 232"/>
                <a:gd name="T9" fmla="*/ 164 h 230"/>
                <a:gd name="T10" fmla="*/ 123 w 232"/>
                <a:gd name="T11" fmla="*/ 65 h 230"/>
                <a:gd name="T12" fmla="*/ 123 w 232"/>
                <a:gd name="T13" fmla="*/ 26 h 230"/>
                <a:gd name="T14" fmla="*/ 64 w 232"/>
                <a:gd name="T15" fmla="*/ 72 h 230"/>
                <a:gd name="T16" fmla="*/ 64 w 232"/>
                <a:gd name="T17" fmla="*/ 72 h 230"/>
                <a:gd name="T18" fmla="*/ 171 w 232"/>
                <a:gd name="T19" fmla="*/ 38 h 230"/>
                <a:gd name="T20" fmla="*/ 171 w 232"/>
                <a:gd name="T21" fmla="*/ 38 h 230"/>
                <a:gd name="T22" fmla="*/ 168 w 232"/>
                <a:gd name="T23" fmla="*/ 26 h 230"/>
                <a:gd name="T24" fmla="*/ 180 w 232"/>
                <a:gd name="T25" fmla="*/ 23 h 230"/>
                <a:gd name="T26" fmla="*/ 218 w 232"/>
                <a:gd name="T27" fmla="*/ 62 h 230"/>
                <a:gd name="T28" fmla="*/ 232 w 232"/>
                <a:gd name="T29" fmla="*/ 114 h 230"/>
                <a:gd name="T30" fmla="*/ 218 w 232"/>
                <a:gd name="T31" fmla="*/ 167 h 230"/>
                <a:gd name="T32" fmla="*/ 180 w 232"/>
                <a:gd name="T33" fmla="*/ 206 h 230"/>
                <a:gd name="T34" fmla="*/ 168 w 232"/>
                <a:gd name="T35" fmla="*/ 203 h 230"/>
                <a:gd name="T36" fmla="*/ 171 w 232"/>
                <a:gd name="T37" fmla="*/ 191 h 230"/>
                <a:gd name="T38" fmla="*/ 203 w 232"/>
                <a:gd name="T39" fmla="*/ 158 h 230"/>
                <a:gd name="T40" fmla="*/ 214 w 232"/>
                <a:gd name="T41" fmla="*/ 114 h 230"/>
                <a:gd name="T42" fmla="*/ 203 w 232"/>
                <a:gd name="T43" fmla="*/ 71 h 230"/>
                <a:gd name="T44" fmla="*/ 171 w 232"/>
                <a:gd name="T45" fmla="*/ 38 h 230"/>
                <a:gd name="T46" fmla="*/ 53 w 232"/>
                <a:gd name="T47" fmla="*/ 74 h 230"/>
                <a:gd name="T48" fmla="*/ 53 w 232"/>
                <a:gd name="T49" fmla="*/ 74 h 230"/>
                <a:gd name="T50" fmla="*/ 17 w 232"/>
                <a:gd name="T51" fmla="*/ 74 h 230"/>
                <a:gd name="T52" fmla="*/ 17 w 232"/>
                <a:gd name="T53" fmla="*/ 155 h 230"/>
                <a:gd name="T54" fmla="*/ 53 w 232"/>
                <a:gd name="T55" fmla="*/ 155 h 230"/>
                <a:gd name="T56" fmla="*/ 53 w 232"/>
                <a:gd name="T57" fmla="*/ 74 h 230"/>
                <a:gd name="T58" fmla="*/ 56 w 232"/>
                <a:gd name="T59" fmla="*/ 56 h 230"/>
                <a:gd name="T60" fmla="*/ 56 w 232"/>
                <a:gd name="T61" fmla="*/ 56 h 230"/>
                <a:gd name="T62" fmla="*/ 127 w 232"/>
                <a:gd name="T63" fmla="*/ 2 h 230"/>
                <a:gd name="T64" fmla="*/ 132 w 232"/>
                <a:gd name="T65" fmla="*/ 0 h 230"/>
                <a:gd name="T66" fmla="*/ 141 w 232"/>
                <a:gd name="T67" fmla="*/ 9 h 230"/>
                <a:gd name="T68" fmla="*/ 141 w 232"/>
                <a:gd name="T69" fmla="*/ 65 h 230"/>
                <a:gd name="T70" fmla="*/ 141 w 232"/>
                <a:gd name="T71" fmla="*/ 67 h 230"/>
                <a:gd name="T72" fmla="*/ 162 w 232"/>
                <a:gd name="T73" fmla="*/ 83 h 230"/>
                <a:gd name="T74" fmla="*/ 173 w 232"/>
                <a:gd name="T75" fmla="*/ 114 h 230"/>
                <a:gd name="T76" fmla="*/ 162 w 232"/>
                <a:gd name="T77" fmla="*/ 146 h 230"/>
                <a:gd name="T78" fmla="*/ 141 w 232"/>
                <a:gd name="T79" fmla="*/ 162 h 230"/>
                <a:gd name="T80" fmla="*/ 141 w 232"/>
                <a:gd name="T81" fmla="*/ 164 h 230"/>
                <a:gd name="T82" fmla="*/ 141 w 232"/>
                <a:gd name="T83" fmla="*/ 220 h 230"/>
                <a:gd name="T84" fmla="*/ 139 w 232"/>
                <a:gd name="T85" fmla="*/ 226 h 230"/>
                <a:gd name="T86" fmla="*/ 127 w 232"/>
                <a:gd name="T87" fmla="*/ 227 h 230"/>
                <a:gd name="T88" fmla="*/ 56 w 232"/>
                <a:gd name="T89" fmla="*/ 173 h 230"/>
                <a:gd name="T90" fmla="*/ 9 w 232"/>
                <a:gd name="T91" fmla="*/ 173 h 230"/>
                <a:gd name="T92" fmla="*/ 9 w 232"/>
                <a:gd name="T93" fmla="*/ 173 h 230"/>
                <a:gd name="T94" fmla="*/ 0 w 232"/>
                <a:gd name="T95" fmla="*/ 164 h 230"/>
                <a:gd name="T96" fmla="*/ 0 w 232"/>
                <a:gd name="T97" fmla="*/ 65 h 230"/>
                <a:gd name="T98" fmla="*/ 0 w 232"/>
                <a:gd name="T99" fmla="*/ 65 h 230"/>
                <a:gd name="T100" fmla="*/ 9 w 232"/>
                <a:gd name="T101" fmla="*/ 56 h 230"/>
                <a:gd name="T102" fmla="*/ 56 w 232"/>
                <a:gd name="T103" fmla="*/ 56 h 230"/>
                <a:gd name="T104" fmla="*/ 141 w 232"/>
                <a:gd name="T105" fmla="*/ 79 h 230"/>
                <a:gd name="T106" fmla="*/ 141 w 232"/>
                <a:gd name="T107" fmla="*/ 79 h 230"/>
                <a:gd name="T108" fmla="*/ 141 w 232"/>
                <a:gd name="T109" fmla="*/ 150 h 230"/>
                <a:gd name="T110" fmla="*/ 154 w 232"/>
                <a:gd name="T111" fmla="*/ 140 h 230"/>
                <a:gd name="T112" fmla="*/ 162 w 232"/>
                <a:gd name="T113" fmla="*/ 114 h 230"/>
                <a:gd name="T114" fmla="*/ 154 w 232"/>
                <a:gd name="T115" fmla="*/ 89 h 230"/>
                <a:gd name="T116" fmla="*/ 141 w 232"/>
                <a:gd name="T117" fmla="*/ 79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32" h="230">
                  <a:moveTo>
                    <a:pt x="64" y="72"/>
                  </a:moveTo>
                  <a:cubicBezTo>
                    <a:pt x="64" y="157"/>
                    <a:pt x="64" y="157"/>
                    <a:pt x="64" y="157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123" y="202"/>
                    <a:pt x="123" y="202"/>
                    <a:pt x="123" y="202"/>
                  </a:cubicBezTo>
                  <a:cubicBezTo>
                    <a:pt x="123" y="164"/>
                    <a:pt x="123" y="164"/>
                    <a:pt x="123" y="164"/>
                  </a:cubicBezTo>
                  <a:cubicBezTo>
                    <a:pt x="123" y="65"/>
                    <a:pt x="123" y="65"/>
                    <a:pt x="123" y="65"/>
                  </a:cubicBezTo>
                  <a:cubicBezTo>
                    <a:pt x="123" y="26"/>
                    <a:pt x="123" y="26"/>
                    <a:pt x="123" y="2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64" y="72"/>
                    <a:pt x="64" y="72"/>
                    <a:pt x="64" y="72"/>
                  </a:cubicBezTo>
                  <a:close/>
                  <a:moveTo>
                    <a:pt x="171" y="38"/>
                  </a:moveTo>
                  <a:cubicBezTo>
                    <a:pt x="171" y="38"/>
                    <a:pt x="171" y="38"/>
                    <a:pt x="171" y="38"/>
                  </a:cubicBezTo>
                  <a:cubicBezTo>
                    <a:pt x="167" y="36"/>
                    <a:pt x="165" y="30"/>
                    <a:pt x="168" y="26"/>
                  </a:cubicBezTo>
                  <a:cubicBezTo>
                    <a:pt x="170" y="22"/>
                    <a:pt x="176" y="21"/>
                    <a:pt x="180" y="23"/>
                  </a:cubicBezTo>
                  <a:cubicBezTo>
                    <a:pt x="196" y="33"/>
                    <a:pt x="209" y="46"/>
                    <a:pt x="218" y="62"/>
                  </a:cubicBezTo>
                  <a:cubicBezTo>
                    <a:pt x="227" y="77"/>
                    <a:pt x="232" y="95"/>
                    <a:pt x="232" y="114"/>
                  </a:cubicBezTo>
                  <a:cubicBezTo>
                    <a:pt x="232" y="133"/>
                    <a:pt x="227" y="151"/>
                    <a:pt x="218" y="167"/>
                  </a:cubicBezTo>
                  <a:cubicBezTo>
                    <a:pt x="209" y="183"/>
                    <a:pt x="196" y="196"/>
                    <a:pt x="180" y="206"/>
                  </a:cubicBezTo>
                  <a:cubicBezTo>
                    <a:pt x="176" y="208"/>
                    <a:pt x="170" y="207"/>
                    <a:pt x="168" y="203"/>
                  </a:cubicBezTo>
                  <a:cubicBezTo>
                    <a:pt x="165" y="199"/>
                    <a:pt x="167" y="193"/>
                    <a:pt x="171" y="191"/>
                  </a:cubicBezTo>
                  <a:cubicBezTo>
                    <a:pt x="184" y="183"/>
                    <a:pt x="195" y="172"/>
                    <a:pt x="203" y="158"/>
                  </a:cubicBezTo>
                  <a:cubicBezTo>
                    <a:pt x="210" y="145"/>
                    <a:pt x="214" y="130"/>
                    <a:pt x="214" y="114"/>
                  </a:cubicBezTo>
                  <a:cubicBezTo>
                    <a:pt x="214" y="98"/>
                    <a:pt x="210" y="84"/>
                    <a:pt x="203" y="71"/>
                  </a:cubicBezTo>
                  <a:cubicBezTo>
                    <a:pt x="195" y="57"/>
                    <a:pt x="184" y="46"/>
                    <a:pt x="171" y="38"/>
                  </a:cubicBezTo>
                  <a:close/>
                  <a:moveTo>
                    <a:pt x="53" y="74"/>
                  </a:moveTo>
                  <a:cubicBezTo>
                    <a:pt x="53" y="74"/>
                    <a:pt x="53" y="74"/>
                    <a:pt x="53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53" y="155"/>
                    <a:pt x="53" y="155"/>
                    <a:pt x="53" y="155"/>
                  </a:cubicBezTo>
                  <a:cubicBezTo>
                    <a:pt x="53" y="74"/>
                    <a:pt x="53" y="74"/>
                    <a:pt x="53" y="74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8" y="1"/>
                    <a:pt x="130" y="0"/>
                    <a:pt x="132" y="0"/>
                  </a:cubicBezTo>
                  <a:cubicBezTo>
                    <a:pt x="137" y="0"/>
                    <a:pt x="141" y="4"/>
                    <a:pt x="141" y="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41" y="67"/>
                    <a:pt x="141" y="67"/>
                    <a:pt x="141" y="67"/>
                  </a:cubicBezTo>
                  <a:cubicBezTo>
                    <a:pt x="149" y="71"/>
                    <a:pt x="156" y="76"/>
                    <a:pt x="162" y="83"/>
                  </a:cubicBezTo>
                  <a:cubicBezTo>
                    <a:pt x="169" y="92"/>
                    <a:pt x="173" y="103"/>
                    <a:pt x="173" y="114"/>
                  </a:cubicBezTo>
                  <a:cubicBezTo>
                    <a:pt x="173" y="126"/>
                    <a:pt x="169" y="137"/>
                    <a:pt x="162" y="146"/>
                  </a:cubicBezTo>
                  <a:cubicBezTo>
                    <a:pt x="157" y="153"/>
                    <a:pt x="149" y="158"/>
                    <a:pt x="141" y="162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41" y="220"/>
                    <a:pt x="141" y="220"/>
                    <a:pt x="141" y="220"/>
                  </a:cubicBezTo>
                  <a:cubicBezTo>
                    <a:pt x="141" y="222"/>
                    <a:pt x="141" y="224"/>
                    <a:pt x="139" y="226"/>
                  </a:cubicBezTo>
                  <a:cubicBezTo>
                    <a:pt x="136" y="230"/>
                    <a:pt x="131" y="230"/>
                    <a:pt x="127" y="227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4" y="173"/>
                    <a:pt x="0" y="169"/>
                    <a:pt x="0" y="16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0"/>
                    <a:pt x="4" y="56"/>
                    <a:pt x="9" y="56"/>
                  </a:cubicBezTo>
                  <a:cubicBezTo>
                    <a:pt x="56" y="56"/>
                    <a:pt x="56" y="56"/>
                    <a:pt x="56" y="56"/>
                  </a:cubicBezTo>
                  <a:close/>
                  <a:moveTo>
                    <a:pt x="141" y="79"/>
                  </a:moveTo>
                  <a:cubicBezTo>
                    <a:pt x="141" y="79"/>
                    <a:pt x="141" y="79"/>
                    <a:pt x="141" y="79"/>
                  </a:cubicBezTo>
                  <a:cubicBezTo>
                    <a:pt x="141" y="150"/>
                    <a:pt x="141" y="150"/>
                    <a:pt x="141" y="150"/>
                  </a:cubicBezTo>
                  <a:cubicBezTo>
                    <a:pt x="146" y="147"/>
                    <a:pt x="150" y="144"/>
                    <a:pt x="154" y="140"/>
                  </a:cubicBezTo>
                  <a:cubicBezTo>
                    <a:pt x="159" y="133"/>
                    <a:pt x="162" y="124"/>
                    <a:pt x="162" y="114"/>
                  </a:cubicBezTo>
                  <a:cubicBezTo>
                    <a:pt x="162" y="105"/>
                    <a:pt x="159" y="96"/>
                    <a:pt x="154" y="89"/>
                  </a:cubicBezTo>
                  <a:cubicBezTo>
                    <a:pt x="150" y="85"/>
                    <a:pt x="146" y="81"/>
                    <a:pt x="141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8683625" y="4044950"/>
              <a:ext cx="314325" cy="312738"/>
            </a:xfrm>
            <a:custGeom>
              <a:avLst/>
              <a:gdLst>
                <a:gd name="T0" fmla="*/ 40 w 223"/>
                <a:gd name="T1" fmla="*/ 111 h 222"/>
                <a:gd name="T2" fmla="*/ 23 w 223"/>
                <a:gd name="T3" fmla="*/ 111 h 222"/>
                <a:gd name="T4" fmla="*/ 31 w 223"/>
                <a:gd name="T5" fmla="*/ 42 h 222"/>
                <a:gd name="T6" fmla="*/ 40 w 223"/>
                <a:gd name="T7" fmla="*/ 34 h 222"/>
                <a:gd name="T8" fmla="*/ 23 w 223"/>
                <a:gd name="T9" fmla="*/ 34 h 222"/>
                <a:gd name="T10" fmla="*/ 31 w 223"/>
                <a:gd name="T11" fmla="*/ 197 h 222"/>
                <a:gd name="T12" fmla="*/ 40 w 223"/>
                <a:gd name="T13" fmla="*/ 188 h 222"/>
                <a:gd name="T14" fmla="*/ 23 w 223"/>
                <a:gd name="T15" fmla="*/ 188 h 222"/>
                <a:gd name="T16" fmla="*/ 217 w 223"/>
                <a:gd name="T17" fmla="*/ 77 h 222"/>
                <a:gd name="T18" fmla="*/ 6 w 223"/>
                <a:gd name="T19" fmla="*/ 77 h 222"/>
                <a:gd name="T20" fmla="*/ 0 w 223"/>
                <a:gd name="T21" fmla="*/ 140 h 222"/>
                <a:gd name="T22" fmla="*/ 217 w 223"/>
                <a:gd name="T23" fmla="*/ 145 h 222"/>
                <a:gd name="T24" fmla="*/ 223 w 223"/>
                <a:gd name="T25" fmla="*/ 82 h 222"/>
                <a:gd name="T26" fmla="*/ 212 w 223"/>
                <a:gd name="T27" fmla="*/ 134 h 222"/>
                <a:gd name="T28" fmla="*/ 11 w 223"/>
                <a:gd name="T29" fmla="*/ 134 h 222"/>
                <a:gd name="T30" fmla="*/ 212 w 223"/>
                <a:gd name="T31" fmla="*/ 88 h 222"/>
                <a:gd name="T32" fmla="*/ 217 w 223"/>
                <a:gd name="T33" fmla="*/ 0 h 222"/>
                <a:gd name="T34" fmla="*/ 6 w 223"/>
                <a:gd name="T35" fmla="*/ 0 h 222"/>
                <a:gd name="T36" fmla="*/ 0 w 223"/>
                <a:gd name="T37" fmla="*/ 62 h 222"/>
                <a:gd name="T38" fmla="*/ 217 w 223"/>
                <a:gd name="T39" fmla="*/ 67 h 222"/>
                <a:gd name="T40" fmla="*/ 223 w 223"/>
                <a:gd name="T41" fmla="*/ 5 h 222"/>
                <a:gd name="T42" fmla="*/ 212 w 223"/>
                <a:gd name="T43" fmla="*/ 57 h 222"/>
                <a:gd name="T44" fmla="*/ 11 w 223"/>
                <a:gd name="T45" fmla="*/ 57 h 222"/>
                <a:gd name="T46" fmla="*/ 212 w 223"/>
                <a:gd name="T47" fmla="*/ 10 h 222"/>
                <a:gd name="T48" fmla="*/ 217 w 223"/>
                <a:gd name="T49" fmla="*/ 155 h 222"/>
                <a:gd name="T50" fmla="*/ 6 w 223"/>
                <a:gd name="T51" fmla="*/ 155 h 222"/>
                <a:gd name="T52" fmla="*/ 0 w 223"/>
                <a:gd name="T53" fmla="*/ 217 h 222"/>
                <a:gd name="T54" fmla="*/ 217 w 223"/>
                <a:gd name="T55" fmla="*/ 222 h 222"/>
                <a:gd name="T56" fmla="*/ 223 w 223"/>
                <a:gd name="T57" fmla="*/ 160 h 222"/>
                <a:gd name="T58" fmla="*/ 212 w 223"/>
                <a:gd name="T59" fmla="*/ 212 h 222"/>
                <a:gd name="T60" fmla="*/ 11 w 223"/>
                <a:gd name="T61" fmla="*/ 212 h 222"/>
                <a:gd name="T62" fmla="*/ 212 w 223"/>
                <a:gd name="T63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3" h="222">
                  <a:moveTo>
                    <a:pt x="31" y="120"/>
                  </a:moveTo>
                  <a:cubicBezTo>
                    <a:pt x="36" y="120"/>
                    <a:pt x="40" y="116"/>
                    <a:pt x="40" y="111"/>
                  </a:cubicBezTo>
                  <a:cubicBezTo>
                    <a:pt x="40" y="106"/>
                    <a:pt x="36" y="102"/>
                    <a:pt x="31" y="102"/>
                  </a:cubicBezTo>
                  <a:cubicBezTo>
                    <a:pt x="27" y="102"/>
                    <a:pt x="23" y="106"/>
                    <a:pt x="23" y="111"/>
                  </a:cubicBezTo>
                  <a:cubicBezTo>
                    <a:pt x="23" y="116"/>
                    <a:pt x="27" y="120"/>
                    <a:pt x="31" y="120"/>
                  </a:cubicBezTo>
                  <a:close/>
                  <a:moveTo>
                    <a:pt x="31" y="42"/>
                  </a:moveTo>
                  <a:cubicBezTo>
                    <a:pt x="31" y="42"/>
                    <a:pt x="31" y="42"/>
                    <a:pt x="31" y="42"/>
                  </a:cubicBezTo>
                  <a:cubicBezTo>
                    <a:pt x="36" y="42"/>
                    <a:pt x="40" y="38"/>
                    <a:pt x="40" y="34"/>
                  </a:cubicBezTo>
                  <a:cubicBezTo>
                    <a:pt x="40" y="29"/>
                    <a:pt x="36" y="25"/>
                    <a:pt x="31" y="25"/>
                  </a:cubicBezTo>
                  <a:cubicBezTo>
                    <a:pt x="27" y="25"/>
                    <a:pt x="23" y="29"/>
                    <a:pt x="23" y="34"/>
                  </a:cubicBezTo>
                  <a:cubicBezTo>
                    <a:pt x="23" y="38"/>
                    <a:pt x="27" y="42"/>
                    <a:pt x="31" y="42"/>
                  </a:cubicBezTo>
                  <a:close/>
                  <a:moveTo>
                    <a:pt x="31" y="197"/>
                  </a:moveTo>
                  <a:cubicBezTo>
                    <a:pt x="31" y="197"/>
                    <a:pt x="31" y="197"/>
                    <a:pt x="31" y="197"/>
                  </a:cubicBezTo>
                  <a:cubicBezTo>
                    <a:pt x="36" y="197"/>
                    <a:pt x="40" y="193"/>
                    <a:pt x="40" y="188"/>
                  </a:cubicBezTo>
                  <a:cubicBezTo>
                    <a:pt x="40" y="183"/>
                    <a:pt x="36" y="179"/>
                    <a:pt x="31" y="179"/>
                  </a:cubicBezTo>
                  <a:cubicBezTo>
                    <a:pt x="27" y="179"/>
                    <a:pt x="23" y="183"/>
                    <a:pt x="23" y="188"/>
                  </a:cubicBezTo>
                  <a:cubicBezTo>
                    <a:pt x="23" y="193"/>
                    <a:pt x="27" y="197"/>
                    <a:pt x="31" y="197"/>
                  </a:cubicBezTo>
                  <a:close/>
                  <a:moveTo>
                    <a:pt x="217" y="77"/>
                  </a:moveTo>
                  <a:cubicBezTo>
                    <a:pt x="217" y="77"/>
                    <a:pt x="217" y="77"/>
                    <a:pt x="217" y="77"/>
                  </a:cubicBezTo>
                  <a:cubicBezTo>
                    <a:pt x="6" y="77"/>
                    <a:pt x="6" y="77"/>
                    <a:pt x="6" y="77"/>
                  </a:cubicBezTo>
                  <a:cubicBezTo>
                    <a:pt x="3" y="77"/>
                    <a:pt x="0" y="80"/>
                    <a:pt x="0" y="82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2"/>
                    <a:pt x="3" y="145"/>
                    <a:pt x="6" y="145"/>
                  </a:cubicBezTo>
                  <a:cubicBezTo>
                    <a:pt x="217" y="145"/>
                    <a:pt x="217" y="145"/>
                    <a:pt x="217" y="145"/>
                  </a:cubicBezTo>
                  <a:cubicBezTo>
                    <a:pt x="220" y="145"/>
                    <a:pt x="223" y="142"/>
                    <a:pt x="223" y="140"/>
                  </a:cubicBezTo>
                  <a:cubicBezTo>
                    <a:pt x="223" y="82"/>
                    <a:pt x="223" y="82"/>
                    <a:pt x="223" y="82"/>
                  </a:cubicBezTo>
                  <a:cubicBezTo>
                    <a:pt x="223" y="80"/>
                    <a:pt x="220" y="77"/>
                    <a:pt x="217" y="77"/>
                  </a:cubicBezTo>
                  <a:close/>
                  <a:moveTo>
                    <a:pt x="212" y="134"/>
                  </a:moveTo>
                  <a:cubicBezTo>
                    <a:pt x="212" y="134"/>
                    <a:pt x="212" y="134"/>
                    <a:pt x="212" y="134"/>
                  </a:cubicBezTo>
                  <a:cubicBezTo>
                    <a:pt x="11" y="134"/>
                    <a:pt x="11" y="134"/>
                    <a:pt x="11" y="134"/>
                  </a:cubicBezTo>
                  <a:cubicBezTo>
                    <a:pt x="11" y="88"/>
                    <a:pt x="11" y="88"/>
                    <a:pt x="11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2" y="134"/>
                    <a:pt x="212" y="134"/>
                    <a:pt x="212" y="134"/>
                  </a:cubicBezTo>
                  <a:close/>
                  <a:moveTo>
                    <a:pt x="217" y="0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0" y="65"/>
                    <a:pt x="3" y="67"/>
                    <a:pt x="6" y="67"/>
                  </a:cubicBezTo>
                  <a:cubicBezTo>
                    <a:pt x="217" y="67"/>
                    <a:pt x="217" y="67"/>
                    <a:pt x="217" y="67"/>
                  </a:cubicBezTo>
                  <a:cubicBezTo>
                    <a:pt x="220" y="67"/>
                    <a:pt x="223" y="65"/>
                    <a:pt x="223" y="62"/>
                  </a:cubicBezTo>
                  <a:cubicBezTo>
                    <a:pt x="223" y="5"/>
                    <a:pt x="223" y="5"/>
                    <a:pt x="223" y="5"/>
                  </a:cubicBezTo>
                  <a:cubicBezTo>
                    <a:pt x="223" y="2"/>
                    <a:pt x="220" y="0"/>
                    <a:pt x="217" y="0"/>
                  </a:cubicBezTo>
                  <a:close/>
                  <a:moveTo>
                    <a:pt x="212" y="57"/>
                  </a:moveTo>
                  <a:cubicBezTo>
                    <a:pt x="212" y="57"/>
                    <a:pt x="212" y="57"/>
                    <a:pt x="212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212" y="10"/>
                    <a:pt x="212" y="10"/>
                    <a:pt x="212" y="10"/>
                  </a:cubicBezTo>
                  <a:cubicBezTo>
                    <a:pt x="212" y="57"/>
                    <a:pt x="212" y="57"/>
                    <a:pt x="212" y="57"/>
                  </a:cubicBezTo>
                  <a:close/>
                  <a:moveTo>
                    <a:pt x="217" y="155"/>
                  </a:moveTo>
                  <a:cubicBezTo>
                    <a:pt x="217" y="155"/>
                    <a:pt x="217" y="155"/>
                    <a:pt x="217" y="155"/>
                  </a:cubicBezTo>
                  <a:cubicBezTo>
                    <a:pt x="6" y="155"/>
                    <a:pt x="6" y="155"/>
                    <a:pt x="6" y="155"/>
                  </a:cubicBezTo>
                  <a:cubicBezTo>
                    <a:pt x="3" y="155"/>
                    <a:pt x="0" y="157"/>
                    <a:pt x="0" y="16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0"/>
                    <a:pt x="3" y="222"/>
                    <a:pt x="6" y="222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20" y="222"/>
                    <a:pt x="223" y="220"/>
                    <a:pt x="223" y="217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3" y="157"/>
                    <a:pt x="220" y="155"/>
                    <a:pt x="217" y="155"/>
                  </a:cubicBezTo>
                  <a:close/>
                  <a:moveTo>
                    <a:pt x="212" y="212"/>
                  </a:moveTo>
                  <a:cubicBezTo>
                    <a:pt x="212" y="212"/>
                    <a:pt x="212" y="212"/>
                    <a:pt x="212" y="212"/>
                  </a:cubicBezTo>
                  <a:cubicBezTo>
                    <a:pt x="11" y="212"/>
                    <a:pt x="11" y="212"/>
                    <a:pt x="11" y="212"/>
                  </a:cubicBezTo>
                  <a:cubicBezTo>
                    <a:pt x="11" y="165"/>
                    <a:pt x="11" y="165"/>
                    <a:pt x="11" y="165"/>
                  </a:cubicBezTo>
                  <a:cubicBezTo>
                    <a:pt x="212" y="165"/>
                    <a:pt x="212" y="165"/>
                    <a:pt x="212" y="165"/>
                  </a:cubicBezTo>
                  <a:cubicBezTo>
                    <a:pt x="212" y="212"/>
                    <a:pt x="212" y="212"/>
                    <a:pt x="212" y="2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5708650" y="3873500"/>
              <a:ext cx="395288" cy="257175"/>
            </a:xfrm>
            <a:custGeom>
              <a:avLst/>
              <a:gdLst>
                <a:gd name="T0" fmla="*/ 35 w 281"/>
                <a:gd name="T1" fmla="*/ 0 h 183"/>
                <a:gd name="T2" fmla="*/ 35 w 281"/>
                <a:gd name="T3" fmla="*/ 0 h 183"/>
                <a:gd name="T4" fmla="*/ 246 w 281"/>
                <a:gd name="T5" fmla="*/ 0 h 183"/>
                <a:gd name="T6" fmla="*/ 255 w 281"/>
                <a:gd name="T7" fmla="*/ 8 h 183"/>
                <a:gd name="T8" fmla="*/ 255 w 281"/>
                <a:gd name="T9" fmla="*/ 9 h 183"/>
                <a:gd name="T10" fmla="*/ 255 w 281"/>
                <a:gd name="T11" fmla="*/ 149 h 183"/>
                <a:gd name="T12" fmla="*/ 246 w 281"/>
                <a:gd name="T13" fmla="*/ 157 h 183"/>
                <a:gd name="T14" fmla="*/ 246 w 281"/>
                <a:gd name="T15" fmla="*/ 157 h 183"/>
                <a:gd name="T16" fmla="*/ 35 w 281"/>
                <a:gd name="T17" fmla="*/ 157 h 183"/>
                <a:gd name="T18" fmla="*/ 26 w 281"/>
                <a:gd name="T19" fmla="*/ 149 h 183"/>
                <a:gd name="T20" fmla="*/ 26 w 281"/>
                <a:gd name="T21" fmla="*/ 148 h 183"/>
                <a:gd name="T22" fmla="*/ 26 w 281"/>
                <a:gd name="T23" fmla="*/ 8 h 183"/>
                <a:gd name="T24" fmla="*/ 35 w 281"/>
                <a:gd name="T25" fmla="*/ 0 h 183"/>
                <a:gd name="T26" fmla="*/ 9 w 281"/>
                <a:gd name="T27" fmla="*/ 183 h 183"/>
                <a:gd name="T28" fmla="*/ 9 w 281"/>
                <a:gd name="T29" fmla="*/ 183 h 183"/>
                <a:gd name="T30" fmla="*/ 0 w 281"/>
                <a:gd name="T31" fmla="*/ 174 h 183"/>
                <a:gd name="T32" fmla="*/ 9 w 281"/>
                <a:gd name="T33" fmla="*/ 165 h 183"/>
                <a:gd name="T34" fmla="*/ 272 w 281"/>
                <a:gd name="T35" fmla="*/ 165 h 183"/>
                <a:gd name="T36" fmla="*/ 281 w 281"/>
                <a:gd name="T37" fmla="*/ 174 h 183"/>
                <a:gd name="T38" fmla="*/ 272 w 281"/>
                <a:gd name="T39" fmla="*/ 183 h 183"/>
                <a:gd name="T40" fmla="*/ 9 w 281"/>
                <a:gd name="T41" fmla="*/ 183 h 183"/>
                <a:gd name="T42" fmla="*/ 238 w 281"/>
                <a:gd name="T43" fmla="*/ 17 h 183"/>
                <a:gd name="T44" fmla="*/ 238 w 281"/>
                <a:gd name="T45" fmla="*/ 17 h 183"/>
                <a:gd name="T46" fmla="*/ 43 w 281"/>
                <a:gd name="T47" fmla="*/ 17 h 183"/>
                <a:gd name="T48" fmla="*/ 43 w 281"/>
                <a:gd name="T49" fmla="*/ 140 h 183"/>
                <a:gd name="T50" fmla="*/ 238 w 281"/>
                <a:gd name="T51" fmla="*/ 140 h 183"/>
                <a:gd name="T52" fmla="*/ 238 w 281"/>
                <a:gd name="T53" fmla="*/ 1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1" h="183">
                  <a:moveTo>
                    <a:pt x="35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51" y="0"/>
                    <a:pt x="255" y="4"/>
                    <a:pt x="255" y="8"/>
                  </a:cubicBezTo>
                  <a:cubicBezTo>
                    <a:pt x="255" y="9"/>
                    <a:pt x="255" y="9"/>
                    <a:pt x="255" y="9"/>
                  </a:cubicBezTo>
                  <a:cubicBezTo>
                    <a:pt x="255" y="149"/>
                    <a:pt x="255" y="149"/>
                    <a:pt x="255" y="149"/>
                  </a:cubicBezTo>
                  <a:cubicBezTo>
                    <a:pt x="255" y="153"/>
                    <a:pt x="251" y="157"/>
                    <a:pt x="246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35" y="157"/>
                    <a:pt x="35" y="157"/>
                    <a:pt x="35" y="157"/>
                  </a:cubicBezTo>
                  <a:cubicBezTo>
                    <a:pt x="30" y="157"/>
                    <a:pt x="26" y="153"/>
                    <a:pt x="26" y="149"/>
                  </a:cubicBezTo>
                  <a:cubicBezTo>
                    <a:pt x="26" y="148"/>
                    <a:pt x="26" y="148"/>
                    <a:pt x="26" y="14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4"/>
                    <a:pt x="30" y="0"/>
                    <a:pt x="35" y="0"/>
                  </a:cubicBezTo>
                  <a:close/>
                  <a:moveTo>
                    <a:pt x="9" y="183"/>
                  </a:moveTo>
                  <a:cubicBezTo>
                    <a:pt x="9" y="183"/>
                    <a:pt x="9" y="183"/>
                    <a:pt x="9" y="183"/>
                  </a:cubicBezTo>
                  <a:cubicBezTo>
                    <a:pt x="4" y="183"/>
                    <a:pt x="0" y="179"/>
                    <a:pt x="0" y="174"/>
                  </a:cubicBezTo>
                  <a:cubicBezTo>
                    <a:pt x="0" y="169"/>
                    <a:pt x="4" y="165"/>
                    <a:pt x="9" y="165"/>
                  </a:cubicBezTo>
                  <a:cubicBezTo>
                    <a:pt x="272" y="165"/>
                    <a:pt x="272" y="165"/>
                    <a:pt x="272" y="165"/>
                  </a:cubicBezTo>
                  <a:cubicBezTo>
                    <a:pt x="277" y="165"/>
                    <a:pt x="281" y="169"/>
                    <a:pt x="281" y="174"/>
                  </a:cubicBezTo>
                  <a:cubicBezTo>
                    <a:pt x="281" y="179"/>
                    <a:pt x="277" y="183"/>
                    <a:pt x="272" y="183"/>
                  </a:cubicBezTo>
                  <a:cubicBezTo>
                    <a:pt x="9" y="183"/>
                    <a:pt x="9" y="183"/>
                    <a:pt x="9" y="183"/>
                  </a:cubicBezTo>
                  <a:close/>
                  <a:moveTo>
                    <a:pt x="238" y="17"/>
                  </a:moveTo>
                  <a:cubicBezTo>
                    <a:pt x="238" y="17"/>
                    <a:pt x="238" y="17"/>
                    <a:pt x="238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140"/>
                    <a:pt x="43" y="140"/>
                    <a:pt x="43" y="140"/>
                  </a:cubicBezTo>
                  <a:cubicBezTo>
                    <a:pt x="238" y="140"/>
                    <a:pt x="238" y="140"/>
                    <a:pt x="238" y="140"/>
                  </a:cubicBezTo>
                  <a:cubicBezTo>
                    <a:pt x="238" y="17"/>
                    <a:pt x="238" y="17"/>
                    <a:pt x="23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5791200" y="2906713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rgbClr val="A2897B"/>
                  </a:solidFill>
                </a:rPr>
                <a:t>Option 02</a:t>
              </a: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5464175" y="4251325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01</a:t>
              </a: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7158038" y="2906713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chemeClr val="bg1"/>
                  </a:solidFill>
                </a:rPr>
                <a:t>Option 03</a:t>
              </a: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8129588" y="3562350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 dirty="0">
                  <a:solidFill>
                    <a:srgbClr val="A2897B"/>
                  </a:solidFill>
                </a:rPr>
                <a:t>Option 04</a:t>
              </a: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8380413" y="4438650"/>
              <a:ext cx="936625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zh-CN" sz="1000" b="1">
                  <a:solidFill>
                    <a:schemeClr val="bg1"/>
                  </a:solidFill>
                </a:rPr>
                <a:t>Option 05</a:t>
              </a:r>
            </a:p>
          </p:txBody>
        </p:sp>
      </p:grp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1154071" y="2780928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054646" y="1837626"/>
            <a:ext cx="4248473" cy="839493"/>
            <a:chOff x="8051941" y="2110814"/>
            <a:chExt cx="3190667" cy="763175"/>
          </a:xfrm>
        </p:grpSpPr>
        <p:sp>
          <p:nvSpPr>
            <p:cNvPr id="27" name="文本框 15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28" name="矩形 27"/>
            <p:cNvSpPr/>
            <p:nvPr/>
          </p:nvSpPr>
          <p:spPr>
            <a:xfrm flipH="1">
              <a:off x="8051941" y="2374843"/>
              <a:ext cx="3190667" cy="499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用户可以在投影仪或者计算机上进行演示，也可以将。用户可以在投影仪或者计算机上进行演示。</a:t>
              </a:r>
            </a:p>
          </p:txBody>
        </p:sp>
      </p:grp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1154071" y="3933056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054646" y="2989754"/>
            <a:ext cx="4248473" cy="839493"/>
            <a:chOff x="8051941" y="2110814"/>
            <a:chExt cx="3190667" cy="763175"/>
          </a:xfrm>
        </p:grpSpPr>
        <p:sp>
          <p:nvSpPr>
            <p:cNvPr id="31" name="文本框 15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32" name="矩形 31"/>
            <p:cNvSpPr/>
            <p:nvPr/>
          </p:nvSpPr>
          <p:spPr>
            <a:xfrm flipH="1">
              <a:off x="8051941" y="2374843"/>
              <a:ext cx="3190667" cy="499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用户可以在投影仪或者计算机上进行演示，也可以将。用户可以在投影仪或者计算机上进行演示。</a:t>
              </a:r>
            </a:p>
          </p:txBody>
        </p:sp>
      </p:grpSp>
      <p:sp>
        <p:nvSpPr>
          <p:cNvPr id="33" name="Line 24"/>
          <p:cNvSpPr>
            <a:spLocks noChangeShapeType="1"/>
          </p:cNvSpPr>
          <p:nvPr/>
        </p:nvSpPr>
        <p:spPr bwMode="auto">
          <a:xfrm>
            <a:off x="1154071" y="5092382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054646" y="4149080"/>
            <a:ext cx="4248473" cy="839493"/>
            <a:chOff x="8051941" y="2110814"/>
            <a:chExt cx="3190667" cy="763175"/>
          </a:xfrm>
        </p:grpSpPr>
        <p:sp>
          <p:nvSpPr>
            <p:cNvPr id="35" name="文本框 15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36" name="矩形 35"/>
            <p:cNvSpPr/>
            <p:nvPr/>
          </p:nvSpPr>
          <p:spPr>
            <a:xfrm flipH="1">
              <a:off x="8051941" y="2374843"/>
              <a:ext cx="3190667" cy="499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用户可以在投影仪或者计算机上进行演示，也可以将。用户可以在投影仪或者计算机上进行演示。</a:t>
              </a:r>
            </a:p>
          </p:txBody>
        </p:sp>
      </p:grpSp>
      <p:sp>
        <p:nvSpPr>
          <p:cNvPr id="37" name="Line 24"/>
          <p:cNvSpPr>
            <a:spLocks noChangeShapeType="1"/>
          </p:cNvSpPr>
          <p:nvPr/>
        </p:nvSpPr>
        <p:spPr bwMode="auto">
          <a:xfrm>
            <a:off x="1154071" y="6237312"/>
            <a:ext cx="4149047" cy="0"/>
          </a:xfrm>
          <a:prstGeom prst="line">
            <a:avLst/>
          </a:prstGeom>
          <a:noFill/>
          <a:ln w="6350" cmpd="sng">
            <a:solidFill>
              <a:schemeClr val="bg1">
                <a:lumMod val="85000"/>
              </a:schemeClr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1054646" y="5294010"/>
            <a:ext cx="4248473" cy="839493"/>
            <a:chOff x="8051941" y="2110814"/>
            <a:chExt cx="3190667" cy="763175"/>
          </a:xfrm>
        </p:grpSpPr>
        <p:sp>
          <p:nvSpPr>
            <p:cNvPr id="39" name="文本框 15"/>
            <p:cNvSpPr txBox="1"/>
            <p:nvPr/>
          </p:nvSpPr>
          <p:spPr>
            <a:xfrm flipH="1">
              <a:off x="8051941" y="2110814"/>
              <a:ext cx="2271322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400" spc="8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/>
                  <a:ea typeface="微软雅黑"/>
                </a:defRPr>
              </a:lvl1pPr>
            </a:lstStyle>
            <a:p>
              <a:pPr algn="l"/>
              <a:r>
                <a:rPr lang="en-US" altLang="zh-CN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  <p:sp>
          <p:nvSpPr>
            <p:cNvPr id="40" name="矩形 39"/>
            <p:cNvSpPr/>
            <p:nvPr/>
          </p:nvSpPr>
          <p:spPr>
            <a:xfrm flipH="1">
              <a:off x="8051941" y="2374843"/>
              <a:ext cx="3190667" cy="499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spc="8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用户可以在投影仪或者计算机上进行演示，也可以将。用户可以在投影仪或者计算机上进行演示。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811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3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29" grpId="0" animBg="1"/>
          <p:bldP spid="33" grpId="0" animBg="1"/>
          <p:bldP spid="37" grpId="0" animBg="1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4566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财经目标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sp>
        <p:nvSpPr>
          <p:cNvPr id="9" name="矩形 8"/>
          <p:cNvSpPr/>
          <p:nvPr/>
        </p:nvSpPr>
        <p:spPr>
          <a:xfrm>
            <a:off x="2601404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生存目标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sp>
        <p:nvSpPr>
          <p:cNvPr id="10" name="矩形 9"/>
          <p:cNvSpPr/>
          <p:nvPr/>
        </p:nvSpPr>
        <p:spPr>
          <a:xfrm>
            <a:off x="4833652" y="3884805"/>
            <a:ext cx="21754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长期目标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zh-CN" altLang="en-US" sz="1000" spc="15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我们坚持以客户为中心，快速响应客户需求，持续为客户创造长期价值进而成就客户。为客户提供有效服务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810303" y="2398129"/>
            <a:ext cx="1224000" cy="1224000"/>
            <a:chOff x="991737" y="2398129"/>
            <a:chExt cx="1224000" cy="1224000"/>
          </a:xfrm>
          <a:effectLst/>
        </p:grpSpPr>
        <p:sp>
          <p:nvSpPr>
            <p:cNvPr id="12" name="椭圆 11"/>
            <p:cNvSpPr/>
            <p:nvPr/>
          </p:nvSpPr>
          <p:spPr>
            <a:xfrm>
              <a:off x="991737" y="2398129"/>
              <a:ext cx="1224000" cy="1224000"/>
            </a:xfrm>
            <a:prstGeom prst="ellipse">
              <a:avLst/>
            </a:prstGeom>
            <a:solidFill>
              <a:srgbClr val="E7001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88"/>
            <p:cNvSpPr>
              <a:spLocks noEditPoints="1"/>
            </p:cNvSpPr>
            <p:nvPr/>
          </p:nvSpPr>
          <p:spPr bwMode="auto">
            <a:xfrm>
              <a:off x="1472768" y="2848997"/>
              <a:ext cx="261938" cy="322263"/>
            </a:xfrm>
            <a:custGeom>
              <a:avLst/>
              <a:gdLst>
                <a:gd name="T0" fmla="*/ 58 w 828"/>
                <a:gd name="T1" fmla="*/ 7 h 1017"/>
                <a:gd name="T2" fmla="*/ 12 w 828"/>
                <a:gd name="T3" fmla="*/ 49 h 1017"/>
                <a:gd name="T4" fmla="*/ 0 w 828"/>
                <a:gd name="T5" fmla="*/ 921 h 1017"/>
                <a:gd name="T6" fmla="*/ 22 w 828"/>
                <a:gd name="T7" fmla="*/ 982 h 1017"/>
                <a:gd name="T8" fmla="*/ 76 w 828"/>
                <a:gd name="T9" fmla="*/ 1015 h 1017"/>
                <a:gd name="T10" fmla="*/ 760 w 828"/>
                <a:gd name="T11" fmla="*/ 1012 h 1017"/>
                <a:gd name="T12" fmla="*/ 810 w 828"/>
                <a:gd name="T13" fmla="*/ 975 h 1017"/>
                <a:gd name="T14" fmla="*/ 828 w 828"/>
                <a:gd name="T15" fmla="*/ 95 h 1017"/>
                <a:gd name="T16" fmla="*/ 810 w 828"/>
                <a:gd name="T17" fmla="*/ 41 h 1017"/>
                <a:gd name="T18" fmla="*/ 760 w 828"/>
                <a:gd name="T19" fmla="*/ 4 h 1017"/>
                <a:gd name="T20" fmla="*/ 763 w 828"/>
                <a:gd name="T21" fmla="*/ 928 h 1017"/>
                <a:gd name="T22" fmla="*/ 732 w 828"/>
                <a:gd name="T23" fmla="*/ 953 h 1017"/>
                <a:gd name="T24" fmla="*/ 69 w 828"/>
                <a:gd name="T25" fmla="*/ 939 h 1017"/>
                <a:gd name="T26" fmla="*/ 87 w 828"/>
                <a:gd name="T27" fmla="*/ 285 h 1017"/>
                <a:gd name="T28" fmla="*/ 763 w 828"/>
                <a:gd name="T29" fmla="*/ 921 h 1017"/>
                <a:gd name="T30" fmla="*/ 749 w 828"/>
                <a:gd name="T31" fmla="*/ 216 h 1017"/>
                <a:gd name="T32" fmla="*/ 83 w 828"/>
                <a:gd name="T33" fmla="*/ 220 h 1017"/>
                <a:gd name="T34" fmla="*/ 64 w 828"/>
                <a:gd name="T35" fmla="*/ 95 h 1017"/>
                <a:gd name="T36" fmla="*/ 83 w 828"/>
                <a:gd name="T37" fmla="*/ 65 h 1017"/>
                <a:gd name="T38" fmla="*/ 749 w 828"/>
                <a:gd name="T39" fmla="*/ 68 h 1017"/>
                <a:gd name="T40" fmla="*/ 191 w 828"/>
                <a:gd name="T41" fmla="*/ 508 h 1017"/>
                <a:gd name="T42" fmla="*/ 232 w 828"/>
                <a:gd name="T43" fmla="*/ 563 h 1017"/>
                <a:gd name="T44" fmla="*/ 267 w 828"/>
                <a:gd name="T45" fmla="*/ 569 h 1017"/>
                <a:gd name="T46" fmla="*/ 287 w 828"/>
                <a:gd name="T47" fmla="*/ 508 h 1017"/>
                <a:gd name="T48" fmla="*/ 345 w 828"/>
                <a:gd name="T49" fmla="*/ 494 h 1017"/>
                <a:gd name="T50" fmla="*/ 345 w 828"/>
                <a:gd name="T51" fmla="*/ 459 h 1017"/>
                <a:gd name="T52" fmla="*/ 287 w 828"/>
                <a:gd name="T53" fmla="*/ 413 h 1017"/>
                <a:gd name="T54" fmla="*/ 267 w 828"/>
                <a:gd name="T55" fmla="*/ 384 h 1017"/>
                <a:gd name="T56" fmla="*/ 232 w 828"/>
                <a:gd name="T57" fmla="*/ 390 h 1017"/>
                <a:gd name="T58" fmla="*/ 191 w 828"/>
                <a:gd name="T59" fmla="*/ 445 h 1017"/>
                <a:gd name="T60" fmla="*/ 160 w 828"/>
                <a:gd name="T61" fmla="*/ 470 h 1017"/>
                <a:gd name="T62" fmla="*/ 173 w 828"/>
                <a:gd name="T63" fmla="*/ 503 h 1017"/>
                <a:gd name="T64" fmla="*/ 509 w 828"/>
                <a:gd name="T65" fmla="*/ 445 h 1017"/>
                <a:gd name="T66" fmla="*/ 478 w 828"/>
                <a:gd name="T67" fmla="*/ 470 h 1017"/>
                <a:gd name="T68" fmla="*/ 492 w 828"/>
                <a:gd name="T69" fmla="*/ 503 h 1017"/>
                <a:gd name="T70" fmla="*/ 648 w 828"/>
                <a:gd name="T71" fmla="*/ 506 h 1017"/>
                <a:gd name="T72" fmla="*/ 668 w 828"/>
                <a:gd name="T73" fmla="*/ 476 h 1017"/>
                <a:gd name="T74" fmla="*/ 643 w 828"/>
                <a:gd name="T75" fmla="*/ 445 h 1017"/>
                <a:gd name="T76" fmla="*/ 497 w 828"/>
                <a:gd name="T77" fmla="*/ 670 h 1017"/>
                <a:gd name="T78" fmla="*/ 478 w 828"/>
                <a:gd name="T79" fmla="*/ 699 h 1017"/>
                <a:gd name="T80" fmla="*/ 502 w 828"/>
                <a:gd name="T81" fmla="*/ 730 h 1017"/>
                <a:gd name="T82" fmla="*/ 659 w 828"/>
                <a:gd name="T83" fmla="*/ 722 h 1017"/>
                <a:gd name="T84" fmla="*/ 666 w 828"/>
                <a:gd name="T85" fmla="*/ 686 h 1017"/>
                <a:gd name="T86" fmla="*/ 637 w 828"/>
                <a:gd name="T87" fmla="*/ 667 h 1017"/>
                <a:gd name="T88" fmla="*/ 486 w 828"/>
                <a:gd name="T89" fmla="*/ 803 h 1017"/>
                <a:gd name="T90" fmla="*/ 480 w 828"/>
                <a:gd name="T91" fmla="*/ 839 h 1017"/>
                <a:gd name="T92" fmla="*/ 637 w 828"/>
                <a:gd name="T93" fmla="*/ 858 h 1017"/>
                <a:gd name="T94" fmla="*/ 666 w 828"/>
                <a:gd name="T95" fmla="*/ 839 h 1017"/>
                <a:gd name="T96" fmla="*/ 659 w 828"/>
                <a:gd name="T97" fmla="*/ 803 h 1017"/>
                <a:gd name="T98" fmla="*/ 340 w 828"/>
                <a:gd name="T99" fmla="*/ 677 h 1017"/>
                <a:gd name="T100" fmla="*/ 301 w 828"/>
                <a:gd name="T101" fmla="*/ 672 h 1017"/>
                <a:gd name="T102" fmla="*/ 197 w 828"/>
                <a:gd name="T103" fmla="*/ 668 h 1017"/>
                <a:gd name="T104" fmla="*/ 164 w 828"/>
                <a:gd name="T105" fmla="*/ 682 h 1017"/>
                <a:gd name="T106" fmla="*/ 169 w 828"/>
                <a:gd name="T107" fmla="*/ 722 h 1017"/>
                <a:gd name="T108" fmla="*/ 159 w 828"/>
                <a:gd name="T109" fmla="*/ 826 h 1017"/>
                <a:gd name="T110" fmla="*/ 179 w 828"/>
                <a:gd name="T111" fmla="*/ 856 h 1017"/>
                <a:gd name="T112" fmla="*/ 214 w 828"/>
                <a:gd name="T113" fmla="*/ 848 h 1017"/>
                <a:gd name="T114" fmla="*/ 318 w 828"/>
                <a:gd name="T115" fmla="*/ 858 h 1017"/>
                <a:gd name="T116" fmla="*/ 345 w 828"/>
                <a:gd name="T117" fmla="*/ 844 h 1017"/>
                <a:gd name="T118" fmla="*/ 340 w 828"/>
                <a:gd name="T119" fmla="*/ 803 h 1017"/>
                <a:gd name="T120" fmla="*/ 350 w 828"/>
                <a:gd name="T121" fmla="*/ 699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28" h="1017">
                  <a:moveTo>
                    <a:pt x="732" y="0"/>
                  </a:moveTo>
                  <a:lnTo>
                    <a:pt x="96" y="0"/>
                  </a:lnTo>
                  <a:lnTo>
                    <a:pt x="96" y="0"/>
                  </a:lnTo>
                  <a:lnTo>
                    <a:pt x="86" y="0"/>
                  </a:lnTo>
                  <a:lnTo>
                    <a:pt x="76" y="2"/>
                  </a:lnTo>
                  <a:lnTo>
                    <a:pt x="67" y="4"/>
                  </a:lnTo>
                  <a:lnTo>
                    <a:pt x="58" y="7"/>
                  </a:lnTo>
                  <a:lnTo>
                    <a:pt x="50" y="10"/>
                  </a:lnTo>
                  <a:lnTo>
                    <a:pt x="42" y="16"/>
                  </a:lnTo>
                  <a:lnTo>
                    <a:pt x="35" y="21"/>
                  </a:lnTo>
                  <a:lnTo>
                    <a:pt x="28" y="27"/>
                  </a:lnTo>
                  <a:lnTo>
                    <a:pt x="22" y="34"/>
                  </a:lnTo>
                  <a:lnTo>
                    <a:pt x="16" y="41"/>
                  </a:lnTo>
                  <a:lnTo>
                    <a:pt x="12" y="49"/>
                  </a:lnTo>
                  <a:lnTo>
                    <a:pt x="8" y="58"/>
                  </a:lnTo>
                  <a:lnTo>
                    <a:pt x="5" y="66"/>
                  </a:lnTo>
                  <a:lnTo>
                    <a:pt x="2" y="76"/>
                  </a:lnTo>
                  <a:lnTo>
                    <a:pt x="0" y="85"/>
                  </a:lnTo>
                  <a:lnTo>
                    <a:pt x="0" y="95"/>
                  </a:lnTo>
                  <a:lnTo>
                    <a:pt x="0" y="921"/>
                  </a:lnTo>
                  <a:lnTo>
                    <a:pt x="0" y="921"/>
                  </a:lnTo>
                  <a:lnTo>
                    <a:pt x="0" y="931"/>
                  </a:lnTo>
                  <a:lnTo>
                    <a:pt x="2" y="941"/>
                  </a:lnTo>
                  <a:lnTo>
                    <a:pt x="5" y="950"/>
                  </a:lnTo>
                  <a:lnTo>
                    <a:pt x="8" y="959"/>
                  </a:lnTo>
                  <a:lnTo>
                    <a:pt x="12" y="967"/>
                  </a:lnTo>
                  <a:lnTo>
                    <a:pt x="16" y="975"/>
                  </a:lnTo>
                  <a:lnTo>
                    <a:pt x="22" y="982"/>
                  </a:lnTo>
                  <a:lnTo>
                    <a:pt x="28" y="989"/>
                  </a:lnTo>
                  <a:lnTo>
                    <a:pt x="35" y="995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09"/>
                  </a:lnTo>
                  <a:lnTo>
                    <a:pt x="67" y="1012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6" y="1017"/>
                  </a:lnTo>
                  <a:lnTo>
                    <a:pt x="732" y="1017"/>
                  </a:lnTo>
                  <a:lnTo>
                    <a:pt x="732" y="1017"/>
                  </a:lnTo>
                  <a:lnTo>
                    <a:pt x="742" y="1017"/>
                  </a:lnTo>
                  <a:lnTo>
                    <a:pt x="751" y="1015"/>
                  </a:lnTo>
                  <a:lnTo>
                    <a:pt x="760" y="1012"/>
                  </a:lnTo>
                  <a:lnTo>
                    <a:pt x="769" y="1009"/>
                  </a:lnTo>
                  <a:lnTo>
                    <a:pt x="777" y="1006"/>
                  </a:lnTo>
                  <a:lnTo>
                    <a:pt x="785" y="1001"/>
                  </a:lnTo>
                  <a:lnTo>
                    <a:pt x="792" y="995"/>
                  </a:lnTo>
                  <a:lnTo>
                    <a:pt x="800" y="989"/>
                  </a:lnTo>
                  <a:lnTo>
                    <a:pt x="805" y="982"/>
                  </a:lnTo>
                  <a:lnTo>
                    <a:pt x="810" y="975"/>
                  </a:lnTo>
                  <a:lnTo>
                    <a:pt x="816" y="967"/>
                  </a:lnTo>
                  <a:lnTo>
                    <a:pt x="820" y="959"/>
                  </a:lnTo>
                  <a:lnTo>
                    <a:pt x="823" y="950"/>
                  </a:lnTo>
                  <a:lnTo>
                    <a:pt x="825" y="941"/>
                  </a:lnTo>
                  <a:lnTo>
                    <a:pt x="826" y="931"/>
                  </a:lnTo>
                  <a:lnTo>
                    <a:pt x="828" y="921"/>
                  </a:lnTo>
                  <a:lnTo>
                    <a:pt x="828" y="95"/>
                  </a:lnTo>
                  <a:lnTo>
                    <a:pt x="828" y="95"/>
                  </a:lnTo>
                  <a:lnTo>
                    <a:pt x="826" y="85"/>
                  </a:lnTo>
                  <a:lnTo>
                    <a:pt x="825" y="76"/>
                  </a:lnTo>
                  <a:lnTo>
                    <a:pt x="823" y="66"/>
                  </a:lnTo>
                  <a:lnTo>
                    <a:pt x="820" y="58"/>
                  </a:lnTo>
                  <a:lnTo>
                    <a:pt x="816" y="49"/>
                  </a:lnTo>
                  <a:lnTo>
                    <a:pt x="810" y="41"/>
                  </a:lnTo>
                  <a:lnTo>
                    <a:pt x="805" y="34"/>
                  </a:lnTo>
                  <a:lnTo>
                    <a:pt x="800" y="27"/>
                  </a:lnTo>
                  <a:lnTo>
                    <a:pt x="792" y="21"/>
                  </a:lnTo>
                  <a:lnTo>
                    <a:pt x="785" y="16"/>
                  </a:lnTo>
                  <a:lnTo>
                    <a:pt x="777" y="10"/>
                  </a:lnTo>
                  <a:lnTo>
                    <a:pt x="769" y="7"/>
                  </a:lnTo>
                  <a:lnTo>
                    <a:pt x="760" y="4"/>
                  </a:lnTo>
                  <a:lnTo>
                    <a:pt x="751" y="2"/>
                  </a:lnTo>
                  <a:lnTo>
                    <a:pt x="742" y="0"/>
                  </a:lnTo>
                  <a:lnTo>
                    <a:pt x="732" y="0"/>
                  </a:lnTo>
                  <a:lnTo>
                    <a:pt x="732" y="0"/>
                  </a:lnTo>
                  <a:close/>
                  <a:moveTo>
                    <a:pt x="763" y="921"/>
                  </a:moveTo>
                  <a:lnTo>
                    <a:pt x="763" y="921"/>
                  </a:lnTo>
                  <a:lnTo>
                    <a:pt x="763" y="928"/>
                  </a:lnTo>
                  <a:lnTo>
                    <a:pt x="761" y="934"/>
                  </a:lnTo>
                  <a:lnTo>
                    <a:pt x="758" y="939"/>
                  </a:lnTo>
                  <a:lnTo>
                    <a:pt x="755" y="944"/>
                  </a:lnTo>
                  <a:lnTo>
                    <a:pt x="749" y="948"/>
                  </a:lnTo>
                  <a:lnTo>
                    <a:pt x="744" y="951"/>
                  </a:lnTo>
                  <a:lnTo>
                    <a:pt x="738" y="952"/>
                  </a:lnTo>
                  <a:lnTo>
                    <a:pt x="732" y="953"/>
                  </a:lnTo>
                  <a:lnTo>
                    <a:pt x="96" y="953"/>
                  </a:lnTo>
                  <a:lnTo>
                    <a:pt x="96" y="953"/>
                  </a:lnTo>
                  <a:lnTo>
                    <a:pt x="89" y="952"/>
                  </a:lnTo>
                  <a:lnTo>
                    <a:pt x="83" y="951"/>
                  </a:lnTo>
                  <a:lnTo>
                    <a:pt x="78" y="948"/>
                  </a:lnTo>
                  <a:lnTo>
                    <a:pt x="73" y="944"/>
                  </a:lnTo>
                  <a:lnTo>
                    <a:pt x="69" y="939"/>
                  </a:lnTo>
                  <a:lnTo>
                    <a:pt x="66" y="934"/>
                  </a:lnTo>
                  <a:lnTo>
                    <a:pt x="65" y="928"/>
                  </a:lnTo>
                  <a:lnTo>
                    <a:pt x="64" y="921"/>
                  </a:lnTo>
                  <a:lnTo>
                    <a:pt x="64" y="280"/>
                  </a:lnTo>
                  <a:lnTo>
                    <a:pt x="64" y="280"/>
                  </a:lnTo>
                  <a:lnTo>
                    <a:pt x="80" y="284"/>
                  </a:lnTo>
                  <a:lnTo>
                    <a:pt x="87" y="285"/>
                  </a:lnTo>
                  <a:lnTo>
                    <a:pt x="96" y="286"/>
                  </a:lnTo>
                  <a:lnTo>
                    <a:pt x="732" y="286"/>
                  </a:lnTo>
                  <a:lnTo>
                    <a:pt x="732" y="286"/>
                  </a:lnTo>
                  <a:lnTo>
                    <a:pt x="740" y="285"/>
                  </a:lnTo>
                  <a:lnTo>
                    <a:pt x="748" y="284"/>
                  </a:lnTo>
                  <a:lnTo>
                    <a:pt x="763" y="280"/>
                  </a:lnTo>
                  <a:lnTo>
                    <a:pt x="763" y="921"/>
                  </a:lnTo>
                  <a:close/>
                  <a:moveTo>
                    <a:pt x="763" y="191"/>
                  </a:moveTo>
                  <a:lnTo>
                    <a:pt x="763" y="191"/>
                  </a:lnTo>
                  <a:lnTo>
                    <a:pt x="763" y="197"/>
                  </a:lnTo>
                  <a:lnTo>
                    <a:pt x="761" y="202"/>
                  </a:lnTo>
                  <a:lnTo>
                    <a:pt x="758" y="208"/>
                  </a:lnTo>
                  <a:lnTo>
                    <a:pt x="755" y="213"/>
                  </a:lnTo>
                  <a:lnTo>
                    <a:pt x="749" y="216"/>
                  </a:lnTo>
                  <a:lnTo>
                    <a:pt x="744" y="220"/>
                  </a:lnTo>
                  <a:lnTo>
                    <a:pt x="738" y="222"/>
                  </a:lnTo>
                  <a:lnTo>
                    <a:pt x="732" y="222"/>
                  </a:lnTo>
                  <a:lnTo>
                    <a:pt x="96" y="222"/>
                  </a:lnTo>
                  <a:lnTo>
                    <a:pt x="96" y="222"/>
                  </a:lnTo>
                  <a:lnTo>
                    <a:pt x="89" y="222"/>
                  </a:lnTo>
                  <a:lnTo>
                    <a:pt x="83" y="220"/>
                  </a:lnTo>
                  <a:lnTo>
                    <a:pt x="78" y="216"/>
                  </a:lnTo>
                  <a:lnTo>
                    <a:pt x="73" y="213"/>
                  </a:lnTo>
                  <a:lnTo>
                    <a:pt x="69" y="208"/>
                  </a:lnTo>
                  <a:lnTo>
                    <a:pt x="66" y="202"/>
                  </a:lnTo>
                  <a:lnTo>
                    <a:pt x="65" y="197"/>
                  </a:lnTo>
                  <a:lnTo>
                    <a:pt x="64" y="191"/>
                  </a:lnTo>
                  <a:lnTo>
                    <a:pt x="64" y="95"/>
                  </a:lnTo>
                  <a:lnTo>
                    <a:pt x="64" y="95"/>
                  </a:lnTo>
                  <a:lnTo>
                    <a:pt x="65" y="89"/>
                  </a:lnTo>
                  <a:lnTo>
                    <a:pt x="66" y="82"/>
                  </a:lnTo>
                  <a:lnTo>
                    <a:pt x="69" y="77"/>
                  </a:lnTo>
                  <a:lnTo>
                    <a:pt x="73" y="73"/>
                  </a:lnTo>
                  <a:lnTo>
                    <a:pt x="78" y="68"/>
                  </a:lnTo>
                  <a:lnTo>
                    <a:pt x="83" y="65"/>
                  </a:lnTo>
                  <a:lnTo>
                    <a:pt x="89" y="64"/>
                  </a:lnTo>
                  <a:lnTo>
                    <a:pt x="96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8" y="64"/>
                  </a:lnTo>
                  <a:lnTo>
                    <a:pt x="744" y="65"/>
                  </a:lnTo>
                  <a:lnTo>
                    <a:pt x="749" y="68"/>
                  </a:lnTo>
                  <a:lnTo>
                    <a:pt x="755" y="73"/>
                  </a:lnTo>
                  <a:lnTo>
                    <a:pt x="758" y="77"/>
                  </a:lnTo>
                  <a:lnTo>
                    <a:pt x="761" y="82"/>
                  </a:lnTo>
                  <a:lnTo>
                    <a:pt x="763" y="89"/>
                  </a:lnTo>
                  <a:lnTo>
                    <a:pt x="763" y="95"/>
                  </a:lnTo>
                  <a:lnTo>
                    <a:pt x="763" y="191"/>
                  </a:lnTo>
                  <a:close/>
                  <a:moveTo>
                    <a:pt x="191" y="508"/>
                  </a:moveTo>
                  <a:lnTo>
                    <a:pt x="222" y="508"/>
                  </a:lnTo>
                  <a:lnTo>
                    <a:pt x="222" y="540"/>
                  </a:lnTo>
                  <a:lnTo>
                    <a:pt x="222" y="540"/>
                  </a:lnTo>
                  <a:lnTo>
                    <a:pt x="223" y="547"/>
                  </a:lnTo>
                  <a:lnTo>
                    <a:pt x="226" y="552"/>
                  </a:lnTo>
                  <a:lnTo>
                    <a:pt x="228" y="557"/>
                  </a:lnTo>
                  <a:lnTo>
                    <a:pt x="232" y="563"/>
                  </a:lnTo>
                  <a:lnTo>
                    <a:pt x="236" y="566"/>
                  </a:lnTo>
                  <a:lnTo>
                    <a:pt x="242" y="569"/>
                  </a:lnTo>
                  <a:lnTo>
                    <a:pt x="248" y="571"/>
                  </a:lnTo>
                  <a:lnTo>
                    <a:pt x="255" y="571"/>
                  </a:lnTo>
                  <a:lnTo>
                    <a:pt x="255" y="571"/>
                  </a:lnTo>
                  <a:lnTo>
                    <a:pt x="261" y="571"/>
                  </a:lnTo>
                  <a:lnTo>
                    <a:pt x="267" y="569"/>
                  </a:lnTo>
                  <a:lnTo>
                    <a:pt x="273" y="566"/>
                  </a:lnTo>
                  <a:lnTo>
                    <a:pt x="277" y="563"/>
                  </a:lnTo>
                  <a:lnTo>
                    <a:pt x="281" y="557"/>
                  </a:lnTo>
                  <a:lnTo>
                    <a:pt x="284" y="552"/>
                  </a:lnTo>
                  <a:lnTo>
                    <a:pt x="286" y="547"/>
                  </a:lnTo>
                  <a:lnTo>
                    <a:pt x="287" y="540"/>
                  </a:lnTo>
                  <a:lnTo>
                    <a:pt x="287" y="508"/>
                  </a:lnTo>
                  <a:lnTo>
                    <a:pt x="318" y="508"/>
                  </a:lnTo>
                  <a:lnTo>
                    <a:pt x="318" y="508"/>
                  </a:lnTo>
                  <a:lnTo>
                    <a:pt x="324" y="507"/>
                  </a:lnTo>
                  <a:lnTo>
                    <a:pt x="331" y="506"/>
                  </a:lnTo>
                  <a:lnTo>
                    <a:pt x="336" y="503"/>
                  </a:lnTo>
                  <a:lnTo>
                    <a:pt x="340" y="498"/>
                  </a:lnTo>
                  <a:lnTo>
                    <a:pt x="345" y="494"/>
                  </a:lnTo>
                  <a:lnTo>
                    <a:pt x="348" y="489"/>
                  </a:lnTo>
                  <a:lnTo>
                    <a:pt x="349" y="482"/>
                  </a:lnTo>
                  <a:lnTo>
                    <a:pt x="350" y="476"/>
                  </a:lnTo>
                  <a:lnTo>
                    <a:pt x="350" y="476"/>
                  </a:lnTo>
                  <a:lnTo>
                    <a:pt x="349" y="470"/>
                  </a:lnTo>
                  <a:lnTo>
                    <a:pt x="348" y="464"/>
                  </a:lnTo>
                  <a:lnTo>
                    <a:pt x="345" y="459"/>
                  </a:lnTo>
                  <a:lnTo>
                    <a:pt x="340" y="453"/>
                  </a:lnTo>
                  <a:lnTo>
                    <a:pt x="336" y="450"/>
                  </a:lnTo>
                  <a:lnTo>
                    <a:pt x="331" y="447"/>
                  </a:lnTo>
                  <a:lnTo>
                    <a:pt x="324" y="445"/>
                  </a:lnTo>
                  <a:lnTo>
                    <a:pt x="318" y="445"/>
                  </a:lnTo>
                  <a:lnTo>
                    <a:pt x="287" y="445"/>
                  </a:lnTo>
                  <a:lnTo>
                    <a:pt x="287" y="413"/>
                  </a:lnTo>
                  <a:lnTo>
                    <a:pt x="287" y="413"/>
                  </a:lnTo>
                  <a:lnTo>
                    <a:pt x="286" y="406"/>
                  </a:lnTo>
                  <a:lnTo>
                    <a:pt x="284" y="401"/>
                  </a:lnTo>
                  <a:lnTo>
                    <a:pt x="281" y="395"/>
                  </a:lnTo>
                  <a:lnTo>
                    <a:pt x="277" y="390"/>
                  </a:lnTo>
                  <a:lnTo>
                    <a:pt x="273" y="387"/>
                  </a:lnTo>
                  <a:lnTo>
                    <a:pt x="267" y="384"/>
                  </a:lnTo>
                  <a:lnTo>
                    <a:pt x="261" y="382"/>
                  </a:lnTo>
                  <a:lnTo>
                    <a:pt x="255" y="380"/>
                  </a:lnTo>
                  <a:lnTo>
                    <a:pt x="255" y="380"/>
                  </a:lnTo>
                  <a:lnTo>
                    <a:pt x="248" y="382"/>
                  </a:lnTo>
                  <a:lnTo>
                    <a:pt x="242" y="384"/>
                  </a:lnTo>
                  <a:lnTo>
                    <a:pt x="236" y="387"/>
                  </a:lnTo>
                  <a:lnTo>
                    <a:pt x="232" y="390"/>
                  </a:lnTo>
                  <a:lnTo>
                    <a:pt x="228" y="395"/>
                  </a:lnTo>
                  <a:lnTo>
                    <a:pt x="226" y="401"/>
                  </a:lnTo>
                  <a:lnTo>
                    <a:pt x="223" y="406"/>
                  </a:lnTo>
                  <a:lnTo>
                    <a:pt x="222" y="413"/>
                  </a:lnTo>
                  <a:lnTo>
                    <a:pt x="222" y="445"/>
                  </a:lnTo>
                  <a:lnTo>
                    <a:pt x="191" y="445"/>
                  </a:lnTo>
                  <a:lnTo>
                    <a:pt x="191" y="445"/>
                  </a:lnTo>
                  <a:lnTo>
                    <a:pt x="185" y="445"/>
                  </a:lnTo>
                  <a:lnTo>
                    <a:pt x="178" y="447"/>
                  </a:lnTo>
                  <a:lnTo>
                    <a:pt x="173" y="450"/>
                  </a:lnTo>
                  <a:lnTo>
                    <a:pt x="169" y="453"/>
                  </a:lnTo>
                  <a:lnTo>
                    <a:pt x="164" y="459"/>
                  </a:lnTo>
                  <a:lnTo>
                    <a:pt x="161" y="464"/>
                  </a:lnTo>
                  <a:lnTo>
                    <a:pt x="160" y="470"/>
                  </a:lnTo>
                  <a:lnTo>
                    <a:pt x="159" y="476"/>
                  </a:lnTo>
                  <a:lnTo>
                    <a:pt x="159" y="476"/>
                  </a:lnTo>
                  <a:lnTo>
                    <a:pt x="160" y="482"/>
                  </a:lnTo>
                  <a:lnTo>
                    <a:pt x="161" y="489"/>
                  </a:lnTo>
                  <a:lnTo>
                    <a:pt x="164" y="494"/>
                  </a:lnTo>
                  <a:lnTo>
                    <a:pt x="169" y="498"/>
                  </a:lnTo>
                  <a:lnTo>
                    <a:pt x="173" y="503"/>
                  </a:lnTo>
                  <a:lnTo>
                    <a:pt x="178" y="506"/>
                  </a:lnTo>
                  <a:lnTo>
                    <a:pt x="185" y="507"/>
                  </a:lnTo>
                  <a:lnTo>
                    <a:pt x="191" y="508"/>
                  </a:lnTo>
                  <a:lnTo>
                    <a:pt x="191" y="508"/>
                  </a:lnTo>
                  <a:close/>
                  <a:moveTo>
                    <a:pt x="637" y="445"/>
                  </a:moveTo>
                  <a:lnTo>
                    <a:pt x="509" y="445"/>
                  </a:lnTo>
                  <a:lnTo>
                    <a:pt x="509" y="445"/>
                  </a:lnTo>
                  <a:lnTo>
                    <a:pt x="502" y="445"/>
                  </a:lnTo>
                  <a:lnTo>
                    <a:pt x="497" y="447"/>
                  </a:lnTo>
                  <a:lnTo>
                    <a:pt x="492" y="450"/>
                  </a:lnTo>
                  <a:lnTo>
                    <a:pt x="486" y="453"/>
                  </a:lnTo>
                  <a:lnTo>
                    <a:pt x="483" y="459"/>
                  </a:lnTo>
                  <a:lnTo>
                    <a:pt x="480" y="464"/>
                  </a:lnTo>
                  <a:lnTo>
                    <a:pt x="478" y="470"/>
                  </a:lnTo>
                  <a:lnTo>
                    <a:pt x="478" y="476"/>
                  </a:lnTo>
                  <a:lnTo>
                    <a:pt x="478" y="476"/>
                  </a:lnTo>
                  <a:lnTo>
                    <a:pt x="478" y="482"/>
                  </a:lnTo>
                  <a:lnTo>
                    <a:pt x="480" y="489"/>
                  </a:lnTo>
                  <a:lnTo>
                    <a:pt x="483" y="494"/>
                  </a:lnTo>
                  <a:lnTo>
                    <a:pt x="486" y="498"/>
                  </a:lnTo>
                  <a:lnTo>
                    <a:pt x="492" y="503"/>
                  </a:lnTo>
                  <a:lnTo>
                    <a:pt x="497" y="506"/>
                  </a:lnTo>
                  <a:lnTo>
                    <a:pt x="502" y="507"/>
                  </a:lnTo>
                  <a:lnTo>
                    <a:pt x="509" y="508"/>
                  </a:lnTo>
                  <a:lnTo>
                    <a:pt x="637" y="508"/>
                  </a:lnTo>
                  <a:lnTo>
                    <a:pt x="637" y="508"/>
                  </a:lnTo>
                  <a:lnTo>
                    <a:pt x="643" y="507"/>
                  </a:lnTo>
                  <a:lnTo>
                    <a:pt x="648" y="506"/>
                  </a:lnTo>
                  <a:lnTo>
                    <a:pt x="654" y="503"/>
                  </a:lnTo>
                  <a:lnTo>
                    <a:pt x="659" y="498"/>
                  </a:lnTo>
                  <a:lnTo>
                    <a:pt x="662" y="494"/>
                  </a:lnTo>
                  <a:lnTo>
                    <a:pt x="666" y="489"/>
                  </a:lnTo>
                  <a:lnTo>
                    <a:pt x="668" y="482"/>
                  </a:lnTo>
                  <a:lnTo>
                    <a:pt x="668" y="476"/>
                  </a:lnTo>
                  <a:lnTo>
                    <a:pt x="668" y="476"/>
                  </a:lnTo>
                  <a:lnTo>
                    <a:pt x="668" y="470"/>
                  </a:lnTo>
                  <a:lnTo>
                    <a:pt x="666" y="464"/>
                  </a:lnTo>
                  <a:lnTo>
                    <a:pt x="662" y="459"/>
                  </a:lnTo>
                  <a:lnTo>
                    <a:pt x="659" y="453"/>
                  </a:lnTo>
                  <a:lnTo>
                    <a:pt x="654" y="450"/>
                  </a:lnTo>
                  <a:lnTo>
                    <a:pt x="648" y="447"/>
                  </a:lnTo>
                  <a:lnTo>
                    <a:pt x="643" y="445"/>
                  </a:lnTo>
                  <a:lnTo>
                    <a:pt x="637" y="445"/>
                  </a:lnTo>
                  <a:lnTo>
                    <a:pt x="637" y="445"/>
                  </a:lnTo>
                  <a:close/>
                  <a:moveTo>
                    <a:pt x="637" y="667"/>
                  </a:moveTo>
                  <a:lnTo>
                    <a:pt x="509" y="667"/>
                  </a:lnTo>
                  <a:lnTo>
                    <a:pt x="509" y="667"/>
                  </a:lnTo>
                  <a:lnTo>
                    <a:pt x="502" y="668"/>
                  </a:lnTo>
                  <a:lnTo>
                    <a:pt x="497" y="670"/>
                  </a:lnTo>
                  <a:lnTo>
                    <a:pt x="492" y="672"/>
                  </a:lnTo>
                  <a:lnTo>
                    <a:pt x="486" y="677"/>
                  </a:lnTo>
                  <a:lnTo>
                    <a:pt x="483" y="681"/>
                  </a:lnTo>
                  <a:lnTo>
                    <a:pt x="480" y="686"/>
                  </a:lnTo>
                  <a:lnTo>
                    <a:pt x="478" y="693"/>
                  </a:lnTo>
                  <a:lnTo>
                    <a:pt x="478" y="699"/>
                  </a:lnTo>
                  <a:lnTo>
                    <a:pt x="478" y="699"/>
                  </a:lnTo>
                  <a:lnTo>
                    <a:pt x="478" y="706"/>
                  </a:lnTo>
                  <a:lnTo>
                    <a:pt x="480" y="711"/>
                  </a:lnTo>
                  <a:lnTo>
                    <a:pt x="483" y="716"/>
                  </a:lnTo>
                  <a:lnTo>
                    <a:pt x="486" y="722"/>
                  </a:lnTo>
                  <a:lnTo>
                    <a:pt x="492" y="725"/>
                  </a:lnTo>
                  <a:lnTo>
                    <a:pt x="497" y="728"/>
                  </a:lnTo>
                  <a:lnTo>
                    <a:pt x="502" y="730"/>
                  </a:lnTo>
                  <a:lnTo>
                    <a:pt x="509" y="731"/>
                  </a:lnTo>
                  <a:lnTo>
                    <a:pt x="637" y="731"/>
                  </a:lnTo>
                  <a:lnTo>
                    <a:pt x="637" y="731"/>
                  </a:lnTo>
                  <a:lnTo>
                    <a:pt x="643" y="730"/>
                  </a:lnTo>
                  <a:lnTo>
                    <a:pt x="648" y="728"/>
                  </a:lnTo>
                  <a:lnTo>
                    <a:pt x="654" y="725"/>
                  </a:lnTo>
                  <a:lnTo>
                    <a:pt x="659" y="722"/>
                  </a:lnTo>
                  <a:lnTo>
                    <a:pt x="662" y="716"/>
                  </a:lnTo>
                  <a:lnTo>
                    <a:pt x="666" y="711"/>
                  </a:lnTo>
                  <a:lnTo>
                    <a:pt x="668" y="706"/>
                  </a:lnTo>
                  <a:lnTo>
                    <a:pt x="668" y="699"/>
                  </a:lnTo>
                  <a:lnTo>
                    <a:pt x="668" y="699"/>
                  </a:lnTo>
                  <a:lnTo>
                    <a:pt x="668" y="693"/>
                  </a:lnTo>
                  <a:lnTo>
                    <a:pt x="666" y="686"/>
                  </a:lnTo>
                  <a:lnTo>
                    <a:pt x="662" y="681"/>
                  </a:lnTo>
                  <a:lnTo>
                    <a:pt x="659" y="677"/>
                  </a:lnTo>
                  <a:lnTo>
                    <a:pt x="654" y="672"/>
                  </a:lnTo>
                  <a:lnTo>
                    <a:pt x="648" y="670"/>
                  </a:lnTo>
                  <a:lnTo>
                    <a:pt x="643" y="668"/>
                  </a:lnTo>
                  <a:lnTo>
                    <a:pt x="637" y="667"/>
                  </a:lnTo>
                  <a:lnTo>
                    <a:pt x="637" y="667"/>
                  </a:lnTo>
                  <a:close/>
                  <a:moveTo>
                    <a:pt x="637" y="795"/>
                  </a:moveTo>
                  <a:lnTo>
                    <a:pt x="509" y="795"/>
                  </a:lnTo>
                  <a:lnTo>
                    <a:pt x="509" y="795"/>
                  </a:lnTo>
                  <a:lnTo>
                    <a:pt x="502" y="795"/>
                  </a:lnTo>
                  <a:lnTo>
                    <a:pt x="497" y="797"/>
                  </a:lnTo>
                  <a:lnTo>
                    <a:pt x="492" y="800"/>
                  </a:lnTo>
                  <a:lnTo>
                    <a:pt x="486" y="803"/>
                  </a:lnTo>
                  <a:lnTo>
                    <a:pt x="483" y="809"/>
                  </a:lnTo>
                  <a:lnTo>
                    <a:pt x="480" y="814"/>
                  </a:lnTo>
                  <a:lnTo>
                    <a:pt x="478" y="819"/>
                  </a:lnTo>
                  <a:lnTo>
                    <a:pt x="478" y="826"/>
                  </a:lnTo>
                  <a:lnTo>
                    <a:pt x="478" y="826"/>
                  </a:lnTo>
                  <a:lnTo>
                    <a:pt x="478" y="832"/>
                  </a:lnTo>
                  <a:lnTo>
                    <a:pt x="480" y="839"/>
                  </a:lnTo>
                  <a:lnTo>
                    <a:pt x="483" y="844"/>
                  </a:lnTo>
                  <a:lnTo>
                    <a:pt x="486" y="848"/>
                  </a:lnTo>
                  <a:lnTo>
                    <a:pt x="492" y="853"/>
                  </a:lnTo>
                  <a:lnTo>
                    <a:pt x="497" y="856"/>
                  </a:lnTo>
                  <a:lnTo>
                    <a:pt x="502" y="857"/>
                  </a:lnTo>
                  <a:lnTo>
                    <a:pt x="509" y="858"/>
                  </a:lnTo>
                  <a:lnTo>
                    <a:pt x="637" y="858"/>
                  </a:lnTo>
                  <a:lnTo>
                    <a:pt x="637" y="858"/>
                  </a:lnTo>
                  <a:lnTo>
                    <a:pt x="643" y="857"/>
                  </a:lnTo>
                  <a:lnTo>
                    <a:pt x="648" y="856"/>
                  </a:lnTo>
                  <a:lnTo>
                    <a:pt x="654" y="853"/>
                  </a:lnTo>
                  <a:lnTo>
                    <a:pt x="659" y="848"/>
                  </a:lnTo>
                  <a:lnTo>
                    <a:pt x="662" y="844"/>
                  </a:lnTo>
                  <a:lnTo>
                    <a:pt x="666" y="839"/>
                  </a:lnTo>
                  <a:lnTo>
                    <a:pt x="668" y="832"/>
                  </a:lnTo>
                  <a:lnTo>
                    <a:pt x="668" y="826"/>
                  </a:lnTo>
                  <a:lnTo>
                    <a:pt x="668" y="826"/>
                  </a:lnTo>
                  <a:lnTo>
                    <a:pt x="668" y="819"/>
                  </a:lnTo>
                  <a:lnTo>
                    <a:pt x="666" y="814"/>
                  </a:lnTo>
                  <a:lnTo>
                    <a:pt x="662" y="809"/>
                  </a:lnTo>
                  <a:lnTo>
                    <a:pt x="659" y="803"/>
                  </a:lnTo>
                  <a:lnTo>
                    <a:pt x="654" y="800"/>
                  </a:lnTo>
                  <a:lnTo>
                    <a:pt x="648" y="797"/>
                  </a:lnTo>
                  <a:lnTo>
                    <a:pt x="643" y="795"/>
                  </a:lnTo>
                  <a:lnTo>
                    <a:pt x="637" y="795"/>
                  </a:lnTo>
                  <a:lnTo>
                    <a:pt x="637" y="795"/>
                  </a:lnTo>
                  <a:close/>
                  <a:moveTo>
                    <a:pt x="340" y="677"/>
                  </a:moveTo>
                  <a:lnTo>
                    <a:pt x="340" y="677"/>
                  </a:lnTo>
                  <a:lnTo>
                    <a:pt x="336" y="672"/>
                  </a:lnTo>
                  <a:lnTo>
                    <a:pt x="330" y="669"/>
                  </a:lnTo>
                  <a:lnTo>
                    <a:pt x="324" y="668"/>
                  </a:lnTo>
                  <a:lnTo>
                    <a:pt x="318" y="667"/>
                  </a:lnTo>
                  <a:lnTo>
                    <a:pt x="313" y="668"/>
                  </a:lnTo>
                  <a:lnTo>
                    <a:pt x="306" y="669"/>
                  </a:lnTo>
                  <a:lnTo>
                    <a:pt x="301" y="672"/>
                  </a:lnTo>
                  <a:lnTo>
                    <a:pt x="295" y="677"/>
                  </a:lnTo>
                  <a:lnTo>
                    <a:pt x="255" y="717"/>
                  </a:lnTo>
                  <a:lnTo>
                    <a:pt x="214" y="677"/>
                  </a:lnTo>
                  <a:lnTo>
                    <a:pt x="214" y="677"/>
                  </a:lnTo>
                  <a:lnTo>
                    <a:pt x="208" y="672"/>
                  </a:lnTo>
                  <a:lnTo>
                    <a:pt x="203" y="669"/>
                  </a:lnTo>
                  <a:lnTo>
                    <a:pt x="197" y="668"/>
                  </a:lnTo>
                  <a:lnTo>
                    <a:pt x="191" y="667"/>
                  </a:lnTo>
                  <a:lnTo>
                    <a:pt x="185" y="668"/>
                  </a:lnTo>
                  <a:lnTo>
                    <a:pt x="179" y="669"/>
                  </a:lnTo>
                  <a:lnTo>
                    <a:pt x="173" y="672"/>
                  </a:lnTo>
                  <a:lnTo>
                    <a:pt x="169" y="677"/>
                  </a:lnTo>
                  <a:lnTo>
                    <a:pt x="169" y="677"/>
                  </a:lnTo>
                  <a:lnTo>
                    <a:pt x="164" y="682"/>
                  </a:lnTo>
                  <a:lnTo>
                    <a:pt x="161" y="687"/>
                  </a:lnTo>
                  <a:lnTo>
                    <a:pt x="160" y="693"/>
                  </a:lnTo>
                  <a:lnTo>
                    <a:pt x="159" y="699"/>
                  </a:lnTo>
                  <a:lnTo>
                    <a:pt x="160" y="706"/>
                  </a:lnTo>
                  <a:lnTo>
                    <a:pt x="161" y="711"/>
                  </a:lnTo>
                  <a:lnTo>
                    <a:pt x="164" y="716"/>
                  </a:lnTo>
                  <a:lnTo>
                    <a:pt x="169" y="722"/>
                  </a:lnTo>
                  <a:lnTo>
                    <a:pt x="210" y="762"/>
                  </a:lnTo>
                  <a:lnTo>
                    <a:pt x="169" y="803"/>
                  </a:lnTo>
                  <a:lnTo>
                    <a:pt x="169" y="803"/>
                  </a:lnTo>
                  <a:lnTo>
                    <a:pt x="164" y="809"/>
                  </a:lnTo>
                  <a:lnTo>
                    <a:pt x="161" y="814"/>
                  </a:lnTo>
                  <a:lnTo>
                    <a:pt x="160" y="820"/>
                  </a:lnTo>
                  <a:lnTo>
                    <a:pt x="159" y="826"/>
                  </a:lnTo>
                  <a:lnTo>
                    <a:pt x="160" y="832"/>
                  </a:lnTo>
                  <a:lnTo>
                    <a:pt x="161" y="839"/>
                  </a:lnTo>
                  <a:lnTo>
                    <a:pt x="164" y="844"/>
                  </a:lnTo>
                  <a:lnTo>
                    <a:pt x="169" y="848"/>
                  </a:lnTo>
                  <a:lnTo>
                    <a:pt x="169" y="848"/>
                  </a:lnTo>
                  <a:lnTo>
                    <a:pt x="173" y="853"/>
                  </a:lnTo>
                  <a:lnTo>
                    <a:pt x="179" y="856"/>
                  </a:lnTo>
                  <a:lnTo>
                    <a:pt x="185" y="858"/>
                  </a:lnTo>
                  <a:lnTo>
                    <a:pt x="191" y="858"/>
                  </a:lnTo>
                  <a:lnTo>
                    <a:pt x="191" y="858"/>
                  </a:lnTo>
                  <a:lnTo>
                    <a:pt x="197" y="858"/>
                  </a:lnTo>
                  <a:lnTo>
                    <a:pt x="203" y="856"/>
                  </a:lnTo>
                  <a:lnTo>
                    <a:pt x="208" y="853"/>
                  </a:lnTo>
                  <a:lnTo>
                    <a:pt x="214" y="848"/>
                  </a:lnTo>
                  <a:lnTo>
                    <a:pt x="255" y="807"/>
                  </a:lnTo>
                  <a:lnTo>
                    <a:pt x="295" y="848"/>
                  </a:lnTo>
                  <a:lnTo>
                    <a:pt x="295" y="848"/>
                  </a:lnTo>
                  <a:lnTo>
                    <a:pt x="301" y="853"/>
                  </a:lnTo>
                  <a:lnTo>
                    <a:pt x="306" y="856"/>
                  </a:lnTo>
                  <a:lnTo>
                    <a:pt x="313" y="858"/>
                  </a:lnTo>
                  <a:lnTo>
                    <a:pt x="318" y="858"/>
                  </a:lnTo>
                  <a:lnTo>
                    <a:pt x="318" y="858"/>
                  </a:lnTo>
                  <a:lnTo>
                    <a:pt x="324" y="858"/>
                  </a:lnTo>
                  <a:lnTo>
                    <a:pt x="330" y="856"/>
                  </a:lnTo>
                  <a:lnTo>
                    <a:pt x="336" y="853"/>
                  </a:lnTo>
                  <a:lnTo>
                    <a:pt x="340" y="848"/>
                  </a:lnTo>
                  <a:lnTo>
                    <a:pt x="340" y="848"/>
                  </a:lnTo>
                  <a:lnTo>
                    <a:pt x="345" y="844"/>
                  </a:lnTo>
                  <a:lnTo>
                    <a:pt x="348" y="839"/>
                  </a:lnTo>
                  <a:lnTo>
                    <a:pt x="349" y="832"/>
                  </a:lnTo>
                  <a:lnTo>
                    <a:pt x="350" y="826"/>
                  </a:lnTo>
                  <a:lnTo>
                    <a:pt x="349" y="820"/>
                  </a:lnTo>
                  <a:lnTo>
                    <a:pt x="348" y="814"/>
                  </a:lnTo>
                  <a:lnTo>
                    <a:pt x="345" y="809"/>
                  </a:lnTo>
                  <a:lnTo>
                    <a:pt x="340" y="803"/>
                  </a:lnTo>
                  <a:lnTo>
                    <a:pt x="300" y="762"/>
                  </a:lnTo>
                  <a:lnTo>
                    <a:pt x="340" y="722"/>
                  </a:lnTo>
                  <a:lnTo>
                    <a:pt x="340" y="722"/>
                  </a:lnTo>
                  <a:lnTo>
                    <a:pt x="345" y="716"/>
                  </a:lnTo>
                  <a:lnTo>
                    <a:pt x="348" y="711"/>
                  </a:lnTo>
                  <a:lnTo>
                    <a:pt x="349" y="706"/>
                  </a:lnTo>
                  <a:lnTo>
                    <a:pt x="350" y="699"/>
                  </a:lnTo>
                  <a:lnTo>
                    <a:pt x="349" y="693"/>
                  </a:lnTo>
                  <a:lnTo>
                    <a:pt x="348" y="687"/>
                  </a:lnTo>
                  <a:lnTo>
                    <a:pt x="345" y="682"/>
                  </a:lnTo>
                  <a:lnTo>
                    <a:pt x="340" y="677"/>
                  </a:lnTo>
                  <a:lnTo>
                    <a:pt x="340" y="6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074145" y="2398129"/>
            <a:ext cx="1224000" cy="1224000"/>
            <a:chOff x="3490295" y="2398129"/>
            <a:chExt cx="1224000" cy="1224000"/>
          </a:xfrm>
          <a:effectLst/>
        </p:grpSpPr>
        <p:sp>
          <p:nvSpPr>
            <p:cNvPr id="15" name="椭圆 14"/>
            <p:cNvSpPr/>
            <p:nvPr/>
          </p:nvSpPr>
          <p:spPr>
            <a:xfrm>
              <a:off x="3490295" y="2398129"/>
              <a:ext cx="1224000" cy="1224000"/>
            </a:xfrm>
            <a:prstGeom prst="ellipse">
              <a:avLst/>
            </a:prstGeom>
            <a:solidFill>
              <a:srgbClr val="E7001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>
              <a:off x="3937374" y="2847410"/>
              <a:ext cx="323850" cy="323850"/>
            </a:xfrm>
            <a:custGeom>
              <a:avLst/>
              <a:gdLst>
                <a:gd name="T0" fmla="*/ 992 w 1017"/>
                <a:gd name="T1" fmla="*/ 1 h 1018"/>
                <a:gd name="T2" fmla="*/ 808 w 1017"/>
                <a:gd name="T3" fmla="*/ 193 h 1018"/>
                <a:gd name="T4" fmla="*/ 732 w 1017"/>
                <a:gd name="T5" fmla="*/ 277 h 1018"/>
                <a:gd name="T6" fmla="*/ 563 w 1017"/>
                <a:gd name="T7" fmla="*/ 447 h 1018"/>
                <a:gd name="T8" fmla="*/ 480 w 1017"/>
                <a:gd name="T9" fmla="*/ 519 h 1018"/>
                <a:gd name="T10" fmla="*/ 222 w 1017"/>
                <a:gd name="T11" fmla="*/ 604 h 1018"/>
                <a:gd name="T12" fmla="*/ 131 w 1017"/>
                <a:gd name="T13" fmla="*/ 672 h 1018"/>
                <a:gd name="T14" fmla="*/ 0 w 1017"/>
                <a:gd name="T15" fmla="*/ 986 h 1018"/>
                <a:gd name="T16" fmla="*/ 46 w 1017"/>
                <a:gd name="T17" fmla="*/ 1014 h 1018"/>
                <a:gd name="T18" fmla="*/ 275 w 1017"/>
                <a:gd name="T19" fmla="*/ 780 h 1018"/>
                <a:gd name="T20" fmla="*/ 505 w 1017"/>
                <a:gd name="T21" fmla="*/ 608 h 1018"/>
                <a:gd name="T22" fmla="*/ 618 w 1017"/>
                <a:gd name="T23" fmla="*/ 625 h 1018"/>
                <a:gd name="T24" fmla="*/ 668 w 1017"/>
                <a:gd name="T25" fmla="*/ 534 h 1018"/>
                <a:gd name="T26" fmla="*/ 864 w 1017"/>
                <a:gd name="T27" fmla="*/ 375 h 1018"/>
                <a:gd name="T28" fmla="*/ 922 w 1017"/>
                <a:gd name="T29" fmla="*/ 287 h 1018"/>
                <a:gd name="T30" fmla="*/ 211 w 1017"/>
                <a:gd name="T31" fmla="*/ 730 h 1018"/>
                <a:gd name="T32" fmla="*/ 211 w 1017"/>
                <a:gd name="T33" fmla="*/ 671 h 1018"/>
                <a:gd name="T34" fmla="*/ 253 w 1017"/>
                <a:gd name="T35" fmla="*/ 706 h 1018"/>
                <a:gd name="T36" fmla="*/ 555 w 1017"/>
                <a:gd name="T37" fmla="*/ 568 h 1018"/>
                <a:gd name="T38" fmla="*/ 566 w 1017"/>
                <a:gd name="T39" fmla="*/ 510 h 1018"/>
                <a:gd name="T40" fmla="*/ 602 w 1017"/>
                <a:gd name="T41" fmla="*/ 554 h 1018"/>
                <a:gd name="T42" fmla="*/ 804 w 1017"/>
                <a:gd name="T43" fmla="*/ 309 h 1018"/>
                <a:gd name="T44" fmla="*/ 826 w 1017"/>
                <a:gd name="T45" fmla="*/ 255 h 1018"/>
                <a:gd name="T46" fmla="*/ 853 w 1017"/>
                <a:gd name="T47" fmla="*/ 304 h 1018"/>
                <a:gd name="T48" fmla="*/ 164 w 1017"/>
                <a:gd name="T49" fmla="*/ 968 h 1018"/>
                <a:gd name="T50" fmla="*/ 191 w 1017"/>
                <a:gd name="T51" fmla="*/ 1018 h 1018"/>
                <a:gd name="T52" fmla="*/ 214 w 1017"/>
                <a:gd name="T53" fmla="*/ 964 h 1018"/>
                <a:gd name="T54" fmla="*/ 321 w 1017"/>
                <a:gd name="T55" fmla="*/ 973 h 1018"/>
                <a:gd name="T56" fmla="*/ 356 w 1017"/>
                <a:gd name="T57" fmla="*/ 1017 h 1018"/>
                <a:gd name="T58" fmla="*/ 367 w 1017"/>
                <a:gd name="T59" fmla="*/ 959 h 1018"/>
                <a:gd name="T60" fmla="*/ 478 w 1017"/>
                <a:gd name="T61" fmla="*/ 980 h 1018"/>
                <a:gd name="T62" fmla="*/ 522 w 1017"/>
                <a:gd name="T63" fmla="*/ 1015 h 1018"/>
                <a:gd name="T64" fmla="*/ 522 w 1017"/>
                <a:gd name="T65" fmla="*/ 957 h 1018"/>
                <a:gd name="T66" fmla="*/ 637 w 1017"/>
                <a:gd name="T67" fmla="*/ 986 h 1018"/>
                <a:gd name="T68" fmla="*/ 686 w 1017"/>
                <a:gd name="T69" fmla="*/ 1013 h 1018"/>
                <a:gd name="T70" fmla="*/ 674 w 1017"/>
                <a:gd name="T71" fmla="*/ 955 h 1018"/>
                <a:gd name="T72" fmla="*/ 795 w 1017"/>
                <a:gd name="T73" fmla="*/ 986 h 1018"/>
                <a:gd name="T74" fmla="*/ 849 w 1017"/>
                <a:gd name="T75" fmla="*/ 1009 h 1018"/>
                <a:gd name="T76" fmla="*/ 826 w 1017"/>
                <a:gd name="T77" fmla="*/ 954 h 1018"/>
                <a:gd name="T78" fmla="*/ 955 w 1017"/>
                <a:gd name="T79" fmla="*/ 993 h 1018"/>
                <a:gd name="T80" fmla="*/ 1012 w 1017"/>
                <a:gd name="T81" fmla="*/ 1005 h 1018"/>
                <a:gd name="T82" fmla="*/ 986 w 1017"/>
                <a:gd name="T83" fmla="*/ 954 h 1018"/>
                <a:gd name="T84" fmla="*/ 61 w 1017"/>
                <a:gd name="T85" fmla="*/ 815 h 1018"/>
                <a:gd name="T86" fmla="*/ 2 w 1017"/>
                <a:gd name="T87" fmla="*/ 815 h 1018"/>
                <a:gd name="T88" fmla="*/ 31 w 1017"/>
                <a:gd name="T89" fmla="*/ 700 h 1018"/>
                <a:gd name="T90" fmla="*/ 58 w 1017"/>
                <a:gd name="T91" fmla="*/ 650 h 1018"/>
                <a:gd name="T92" fmla="*/ 0 w 1017"/>
                <a:gd name="T93" fmla="*/ 662 h 1018"/>
                <a:gd name="T94" fmla="*/ 31 w 1017"/>
                <a:gd name="T95" fmla="*/ 541 h 1018"/>
                <a:gd name="T96" fmla="*/ 54 w 1017"/>
                <a:gd name="T97" fmla="*/ 486 h 1018"/>
                <a:gd name="T98" fmla="*/ 0 w 1017"/>
                <a:gd name="T99" fmla="*/ 509 h 1018"/>
                <a:gd name="T100" fmla="*/ 38 w 1017"/>
                <a:gd name="T101" fmla="*/ 381 h 1018"/>
                <a:gd name="T102" fmla="*/ 50 w 1017"/>
                <a:gd name="T103" fmla="*/ 324 h 1018"/>
                <a:gd name="T104" fmla="*/ 0 w 1017"/>
                <a:gd name="T105" fmla="*/ 350 h 1018"/>
                <a:gd name="T106" fmla="*/ 44 w 1017"/>
                <a:gd name="T107" fmla="*/ 220 h 1018"/>
                <a:gd name="T108" fmla="*/ 44 w 1017"/>
                <a:gd name="T109" fmla="*/ 162 h 1018"/>
                <a:gd name="T110" fmla="*/ 0 w 1017"/>
                <a:gd name="T111" fmla="*/ 198 h 1018"/>
                <a:gd name="T112" fmla="*/ 50 w 1017"/>
                <a:gd name="T113" fmla="*/ 58 h 1018"/>
                <a:gd name="T114" fmla="*/ 38 w 1017"/>
                <a:gd name="T115" fmla="*/ 1 h 1018"/>
                <a:gd name="T116" fmla="*/ 2 w 1017"/>
                <a:gd name="T117" fmla="*/ 44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1018">
                  <a:moveTo>
                    <a:pt x="1012" y="50"/>
                  </a:moveTo>
                  <a:lnTo>
                    <a:pt x="1012" y="50"/>
                  </a:lnTo>
                  <a:lnTo>
                    <a:pt x="1015" y="44"/>
                  </a:lnTo>
                  <a:lnTo>
                    <a:pt x="1017" y="38"/>
                  </a:lnTo>
                  <a:lnTo>
                    <a:pt x="1017" y="31"/>
                  </a:lnTo>
                  <a:lnTo>
                    <a:pt x="1017" y="26"/>
                  </a:lnTo>
                  <a:lnTo>
                    <a:pt x="1015" y="20"/>
                  </a:lnTo>
                  <a:lnTo>
                    <a:pt x="1012" y="14"/>
                  </a:lnTo>
                  <a:lnTo>
                    <a:pt x="1009" y="10"/>
                  </a:lnTo>
                  <a:lnTo>
                    <a:pt x="1003" y="6"/>
                  </a:lnTo>
                  <a:lnTo>
                    <a:pt x="1003" y="6"/>
                  </a:lnTo>
                  <a:lnTo>
                    <a:pt x="998" y="2"/>
                  </a:lnTo>
                  <a:lnTo>
                    <a:pt x="992" y="1"/>
                  </a:lnTo>
                  <a:lnTo>
                    <a:pt x="985" y="0"/>
                  </a:lnTo>
                  <a:lnTo>
                    <a:pt x="980" y="1"/>
                  </a:lnTo>
                  <a:lnTo>
                    <a:pt x="973" y="2"/>
                  </a:lnTo>
                  <a:lnTo>
                    <a:pt x="968" y="6"/>
                  </a:lnTo>
                  <a:lnTo>
                    <a:pt x="964" y="10"/>
                  </a:lnTo>
                  <a:lnTo>
                    <a:pt x="959" y="14"/>
                  </a:lnTo>
                  <a:lnTo>
                    <a:pt x="841" y="192"/>
                  </a:lnTo>
                  <a:lnTo>
                    <a:pt x="841" y="192"/>
                  </a:lnTo>
                  <a:lnTo>
                    <a:pt x="834" y="191"/>
                  </a:lnTo>
                  <a:lnTo>
                    <a:pt x="826" y="191"/>
                  </a:lnTo>
                  <a:lnTo>
                    <a:pt x="826" y="191"/>
                  </a:lnTo>
                  <a:lnTo>
                    <a:pt x="817" y="191"/>
                  </a:lnTo>
                  <a:lnTo>
                    <a:pt x="808" y="193"/>
                  </a:lnTo>
                  <a:lnTo>
                    <a:pt x="799" y="196"/>
                  </a:lnTo>
                  <a:lnTo>
                    <a:pt x="790" y="199"/>
                  </a:lnTo>
                  <a:lnTo>
                    <a:pt x="781" y="203"/>
                  </a:lnTo>
                  <a:lnTo>
                    <a:pt x="774" y="207"/>
                  </a:lnTo>
                  <a:lnTo>
                    <a:pt x="766" y="213"/>
                  </a:lnTo>
                  <a:lnTo>
                    <a:pt x="760" y="219"/>
                  </a:lnTo>
                  <a:lnTo>
                    <a:pt x="753" y="226"/>
                  </a:lnTo>
                  <a:lnTo>
                    <a:pt x="748" y="233"/>
                  </a:lnTo>
                  <a:lnTo>
                    <a:pt x="743" y="241"/>
                  </a:lnTo>
                  <a:lnTo>
                    <a:pt x="738" y="249"/>
                  </a:lnTo>
                  <a:lnTo>
                    <a:pt x="736" y="258"/>
                  </a:lnTo>
                  <a:lnTo>
                    <a:pt x="733" y="267"/>
                  </a:lnTo>
                  <a:lnTo>
                    <a:pt x="732" y="277"/>
                  </a:lnTo>
                  <a:lnTo>
                    <a:pt x="731" y="287"/>
                  </a:lnTo>
                  <a:lnTo>
                    <a:pt x="731" y="287"/>
                  </a:lnTo>
                  <a:lnTo>
                    <a:pt x="732" y="294"/>
                  </a:lnTo>
                  <a:lnTo>
                    <a:pt x="733" y="302"/>
                  </a:lnTo>
                  <a:lnTo>
                    <a:pt x="736" y="316"/>
                  </a:lnTo>
                  <a:lnTo>
                    <a:pt x="623" y="461"/>
                  </a:lnTo>
                  <a:lnTo>
                    <a:pt x="623" y="461"/>
                  </a:lnTo>
                  <a:lnTo>
                    <a:pt x="612" y="454"/>
                  </a:lnTo>
                  <a:lnTo>
                    <a:pt x="599" y="450"/>
                  </a:lnTo>
                  <a:lnTo>
                    <a:pt x="586" y="447"/>
                  </a:lnTo>
                  <a:lnTo>
                    <a:pt x="572" y="446"/>
                  </a:lnTo>
                  <a:lnTo>
                    <a:pt x="572" y="446"/>
                  </a:lnTo>
                  <a:lnTo>
                    <a:pt x="563" y="447"/>
                  </a:lnTo>
                  <a:lnTo>
                    <a:pt x="554" y="448"/>
                  </a:lnTo>
                  <a:lnTo>
                    <a:pt x="545" y="450"/>
                  </a:lnTo>
                  <a:lnTo>
                    <a:pt x="537" y="453"/>
                  </a:lnTo>
                  <a:lnTo>
                    <a:pt x="528" y="456"/>
                  </a:lnTo>
                  <a:lnTo>
                    <a:pt x="521" y="462"/>
                  </a:lnTo>
                  <a:lnTo>
                    <a:pt x="513" y="467"/>
                  </a:lnTo>
                  <a:lnTo>
                    <a:pt x="507" y="472"/>
                  </a:lnTo>
                  <a:lnTo>
                    <a:pt x="500" y="479"/>
                  </a:lnTo>
                  <a:lnTo>
                    <a:pt x="495" y="486"/>
                  </a:lnTo>
                  <a:lnTo>
                    <a:pt x="490" y="494"/>
                  </a:lnTo>
                  <a:lnTo>
                    <a:pt x="486" y="501"/>
                  </a:lnTo>
                  <a:lnTo>
                    <a:pt x="483" y="510"/>
                  </a:lnTo>
                  <a:lnTo>
                    <a:pt x="480" y="519"/>
                  </a:lnTo>
                  <a:lnTo>
                    <a:pt x="479" y="528"/>
                  </a:lnTo>
                  <a:lnTo>
                    <a:pt x="478" y="537"/>
                  </a:lnTo>
                  <a:lnTo>
                    <a:pt x="297" y="642"/>
                  </a:lnTo>
                  <a:lnTo>
                    <a:pt x="297" y="642"/>
                  </a:lnTo>
                  <a:lnTo>
                    <a:pt x="291" y="633"/>
                  </a:lnTo>
                  <a:lnTo>
                    <a:pt x="282" y="627"/>
                  </a:lnTo>
                  <a:lnTo>
                    <a:pt x="274" y="620"/>
                  </a:lnTo>
                  <a:lnTo>
                    <a:pt x="265" y="615"/>
                  </a:lnTo>
                  <a:lnTo>
                    <a:pt x="256" y="611"/>
                  </a:lnTo>
                  <a:lnTo>
                    <a:pt x="245" y="608"/>
                  </a:lnTo>
                  <a:lnTo>
                    <a:pt x="234" y="605"/>
                  </a:lnTo>
                  <a:lnTo>
                    <a:pt x="222" y="604"/>
                  </a:lnTo>
                  <a:lnTo>
                    <a:pt x="222" y="604"/>
                  </a:lnTo>
                  <a:lnTo>
                    <a:pt x="213" y="605"/>
                  </a:lnTo>
                  <a:lnTo>
                    <a:pt x="203" y="606"/>
                  </a:lnTo>
                  <a:lnTo>
                    <a:pt x="194" y="609"/>
                  </a:lnTo>
                  <a:lnTo>
                    <a:pt x="186" y="612"/>
                  </a:lnTo>
                  <a:lnTo>
                    <a:pt x="177" y="616"/>
                  </a:lnTo>
                  <a:lnTo>
                    <a:pt x="170" y="620"/>
                  </a:lnTo>
                  <a:lnTo>
                    <a:pt x="162" y="627"/>
                  </a:lnTo>
                  <a:lnTo>
                    <a:pt x="155" y="632"/>
                  </a:lnTo>
                  <a:lnTo>
                    <a:pt x="149" y="640"/>
                  </a:lnTo>
                  <a:lnTo>
                    <a:pt x="144" y="647"/>
                  </a:lnTo>
                  <a:lnTo>
                    <a:pt x="139" y="655"/>
                  </a:lnTo>
                  <a:lnTo>
                    <a:pt x="134" y="663"/>
                  </a:lnTo>
                  <a:lnTo>
                    <a:pt x="131" y="672"/>
                  </a:lnTo>
                  <a:lnTo>
                    <a:pt x="129" y="681"/>
                  </a:lnTo>
                  <a:lnTo>
                    <a:pt x="128" y="690"/>
                  </a:lnTo>
                  <a:lnTo>
                    <a:pt x="127" y="700"/>
                  </a:lnTo>
                  <a:lnTo>
                    <a:pt x="127" y="700"/>
                  </a:lnTo>
                  <a:lnTo>
                    <a:pt x="128" y="715"/>
                  </a:lnTo>
                  <a:lnTo>
                    <a:pt x="132" y="730"/>
                  </a:lnTo>
                  <a:lnTo>
                    <a:pt x="138" y="743"/>
                  </a:lnTo>
                  <a:lnTo>
                    <a:pt x="145" y="756"/>
                  </a:lnTo>
                  <a:lnTo>
                    <a:pt x="6" y="969"/>
                  </a:lnTo>
                  <a:lnTo>
                    <a:pt x="6" y="969"/>
                  </a:lnTo>
                  <a:lnTo>
                    <a:pt x="2" y="975"/>
                  </a:lnTo>
                  <a:lnTo>
                    <a:pt x="0" y="981"/>
                  </a:lnTo>
                  <a:lnTo>
                    <a:pt x="0" y="986"/>
                  </a:lnTo>
                  <a:lnTo>
                    <a:pt x="0" y="993"/>
                  </a:lnTo>
                  <a:lnTo>
                    <a:pt x="2" y="998"/>
                  </a:lnTo>
                  <a:lnTo>
                    <a:pt x="6" y="1003"/>
                  </a:lnTo>
                  <a:lnTo>
                    <a:pt x="9" y="1009"/>
                  </a:lnTo>
                  <a:lnTo>
                    <a:pt x="14" y="1013"/>
                  </a:lnTo>
                  <a:lnTo>
                    <a:pt x="14" y="1013"/>
                  </a:lnTo>
                  <a:lnTo>
                    <a:pt x="19" y="1015"/>
                  </a:lnTo>
                  <a:lnTo>
                    <a:pt x="23" y="1016"/>
                  </a:lnTo>
                  <a:lnTo>
                    <a:pt x="27" y="1017"/>
                  </a:lnTo>
                  <a:lnTo>
                    <a:pt x="31" y="1018"/>
                  </a:lnTo>
                  <a:lnTo>
                    <a:pt x="31" y="1018"/>
                  </a:lnTo>
                  <a:lnTo>
                    <a:pt x="40" y="1017"/>
                  </a:lnTo>
                  <a:lnTo>
                    <a:pt x="46" y="1014"/>
                  </a:lnTo>
                  <a:lnTo>
                    <a:pt x="53" y="1010"/>
                  </a:lnTo>
                  <a:lnTo>
                    <a:pt x="58" y="1003"/>
                  </a:lnTo>
                  <a:lnTo>
                    <a:pt x="198" y="792"/>
                  </a:lnTo>
                  <a:lnTo>
                    <a:pt x="198" y="792"/>
                  </a:lnTo>
                  <a:lnTo>
                    <a:pt x="210" y="794"/>
                  </a:lnTo>
                  <a:lnTo>
                    <a:pt x="222" y="795"/>
                  </a:lnTo>
                  <a:lnTo>
                    <a:pt x="222" y="795"/>
                  </a:lnTo>
                  <a:lnTo>
                    <a:pt x="232" y="795"/>
                  </a:lnTo>
                  <a:lnTo>
                    <a:pt x="242" y="793"/>
                  </a:lnTo>
                  <a:lnTo>
                    <a:pt x="250" y="791"/>
                  </a:lnTo>
                  <a:lnTo>
                    <a:pt x="259" y="788"/>
                  </a:lnTo>
                  <a:lnTo>
                    <a:pt x="267" y="785"/>
                  </a:lnTo>
                  <a:lnTo>
                    <a:pt x="275" y="780"/>
                  </a:lnTo>
                  <a:lnTo>
                    <a:pt x="282" y="775"/>
                  </a:lnTo>
                  <a:lnTo>
                    <a:pt x="289" y="769"/>
                  </a:lnTo>
                  <a:lnTo>
                    <a:pt x="294" y="762"/>
                  </a:lnTo>
                  <a:lnTo>
                    <a:pt x="301" y="756"/>
                  </a:lnTo>
                  <a:lnTo>
                    <a:pt x="305" y="748"/>
                  </a:lnTo>
                  <a:lnTo>
                    <a:pt x="309" y="740"/>
                  </a:lnTo>
                  <a:lnTo>
                    <a:pt x="313" y="731"/>
                  </a:lnTo>
                  <a:lnTo>
                    <a:pt x="315" y="722"/>
                  </a:lnTo>
                  <a:lnTo>
                    <a:pt x="317" y="714"/>
                  </a:lnTo>
                  <a:lnTo>
                    <a:pt x="318" y="704"/>
                  </a:lnTo>
                  <a:lnTo>
                    <a:pt x="497" y="599"/>
                  </a:lnTo>
                  <a:lnTo>
                    <a:pt x="497" y="599"/>
                  </a:lnTo>
                  <a:lnTo>
                    <a:pt x="505" y="608"/>
                  </a:lnTo>
                  <a:lnTo>
                    <a:pt x="512" y="614"/>
                  </a:lnTo>
                  <a:lnTo>
                    <a:pt x="521" y="620"/>
                  </a:lnTo>
                  <a:lnTo>
                    <a:pt x="530" y="626"/>
                  </a:lnTo>
                  <a:lnTo>
                    <a:pt x="540" y="630"/>
                  </a:lnTo>
                  <a:lnTo>
                    <a:pt x="551" y="633"/>
                  </a:lnTo>
                  <a:lnTo>
                    <a:pt x="561" y="635"/>
                  </a:lnTo>
                  <a:lnTo>
                    <a:pt x="572" y="637"/>
                  </a:lnTo>
                  <a:lnTo>
                    <a:pt x="572" y="637"/>
                  </a:lnTo>
                  <a:lnTo>
                    <a:pt x="582" y="635"/>
                  </a:lnTo>
                  <a:lnTo>
                    <a:pt x="591" y="634"/>
                  </a:lnTo>
                  <a:lnTo>
                    <a:pt x="601" y="632"/>
                  </a:lnTo>
                  <a:lnTo>
                    <a:pt x="610" y="629"/>
                  </a:lnTo>
                  <a:lnTo>
                    <a:pt x="618" y="625"/>
                  </a:lnTo>
                  <a:lnTo>
                    <a:pt x="626" y="620"/>
                  </a:lnTo>
                  <a:lnTo>
                    <a:pt x="633" y="615"/>
                  </a:lnTo>
                  <a:lnTo>
                    <a:pt x="640" y="609"/>
                  </a:lnTo>
                  <a:lnTo>
                    <a:pt x="646" y="602"/>
                  </a:lnTo>
                  <a:lnTo>
                    <a:pt x="652" y="595"/>
                  </a:lnTo>
                  <a:lnTo>
                    <a:pt x="656" y="586"/>
                  </a:lnTo>
                  <a:lnTo>
                    <a:pt x="660" y="579"/>
                  </a:lnTo>
                  <a:lnTo>
                    <a:pt x="663" y="569"/>
                  </a:lnTo>
                  <a:lnTo>
                    <a:pt x="666" y="560"/>
                  </a:lnTo>
                  <a:lnTo>
                    <a:pt x="668" y="551"/>
                  </a:lnTo>
                  <a:lnTo>
                    <a:pt x="668" y="541"/>
                  </a:lnTo>
                  <a:lnTo>
                    <a:pt x="668" y="541"/>
                  </a:lnTo>
                  <a:lnTo>
                    <a:pt x="668" y="534"/>
                  </a:lnTo>
                  <a:lnTo>
                    <a:pt x="667" y="526"/>
                  </a:lnTo>
                  <a:lnTo>
                    <a:pt x="663" y="512"/>
                  </a:lnTo>
                  <a:lnTo>
                    <a:pt x="777" y="367"/>
                  </a:lnTo>
                  <a:lnTo>
                    <a:pt x="777" y="367"/>
                  </a:lnTo>
                  <a:lnTo>
                    <a:pt x="788" y="374"/>
                  </a:lnTo>
                  <a:lnTo>
                    <a:pt x="801" y="378"/>
                  </a:lnTo>
                  <a:lnTo>
                    <a:pt x="814" y="381"/>
                  </a:lnTo>
                  <a:lnTo>
                    <a:pt x="826" y="382"/>
                  </a:lnTo>
                  <a:lnTo>
                    <a:pt x="826" y="382"/>
                  </a:lnTo>
                  <a:lnTo>
                    <a:pt x="837" y="381"/>
                  </a:lnTo>
                  <a:lnTo>
                    <a:pt x="846" y="380"/>
                  </a:lnTo>
                  <a:lnTo>
                    <a:pt x="855" y="378"/>
                  </a:lnTo>
                  <a:lnTo>
                    <a:pt x="864" y="375"/>
                  </a:lnTo>
                  <a:lnTo>
                    <a:pt x="873" y="370"/>
                  </a:lnTo>
                  <a:lnTo>
                    <a:pt x="880" y="366"/>
                  </a:lnTo>
                  <a:lnTo>
                    <a:pt x="888" y="360"/>
                  </a:lnTo>
                  <a:lnTo>
                    <a:pt x="894" y="354"/>
                  </a:lnTo>
                  <a:lnTo>
                    <a:pt x="900" y="347"/>
                  </a:lnTo>
                  <a:lnTo>
                    <a:pt x="906" y="340"/>
                  </a:lnTo>
                  <a:lnTo>
                    <a:pt x="911" y="332"/>
                  </a:lnTo>
                  <a:lnTo>
                    <a:pt x="914" y="323"/>
                  </a:lnTo>
                  <a:lnTo>
                    <a:pt x="918" y="315"/>
                  </a:lnTo>
                  <a:lnTo>
                    <a:pt x="921" y="306"/>
                  </a:lnTo>
                  <a:lnTo>
                    <a:pt x="922" y="296"/>
                  </a:lnTo>
                  <a:lnTo>
                    <a:pt x="922" y="287"/>
                  </a:lnTo>
                  <a:lnTo>
                    <a:pt x="922" y="287"/>
                  </a:lnTo>
                  <a:lnTo>
                    <a:pt x="922" y="277"/>
                  </a:lnTo>
                  <a:lnTo>
                    <a:pt x="921" y="269"/>
                  </a:lnTo>
                  <a:lnTo>
                    <a:pt x="919" y="260"/>
                  </a:lnTo>
                  <a:lnTo>
                    <a:pt x="916" y="252"/>
                  </a:lnTo>
                  <a:lnTo>
                    <a:pt x="912" y="244"/>
                  </a:lnTo>
                  <a:lnTo>
                    <a:pt x="908" y="237"/>
                  </a:lnTo>
                  <a:lnTo>
                    <a:pt x="903" y="230"/>
                  </a:lnTo>
                  <a:lnTo>
                    <a:pt x="897" y="223"/>
                  </a:lnTo>
                  <a:lnTo>
                    <a:pt x="1012" y="50"/>
                  </a:lnTo>
                  <a:close/>
                  <a:moveTo>
                    <a:pt x="222" y="732"/>
                  </a:moveTo>
                  <a:lnTo>
                    <a:pt x="222" y="732"/>
                  </a:lnTo>
                  <a:lnTo>
                    <a:pt x="216" y="731"/>
                  </a:lnTo>
                  <a:lnTo>
                    <a:pt x="211" y="730"/>
                  </a:lnTo>
                  <a:lnTo>
                    <a:pt x="205" y="727"/>
                  </a:lnTo>
                  <a:lnTo>
                    <a:pt x="200" y="722"/>
                  </a:lnTo>
                  <a:lnTo>
                    <a:pt x="197" y="718"/>
                  </a:lnTo>
                  <a:lnTo>
                    <a:pt x="193" y="713"/>
                  </a:lnTo>
                  <a:lnTo>
                    <a:pt x="191" y="706"/>
                  </a:lnTo>
                  <a:lnTo>
                    <a:pt x="191" y="700"/>
                  </a:lnTo>
                  <a:lnTo>
                    <a:pt x="191" y="700"/>
                  </a:lnTo>
                  <a:lnTo>
                    <a:pt x="191" y="693"/>
                  </a:lnTo>
                  <a:lnTo>
                    <a:pt x="193" y="688"/>
                  </a:lnTo>
                  <a:lnTo>
                    <a:pt x="197" y="683"/>
                  </a:lnTo>
                  <a:lnTo>
                    <a:pt x="200" y="677"/>
                  </a:lnTo>
                  <a:lnTo>
                    <a:pt x="205" y="674"/>
                  </a:lnTo>
                  <a:lnTo>
                    <a:pt x="211" y="671"/>
                  </a:lnTo>
                  <a:lnTo>
                    <a:pt x="216" y="669"/>
                  </a:lnTo>
                  <a:lnTo>
                    <a:pt x="222" y="669"/>
                  </a:lnTo>
                  <a:lnTo>
                    <a:pt x="222" y="669"/>
                  </a:lnTo>
                  <a:lnTo>
                    <a:pt x="229" y="669"/>
                  </a:lnTo>
                  <a:lnTo>
                    <a:pt x="235" y="671"/>
                  </a:lnTo>
                  <a:lnTo>
                    <a:pt x="241" y="674"/>
                  </a:lnTo>
                  <a:lnTo>
                    <a:pt x="245" y="677"/>
                  </a:lnTo>
                  <a:lnTo>
                    <a:pt x="249" y="683"/>
                  </a:lnTo>
                  <a:lnTo>
                    <a:pt x="252" y="688"/>
                  </a:lnTo>
                  <a:lnTo>
                    <a:pt x="253" y="693"/>
                  </a:lnTo>
                  <a:lnTo>
                    <a:pt x="255" y="700"/>
                  </a:lnTo>
                  <a:lnTo>
                    <a:pt x="255" y="700"/>
                  </a:lnTo>
                  <a:lnTo>
                    <a:pt x="253" y="706"/>
                  </a:lnTo>
                  <a:lnTo>
                    <a:pt x="252" y="713"/>
                  </a:lnTo>
                  <a:lnTo>
                    <a:pt x="249" y="718"/>
                  </a:lnTo>
                  <a:lnTo>
                    <a:pt x="245" y="722"/>
                  </a:lnTo>
                  <a:lnTo>
                    <a:pt x="241" y="727"/>
                  </a:lnTo>
                  <a:lnTo>
                    <a:pt x="235" y="730"/>
                  </a:lnTo>
                  <a:lnTo>
                    <a:pt x="229" y="731"/>
                  </a:lnTo>
                  <a:lnTo>
                    <a:pt x="222" y="732"/>
                  </a:lnTo>
                  <a:lnTo>
                    <a:pt x="222" y="732"/>
                  </a:lnTo>
                  <a:close/>
                  <a:moveTo>
                    <a:pt x="572" y="573"/>
                  </a:moveTo>
                  <a:lnTo>
                    <a:pt x="572" y="573"/>
                  </a:lnTo>
                  <a:lnTo>
                    <a:pt x="566" y="572"/>
                  </a:lnTo>
                  <a:lnTo>
                    <a:pt x="560" y="570"/>
                  </a:lnTo>
                  <a:lnTo>
                    <a:pt x="555" y="568"/>
                  </a:lnTo>
                  <a:lnTo>
                    <a:pt x="550" y="564"/>
                  </a:lnTo>
                  <a:lnTo>
                    <a:pt x="546" y="559"/>
                  </a:lnTo>
                  <a:lnTo>
                    <a:pt x="543" y="554"/>
                  </a:lnTo>
                  <a:lnTo>
                    <a:pt x="541" y="547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35"/>
                  </a:lnTo>
                  <a:lnTo>
                    <a:pt x="543" y="528"/>
                  </a:lnTo>
                  <a:lnTo>
                    <a:pt x="546" y="523"/>
                  </a:lnTo>
                  <a:lnTo>
                    <a:pt x="550" y="519"/>
                  </a:lnTo>
                  <a:lnTo>
                    <a:pt x="555" y="514"/>
                  </a:lnTo>
                  <a:lnTo>
                    <a:pt x="560" y="512"/>
                  </a:lnTo>
                  <a:lnTo>
                    <a:pt x="566" y="510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9" y="510"/>
                  </a:lnTo>
                  <a:lnTo>
                    <a:pt x="585" y="512"/>
                  </a:lnTo>
                  <a:lnTo>
                    <a:pt x="590" y="514"/>
                  </a:lnTo>
                  <a:lnTo>
                    <a:pt x="595" y="519"/>
                  </a:lnTo>
                  <a:lnTo>
                    <a:pt x="599" y="523"/>
                  </a:lnTo>
                  <a:lnTo>
                    <a:pt x="602" y="528"/>
                  </a:lnTo>
                  <a:lnTo>
                    <a:pt x="603" y="535"/>
                  </a:lnTo>
                  <a:lnTo>
                    <a:pt x="604" y="541"/>
                  </a:lnTo>
                  <a:lnTo>
                    <a:pt x="604" y="541"/>
                  </a:lnTo>
                  <a:lnTo>
                    <a:pt x="603" y="547"/>
                  </a:lnTo>
                  <a:lnTo>
                    <a:pt x="602" y="554"/>
                  </a:lnTo>
                  <a:lnTo>
                    <a:pt x="599" y="559"/>
                  </a:lnTo>
                  <a:lnTo>
                    <a:pt x="595" y="564"/>
                  </a:lnTo>
                  <a:lnTo>
                    <a:pt x="590" y="568"/>
                  </a:lnTo>
                  <a:lnTo>
                    <a:pt x="585" y="570"/>
                  </a:lnTo>
                  <a:lnTo>
                    <a:pt x="579" y="572"/>
                  </a:lnTo>
                  <a:lnTo>
                    <a:pt x="572" y="573"/>
                  </a:lnTo>
                  <a:lnTo>
                    <a:pt x="572" y="573"/>
                  </a:lnTo>
                  <a:close/>
                  <a:moveTo>
                    <a:pt x="826" y="318"/>
                  </a:moveTo>
                  <a:lnTo>
                    <a:pt x="826" y="318"/>
                  </a:lnTo>
                  <a:lnTo>
                    <a:pt x="820" y="318"/>
                  </a:lnTo>
                  <a:lnTo>
                    <a:pt x="815" y="316"/>
                  </a:lnTo>
                  <a:lnTo>
                    <a:pt x="809" y="313"/>
                  </a:lnTo>
                  <a:lnTo>
                    <a:pt x="804" y="309"/>
                  </a:lnTo>
                  <a:lnTo>
                    <a:pt x="801" y="304"/>
                  </a:lnTo>
                  <a:lnTo>
                    <a:pt x="797" y="299"/>
                  </a:lnTo>
                  <a:lnTo>
                    <a:pt x="795" y="293"/>
                  </a:lnTo>
                  <a:lnTo>
                    <a:pt x="795" y="287"/>
                  </a:lnTo>
                  <a:lnTo>
                    <a:pt x="795" y="287"/>
                  </a:lnTo>
                  <a:lnTo>
                    <a:pt x="795" y="280"/>
                  </a:lnTo>
                  <a:lnTo>
                    <a:pt x="797" y="274"/>
                  </a:lnTo>
                  <a:lnTo>
                    <a:pt x="801" y="269"/>
                  </a:lnTo>
                  <a:lnTo>
                    <a:pt x="804" y="264"/>
                  </a:lnTo>
                  <a:lnTo>
                    <a:pt x="809" y="260"/>
                  </a:lnTo>
                  <a:lnTo>
                    <a:pt x="815" y="258"/>
                  </a:lnTo>
                  <a:lnTo>
                    <a:pt x="820" y="256"/>
                  </a:lnTo>
                  <a:lnTo>
                    <a:pt x="826" y="255"/>
                  </a:lnTo>
                  <a:lnTo>
                    <a:pt x="826" y="255"/>
                  </a:lnTo>
                  <a:lnTo>
                    <a:pt x="833" y="256"/>
                  </a:lnTo>
                  <a:lnTo>
                    <a:pt x="839" y="258"/>
                  </a:lnTo>
                  <a:lnTo>
                    <a:pt x="845" y="260"/>
                  </a:lnTo>
                  <a:lnTo>
                    <a:pt x="849" y="264"/>
                  </a:lnTo>
                  <a:lnTo>
                    <a:pt x="853" y="269"/>
                  </a:lnTo>
                  <a:lnTo>
                    <a:pt x="856" y="274"/>
                  </a:lnTo>
                  <a:lnTo>
                    <a:pt x="858" y="280"/>
                  </a:lnTo>
                  <a:lnTo>
                    <a:pt x="859" y="287"/>
                  </a:lnTo>
                  <a:lnTo>
                    <a:pt x="859" y="287"/>
                  </a:lnTo>
                  <a:lnTo>
                    <a:pt x="858" y="293"/>
                  </a:lnTo>
                  <a:lnTo>
                    <a:pt x="856" y="299"/>
                  </a:lnTo>
                  <a:lnTo>
                    <a:pt x="853" y="304"/>
                  </a:lnTo>
                  <a:lnTo>
                    <a:pt x="849" y="309"/>
                  </a:lnTo>
                  <a:lnTo>
                    <a:pt x="845" y="313"/>
                  </a:lnTo>
                  <a:lnTo>
                    <a:pt x="839" y="316"/>
                  </a:lnTo>
                  <a:lnTo>
                    <a:pt x="833" y="318"/>
                  </a:lnTo>
                  <a:lnTo>
                    <a:pt x="826" y="318"/>
                  </a:lnTo>
                  <a:lnTo>
                    <a:pt x="826" y="318"/>
                  </a:lnTo>
                  <a:close/>
                  <a:moveTo>
                    <a:pt x="191" y="954"/>
                  </a:moveTo>
                  <a:lnTo>
                    <a:pt x="191" y="954"/>
                  </a:lnTo>
                  <a:lnTo>
                    <a:pt x="185" y="955"/>
                  </a:lnTo>
                  <a:lnTo>
                    <a:pt x="178" y="957"/>
                  </a:lnTo>
                  <a:lnTo>
                    <a:pt x="173" y="959"/>
                  </a:lnTo>
                  <a:lnTo>
                    <a:pt x="169" y="964"/>
                  </a:lnTo>
                  <a:lnTo>
                    <a:pt x="164" y="968"/>
                  </a:lnTo>
                  <a:lnTo>
                    <a:pt x="161" y="973"/>
                  </a:lnTo>
                  <a:lnTo>
                    <a:pt x="160" y="980"/>
                  </a:lnTo>
                  <a:lnTo>
                    <a:pt x="159" y="986"/>
                  </a:lnTo>
                  <a:lnTo>
                    <a:pt x="159" y="986"/>
                  </a:lnTo>
                  <a:lnTo>
                    <a:pt x="160" y="993"/>
                  </a:lnTo>
                  <a:lnTo>
                    <a:pt x="161" y="999"/>
                  </a:lnTo>
                  <a:lnTo>
                    <a:pt x="164" y="1005"/>
                  </a:lnTo>
                  <a:lnTo>
                    <a:pt x="169" y="1009"/>
                  </a:lnTo>
                  <a:lnTo>
                    <a:pt x="173" y="1013"/>
                  </a:lnTo>
                  <a:lnTo>
                    <a:pt x="178" y="1015"/>
                  </a:lnTo>
                  <a:lnTo>
                    <a:pt x="185" y="1017"/>
                  </a:lnTo>
                  <a:lnTo>
                    <a:pt x="191" y="1018"/>
                  </a:lnTo>
                  <a:lnTo>
                    <a:pt x="191" y="1018"/>
                  </a:lnTo>
                  <a:lnTo>
                    <a:pt x="198" y="1017"/>
                  </a:lnTo>
                  <a:lnTo>
                    <a:pt x="203" y="1015"/>
                  </a:lnTo>
                  <a:lnTo>
                    <a:pt x="208" y="1013"/>
                  </a:lnTo>
                  <a:lnTo>
                    <a:pt x="214" y="1009"/>
                  </a:lnTo>
                  <a:lnTo>
                    <a:pt x="217" y="1005"/>
                  </a:lnTo>
                  <a:lnTo>
                    <a:pt x="220" y="999"/>
                  </a:lnTo>
                  <a:lnTo>
                    <a:pt x="222" y="993"/>
                  </a:lnTo>
                  <a:lnTo>
                    <a:pt x="222" y="986"/>
                  </a:lnTo>
                  <a:lnTo>
                    <a:pt x="222" y="986"/>
                  </a:lnTo>
                  <a:lnTo>
                    <a:pt x="222" y="980"/>
                  </a:lnTo>
                  <a:lnTo>
                    <a:pt x="220" y="973"/>
                  </a:lnTo>
                  <a:lnTo>
                    <a:pt x="217" y="968"/>
                  </a:lnTo>
                  <a:lnTo>
                    <a:pt x="214" y="964"/>
                  </a:lnTo>
                  <a:lnTo>
                    <a:pt x="208" y="959"/>
                  </a:lnTo>
                  <a:lnTo>
                    <a:pt x="203" y="957"/>
                  </a:lnTo>
                  <a:lnTo>
                    <a:pt x="198" y="955"/>
                  </a:lnTo>
                  <a:lnTo>
                    <a:pt x="191" y="954"/>
                  </a:lnTo>
                  <a:lnTo>
                    <a:pt x="191" y="954"/>
                  </a:lnTo>
                  <a:close/>
                  <a:moveTo>
                    <a:pt x="350" y="954"/>
                  </a:moveTo>
                  <a:lnTo>
                    <a:pt x="350" y="954"/>
                  </a:lnTo>
                  <a:lnTo>
                    <a:pt x="344" y="955"/>
                  </a:lnTo>
                  <a:lnTo>
                    <a:pt x="337" y="957"/>
                  </a:lnTo>
                  <a:lnTo>
                    <a:pt x="332" y="959"/>
                  </a:lnTo>
                  <a:lnTo>
                    <a:pt x="328" y="964"/>
                  </a:lnTo>
                  <a:lnTo>
                    <a:pt x="323" y="968"/>
                  </a:lnTo>
                  <a:lnTo>
                    <a:pt x="321" y="973"/>
                  </a:lnTo>
                  <a:lnTo>
                    <a:pt x="319" y="980"/>
                  </a:lnTo>
                  <a:lnTo>
                    <a:pt x="318" y="986"/>
                  </a:lnTo>
                  <a:lnTo>
                    <a:pt x="318" y="986"/>
                  </a:lnTo>
                  <a:lnTo>
                    <a:pt x="319" y="993"/>
                  </a:lnTo>
                  <a:lnTo>
                    <a:pt x="321" y="999"/>
                  </a:lnTo>
                  <a:lnTo>
                    <a:pt x="323" y="1005"/>
                  </a:lnTo>
                  <a:lnTo>
                    <a:pt x="328" y="1009"/>
                  </a:lnTo>
                  <a:lnTo>
                    <a:pt x="332" y="1013"/>
                  </a:lnTo>
                  <a:lnTo>
                    <a:pt x="337" y="1015"/>
                  </a:lnTo>
                  <a:lnTo>
                    <a:pt x="344" y="1017"/>
                  </a:lnTo>
                  <a:lnTo>
                    <a:pt x="350" y="1018"/>
                  </a:lnTo>
                  <a:lnTo>
                    <a:pt x="350" y="1018"/>
                  </a:lnTo>
                  <a:lnTo>
                    <a:pt x="356" y="1017"/>
                  </a:lnTo>
                  <a:lnTo>
                    <a:pt x="362" y="1015"/>
                  </a:lnTo>
                  <a:lnTo>
                    <a:pt x="367" y="1013"/>
                  </a:lnTo>
                  <a:lnTo>
                    <a:pt x="373" y="1009"/>
                  </a:lnTo>
                  <a:lnTo>
                    <a:pt x="376" y="1005"/>
                  </a:lnTo>
                  <a:lnTo>
                    <a:pt x="379" y="999"/>
                  </a:lnTo>
                  <a:lnTo>
                    <a:pt x="381" y="993"/>
                  </a:lnTo>
                  <a:lnTo>
                    <a:pt x="381" y="986"/>
                  </a:lnTo>
                  <a:lnTo>
                    <a:pt x="381" y="986"/>
                  </a:lnTo>
                  <a:lnTo>
                    <a:pt x="381" y="980"/>
                  </a:lnTo>
                  <a:lnTo>
                    <a:pt x="379" y="973"/>
                  </a:lnTo>
                  <a:lnTo>
                    <a:pt x="376" y="968"/>
                  </a:lnTo>
                  <a:lnTo>
                    <a:pt x="373" y="964"/>
                  </a:lnTo>
                  <a:lnTo>
                    <a:pt x="367" y="959"/>
                  </a:lnTo>
                  <a:lnTo>
                    <a:pt x="362" y="957"/>
                  </a:lnTo>
                  <a:lnTo>
                    <a:pt x="356" y="955"/>
                  </a:lnTo>
                  <a:lnTo>
                    <a:pt x="350" y="954"/>
                  </a:lnTo>
                  <a:lnTo>
                    <a:pt x="350" y="954"/>
                  </a:lnTo>
                  <a:close/>
                  <a:moveTo>
                    <a:pt x="509" y="954"/>
                  </a:moveTo>
                  <a:lnTo>
                    <a:pt x="509" y="954"/>
                  </a:lnTo>
                  <a:lnTo>
                    <a:pt x="502" y="955"/>
                  </a:lnTo>
                  <a:lnTo>
                    <a:pt x="496" y="957"/>
                  </a:lnTo>
                  <a:lnTo>
                    <a:pt x="491" y="959"/>
                  </a:lnTo>
                  <a:lnTo>
                    <a:pt x="486" y="964"/>
                  </a:lnTo>
                  <a:lnTo>
                    <a:pt x="482" y="968"/>
                  </a:lnTo>
                  <a:lnTo>
                    <a:pt x="480" y="973"/>
                  </a:lnTo>
                  <a:lnTo>
                    <a:pt x="478" y="980"/>
                  </a:lnTo>
                  <a:lnTo>
                    <a:pt x="477" y="986"/>
                  </a:lnTo>
                  <a:lnTo>
                    <a:pt x="477" y="986"/>
                  </a:lnTo>
                  <a:lnTo>
                    <a:pt x="478" y="993"/>
                  </a:lnTo>
                  <a:lnTo>
                    <a:pt x="480" y="999"/>
                  </a:lnTo>
                  <a:lnTo>
                    <a:pt x="482" y="1005"/>
                  </a:lnTo>
                  <a:lnTo>
                    <a:pt x="486" y="1009"/>
                  </a:lnTo>
                  <a:lnTo>
                    <a:pt x="491" y="1013"/>
                  </a:lnTo>
                  <a:lnTo>
                    <a:pt x="496" y="1015"/>
                  </a:lnTo>
                  <a:lnTo>
                    <a:pt x="502" y="1017"/>
                  </a:lnTo>
                  <a:lnTo>
                    <a:pt x="509" y="1018"/>
                  </a:lnTo>
                  <a:lnTo>
                    <a:pt x="509" y="1018"/>
                  </a:lnTo>
                  <a:lnTo>
                    <a:pt x="515" y="1017"/>
                  </a:lnTo>
                  <a:lnTo>
                    <a:pt x="522" y="1015"/>
                  </a:lnTo>
                  <a:lnTo>
                    <a:pt x="527" y="1013"/>
                  </a:lnTo>
                  <a:lnTo>
                    <a:pt x="531" y="1009"/>
                  </a:lnTo>
                  <a:lnTo>
                    <a:pt x="536" y="1005"/>
                  </a:lnTo>
                  <a:lnTo>
                    <a:pt x="538" y="999"/>
                  </a:lnTo>
                  <a:lnTo>
                    <a:pt x="540" y="993"/>
                  </a:lnTo>
                  <a:lnTo>
                    <a:pt x="541" y="986"/>
                  </a:lnTo>
                  <a:lnTo>
                    <a:pt x="541" y="986"/>
                  </a:lnTo>
                  <a:lnTo>
                    <a:pt x="540" y="980"/>
                  </a:lnTo>
                  <a:lnTo>
                    <a:pt x="538" y="973"/>
                  </a:lnTo>
                  <a:lnTo>
                    <a:pt x="536" y="968"/>
                  </a:lnTo>
                  <a:lnTo>
                    <a:pt x="531" y="964"/>
                  </a:lnTo>
                  <a:lnTo>
                    <a:pt x="527" y="959"/>
                  </a:lnTo>
                  <a:lnTo>
                    <a:pt x="522" y="957"/>
                  </a:lnTo>
                  <a:lnTo>
                    <a:pt x="515" y="955"/>
                  </a:lnTo>
                  <a:lnTo>
                    <a:pt x="509" y="954"/>
                  </a:lnTo>
                  <a:lnTo>
                    <a:pt x="509" y="954"/>
                  </a:lnTo>
                  <a:close/>
                  <a:moveTo>
                    <a:pt x="668" y="954"/>
                  </a:moveTo>
                  <a:lnTo>
                    <a:pt x="668" y="954"/>
                  </a:lnTo>
                  <a:lnTo>
                    <a:pt x="661" y="955"/>
                  </a:lnTo>
                  <a:lnTo>
                    <a:pt x="656" y="957"/>
                  </a:lnTo>
                  <a:lnTo>
                    <a:pt x="650" y="959"/>
                  </a:lnTo>
                  <a:lnTo>
                    <a:pt x="645" y="964"/>
                  </a:lnTo>
                  <a:lnTo>
                    <a:pt x="642" y="968"/>
                  </a:lnTo>
                  <a:lnTo>
                    <a:pt x="639" y="973"/>
                  </a:lnTo>
                  <a:lnTo>
                    <a:pt x="637" y="980"/>
                  </a:lnTo>
                  <a:lnTo>
                    <a:pt x="637" y="986"/>
                  </a:lnTo>
                  <a:lnTo>
                    <a:pt x="637" y="986"/>
                  </a:lnTo>
                  <a:lnTo>
                    <a:pt x="637" y="993"/>
                  </a:lnTo>
                  <a:lnTo>
                    <a:pt x="639" y="999"/>
                  </a:lnTo>
                  <a:lnTo>
                    <a:pt x="642" y="1005"/>
                  </a:lnTo>
                  <a:lnTo>
                    <a:pt x="645" y="1009"/>
                  </a:lnTo>
                  <a:lnTo>
                    <a:pt x="650" y="1013"/>
                  </a:lnTo>
                  <a:lnTo>
                    <a:pt x="656" y="1015"/>
                  </a:lnTo>
                  <a:lnTo>
                    <a:pt x="661" y="1017"/>
                  </a:lnTo>
                  <a:lnTo>
                    <a:pt x="668" y="1018"/>
                  </a:lnTo>
                  <a:lnTo>
                    <a:pt x="668" y="1018"/>
                  </a:lnTo>
                  <a:lnTo>
                    <a:pt x="674" y="1017"/>
                  </a:lnTo>
                  <a:lnTo>
                    <a:pt x="681" y="1015"/>
                  </a:lnTo>
                  <a:lnTo>
                    <a:pt x="686" y="1013"/>
                  </a:lnTo>
                  <a:lnTo>
                    <a:pt x="690" y="1009"/>
                  </a:lnTo>
                  <a:lnTo>
                    <a:pt x="694" y="1005"/>
                  </a:lnTo>
                  <a:lnTo>
                    <a:pt x="698" y="999"/>
                  </a:lnTo>
                  <a:lnTo>
                    <a:pt x="699" y="993"/>
                  </a:lnTo>
                  <a:lnTo>
                    <a:pt x="700" y="986"/>
                  </a:lnTo>
                  <a:lnTo>
                    <a:pt x="700" y="986"/>
                  </a:lnTo>
                  <a:lnTo>
                    <a:pt x="699" y="980"/>
                  </a:lnTo>
                  <a:lnTo>
                    <a:pt x="698" y="973"/>
                  </a:lnTo>
                  <a:lnTo>
                    <a:pt x="694" y="968"/>
                  </a:lnTo>
                  <a:lnTo>
                    <a:pt x="690" y="964"/>
                  </a:lnTo>
                  <a:lnTo>
                    <a:pt x="686" y="959"/>
                  </a:lnTo>
                  <a:lnTo>
                    <a:pt x="681" y="957"/>
                  </a:lnTo>
                  <a:lnTo>
                    <a:pt x="674" y="955"/>
                  </a:lnTo>
                  <a:lnTo>
                    <a:pt x="668" y="954"/>
                  </a:lnTo>
                  <a:lnTo>
                    <a:pt x="668" y="954"/>
                  </a:lnTo>
                  <a:close/>
                  <a:moveTo>
                    <a:pt x="826" y="954"/>
                  </a:moveTo>
                  <a:lnTo>
                    <a:pt x="826" y="954"/>
                  </a:lnTo>
                  <a:lnTo>
                    <a:pt x="820" y="955"/>
                  </a:lnTo>
                  <a:lnTo>
                    <a:pt x="815" y="957"/>
                  </a:lnTo>
                  <a:lnTo>
                    <a:pt x="809" y="959"/>
                  </a:lnTo>
                  <a:lnTo>
                    <a:pt x="804" y="964"/>
                  </a:lnTo>
                  <a:lnTo>
                    <a:pt x="801" y="968"/>
                  </a:lnTo>
                  <a:lnTo>
                    <a:pt x="797" y="973"/>
                  </a:lnTo>
                  <a:lnTo>
                    <a:pt x="795" y="980"/>
                  </a:lnTo>
                  <a:lnTo>
                    <a:pt x="795" y="986"/>
                  </a:lnTo>
                  <a:lnTo>
                    <a:pt x="795" y="986"/>
                  </a:lnTo>
                  <a:lnTo>
                    <a:pt x="795" y="993"/>
                  </a:lnTo>
                  <a:lnTo>
                    <a:pt x="797" y="999"/>
                  </a:lnTo>
                  <a:lnTo>
                    <a:pt x="801" y="1005"/>
                  </a:lnTo>
                  <a:lnTo>
                    <a:pt x="804" y="1009"/>
                  </a:lnTo>
                  <a:lnTo>
                    <a:pt x="809" y="1013"/>
                  </a:lnTo>
                  <a:lnTo>
                    <a:pt x="815" y="1015"/>
                  </a:lnTo>
                  <a:lnTo>
                    <a:pt x="820" y="1017"/>
                  </a:lnTo>
                  <a:lnTo>
                    <a:pt x="826" y="1018"/>
                  </a:lnTo>
                  <a:lnTo>
                    <a:pt x="826" y="1018"/>
                  </a:lnTo>
                  <a:lnTo>
                    <a:pt x="833" y="1017"/>
                  </a:lnTo>
                  <a:lnTo>
                    <a:pt x="839" y="1015"/>
                  </a:lnTo>
                  <a:lnTo>
                    <a:pt x="845" y="1013"/>
                  </a:lnTo>
                  <a:lnTo>
                    <a:pt x="849" y="1009"/>
                  </a:lnTo>
                  <a:lnTo>
                    <a:pt x="853" y="1005"/>
                  </a:lnTo>
                  <a:lnTo>
                    <a:pt x="856" y="999"/>
                  </a:lnTo>
                  <a:lnTo>
                    <a:pt x="858" y="993"/>
                  </a:lnTo>
                  <a:lnTo>
                    <a:pt x="859" y="986"/>
                  </a:lnTo>
                  <a:lnTo>
                    <a:pt x="859" y="986"/>
                  </a:lnTo>
                  <a:lnTo>
                    <a:pt x="858" y="980"/>
                  </a:lnTo>
                  <a:lnTo>
                    <a:pt x="856" y="973"/>
                  </a:lnTo>
                  <a:lnTo>
                    <a:pt x="853" y="968"/>
                  </a:lnTo>
                  <a:lnTo>
                    <a:pt x="849" y="964"/>
                  </a:lnTo>
                  <a:lnTo>
                    <a:pt x="845" y="959"/>
                  </a:lnTo>
                  <a:lnTo>
                    <a:pt x="839" y="957"/>
                  </a:lnTo>
                  <a:lnTo>
                    <a:pt x="833" y="955"/>
                  </a:lnTo>
                  <a:lnTo>
                    <a:pt x="826" y="954"/>
                  </a:lnTo>
                  <a:lnTo>
                    <a:pt x="826" y="954"/>
                  </a:lnTo>
                  <a:close/>
                  <a:moveTo>
                    <a:pt x="986" y="954"/>
                  </a:moveTo>
                  <a:lnTo>
                    <a:pt x="986" y="954"/>
                  </a:lnTo>
                  <a:lnTo>
                    <a:pt x="980" y="955"/>
                  </a:lnTo>
                  <a:lnTo>
                    <a:pt x="973" y="957"/>
                  </a:lnTo>
                  <a:lnTo>
                    <a:pt x="968" y="959"/>
                  </a:lnTo>
                  <a:lnTo>
                    <a:pt x="964" y="964"/>
                  </a:lnTo>
                  <a:lnTo>
                    <a:pt x="959" y="968"/>
                  </a:lnTo>
                  <a:lnTo>
                    <a:pt x="956" y="973"/>
                  </a:lnTo>
                  <a:lnTo>
                    <a:pt x="955" y="980"/>
                  </a:lnTo>
                  <a:lnTo>
                    <a:pt x="954" y="986"/>
                  </a:lnTo>
                  <a:lnTo>
                    <a:pt x="954" y="986"/>
                  </a:lnTo>
                  <a:lnTo>
                    <a:pt x="955" y="993"/>
                  </a:lnTo>
                  <a:lnTo>
                    <a:pt x="956" y="999"/>
                  </a:lnTo>
                  <a:lnTo>
                    <a:pt x="959" y="1005"/>
                  </a:lnTo>
                  <a:lnTo>
                    <a:pt x="964" y="1009"/>
                  </a:lnTo>
                  <a:lnTo>
                    <a:pt x="968" y="1013"/>
                  </a:lnTo>
                  <a:lnTo>
                    <a:pt x="973" y="1015"/>
                  </a:lnTo>
                  <a:lnTo>
                    <a:pt x="980" y="1017"/>
                  </a:lnTo>
                  <a:lnTo>
                    <a:pt x="986" y="1018"/>
                  </a:lnTo>
                  <a:lnTo>
                    <a:pt x="986" y="1018"/>
                  </a:lnTo>
                  <a:lnTo>
                    <a:pt x="993" y="1017"/>
                  </a:lnTo>
                  <a:lnTo>
                    <a:pt x="998" y="1015"/>
                  </a:lnTo>
                  <a:lnTo>
                    <a:pt x="1003" y="1013"/>
                  </a:lnTo>
                  <a:lnTo>
                    <a:pt x="1009" y="1009"/>
                  </a:lnTo>
                  <a:lnTo>
                    <a:pt x="1012" y="1005"/>
                  </a:lnTo>
                  <a:lnTo>
                    <a:pt x="1015" y="999"/>
                  </a:lnTo>
                  <a:lnTo>
                    <a:pt x="1017" y="993"/>
                  </a:lnTo>
                  <a:lnTo>
                    <a:pt x="1017" y="986"/>
                  </a:lnTo>
                  <a:lnTo>
                    <a:pt x="1017" y="986"/>
                  </a:lnTo>
                  <a:lnTo>
                    <a:pt x="1017" y="980"/>
                  </a:lnTo>
                  <a:lnTo>
                    <a:pt x="1015" y="973"/>
                  </a:lnTo>
                  <a:lnTo>
                    <a:pt x="1012" y="968"/>
                  </a:lnTo>
                  <a:lnTo>
                    <a:pt x="1009" y="964"/>
                  </a:lnTo>
                  <a:lnTo>
                    <a:pt x="1003" y="959"/>
                  </a:lnTo>
                  <a:lnTo>
                    <a:pt x="998" y="957"/>
                  </a:lnTo>
                  <a:lnTo>
                    <a:pt x="993" y="955"/>
                  </a:lnTo>
                  <a:lnTo>
                    <a:pt x="986" y="954"/>
                  </a:lnTo>
                  <a:lnTo>
                    <a:pt x="986" y="954"/>
                  </a:lnTo>
                  <a:close/>
                  <a:moveTo>
                    <a:pt x="31" y="859"/>
                  </a:moveTo>
                  <a:lnTo>
                    <a:pt x="31" y="859"/>
                  </a:lnTo>
                  <a:lnTo>
                    <a:pt x="38" y="859"/>
                  </a:lnTo>
                  <a:lnTo>
                    <a:pt x="44" y="856"/>
                  </a:lnTo>
                  <a:lnTo>
                    <a:pt x="50" y="853"/>
                  </a:lnTo>
                  <a:lnTo>
                    <a:pt x="54" y="850"/>
                  </a:lnTo>
                  <a:lnTo>
                    <a:pt x="58" y="845"/>
                  </a:lnTo>
                  <a:lnTo>
                    <a:pt x="61" y="839"/>
                  </a:lnTo>
                  <a:lnTo>
                    <a:pt x="63" y="834"/>
                  </a:lnTo>
                  <a:lnTo>
                    <a:pt x="64" y="828"/>
                  </a:lnTo>
                  <a:lnTo>
                    <a:pt x="64" y="828"/>
                  </a:lnTo>
                  <a:lnTo>
                    <a:pt x="63" y="821"/>
                  </a:lnTo>
                  <a:lnTo>
                    <a:pt x="61" y="815"/>
                  </a:lnTo>
                  <a:lnTo>
                    <a:pt x="58" y="809"/>
                  </a:lnTo>
                  <a:lnTo>
                    <a:pt x="54" y="805"/>
                  </a:lnTo>
                  <a:lnTo>
                    <a:pt x="50" y="801"/>
                  </a:lnTo>
                  <a:lnTo>
                    <a:pt x="44" y="797"/>
                  </a:lnTo>
                  <a:lnTo>
                    <a:pt x="38" y="796"/>
                  </a:lnTo>
                  <a:lnTo>
                    <a:pt x="31" y="795"/>
                  </a:lnTo>
                  <a:lnTo>
                    <a:pt x="31" y="795"/>
                  </a:lnTo>
                  <a:lnTo>
                    <a:pt x="25" y="796"/>
                  </a:lnTo>
                  <a:lnTo>
                    <a:pt x="20" y="797"/>
                  </a:lnTo>
                  <a:lnTo>
                    <a:pt x="14" y="801"/>
                  </a:lnTo>
                  <a:lnTo>
                    <a:pt x="9" y="805"/>
                  </a:lnTo>
                  <a:lnTo>
                    <a:pt x="6" y="809"/>
                  </a:lnTo>
                  <a:lnTo>
                    <a:pt x="2" y="815"/>
                  </a:lnTo>
                  <a:lnTo>
                    <a:pt x="0" y="821"/>
                  </a:lnTo>
                  <a:lnTo>
                    <a:pt x="0" y="828"/>
                  </a:lnTo>
                  <a:lnTo>
                    <a:pt x="0" y="828"/>
                  </a:lnTo>
                  <a:lnTo>
                    <a:pt x="0" y="834"/>
                  </a:lnTo>
                  <a:lnTo>
                    <a:pt x="2" y="839"/>
                  </a:lnTo>
                  <a:lnTo>
                    <a:pt x="6" y="845"/>
                  </a:lnTo>
                  <a:lnTo>
                    <a:pt x="9" y="850"/>
                  </a:lnTo>
                  <a:lnTo>
                    <a:pt x="14" y="853"/>
                  </a:lnTo>
                  <a:lnTo>
                    <a:pt x="20" y="856"/>
                  </a:lnTo>
                  <a:lnTo>
                    <a:pt x="25" y="859"/>
                  </a:lnTo>
                  <a:lnTo>
                    <a:pt x="31" y="859"/>
                  </a:lnTo>
                  <a:lnTo>
                    <a:pt x="31" y="859"/>
                  </a:lnTo>
                  <a:close/>
                  <a:moveTo>
                    <a:pt x="31" y="700"/>
                  </a:moveTo>
                  <a:lnTo>
                    <a:pt x="31" y="700"/>
                  </a:lnTo>
                  <a:lnTo>
                    <a:pt x="38" y="700"/>
                  </a:lnTo>
                  <a:lnTo>
                    <a:pt x="44" y="698"/>
                  </a:lnTo>
                  <a:lnTo>
                    <a:pt x="50" y="694"/>
                  </a:lnTo>
                  <a:lnTo>
                    <a:pt x="54" y="691"/>
                  </a:lnTo>
                  <a:lnTo>
                    <a:pt x="58" y="686"/>
                  </a:lnTo>
                  <a:lnTo>
                    <a:pt x="61" y="681"/>
                  </a:lnTo>
                  <a:lnTo>
                    <a:pt x="63" y="675"/>
                  </a:lnTo>
                  <a:lnTo>
                    <a:pt x="64" y="669"/>
                  </a:lnTo>
                  <a:lnTo>
                    <a:pt x="64" y="669"/>
                  </a:lnTo>
                  <a:lnTo>
                    <a:pt x="63" y="662"/>
                  </a:lnTo>
                  <a:lnTo>
                    <a:pt x="61" y="656"/>
                  </a:lnTo>
                  <a:lnTo>
                    <a:pt x="58" y="650"/>
                  </a:lnTo>
                  <a:lnTo>
                    <a:pt x="54" y="646"/>
                  </a:lnTo>
                  <a:lnTo>
                    <a:pt x="50" y="642"/>
                  </a:lnTo>
                  <a:lnTo>
                    <a:pt x="44" y="639"/>
                  </a:lnTo>
                  <a:lnTo>
                    <a:pt x="38" y="638"/>
                  </a:lnTo>
                  <a:lnTo>
                    <a:pt x="31" y="637"/>
                  </a:lnTo>
                  <a:lnTo>
                    <a:pt x="31" y="637"/>
                  </a:lnTo>
                  <a:lnTo>
                    <a:pt x="25" y="638"/>
                  </a:lnTo>
                  <a:lnTo>
                    <a:pt x="20" y="639"/>
                  </a:lnTo>
                  <a:lnTo>
                    <a:pt x="14" y="642"/>
                  </a:lnTo>
                  <a:lnTo>
                    <a:pt x="9" y="646"/>
                  </a:lnTo>
                  <a:lnTo>
                    <a:pt x="6" y="650"/>
                  </a:lnTo>
                  <a:lnTo>
                    <a:pt x="2" y="656"/>
                  </a:lnTo>
                  <a:lnTo>
                    <a:pt x="0" y="662"/>
                  </a:lnTo>
                  <a:lnTo>
                    <a:pt x="0" y="669"/>
                  </a:lnTo>
                  <a:lnTo>
                    <a:pt x="0" y="669"/>
                  </a:lnTo>
                  <a:lnTo>
                    <a:pt x="0" y="675"/>
                  </a:lnTo>
                  <a:lnTo>
                    <a:pt x="2" y="681"/>
                  </a:lnTo>
                  <a:lnTo>
                    <a:pt x="6" y="686"/>
                  </a:lnTo>
                  <a:lnTo>
                    <a:pt x="9" y="691"/>
                  </a:lnTo>
                  <a:lnTo>
                    <a:pt x="14" y="694"/>
                  </a:lnTo>
                  <a:lnTo>
                    <a:pt x="20" y="698"/>
                  </a:lnTo>
                  <a:lnTo>
                    <a:pt x="25" y="700"/>
                  </a:lnTo>
                  <a:lnTo>
                    <a:pt x="31" y="700"/>
                  </a:lnTo>
                  <a:lnTo>
                    <a:pt x="31" y="700"/>
                  </a:lnTo>
                  <a:close/>
                  <a:moveTo>
                    <a:pt x="31" y="541"/>
                  </a:moveTo>
                  <a:lnTo>
                    <a:pt x="31" y="541"/>
                  </a:lnTo>
                  <a:lnTo>
                    <a:pt x="38" y="540"/>
                  </a:lnTo>
                  <a:lnTo>
                    <a:pt x="44" y="539"/>
                  </a:lnTo>
                  <a:lnTo>
                    <a:pt x="50" y="536"/>
                  </a:lnTo>
                  <a:lnTo>
                    <a:pt x="54" y="531"/>
                  </a:lnTo>
                  <a:lnTo>
                    <a:pt x="58" y="527"/>
                  </a:lnTo>
                  <a:lnTo>
                    <a:pt x="61" y="522"/>
                  </a:lnTo>
                  <a:lnTo>
                    <a:pt x="63" y="515"/>
                  </a:lnTo>
                  <a:lnTo>
                    <a:pt x="64" y="509"/>
                  </a:lnTo>
                  <a:lnTo>
                    <a:pt x="64" y="509"/>
                  </a:lnTo>
                  <a:lnTo>
                    <a:pt x="63" y="502"/>
                  </a:lnTo>
                  <a:lnTo>
                    <a:pt x="61" y="497"/>
                  </a:lnTo>
                  <a:lnTo>
                    <a:pt x="58" y="492"/>
                  </a:lnTo>
                  <a:lnTo>
                    <a:pt x="54" y="486"/>
                  </a:lnTo>
                  <a:lnTo>
                    <a:pt x="50" y="483"/>
                  </a:lnTo>
                  <a:lnTo>
                    <a:pt x="44" y="480"/>
                  </a:lnTo>
                  <a:lnTo>
                    <a:pt x="38" y="478"/>
                  </a:lnTo>
                  <a:lnTo>
                    <a:pt x="31" y="478"/>
                  </a:lnTo>
                  <a:lnTo>
                    <a:pt x="31" y="478"/>
                  </a:lnTo>
                  <a:lnTo>
                    <a:pt x="25" y="478"/>
                  </a:lnTo>
                  <a:lnTo>
                    <a:pt x="20" y="480"/>
                  </a:lnTo>
                  <a:lnTo>
                    <a:pt x="14" y="483"/>
                  </a:lnTo>
                  <a:lnTo>
                    <a:pt x="9" y="486"/>
                  </a:lnTo>
                  <a:lnTo>
                    <a:pt x="6" y="492"/>
                  </a:lnTo>
                  <a:lnTo>
                    <a:pt x="2" y="497"/>
                  </a:lnTo>
                  <a:lnTo>
                    <a:pt x="0" y="502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15"/>
                  </a:lnTo>
                  <a:lnTo>
                    <a:pt x="2" y="522"/>
                  </a:lnTo>
                  <a:lnTo>
                    <a:pt x="6" y="527"/>
                  </a:lnTo>
                  <a:lnTo>
                    <a:pt x="9" y="531"/>
                  </a:lnTo>
                  <a:lnTo>
                    <a:pt x="14" y="536"/>
                  </a:lnTo>
                  <a:lnTo>
                    <a:pt x="20" y="539"/>
                  </a:lnTo>
                  <a:lnTo>
                    <a:pt x="25" y="540"/>
                  </a:lnTo>
                  <a:lnTo>
                    <a:pt x="31" y="541"/>
                  </a:lnTo>
                  <a:lnTo>
                    <a:pt x="31" y="541"/>
                  </a:lnTo>
                  <a:close/>
                  <a:moveTo>
                    <a:pt x="31" y="382"/>
                  </a:moveTo>
                  <a:lnTo>
                    <a:pt x="31" y="382"/>
                  </a:lnTo>
                  <a:lnTo>
                    <a:pt x="38" y="381"/>
                  </a:lnTo>
                  <a:lnTo>
                    <a:pt x="44" y="379"/>
                  </a:lnTo>
                  <a:lnTo>
                    <a:pt x="50" y="377"/>
                  </a:lnTo>
                  <a:lnTo>
                    <a:pt x="54" y="373"/>
                  </a:lnTo>
                  <a:lnTo>
                    <a:pt x="58" y="368"/>
                  </a:lnTo>
                  <a:lnTo>
                    <a:pt x="61" y="363"/>
                  </a:lnTo>
                  <a:lnTo>
                    <a:pt x="63" y="357"/>
                  </a:lnTo>
                  <a:lnTo>
                    <a:pt x="64" y="350"/>
                  </a:lnTo>
                  <a:lnTo>
                    <a:pt x="64" y="350"/>
                  </a:lnTo>
                  <a:lnTo>
                    <a:pt x="63" y="344"/>
                  </a:lnTo>
                  <a:lnTo>
                    <a:pt x="61" y="338"/>
                  </a:lnTo>
                  <a:lnTo>
                    <a:pt x="58" y="333"/>
                  </a:lnTo>
                  <a:lnTo>
                    <a:pt x="54" y="328"/>
                  </a:lnTo>
                  <a:lnTo>
                    <a:pt x="50" y="324"/>
                  </a:lnTo>
                  <a:lnTo>
                    <a:pt x="44" y="321"/>
                  </a:lnTo>
                  <a:lnTo>
                    <a:pt x="38" y="319"/>
                  </a:lnTo>
                  <a:lnTo>
                    <a:pt x="31" y="318"/>
                  </a:lnTo>
                  <a:lnTo>
                    <a:pt x="31" y="318"/>
                  </a:lnTo>
                  <a:lnTo>
                    <a:pt x="25" y="319"/>
                  </a:lnTo>
                  <a:lnTo>
                    <a:pt x="20" y="321"/>
                  </a:lnTo>
                  <a:lnTo>
                    <a:pt x="14" y="324"/>
                  </a:lnTo>
                  <a:lnTo>
                    <a:pt x="9" y="328"/>
                  </a:lnTo>
                  <a:lnTo>
                    <a:pt x="6" y="333"/>
                  </a:lnTo>
                  <a:lnTo>
                    <a:pt x="2" y="338"/>
                  </a:lnTo>
                  <a:lnTo>
                    <a:pt x="0" y="344"/>
                  </a:lnTo>
                  <a:lnTo>
                    <a:pt x="0" y="350"/>
                  </a:lnTo>
                  <a:lnTo>
                    <a:pt x="0" y="350"/>
                  </a:lnTo>
                  <a:lnTo>
                    <a:pt x="0" y="357"/>
                  </a:lnTo>
                  <a:lnTo>
                    <a:pt x="2" y="363"/>
                  </a:lnTo>
                  <a:lnTo>
                    <a:pt x="6" y="368"/>
                  </a:lnTo>
                  <a:lnTo>
                    <a:pt x="9" y="373"/>
                  </a:lnTo>
                  <a:lnTo>
                    <a:pt x="14" y="377"/>
                  </a:lnTo>
                  <a:lnTo>
                    <a:pt x="20" y="379"/>
                  </a:lnTo>
                  <a:lnTo>
                    <a:pt x="25" y="381"/>
                  </a:lnTo>
                  <a:lnTo>
                    <a:pt x="31" y="382"/>
                  </a:lnTo>
                  <a:lnTo>
                    <a:pt x="31" y="382"/>
                  </a:lnTo>
                  <a:close/>
                  <a:moveTo>
                    <a:pt x="31" y="223"/>
                  </a:moveTo>
                  <a:lnTo>
                    <a:pt x="31" y="223"/>
                  </a:lnTo>
                  <a:lnTo>
                    <a:pt x="38" y="222"/>
                  </a:lnTo>
                  <a:lnTo>
                    <a:pt x="44" y="220"/>
                  </a:lnTo>
                  <a:lnTo>
                    <a:pt x="50" y="218"/>
                  </a:lnTo>
                  <a:lnTo>
                    <a:pt x="54" y="214"/>
                  </a:lnTo>
                  <a:lnTo>
                    <a:pt x="58" y="210"/>
                  </a:lnTo>
                  <a:lnTo>
                    <a:pt x="61" y="203"/>
                  </a:lnTo>
                  <a:lnTo>
                    <a:pt x="63" y="198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63" y="185"/>
                  </a:lnTo>
                  <a:lnTo>
                    <a:pt x="61" y="178"/>
                  </a:lnTo>
                  <a:lnTo>
                    <a:pt x="58" y="173"/>
                  </a:lnTo>
                  <a:lnTo>
                    <a:pt x="54" y="169"/>
                  </a:lnTo>
                  <a:lnTo>
                    <a:pt x="50" y="164"/>
                  </a:lnTo>
                  <a:lnTo>
                    <a:pt x="44" y="162"/>
                  </a:lnTo>
                  <a:lnTo>
                    <a:pt x="38" y="160"/>
                  </a:lnTo>
                  <a:lnTo>
                    <a:pt x="31" y="159"/>
                  </a:lnTo>
                  <a:lnTo>
                    <a:pt x="31" y="159"/>
                  </a:lnTo>
                  <a:lnTo>
                    <a:pt x="25" y="160"/>
                  </a:lnTo>
                  <a:lnTo>
                    <a:pt x="20" y="162"/>
                  </a:lnTo>
                  <a:lnTo>
                    <a:pt x="14" y="164"/>
                  </a:lnTo>
                  <a:lnTo>
                    <a:pt x="9" y="169"/>
                  </a:lnTo>
                  <a:lnTo>
                    <a:pt x="6" y="173"/>
                  </a:lnTo>
                  <a:lnTo>
                    <a:pt x="2" y="178"/>
                  </a:lnTo>
                  <a:lnTo>
                    <a:pt x="0" y="185"/>
                  </a:lnTo>
                  <a:lnTo>
                    <a:pt x="0" y="191"/>
                  </a:lnTo>
                  <a:lnTo>
                    <a:pt x="0" y="191"/>
                  </a:lnTo>
                  <a:lnTo>
                    <a:pt x="0" y="198"/>
                  </a:lnTo>
                  <a:lnTo>
                    <a:pt x="2" y="203"/>
                  </a:lnTo>
                  <a:lnTo>
                    <a:pt x="6" y="210"/>
                  </a:lnTo>
                  <a:lnTo>
                    <a:pt x="9" y="214"/>
                  </a:lnTo>
                  <a:lnTo>
                    <a:pt x="14" y="218"/>
                  </a:lnTo>
                  <a:lnTo>
                    <a:pt x="20" y="220"/>
                  </a:lnTo>
                  <a:lnTo>
                    <a:pt x="25" y="222"/>
                  </a:lnTo>
                  <a:lnTo>
                    <a:pt x="31" y="223"/>
                  </a:lnTo>
                  <a:lnTo>
                    <a:pt x="31" y="223"/>
                  </a:lnTo>
                  <a:close/>
                  <a:moveTo>
                    <a:pt x="31" y="64"/>
                  </a:moveTo>
                  <a:lnTo>
                    <a:pt x="31" y="64"/>
                  </a:lnTo>
                  <a:lnTo>
                    <a:pt x="38" y="64"/>
                  </a:lnTo>
                  <a:lnTo>
                    <a:pt x="44" y="61"/>
                  </a:lnTo>
                  <a:lnTo>
                    <a:pt x="50" y="58"/>
                  </a:lnTo>
                  <a:lnTo>
                    <a:pt x="54" y="55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3" y="39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26"/>
                  </a:lnTo>
                  <a:lnTo>
                    <a:pt x="61" y="20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6"/>
                  </a:lnTo>
                  <a:lnTo>
                    <a:pt x="44" y="2"/>
                  </a:lnTo>
                  <a:lnTo>
                    <a:pt x="38" y="1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5" y="1"/>
                  </a:lnTo>
                  <a:lnTo>
                    <a:pt x="20" y="2"/>
                  </a:lnTo>
                  <a:lnTo>
                    <a:pt x="14" y="6"/>
                  </a:lnTo>
                  <a:lnTo>
                    <a:pt x="9" y="10"/>
                  </a:lnTo>
                  <a:lnTo>
                    <a:pt x="6" y="14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9"/>
                  </a:lnTo>
                  <a:lnTo>
                    <a:pt x="2" y="44"/>
                  </a:lnTo>
                  <a:lnTo>
                    <a:pt x="6" y="50"/>
                  </a:lnTo>
                  <a:lnTo>
                    <a:pt x="9" y="55"/>
                  </a:lnTo>
                  <a:lnTo>
                    <a:pt x="14" y="58"/>
                  </a:lnTo>
                  <a:lnTo>
                    <a:pt x="20" y="61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1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309389" y="2435800"/>
            <a:ext cx="1224000" cy="1224000"/>
            <a:chOff x="5988852" y="2398129"/>
            <a:chExt cx="1224000" cy="1224000"/>
          </a:xfrm>
          <a:effectLst/>
        </p:grpSpPr>
        <p:sp>
          <p:nvSpPr>
            <p:cNvPr id="18" name="椭圆 17"/>
            <p:cNvSpPr/>
            <p:nvPr/>
          </p:nvSpPr>
          <p:spPr>
            <a:xfrm>
              <a:off x="5988852" y="2398129"/>
              <a:ext cx="1224000" cy="1224000"/>
            </a:xfrm>
            <a:prstGeom prst="ellipse">
              <a:avLst/>
            </a:prstGeom>
            <a:solidFill>
              <a:srgbClr val="E7001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80"/>
            <p:cNvSpPr>
              <a:spLocks noEditPoints="1"/>
            </p:cNvSpPr>
            <p:nvPr/>
          </p:nvSpPr>
          <p:spPr bwMode="auto">
            <a:xfrm>
              <a:off x="6439720" y="2847410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2"/>
          <p:cNvGrpSpPr/>
          <p:nvPr/>
        </p:nvGrpSpPr>
        <p:grpSpPr>
          <a:xfrm>
            <a:off x="7461397" y="3148876"/>
            <a:ext cx="4322441" cy="2728396"/>
            <a:chOff x="1685115" y="3521460"/>
            <a:chExt cx="4322441" cy="2728396"/>
          </a:xfrm>
          <a:solidFill>
            <a:schemeClr val="bg1">
              <a:lumMod val="65000"/>
            </a:schemeClr>
          </a:solidFill>
        </p:grpSpPr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3925886" y="4199156"/>
              <a:ext cx="2081670" cy="2050700"/>
            </a:xfrm>
            <a:custGeom>
              <a:avLst/>
              <a:gdLst>
                <a:gd name="T0" fmla="*/ 3577 w 3638"/>
                <a:gd name="T1" fmla="*/ 3090 h 3585"/>
                <a:gd name="T2" fmla="*/ 3555 w 3638"/>
                <a:gd name="T3" fmla="*/ 3072 h 3585"/>
                <a:gd name="T4" fmla="*/ 3556 w 3638"/>
                <a:gd name="T5" fmla="*/ 3071 h 3585"/>
                <a:gd name="T6" fmla="*/ 468 w 3638"/>
                <a:gd name="T7" fmla="*/ 0 h 3585"/>
                <a:gd name="T8" fmla="*/ 0 w 3638"/>
                <a:gd name="T9" fmla="*/ 470 h 3585"/>
                <a:gd name="T10" fmla="*/ 3062 w 3638"/>
                <a:gd name="T11" fmla="*/ 3516 h 3585"/>
                <a:gd name="T12" fmla="*/ 3067 w 3638"/>
                <a:gd name="T13" fmla="*/ 3522 h 3585"/>
                <a:gd name="T14" fmla="*/ 3084 w 3638"/>
                <a:gd name="T15" fmla="*/ 3537 h 3585"/>
                <a:gd name="T16" fmla="*/ 3088 w 3638"/>
                <a:gd name="T17" fmla="*/ 3541 h 3585"/>
                <a:gd name="T18" fmla="*/ 3088 w 3638"/>
                <a:gd name="T19" fmla="*/ 3540 h 3585"/>
                <a:gd name="T20" fmla="*/ 3432 w 3638"/>
                <a:gd name="T21" fmla="*/ 3436 h 3585"/>
                <a:gd name="T22" fmla="*/ 3577 w 3638"/>
                <a:gd name="T23" fmla="*/ 3090 h 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38" h="3585">
                  <a:moveTo>
                    <a:pt x="3577" y="3090"/>
                  </a:moveTo>
                  <a:cubicBezTo>
                    <a:pt x="3570" y="3083"/>
                    <a:pt x="3563" y="3077"/>
                    <a:pt x="3555" y="3072"/>
                  </a:cubicBezTo>
                  <a:cubicBezTo>
                    <a:pt x="3556" y="3071"/>
                    <a:pt x="3556" y="3071"/>
                    <a:pt x="3556" y="3071"/>
                  </a:cubicBezTo>
                  <a:cubicBezTo>
                    <a:pt x="468" y="0"/>
                    <a:pt x="468" y="0"/>
                    <a:pt x="468" y="0"/>
                  </a:cubicBezTo>
                  <a:cubicBezTo>
                    <a:pt x="0" y="470"/>
                    <a:pt x="0" y="470"/>
                    <a:pt x="0" y="470"/>
                  </a:cubicBezTo>
                  <a:cubicBezTo>
                    <a:pt x="3062" y="3516"/>
                    <a:pt x="3062" y="3516"/>
                    <a:pt x="3062" y="3516"/>
                  </a:cubicBezTo>
                  <a:cubicBezTo>
                    <a:pt x="3064" y="3518"/>
                    <a:pt x="3065" y="3520"/>
                    <a:pt x="3067" y="3522"/>
                  </a:cubicBezTo>
                  <a:cubicBezTo>
                    <a:pt x="3072" y="3528"/>
                    <a:pt x="3078" y="3533"/>
                    <a:pt x="3084" y="3537"/>
                  </a:cubicBezTo>
                  <a:cubicBezTo>
                    <a:pt x="3088" y="3541"/>
                    <a:pt x="3088" y="3541"/>
                    <a:pt x="3088" y="3541"/>
                  </a:cubicBezTo>
                  <a:cubicBezTo>
                    <a:pt x="3088" y="3540"/>
                    <a:pt x="3088" y="3540"/>
                    <a:pt x="3088" y="3540"/>
                  </a:cubicBezTo>
                  <a:cubicBezTo>
                    <a:pt x="3160" y="3585"/>
                    <a:pt x="3305" y="3544"/>
                    <a:pt x="3432" y="3436"/>
                  </a:cubicBezTo>
                  <a:cubicBezTo>
                    <a:pt x="3573" y="3317"/>
                    <a:pt x="3638" y="3162"/>
                    <a:pt x="3577" y="309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685115" y="4199156"/>
              <a:ext cx="2081063" cy="2050700"/>
            </a:xfrm>
            <a:custGeom>
              <a:avLst/>
              <a:gdLst>
                <a:gd name="T0" fmla="*/ 3637 w 3637"/>
                <a:gd name="T1" fmla="*/ 470 h 3585"/>
                <a:gd name="T2" fmla="*/ 3169 w 3637"/>
                <a:gd name="T3" fmla="*/ 0 h 3585"/>
                <a:gd name="T4" fmla="*/ 82 w 3637"/>
                <a:gd name="T5" fmla="*/ 3071 h 3585"/>
                <a:gd name="T6" fmla="*/ 83 w 3637"/>
                <a:gd name="T7" fmla="*/ 3072 h 3585"/>
                <a:gd name="T8" fmla="*/ 61 w 3637"/>
                <a:gd name="T9" fmla="*/ 3090 h 3585"/>
                <a:gd name="T10" fmla="*/ 205 w 3637"/>
                <a:gd name="T11" fmla="*/ 3436 h 3585"/>
                <a:gd name="T12" fmla="*/ 549 w 3637"/>
                <a:gd name="T13" fmla="*/ 3540 h 3585"/>
                <a:gd name="T14" fmla="*/ 550 w 3637"/>
                <a:gd name="T15" fmla="*/ 3541 h 3585"/>
                <a:gd name="T16" fmla="*/ 553 w 3637"/>
                <a:gd name="T17" fmla="*/ 3537 h 3585"/>
                <a:gd name="T18" fmla="*/ 570 w 3637"/>
                <a:gd name="T19" fmla="*/ 3522 h 3585"/>
                <a:gd name="T20" fmla="*/ 575 w 3637"/>
                <a:gd name="T21" fmla="*/ 3516 h 3585"/>
                <a:gd name="T22" fmla="*/ 3637 w 3637"/>
                <a:gd name="T23" fmla="*/ 470 h 3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37" h="3585">
                  <a:moveTo>
                    <a:pt x="3637" y="470"/>
                  </a:moveTo>
                  <a:cubicBezTo>
                    <a:pt x="3169" y="0"/>
                    <a:pt x="3169" y="0"/>
                    <a:pt x="3169" y="0"/>
                  </a:cubicBezTo>
                  <a:cubicBezTo>
                    <a:pt x="82" y="3071"/>
                    <a:pt x="82" y="3071"/>
                    <a:pt x="82" y="3071"/>
                  </a:cubicBezTo>
                  <a:cubicBezTo>
                    <a:pt x="83" y="3072"/>
                    <a:pt x="83" y="3072"/>
                    <a:pt x="83" y="3072"/>
                  </a:cubicBezTo>
                  <a:cubicBezTo>
                    <a:pt x="74" y="3077"/>
                    <a:pt x="67" y="3083"/>
                    <a:pt x="61" y="3090"/>
                  </a:cubicBezTo>
                  <a:cubicBezTo>
                    <a:pt x="0" y="3162"/>
                    <a:pt x="65" y="3317"/>
                    <a:pt x="205" y="3436"/>
                  </a:cubicBezTo>
                  <a:cubicBezTo>
                    <a:pt x="332" y="3544"/>
                    <a:pt x="477" y="3585"/>
                    <a:pt x="549" y="3540"/>
                  </a:cubicBezTo>
                  <a:cubicBezTo>
                    <a:pt x="550" y="3541"/>
                    <a:pt x="550" y="3541"/>
                    <a:pt x="550" y="3541"/>
                  </a:cubicBezTo>
                  <a:cubicBezTo>
                    <a:pt x="553" y="3537"/>
                    <a:pt x="553" y="3537"/>
                    <a:pt x="553" y="3537"/>
                  </a:cubicBezTo>
                  <a:cubicBezTo>
                    <a:pt x="560" y="3533"/>
                    <a:pt x="565" y="3528"/>
                    <a:pt x="570" y="3522"/>
                  </a:cubicBezTo>
                  <a:cubicBezTo>
                    <a:pt x="572" y="3520"/>
                    <a:pt x="574" y="3518"/>
                    <a:pt x="575" y="3516"/>
                  </a:cubicBezTo>
                  <a:lnTo>
                    <a:pt x="3637" y="47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3668410" y="3521460"/>
              <a:ext cx="411112" cy="2598444"/>
            </a:xfrm>
            <a:custGeom>
              <a:avLst/>
              <a:gdLst>
                <a:gd name="T0" fmla="*/ 667 w 719"/>
                <a:gd name="T1" fmla="*/ 4334 h 4542"/>
                <a:gd name="T2" fmla="*/ 666 w 719"/>
                <a:gd name="T3" fmla="*/ 4326 h 4542"/>
                <a:gd name="T4" fmla="*/ 719 w 719"/>
                <a:gd name="T5" fmla="*/ 8 h 4542"/>
                <a:gd name="T6" fmla="*/ 56 w 719"/>
                <a:gd name="T7" fmla="*/ 0 h 4542"/>
                <a:gd name="T8" fmla="*/ 2 w 719"/>
                <a:gd name="T9" fmla="*/ 4354 h 4542"/>
                <a:gd name="T10" fmla="*/ 4 w 719"/>
                <a:gd name="T11" fmla="*/ 4354 h 4542"/>
                <a:gd name="T12" fmla="*/ 1 w 719"/>
                <a:gd name="T13" fmla="*/ 4383 h 4542"/>
                <a:gd name="T14" fmla="*/ 347 w 719"/>
                <a:gd name="T15" fmla="*/ 4529 h 4542"/>
                <a:gd name="T16" fmla="*/ 665 w 719"/>
                <a:gd name="T17" fmla="*/ 4362 h 4542"/>
                <a:gd name="T18" fmla="*/ 666 w 719"/>
                <a:gd name="T19" fmla="*/ 4362 h 4542"/>
                <a:gd name="T20" fmla="*/ 666 w 719"/>
                <a:gd name="T21" fmla="*/ 4357 h 4542"/>
                <a:gd name="T22" fmla="*/ 667 w 719"/>
                <a:gd name="T23" fmla="*/ 4334 h 4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9" h="4542">
                  <a:moveTo>
                    <a:pt x="667" y="4334"/>
                  </a:moveTo>
                  <a:cubicBezTo>
                    <a:pt x="667" y="4332"/>
                    <a:pt x="667" y="4329"/>
                    <a:pt x="666" y="4326"/>
                  </a:cubicBezTo>
                  <a:cubicBezTo>
                    <a:pt x="719" y="8"/>
                    <a:pt x="719" y="8"/>
                    <a:pt x="719" y="8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2" y="4354"/>
                    <a:pt x="2" y="4354"/>
                    <a:pt x="2" y="4354"/>
                  </a:cubicBezTo>
                  <a:cubicBezTo>
                    <a:pt x="4" y="4354"/>
                    <a:pt x="4" y="4354"/>
                    <a:pt x="4" y="4354"/>
                  </a:cubicBezTo>
                  <a:cubicBezTo>
                    <a:pt x="1" y="4364"/>
                    <a:pt x="0" y="4373"/>
                    <a:pt x="1" y="4383"/>
                  </a:cubicBezTo>
                  <a:cubicBezTo>
                    <a:pt x="8" y="4477"/>
                    <a:pt x="163" y="4542"/>
                    <a:pt x="347" y="4529"/>
                  </a:cubicBezTo>
                  <a:cubicBezTo>
                    <a:pt x="512" y="4517"/>
                    <a:pt x="645" y="4445"/>
                    <a:pt x="665" y="4362"/>
                  </a:cubicBezTo>
                  <a:cubicBezTo>
                    <a:pt x="666" y="4362"/>
                    <a:pt x="666" y="4362"/>
                    <a:pt x="666" y="4362"/>
                  </a:cubicBezTo>
                  <a:cubicBezTo>
                    <a:pt x="666" y="4357"/>
                    <a:pt x="666" y="4357"/>
                    <a:pt x="666" y="4357"/>
                  </a:cubicBezTo>
                  <a:cubicBezTo>
                    <a:pt x="667" y="4350"/>
                    <a:pt x="668" y="4342"/>
                    <a:pt x="667" y="433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93700" dir="18900000" sy="23000" kx="-1200000" algn="b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4" name="Group 3"/>
          <p:cNvGrpSpPr/>
          <p:nvPr/>
        </p:nvGrpSpPr>
        <p:grpSpPr>
          <a:xfrm>
            <a:off x="8204677" y="2975808"/>
            <a:ext cx="2864422" cy="2524359"/>
            <a:chOff x="2428395" y="3348392"/>
            <a:chExt cx="2864422" cy="2524359"/>
          </a:xfrm>
          <a:solidFill>
            <a:schemeClr val="bg1">
              <a:lumMod val="50000"/>
            </a:schemeClr>
          </a:solidFill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>
              <a:off x="2428395" y="4143896"/>
              <a:ext cx="1392436" cy="1374218"/>
            </a:xfrm>
            <a:custGeom>
              <a:avLst/>
              <a:gdLst>
                <a:gd name="T0" fmla="*/ 0 w 2434"/>
                <a:gd name="T1" fmla="*/ 1956 h 2402"/>
                <a:gd name="T2" fmla="*/ 492 w 2434"/>
                <a:gd name="T3" fmla="*/ 2402 h 2402"/>
                <a:gd name="T4" fmla="*/ 2434 w 2434"/>
                <a:gd name="T5" fmla="*/ 470 h 2402"/>
                <a:gd name="T6" fmla="*/ 1966 w 2434"/>
                <a:gd name="T7" fmla="*/ 0 h 2402"/>
                <a:gd name="T8" fmla="*/ 0 w 2434"/>
                <a:gd name="T9" fmla="*/ 1956 h 2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4" h="2402">
                  <a:moveTo>
                    <a:pt x="0" y="1956"/>
                  </a:moveTo>
                  <a:cubicBezTo>
                    <a:pt x="90" y="2246"/>
                    <a:pt x="246" y="2330"/>
                    <a:pt x="492" y="2402"/>
                  </a:cubicBezTo>
                  <a:cubicBezTo>
                    <a:pt x="2434" y="470"/>
                    <a:pt x="2434" y="470"/>
                    <a:pt x="2434" y="470"/>
                  </a:cubicBezTo>
                  <a:cubicBezTo>
                    <a:pt x="1966" y="0"/>
                    <a:pt x="1966" y="0"/>
                    <a:pt x="1966" y="0"/>
                  </a:cubicBezTo>
                  <a:lnTo>
                    <a:pt x="0" y="19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6" name="Freeform 8"/>
            <p:cNvSpPr>
              <a:spLocks/>
            </p:cNvSpPr>
            <p:nvPr/>
          </p:nvSpPr>
          <p:spPr bwMode="auto">
            <a:xfrm>
              <a:off x="3877913" y="4151183"/>
              <a:ext cx="1414904" cy="1392435"/>
            </a:xfrm>
            <a:custGeom>
              <a:avLst/>
              <a:gdLst>
                <a:gd name="T0" fmla="*/ 468 w 2473"/>
                <a:gd name="T1" fmla="*/ 0 h 2434"/>
                <a:gd name="T2" fmla="*/ 0 w 2473"/>
                <a:gd name="T3" fmla="*/ 470 h 2434"/>
                <a:gd name="T4" fmla="*/ 1974 w 2473"/>
                <a:gd name="T5" fmla="*/ 2434 h 2434"/>
                <a:gd name="T6" fmla="*/ 2473 w 2473"/>
                <a:gd name="T7" fmla="*/ 1994 h 2434"/>
                <a:gd name="T8" fmla="*/ 468 w 2473"/>
                <a:gd name="T9" fmla="*/ 0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3" h="2434">
                  <a:moveTo>
                    <a:pt x="468" y="0"/>
                  </a:moveTo>
                  <a:cubicBezTo>
                    <a:pt x="0" y="470"/>
                    <a:pt x="0" y="470"/>
                    <a:pt x="0" y="470"/>
                  </a:cubicBezTo>
                  <a:cubicBezTo>
                    <a:pt x="1974" y="2434"/>
                    <a:pt x="1974" y="2434"/>
                    <a:pt x="1974" y="2434"/>
                  </a:cubicBezTo>
                  <a:cubicBezTo>
                    <a:pt x="2200" y="2366"/>
                    <a:pt x="2332" y="2258"/>
                    <a:pt x="2473" y="1994"/>
                  </a:cubicBezTo>
                  <a:lnTo>
                    <a:pt x="4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3670232" y="3348392"/>
              <a:ext cx="409290" cy="2524359"/>
            </a:xfrm>
            <a:custGeom>
              <a:avLst/>
              <a:gdLst>
                <a:gd name="T0" fmla="*/ 0 w 715"/>
                <a:gd name="T1" fmla="*/ 4252 h 4412"/>
                <a:gd name="T2" fmla="*/ 663 w 715"/>
                <a:gd name="T3" fmla="*/ 4275 h 4412"/>
                <a:gd name="T4" fmla="*/ 715 w 715"/>
                <a:gd name="T5" fmla="*/ 9 h 4412"/>
                <a:gd name="T6" fmla="*/ 52 w 715"/>
                <a:gd name="T7" fmla="*/ 0 h 4412"/>
                <a:gd name="T8" fmla="*/ 0 w 715"/>
                <a:gd name="T9" fmla="*/ 4252 h 4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4412">
                  <a:moveTo>
                    <a:pt x="0" y="4252"/>
                  </a:moveTo>
                  <a:cubicBezTo>
                    <a:pt x="196" y="4412"/>
                    <a:pt x="476" y="4402"/>
                    <a:pt x="663" y="4275"/>
                  </a:cubicBezTo>
                  <a:cubicBezTo>
                    <a:pt x="715" y="9"/>
                    <a:pt x="715" y="9"/>
                    <a:pt x="715" y="9"/>
                  </a:cubicBezTo>
                  <a:cubicBezTo>
                    <a:pt x="52" y="0"/>
                    <a:pt x="52" y="0"/>
                    <a:pt x="52" y="0"/>
                  </a:cubicBezTo>
                  <a:lnTo>
                    <a:pt x="0" y="4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8" name="Group 1"/>
          <p:cNvGrpSpPr/>
          <p:nvPr/>
        </p:nvGrpSpPr>
        <p:grpSpPr>
          <a:xfrm>
            <a:off x="7893155" y="1829311"/>
            <a:ext cx="3500825" cy="3500217"/>
            <a:chOff x="2116873" y="2201895"/>
            <a:chExt cx="3500825" cy="3500217"/>
          </a:xfrm>
        </p:grpSpPr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116873" y="2201895"/>
              <a:ext cx="3500825" cy="3500217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0" name="Oval 12"/>
            <p:cNvSpPr>
              <a:spLocks noChangeArrowheads="1"/>
            </p:cNvSpPr>
            <p:nvPr/>
          </p:nvSpPr>
          <p:spPr bwMode="auto">
            <a:xfrm>
              <a:off x="2377993" y="2463014"/>
              <a:ext cx="2979193" cy="297858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1" name="Oval 13"/>
            <p:cNvSpPr>
              <a:spLocks noChangeArrowheads="1"/>
            </p:cNvSpPr>
            <p:nvPr/>
          </p:nvSpPr>
          <p:spPr bwMode="auto">
            <a:xfrm>
              <a:off x="2693765" y="2778180"/>
              <a:ext cx="2347648" cy="2347648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2" name="Oval 14"/>
            <p:cNvSpPr>
              <a:spLocks noChangeArrowheads="1"/>
            </p:cNvSpPr>
            <p:nvPr/>
          </p:nvSpPr>
          <p:spPr bwMode="auto">
            <a:xfrm>
              <a:off x="2996179" y="3079985"/>
              <a:ext cx="1742822" cy="174403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3" name="Oval 15"/>
            <p:cNvSpPr>
              <a:spLocks noChangeArrowheads="1"/>
            </p:cNvSpPr>
            <p:nvPr/>
          </p:nvSpPr>
          <p:spPr bwMode="auto">
            <a:xfrm>
              <a:off x="3284018" y="3368432"/>
              <a:ext cx="1166537" cy="1167144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4" name="Oval 16"/>
            <p:cNvSpPr>
              <a:spLocks noChangeArrowheads="1"/>
            </p:cNvSpPr>
            <p:nvPr/>
          </p:nvSpPr>
          <p:spPr bwMode="auto">
            <a:xfrm>
              <a:off x="3530563" y="3615584"/>
              <a:ext cx="672839" cy="67283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5" name="Oval 17"/>
            <p:cNvSpPr>
              <a:spLocks noChangeArrowheads="1"/>
            </p:cNvSpPr>
            <p:nvPr/>
          </p:nvSpPr>
          <p:spPr bwMode="auto">
            <a:xfrm>
              <a:off x="3709096" y="3794117"/>
              <a:ext cx="315773" cy="315773"/>
            </a:xfrm>
            <a:prstGeom prst="ellipse">
              <a:avLst/>
            </a:pr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36" name="Group 39"/>
          <p:cNvGrpSpPr/>
          <p:nvPr/>
        </p:nvGrpSpPr>
        <p:grpSpPr>
          <a:xfrm>
            <a:off x="7424403" y="1336465"/>
            <a:ext cx="2180669" cy="2227926"/>
            <a:chOff x="6076950" y="2555877"/>
            <a:chExt cx="3076576" cy="3143248"/>
          </a:xfrm>
          <a:solidFill>
            <a:schemeClr val="tx1">
              <a:lumMod val="50000"/>
              <a:lumOff val="50000"/>
            </a:schemeClr>
          </a:solidFill>
          <a:effectLst>
            <a:outerShdw blurRad="50800" dir="8100000" sx="55000" sy="55000" kx="1200000" algn="br" rotWithShape="0">
              <a:prstClr val="black">
                <a:alpha val="16000"/>
              </a:prstClr>
            </a:outerShdw>
          </a:effectLst>
        </p:grpSpPr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8840788" y="5375275"/>
              <a:ext cx="312738" cy="323850"/>
            </a:xfrm>
            <a:custGeom>
              <a:avLst/>
              <a:gdLst>
                <a:gd name="T0" fmla="*/ 68 w 83"/>
                <a:gd name="T1" fmla="*/ 68 h 86"/>
                <a:gd name="T2" fmla="*/ 34 w 83"/>
                <a:gd name="T3" fmla="*/ 30 h 86"/>
                <a:gd name="T4" fmla="*/ 16 w 83"/>
                <a:gd name="T5" fmla="*/ 10 h 86"/>
                <a:gd name="T6" fmla="*/ 6 w 83"/>
                <a:gd name="T7" fmla="*/ 0 h 86"/>
                <a:gd name="T8" fmla="*/ 3 w 83"/>
                <a:gd name="T9" fmla="*/ 5 h 86"/>
                <a:gd name="T10" fmla="*/ 0 w 83"/>
                <a:gd name="T11" fmla="*/ 11 h 86"/>
                <a:gd name="T12" fmla="*/ 9 w 83"/>
                <a:gd name="T13" fmla="*/ 21 h 86"/>
                <a:gd name="T14" fmla="*/ 29 w 83"/>
                <a:gd name="T15" fmla="*/ 39 h 86"/>
                <a:gd name="T16" fmla="*/ 66 w 83"/>
                <a:gd name="T17" fmla="*/ 72 h 86"/>
                <a:gd name="T18" fmla="*/ 83 w 83"/>
                <a:gd name="T19" fmla="*/ 86 h 86"/>
                <a:gd name="T20" fmla="*/ 83 w 83"/>
                <a:gd name="T21" fmla="*/ 85 h 86"/>
                <a:gd name="T22" fmla="*/ 68 w 83"/>
                <a:gd name="T23" fmla="*/ 6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86">
                  <a:moveTo>
                    <a:pt x="68" y="68"/>
                  </a:moveTo>
                  <a:cubicBezTo>
                    <a:pt x="59" y="57"/>
                    <a:pt x="46" y="44"/>
                    <a:pt x="34" y="30"/>
                  </a:cubicBezTo>
                  <a:cubicBezTo>
                    <a:pt x="28" y="23"/>
                    <a:pt x="22" y="16"/>
                    <a:pt x="16" y="10"/>
                  </a:cubicBezTo>
                  <a:cubicBezTo>
                    <a:pt x="13" y="6"/>
                    <a:pt x="9" y="3"/>
                    <a:pt x="6" y="0"/>
                  </a:cubicBezTo>
                  <a:cubicBezTo>
                    <a:pt x="5" y="2"/>
                    <a:pt x="4" y="4"/>
                    <a:pt x="3" y="5"/>
                  </a:cubicBezTo>
                  <a:cubicBezTo>
                    <a:pt x="2" y="7"/>
                    <a:pt x="1" y="9"/>
                    <a:pt x="0" y="11"/>
                  </a:cubicBezTo>
                  <a:cubicBezTo>
                    <a:pt x="3" y="14"/>
                    <a:pt x="6" y="18"/>
                    <a:pt x="9" y="21"/>
                  </a:cubicBezTo>
                  <a:cubicBezTo>
                    <a:pt x="15" y="27"/>
                    <a:pt x="22" y="33"/>
                    <a:pt x="29" y="39"/>
                  </a:cubicBezTo>
                  <a:cubicBezTo>
                    <a:pt x="42" y="51"/>
                    <a:pt x="56" y="63"/>
                    <a:pt x="66" y="72"/>
                  </a:cubicBezTo>
                  <a:cubicBezTo>
                    <a:pt x="76" y="81"/>
                    <a:pt x="83" y="86"/>
                    <a:pt x="83" y="86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83" y="85"/>
                    <a:pt x="77" y="78"/>
                    <a:pt x="68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8129587" y="4606926"/>
              <a:ext cx="782638" cy="903288"/>
            </a:xfrm>
            <a:custGeom>
              <a:avLst/>
              <a:gdLst>
                <a:gd name="T0" fmla="*/ 204 w 208"/>
                <a:gd name="T1" fmla="*/ 156 h 240"/>
                <a:gd name="T2" fmla="*/ 48 w 208"/>
                <a:gd name="T3" fmla="*/ 0 h 240"/>
                <a:gd name="T4" fmla="*/ 48 w 208"/>
                <a:gd name="T5" fmla="*/ 0 h 240"/>
                <a:gd name="T6" fmla="*/ 35 w 208"/>
                <a:gd name="T7" fmla="*/ 53 h 240"/>
                <a:gd name="T8" fmla="*/ 0 w 208"/>
                <a:gd name="T9" fmla="*/ 84 h 240"/>
                <a:gd name="T10" fmla="*/ 156 w 208"/>
                <a:gd name="T11" fmla="*/ 240 h 240"/>
                <a:gd name="T12" fmla="*/ 189 w 208"/>
                <a:gd name="T13" fmla="*/ 215 h 240"/>
                <a:gd name="T14" fmla="*/ 192 w 208"/>
                <a:gd name="T15" fmla="*/ 209 h 240"/>
                <a:gd name="T16" fmla="*/ 195 w 208"/>
                <a:gd name="T17" fmla="*/ 204 h 240"/>
                <a:gd name="T18" fmla="*/ 204 w 208"/>
                <a:gd name="T19" fmla="*/ 156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8" h="240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9"/>
                    <a:pt x="0" y="84"/>
                  </a:cubicBezTo>
                  <a:cubicBezTo>
                    <a:pt x="156" y="240"/>
                    <a:pt x="156" y="240"/>
                    <a:pt x="156" y="240"/>
                  </a:cubicBezTo>
                  <a:cubicBezTo>
                    <a:pt x="156" y="240"/>
                    <a:pt x="173" y="237"/>
                    <a:pt x="189" y="215"/>
                  </a:cubicBezTo>
                  <a:cubicBezTo>
                    <a:pt x="190" y="213"/>
                    <a:pt x="191" y="211"/>
                    <a:pt x="192" y="209"/>
                  </a:cubicBezTo>
                  <a:cubicBezTo>
                    <a:pt x="193" y="208"/>
                    <a:pt x="194" y="206"/>
                    <a:pt x="195" y="204"/>
                  </a:cubicBezTo>
                  <a:cubicBezTo>
                    <a:pt x="208" y="179"/>
                    <a:pt x="204" y="156"/>
                    <a:pt x="204" y="156"/>
                  </a:cubicBezTo>
                  <a:close/>
                </a:path>
              </a:pathLst>
            </a:custGeom>
            <a:solidFill>
              <a:srgbClr val="C929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8113713" y="4592638"/>
              <a:ext cx="219075" cy="349250"/>
            </a:xfrm>
            <a:custGeom>
              <a:avLst/>
              <a:gdLst>
                <a:gd name="T0" fmla="*/ 52 w 58"/>
                <a:gd name="T1" fmla="*/ 4 h 93"/>
                <a:gd name="T2" fmla="*/ 32 w 58"/>
                <a:gd name="T3" fmla="*/ 13 h 93"/>
                <a:gd name="T4" fmla="*/ 39 w 58"/>
                <a:gd name="T5" fmla="*/ 21 h 93"/>
                <a:gd name="T6" fmla="*/ 39 w 58"/>
                <a:gd name="T7" fmla="*/ 26 h 93"/>
                <a:gd name="T8" fmla="*/ 32 w 58"/>
                <a:gd name="T9" fmla="*/ 51 h 93"/>
                <a:gd name="T10" fmla="*/ 16 w 58"/>
                <a:gd name="T11" fmla="*/ 66 h 93"/>
                <a:gd name="T12" fmla="*/ 13 w 58"/>
                <a:gd name="T13" fmla="*/ 67 h 93"/>
                <a:gd name="T14" fmla="*/ 5 w 58"/>
                <a:gd name="T15" fmla="*/ 59 h 93"/>
                <a:gd name="T16" fmla="*/ 4 w 58"/>
                <a:gd name="T17" fmla="*/ 87 h 93"/>
                <a:gd name="T18" fmla="*/ 4 w 58"/>
                <a:gd name="T19" fmla="*/ 88 h 93"/>
                <a:gd name="T20" fmla="*/ 39 w 58"/>
                <a:gd name="T21" fmla="*/ 57 h 93"/>
                <a:gd name="T22" fmla="*/ 52 w 58"/>
                <a:gd name="T23" fmla="*/ 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3">
                  <a:moveTo>
                    <a:pt x="52" y="4"/>
                  </a:moveTo>
                  <a:cubicBezTo>
                    <a:pt x="48" y="0"/>
                    <a:pt x="40" y="4"/>
                    <a:pt x="32" y="13"/>
                  </a:cubicBezTo>
                  <a:cubicBezTo>
                    <a:pt x="37" y="18"/>
                    <a:pt x="39" y="21"/>
                    <a:pt x="39" y="21"/>
                  </a:cubicBezTo>
                  <a:cubicBezTo>
                    <a:pt x="39" y="21"/>
                    <a:pt x="40" y="23"/>
                    <a:pt x="39" y="26"/>
                  </a:cubicBezTo>
                  <a:cubicBezTo>
                    <a:pt x="39" y="31"/>
                    <a:pt x="38" y="40"/>
                    <a:pt x="32" y="51"/>
                  </a:cubicBezTo>
                  <a:cubicBezTo>
                    <a:pt x="25" y="61"/>
                    <a:pt x="20" y="65"/>
                    <a:pt x="16" y="66"/>
                  </a:cubicBezTo>
                  <a:cubicBezTo>
                    <a:pt x="14" y="67"/>
                    <a:pt x="13" y="67"/>
                    <a:pt x="13" y="67"/>
                  </a:cubicBezTo>
                  <a:cubicBezTo>
                    <a:pt x="13" y="67"/>
                    <a:pt x="10" y="64"/>
                    <a:pt x="5" y="59"/>
                  </a:cubicBezTo>
                  <a:cubicBezTo>
                    <a:pt x="1" y="72"/>
                    <a:pt x="0" y="83"/>
                    <a:pt x="4" y="87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11" y="93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6076950" y="3233738"/>
              <a:ext cx="754063" cy="647700"/>
            </a:xfrm>
            <a:custGeom>
              <a:avLst/>
              <a:gdLst>
                <a:gd name="T0" fmla="*/ 82 w 200"/>
                <a:gd name="T1" fmla="*/ 64 h 172"/>
                <a:gd name="T2" fmla="*/ 200 w 200"/>
                <a:gd name="T3" fmla="*/ 38 h 172"/>
                <a:gd name="T4" fmla="*/ 200 w 200"/>
                <a:gd name="T5" fmla="*/ 36 h 172"/>
                <a:gd name="T6" fmla="*/ 73 w 200"/>
                <a:gd name="T7" fmla="*/ 14 h 172"/>
                <a:gd name="T8" fmla="*/ 8 w 200"/>
                <a:gd name="T9" fmla="*/ 126 h 172"/>
                <a:gd name="T10" fmla="*/ 63 w 200"/>
                <a:gd name="T11" fmla="*/ 172 h 172"/>
                <a:gd name="T12" fmla="*/ 82 w 200"/>
                <a:gd name="T13" fmla="*/ 6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2" y="64"/>
                  </a:moveTo>
                  <a:cubicBezTo>
                    <a:pt x="105" y="25"/>
                    <a:pt x="156" y="22"/>
                    <a:pt x="200" y="38"/>
                  </a:cubicBezTo>
                  <a:cubicBezTo>
                    <a:pt x="200" y="37"/>
                    <a:pt x="199" y="36"/>
                    <a:pt x="200" y="36"/>
                  </a:cubicBezTo>
                  <a:cubicBezTo>
                    <a:pt x="159" y="13"/>
                    <a:pt x="108" y="0"/>
                    <a:pt x="73" y="14"/>
                  </a:cubicBezTo>
                  <a:cubicBezTo>
                    <a:pt x="5" y="41"/>
                    <a:pt x="0" y="80"/>
                    <a:pt x="8" y="126"/>
                  </a:cubicBezTo>
                  <a:cubicBezTo>
                    <a:pt x="13" y="151"/>
                    <a:pt x="34" y="167"/>
                    <a:pt x="63" y="172"/>
                  </a:cubicBezTo>
                  <a:cubicBezTo>
                    <a:pt x="57" y="136"/>
                    <a:pt x="63" y="96"/>
                    <a:pt x="82" y="6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1" name="Freeform 25"/>
            <p:cNvSpPr>
              <a:spLocks/>
            </p:cNvSpPr>
            <p:nvPr/>
          </p:nvSpPr>
          <p:spPr bwMode="auto">
            <a:xfrm>
              <a:off x="6634163" y="2638425"/>
              <a:ext cx="279400" cy="730250"/>
            </a:xfrm>
            <a:custGeom>
              <a:avLst/>
              <a:gdLst>
                <a:gd name="T0" fmla="*/ 40 w 74"/>
                <a:gd name="T1" fmla="*/ 38 h 194"/>
                <a:gd name="T2" fmla="*/ 74 w 74"/>
                <a:gd name="T3" fmla="*/ 0 h 194"/>
                <a:gd name="T4" fmla="*/ 1 w 74"/>
                <a:gd name="T5" fmla="*/ 100 h 194"/>
                <a:gd name="T6" fmla="*/ 52 w 74"/>
                <a:gd name="T7" fmla="*/ 194 h 194"/>
                <a:gd name="T8" fmla="*/ 52 w 74"/>
                <a:gd name="T9" fmla="*/ 194 h 194"/>
                <a:gd name="T10" fmla="*/ 40 w 74"/>
                <a:gd name="T11" fmla="*/ 3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8"/>
                  </a:moveTo>
                  <a:cubicBezTo>
                    <a:pt x="50" y="21"/>
                    <a:pt x="62" y="9"/>
                    <a:pt x="74" y="0"/>
                  </a:cubicBezTo>
                  <a:cubicBezTo>
                    <a:pt x="32" y="10"/>
                    <a:pt x="0" y="31"/>
                    <a:pt x="1" y="100"/>
                  </a:cubicBezTo>
                  <a:cubicBezTo>
                    <a:pt x="1" y="132"/>
                    <a:pt x="23" y="166"/>
                    <a:pt x="52" y="194"/>
                  </a:cubicBezTo>
                  <a:cubicBezTo>
                    <a:pt x="52" y="194"/>
                    <a:pt x="52" y="194"/>
                    <a:pt x="52" y="194"/>
                  </a:cubicBezTo>
                  <a:cubicBezTo>
                    <a:pt x="29" y="143"/>
                    <a:pt x="18" y="77"/>
                    <a:pt x="40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2" name="Freeform 26"/>
            <p:cNvSpPr>
              <a:spLocks/>
            </p:cNvSpPr>
            <p:nvPr/>
          </p:nvSpPr>
          <p:spPr bwMode="auto">
            <a:xfrm>
              <a:off x="6291263" y="3316288"/>
              <a:ext cx="803275" cy="974725"/>
            </a:xfrm>
            <a:custGeom>
              <a:avLst/>
              <a:gdLst>
                <a:gd name="T0" fmla="*/ 199 w 213"/>
                <a:gd name="T1" fmla="*/ 83 h 259"/>
                <a:gd name="T2" fmla="*/ 143 w 213"/>
                <a:gd name="T3" fmla="*/ 16 h 259"/>
                <a:gd name="T4" fmla="*/ 25 w 213"/>
                <a:gd name="T5" fmla="*/ 42 h 259"/>
                <a:gd name="T6" fmla="*/ 6 w 213"/>
                <a:gd name="T7" fmla="*/ 150 h 259"/>
                <a:gd name="T8" fmla="*/ 39 w 213"/>
                <a:gd name="T9" fmla="*/ 218 h 259"/>
                <a:gd name="T10" fmla="*/ 172 w 213"/>
                <a:gd name="T11" fmla="*/ 190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8 h 259"/>
                <a:gd name="T18" fmla="*/ 199 w 213"/>
                <a:gd name="T19" fmla="*/ 8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9" y="83"/>
                  </a:moveTo>
                  <a:cubicBezTo>
                    <a:pt x="173" y="54"/>
                    <a:pt x="145" y="23"/>
                    <a:pt x="143" y="16"/>
                  </a:cubicBezTo>
                  <a:cubicBezTo>
                    <a:pt x="99" y="0"/>
                    <a:pt x="48" y="3"/>
                    <a:pt x="25" y="42"/>
                  </a:cubicBezTo>
                  <a:cubicBezTo>
                    <a:pt x="6" y="74"/>
                    <a:pt x="0" y="114"/>
                    <a:pt x="6" y="150"/>
                  </a:cubicBezTo>
                  <a:cubicBezTo>
                    <a:pt x="11" y="176"/>
                    <a:pt x="22" y="201"/>
                    <a:pt x="39" y="218"/>
                  </a:cubicBezTo>
                  <a:cubicBezTo>
                    <a:pt x="80" y="259"/>
                    <a:pt x="140" y="246"/>
                    <a:pt x="172" y="190"/>
                  </a:cubicBezTo>
                  <a:cubicBezTo>
                    <a:pt x="191" y="158"/>
                    <a:pt x="207" y="130"/>
                    <a:pt x="211" y="104"/>
                  </a:cubicBezTo>
                  <a:cubicBezTo>
                    <a:pt x="212" y="102"/>
                    <a:pt x="213" y="101"/>
                    <a:pt x="213" y="99"/>
                  </a:cubicBezTo>
                  <a:cubicBezTo>
                    <a:pt x="213" y="99"/>
                    <a:pt x="213" y="98"/>
                    <a:pt x="212" y="98"/>
                  </a:cubicBezTo>
                  <a:cubicBezTo>
                    <a:pt x="207" y="92"/>
                    <a:pt x="203" y="87"/>
                    <a:pt x="199" y="83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6702425" y="2555877"/>
              <a:ext cx="763588" cy="1065213"/>
            </a:xfrm>
            <a:custGeom>
              <a:avLst/>
              <a:gdLst>
                <a:gd name="T0" fmla="*/ 22 w 203"/>
                <a:gd name="T1" fmla="*/ 60 h 283"/>
                <a:gd name="T2" fmla="*/ 34 w 203"/>
                <a:gd name="T3" fmla="*/ 216 h 283"/>
                <a:gd name="T4" fmla="*/ 72 w 203"/>
                <a:gd name="T5" fmla="*/ 246 h 283"/>
                <a:gd name="T6" fmla="*/ 95 w 203"/>
                <a:gd name="T7" fmla="*/ 267 h 283"/>
                <a:gd name="T8" fmla="*/ 99 w 203"/>
                <a:gd name="T9" fmla="*/ 270 h 283"/>
                <a:gd name="T10" fmla="*/ 113 w 203"/>
                <a:gd name="T11" fmla="*/ 283 h 283"/>
                <a:gd name="T12" fmla="*/ 170 w 203"/>
                <a:gd name="T13" fmla="*/ 207 h 283"/>
                <a:gd name="T14" fmla="*/ 155 w 203"/>
                <a:gd name="T15" fmla="*/ 31 h 283"/>
                <a:gd name="T16" fmla="*/ 56 w 203"/>
                <a:gd name="T17" fmla="*/ 22 h 283"/>
                <a:gd name="T18" fmla="*/ 22 w 203"/>
                <a:gd name="T19" fmla="*/ 6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3">
                  <a:moveTo>
                    <a:pt x="22" y="60"/>
                  </a:moveTo>
                  <a:cubicBezTo>
                    <a:pt x="0" y="99"/>
                    <a:pt x="11" y="165"/>
                    <a:pt x="34" y="216"/>
                  </a:cubicBezTo>
                  <a:cubicBezTo>
                    <a:pt x="37" y="216"/>
                    <a:pt x="55" y="231"/>
                    <a:pt x="72" y="246"/>
                  </a:cubicBezTo>
                  <a:cubicBezTo>
                    <a:pt x="79" y="252"/>
                    <a:pt x="87" y="259"/>
                    <a:pt x="95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3" y="274"/>
                    <a:pt x="108" y="278"/>
                    <a:pt x="113" y="283"/>
                  </a:cubicBezTo>
                  <a:cubicBezTo>
                    <a:pt x="133" y="272"/>
                    <a:pt x="150" y="241"/>
                    <a:pt x="170" y="207"/>
                  </a:cubicBezTo>
                  <a:cubicBezTo>
                    <a:pt x="203" y="151"/>
                    <a:pt x="196" y="72"/>
                    <a:pt x="155" y="31"/>
                  </a:cubicBezTo>
                  <a:cubicBezTo>
                    <a:pt x="126" y="2"/>
                    <a:pt x="88" y="0"/>
                    <a:pt x="56" y="22"/>
                  </a:cubicBezTo>
                  <a:cubicBezTo>
                    <a:pt x="44" y="31"/>
                    <a:pt x="32" y="43"/>
                    <a:pt x="22" y="60"/>
                  </a:cubicBez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  <p:sp>
          <p:nvSpPr>
            <p:cNvPr id="44" name="Freeform 28"/>
            <p:cNvSpPr>
              <a:spLocks/>
            </p:cNvSpPr>
            <p:nvPr/>
          </p:nvSpPr>
          <p:spPr bwMode="auto">
            <a:xfrm>
              <a:off x="6826250" y="3368676"/>
              <a:ext cx="1438276" cy="1476375"/>
            </a:xfrm>
            <a:custGeom>
              <a:avLst/>
              <a:gdLst>
                <a:gd name="T0" fmla="*/ 381 w 382"/>
                <a:gd name="T1" fmla="*/ 346 h 392"/>
                <a:gd name="T2" fmla="*/ 374 w 382"/>
                <a:gd name="T3" fmla="*/ 338 h 392"/>
                <a:gd name="T4" fmla="*/ 80 w 382"/>
                <a:gd name="T5" fmla="*/ 67 h 392"/>
                <a:gd name="T6" fmla="*/ 66 w 382"/>
                <a:gd name="T7" fmla="*/ 54 h 392"/>
                <a:gd name="T8" fmla="*/ 62 w 382"/>
                <a:gd name="T9" fmla="*/ 51 h 392"/>
                <a:gd name="T10" fmla="*/ 39 w 382"/>
                <a:gd name="T11" fmla="*/ 30 h 392"/>
                <a:gd name="T12" fmla="*/ 1 w 382"/>
                <a:gd name="T13" fmla="*/ 0 h 392"/>
                <a:gd name="T14" fmla="*/ 1 w 382"/>
                <a:gd name="T15" fmla="*/ 0 h 392"/>
                <a:gd name="T16" fmla="*/ 1 w 382"/>
                <a:gd name="T17" fmla="*/ 0 h 392"/>
                <a:gd name="T18" fmla="*/ 1 w 382"/>
                <a:gd name="T19" fmla="*/ 0 h 392"/>
                <a:gd name="T20" fmla="*/ 1 w 382"/>
                <a:gd name="T21" fmla="*/ 2 h 392"/>
                <a:gd name="T22" fmla="*/ 57 w 382"/>
                <a:gd name="T23" fmla="*/ 69 h 392"/>
                <a:gd name="T24" fmla="*/ 70 w 382"/>
                <a:gd name="T25" fmla="*/ 84 h 392"/>
                <a:gd name="T26" fmla="*/ 71 w 382"/>
                <a:gd name="T27" fmla="*/ 85 h 392"/>
                <a:gd name="T28" fmla="*/ 347 w 382"/>
                <a:gd name="T29" fmla="*/ 384 h 392"/>
                <a:gd name="T30" fmla="*/ 355 w 382"/>
                <a:gd name="T31" fmla="*/ 392 h 392"/>
                <a:gd name="T32" fmla="*/ 358 w 382"/>
                <a:gd name="T33" fmla="*/ 391 h 392"/>
                <a:gd name="T34" fmla="*/ 374 w 382"/>
                <a:gd name="T35" fmla="*/ 376 h 392"/>
                <a:gd name="T36" fmla="*/ 381 w 382"/>
                <a:gd name="T37" fmla="*/ 351 h 392"/>
                <a:gd name="T38" fmla="*/ 381 w 382"/>
                <a:gd name="T39" fmla="*/ 346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2" h="392">
                  <a:moveTo>
                    <a:pt x="381" y="346"/>
                  </a:moveTo>
                  <a:cubicBezTo>
                    <a:pt x="381" y="346"/>
                    <a:pt x="379" y="343"/>
                    <a:pt x="374" y="338"/>
                  </a:cubicBezTo>
                  <a:cubicBezTo>
                    <a:pt x="337" y="304"/>
                    <a:pt x="177" y="154"/>
                    <a:pt x="80" y="67"/>
                  </a:cubicBezTo>
                  <a:cubicBezTo>
                    <a:pt x="75" y="62"/>
                    <a:pt x="70" y="58"/>
                    <a:pt x="66" y="54"/>
                  </a:cubicBezTo>
                  <a:cubicBezTo>
                    <a:pt x="65" y="53"/>
                    <a:pt x="64" y="52"/>
                    <a:pt x="62" y="51"/>
                  </a:cubicBezTo>
                  <a:cubicBezTo>
                    <a:pt x="54" y="43"/>
                    <a:pt x="46" y="36"/>
                    <a:pt x="39" y="30"/>
                  </a:cubicBezTo>
                  <a:cubicBezTo>
                    <a:pt x="22" y="15"/>
                    <a:pt x="4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3" y="9"/>
                    <a:pt x="31" y="40"/>
                    <a:pt x="57" y="69"/>
                  </a:cubicBezTo>
                  <a:cubicBezTo>
                    <a:pt x="61" y="73"/>
                    <a:pt x="65" y="78"/>
                    <a:pt x="70" y="84"/>
                  </a:cubicBezTo>
                  <a:cubicBezTo>
                    <a:pt x="71" y="84"/>
                    <a:pt x="71" y="85"/>
                    <a:pt x="71" y="85"/>
                  </a:cubicBezTo>
                  <a:cubicBezTo>
                    <a:pt x="162" y="186"/>
                    <a:pt x="312" y="347"/>
                    <a:pt x="347" y="384"/>
                  </a:cubicBezTo>
                  <a:cubicBezTo>
                    <a:pt x="352" y="389"/>
                    <a:pt x="355" y="392"/>
                    <a:pt x="355" y="392"/>
                  </a:cubicBezTo>
                  <a:cubicBezTo>
                    <a:pt x="355" y="392"/>
                    <a:pt x="356" y="392"/>
                    <a:pt x="358" y="391"/>
                  </a:cubicBezTo>
                  <a:cubicBezTo>
                    <a:pt x="362" y="390"/>
                    <a:pt x="367" y="386"/>
                    <a:pt x="374" y="376"/>
                  </a:cubicBezTo>
                  <a:cubicBezTo>
                    <a:pt x="380" y="365"/>
                    <a:pt x="381" y="356"/>
                    <a:pt x="381" y="351"/>
                  </a:cubicBezTo>
                  <a:cubicBezTo>
                    <a:pt x="382" y="348"/>
                    <a:pt x="381" y="346"/>
                    <a:pt x="381" y="346"/>
                  </a:cubicBezTo>
                  <a:close/>
                </a:path>
              </a:pathLst>
            </a:custGeom>
            <a:solidFill>
              <a:srgbClr val="C9290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</p:spTree>
    <p:extLst>
      <p:ext uri="{BB962C8B-B14F-4D97-AF65-F5344CB8AC3E}">
        <p14:creationId xmlns:p14="http://schemas.microsoft.com/office/powerpoint/2010/main" val="180381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6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7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1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8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3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38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1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</p:bldLst>
      </p:timing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45151" y="0"/>
            <a:ext cx="901698" cy="365124"/>
            <a:chOff x="5645151" y="0"/>
            <a:chExt cx="901698" cy="365124"/>
          </a:xfrm>
          <a:solidFill>
            <a:srgbClr val="E70014"/>
          </a:solidFill>
        </p:grpSpPr>
        <p:sp>
          <p:nvSpPr>
            <p:cNvPr id="3" name="任意多边形 2"/>
            <p:cNvSpPr/>
            <p:nvPr/>
          </p:nvSpPr>
          <p:spPr>
            <a:xfrm>
              <a:off x="5730876" y="0"/>
              <a:ext cx="730248" cy="365124"/>
            </a:xfrm>
            <a:custGeom>
              <a:avLst/>
              <a:gdLst>
                <a:gd name="connsiteX0" fmla="*/ 0 w 5132855"/>
                <a:gd name="connsiteY0" fmla="*/ 0 h 2566429"/>
                <a:gd name="connsiteX1" fmla="*/ 5132855 w 5132855"/>
                <a:gd name="connsiteY1" fmla="*/ 0 h 2566429"/>
                <a:gd name="connsiteX2" fmla="*/ 2566428 w 5132855"/>
                <a:gd name="connsiteY2" fmla="*/ 2566429 h 2566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2855" h="2566429">
                  <a:moveTo>
                    <a:pt x="0" y="0"/>
                  </a:moveTo>
                  <a:lnTo>
                    <a:pt x="5132855" y="0"/>
                  </a:lnTo>
                  <a:lnTo>
                    <a:pt x="2566428" y="25664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645151" y="0"/>
              <a:ext cx="901698" cy="258764"/>
              <a:chOff x="5634038" y="0"/>
              <a:chExt cx="901698" cy="258764"/>
            </a:xfrm>
            <a:grpFill/>
          </p:grpSpPr>
          <p:cxnSp>
            <p:nvCxnSpPr>
              <p:cNvPr id="5" name="直接连接符 4"/>
              <p:cNvCxnSpPr/>
              <p:nvPr userDrawn="1"/>
            </p:nvCxnSpPr>
            <p:spPr>
              <a:xfrm>
                <a:off x="5634038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直接连接符 5"/>
              <p:cNvCxnSpPr/>
              <p:nvPr userDrawn="1"/>
            </p:nvCxnSpPr>
            <p:spPr>
              <a:xfrm flipH="1">
                <a:off x="6276972" y="0"/>
                <a:ext cx="258764" cy="258764"/>
              </a:xfrm>
              <a:prstGeom prst="line">
                <a:avLst/>
              </a:prstGeom>
              <a:grpFill/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TextBox 6"/>
          <p:cNvSpPr txBox="1"/>
          <p:nvPr/>
        </p:nvSpPr>
        <p:spPr>
          <a:xfrm>
            <a:off x="4943078" y="404664"/>
            <a:ext cx="2376264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1050" dirty="0">
                <a:solidFill>
                  <a:schemeClr val="bg1">
                    <a:lumMod val="65000"/>
                  </a:schemeClr>
                </a:solidFill>
              </a:rPr>
              <a:t>FINANCIAL DATA</a:t>
            </a:r>
            <a:endParaRPr lang="en-US" altLang="zh-CN" sz="1050" dirty="0">
              <a:solidFill>
                <a:schemeClr val="bg1">
                  <a:lumMod val="65000"/>
                </a:schemeClr>
              </a:solidFill>
              <a:latin typeface="造字工房形黑（非商用）粗体" pitchFamily="50" charset="-122"/>
              <a:ea typeface="造字工房形黑（非商用）粗体" pitchFamily="50" charset="-122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 rot="16200000">
            <a:off x="3573191" y="4573242"/>
            <a:ext cx="5045619" cy="44719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pFill/>
          <a:ln w="9525">
            <a:solidFill>
              <a:srgbClr val="E7001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 rot="16200000">
            <a:off x="5497624" y="2566749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7001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 rot="16200000">
            <a:off x="7695481" y="32561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7001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16200000">
            <a:off x="9292333" y="48184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7001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 flipH="1">
            <a:off x="3266189" y="32561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7001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 flipH="1">
            <a:off x="1669337" y="48184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E70014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90667" y="3825776"/>
            <a:ext cx="2349784" cy="818880"/>
            <a:chOff x="9038448" y="2086375"/>
            <a:chExt cx="2349784" cy="818880"/>
          </a:xfrm>
        </p:grpSpPr>
        <p:sp>
          <p:nvSpPr>
            <p:cNvPr id="15" name="文本框 9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16" name="文本框 10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400" spc="1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709520" y="2260131"/>
            <a:ext cx="2349784" cy="818880"/>
            <a:chOff x="9038448" y="2086375"/>
            <a:chExt cx="2349784" cy="818880"/>
          </a:xfrm>
        </p:grpSpPr>
        <p:sp>
          <p:nvSpPr>
            <p:cNvPr id="18" name="文本框 12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19" name="文本框 13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871070" y="1556792"/>
            <a:ext cx="2349784" cy="795477"/>
            <a:chOff x="9038448" y="2086375"/>
            <a:chExt cx="2349784" cy="795477"/>
          </a:xfrm>
        </p:grpSpPr>
        <p:sp>
          <p:nvSpPr>
            <p:cNvPr id="21" name="文本框 15"/>
            <p:cNvSpPr txBox="1"/>
            <p:nvPr/>
          </p:nvSpPr>
          <p:spPr bwMode="auto">
            <a:xfrm>
              <a:off x="9127659" y="2332791"/>
              <a:ext cx="2171362" cy="54906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22" name="文本框 16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521705" y="2254449"/>
            <a:ext cx="2349784" cy="818880"/>
            <a:chOff x="9038448" y="2086375"/>
            <a:chExt cx="2349784" cy="818880"/>
          </a:xfrm>
        </p:grpSpPr>
        <p:sp>
          <p:nvSpPr>
            <p:cNvPr id="24" name="文本框 18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25" name="文本框 19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362007" y="3807796"/>
            <a:ext cx="2349784" cy="818880"/>
            <a:chOff x="9038448" y="2086375"/>
            <a:chExt cx="2349784" cy="818880"/>
          </a:xfrm>
        </p:grpSpPr>
        <p:sp>
          <p:nvSpPr>
            <p:cNvPr id="27" name="文本框 21"/>
            <p:cNvSpPr txBox="1"/>
            <p:nvPr/>
          </p:nvSpPr>
          <p:spPr bwMode="auto">
            <a:xfrm>
              <a:off x="9038448" y="2332791"/>
              <a:ext cx="2171362" cy="5724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</a:t>
              </a:r>
            </a:p>
          </p:txBody>
        </p:sp>
        <p:sp>
          <p:nvSpPr>
            <p:cNvPr id="28" name="文本框 22"/>
            <p:cNvSpPr txBox="1"/>
            <p:nvPr/>
          </p:nvSpPr>
          <p:spPr bwMode="auto">
            <a:xfrm>
              <a:off x="9038448" y="2086375"/>
              <a:ext cx="234978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INFOGRAPHIC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791462" y="5069186"/>
            <a:ext cx="952500" cy="559160"/>
            <a:chOff x="5961444" y="1763817"/>
            <a:chExt cx="952500" cy="559160"/>
          </a:xfrm>
        </p:grpSpPr>
        <p:sp>
          <p:nvSpPr>
            <p:cNvPr id="30" name="文本框 24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5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83794" y="3475250"/>
            <a:ext cx="952500" cy="559160"/>
            <a:chOff x="5961444" y="1763817"/>
            <a:chExt cx="952500" cy="559160"/>
          </a:xfrm>
        </p:grpSpPr>
        <p:sp>
          <p:nvSpPr>
            <p:cNvPr id="33" name="文本框 27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28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617363" y="2821254"/>
            <a:ext cx="952500" cy="559160"/>
            <a:chOff x="5961444" y="1763817"/>
            <a:chExt cx="952500" cy="559160"/>
          </a:xfrm>
        </p:grpSpPr>
        <p:sp>
          <p:nvSpPr>
            <p:cNvPr id="36" name="文本框 30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7" name="文本框 31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817606" y="3457280"/>
            <a:ext cx="952500" cy="559160"/>
            <a:chOff x="5961444" y="1763817"/>
            <a:chExt cx="952500" cy="559160"/>
          </a:xfrm>
        </p:grpSpPr>
        <p:sp>
          <p:nvSpPr>
            <p:cNvPr id="39" name="文本框 33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414458" y="5065267"/>
            <a:ext cx="952500" cy="559160"/>
            <a:chOff x="5961444" y="1763817"/>
            <a:chExt cx="952500" cy="559160"/>
          </a:xfrm>
        </p:grpSpPr>
        <p:sp>
          <p:nvSpPr>
            <p:cNvPr id="42" name="文本框 36"/>
            <p:cNvSpPr txBox="1"/>
            <p:nvPr/>
          </p:nvSpPr>
          <p:spPr>
            <a:xfrm flipH="1">
              <a:off x="5961444" y="1763817"/>
              <a:ext cx="9525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8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37"/>
            <p:cNvSpPr txBox="1"/>
            <p:nvPr/>
          </p:nvSpPr>
          <p:spPr>
            <a:xfrm flipH="1">
              <a:off x="6189054" y="2138311"/>
              <a:ext cx="51156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OPTION</a:t>
              </a:r>
              <a:endParaRPr lang="zh-CN" altLang="en-US" sz="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38"/>
          <p:cNvSpPr txBox="1"/>
          <p:nvPr/>
        </p:nvSpPr>
        <p:spPr>
          <a:xfrm>
            <a:off x="4737880" y="5214243"/>
            <a:ext cx="27162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E70014"/>
                </a:solidFill>
                <a:cs typeface="+mn-ea"/>
                <a:sym typeface="+mn-lt"/>
              </a:rPr>
              <a:t>Work</a:t>
            </a:r>
          </a:p>
          <a:p>
            <a:pPr algn="ctr"/>
            <a:r>
              <a:rPr lang="en-US" altLang="zh-CN" sz="3600" dirty="0">
                <a:solidFill>
                  <a:srgbClr val="E70014"/>
                </a:solidFill>
                <a:cs typeface="+mn-ea"/>
                <a:sym typeface="+mn-lt"/>
              </a:rPr>
              <a:t>INTEROPSED</a:t>
            </a:r>
            <a:endParaRPr lang="zh-CN" altLang="en-US" sz="3600" dirty="0">
              <a:solidFill>
                <a:srgbClr val="E70014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915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7" presetID="2" presetClass="entr" presetSubtype="4" accel="6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60000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60000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60000" fill="hold" grpId="0" nodeType="withEffect" p14:presetBounceEnd="4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60000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7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950"/>
                                </p:stCondLst>
                                <p:childTnLst>
                                  <p:par>
                                    <p:cTn id="7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8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17" presetID="2" presetClass="entr" presetSubtype="4" accel="6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accel="6000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accel="6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accel="6000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accel="6000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3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450"/>
                                </p:stCondLst>
                                <p:childTnLst>
                                  <p:par>
                                    <p:cTn id="4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4450"/>
                                </p:stCondLst>
                                <p:childTnLst>
                                  <p:par>
                                    <p:cTn id="5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950"/>
                                </p:stCondLst>
                                <p:childTnLst>
                                  <p:par>
                                    <p:cTn id="5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450"/>
                                </p:stCondLst>
                                <p:childTnLst>
                                  <p:par>
                                    <p:cTn id="6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950"/>
                                </p:stCondLst>
                                <p:childTnLst>
                                  <p:par>
                                    <p:cTn id="6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6450"/>
                                </p:stCondLst>
                                <p:childTnLst>
                                  <p:par>
                                    <p:cTn id="7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950"/>
                                </p:stCondLst>
                                <p:childTnLst>
                                  <p:par>
                                    <p:cTn id="7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450"/>
                                </p:stCondLst>
                                <p:childTnLst>
                                  <p:par>
                                    <p:cTn id="84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44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PA-组合 21"/>
          <p:cNvGrpSpPr/>
          <p:nvPr>
            <p:custDataLst>
              <p:tags r:id="rId1"/>
            </p:custDataLst>
          </p:nvPr>
        </p:nvGrpSpPr>
        <p:grpSpPr>
          <a:xfrm>
            <a:off x="6223417" y="2484720"/>
            <a:ext cx="5683770" cy="3934835"/>
            <a:chOff x="1066800" y="2622550"/>
            <a:chExt cx="4870938" cy="3372117"/>
          </a:xfrm>
        </p:grpSpPr>
        <p:sp>
          <p:nvSpPr>
            <p:cNvPr id="23" name="PA-任意多边形 5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1424463" y="4239971"/>
              <a:ext cx="832990" cy="1754696"/>
            </a:xfrm>
            <a:custGeom>
              <a:avLst/>
              <a:gdLst>
                <a:gd name="T0" fmla="*/ 0 w 1785"/>
                <a:gd name="T1" fmla="*/ 1551 h 3758"/>
                <a:gd name="T2" fmla="*/ 0 w 1785"/>
                <a:gd name="T3" fmla="*/ 3758 h 3758"/>
                <a:gd name="T4" fmla="*/ 1785 w 1785"/>
                <a:gd name="T5" fmla="*/ 3758 h 3758"/>
                <a:gd name="T6" fmla="*/ 1785 w 1785"/>
                <a:gd name="T7" fmla="*/ 248 h 3758"/>
                <a:gd name="T8" fmla="*/ 1538 w 1785"/>
                <a:gd name="T9" fmla="*/ 0 h 3758"/>
                <a:gd name="T10" fmla="*/ 1538 w 1785"/>
                <a:gd name="T11" fmla="*/ 0 h 3758"/>
                <a:gd name="T12" fmla="*/ 1004 w 1785"/>
                <a:gd name="T13" fmla="*/ 539 h 3758"/>
                <a:gd name="T14" fmla="*/ 505 w 1785"/>
                <a:gd name="T15" fmla="*/ 1044 h 3758"/>
                <a:gd name="T16" fmla="*/ 0 w 1785"/>
                <a:gd name="T17" fmla="*/ 1551 h 3758"/>
                <a:gd name="T18" fmla="*/ 0 w 1785"/>
                <a:gd name="T19" fmla="*/ 1551 h 37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85" h="3758">
                  <a:moveTo>
                    <a:pt x="0" y="1551"/>
                  </a:moveTo>
                  <a:lnTo>
                    <a:pt x="0" y="3758"/>
                  </a:lnTo>
                  <a:lnTo>
                    <a:pt x="1785" y="3758"/>
                  </a:lnTo>
                  <a:lnTo>
                    <a:pt x="1785" y="248"/>
                  </a:lnTo>
                  <a:lnTo>
                    <a:pt x="1538" y="0"/>
                  </a:lnTo>
                  <a:lnTo>
                    <a:pt x="1538" y="0"/>
                  </a:lnTo>
                  <a:lnTo>
                    <a:pt x="1004" y="539"/>
                  </a:lnTo>
                  <a:lnTo>
                    <a:pt x="505" y="1044"/>
                  </a:lnTo>
                  <a:lnTo>
                    <a:pt x="0" y="1551"/>
                  </a:lnTo>
                  <a:lnTo>
                    <a:pt x="0" y="1551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4" name="PA-任意多边形 6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425545" y="4111100"/>
              <a:ext cx="832990" cy="1883567"/>
            </a:xfrm>
            <a:custGeom>
              <a:avLst/>
              <a:gdLst>
                <a:gd name="T0" fmla="*/ 0 w 1785"/>
                <a:gd name="T1" fmla="*/ 885 h 4035"/>
                <a:gd name="T2" fmla="*/ 0 w 1785"/>
                <a:gd name="T3" fmla="*/ 4035 h 4035"/>
                <a:gd name="T4" fmla="*/ 1785 w 1785"/>
                <a:gd name="T5" fmla="*/ 4035 h 4035"/>
                <a:gd name="T6" fmla="*/ 1785 w 1785"/>
                <a:gd name="T7" fmla="*/ 0 h 4035"/>
                <a:gd name="T8" fmla="*/ 450 w 1785"/>
                <a:gd name="T9" fmla="*/ 1335 h 4035"/>
                <a:gd name="T10" fmla="*/ 0 w 1785"/>
                <a:gd name="T11" fmla="*/ 885 h 40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035">
                  <a:moveTo>
                    <a:pt x="0" y="885"/>
                  </a:moveTo>
                  <a:lnTo>
                    <a:pt x="0" y="4035"/>
                  </a:lnTo>
                  <a:lnTo>
                    <a:pt x="1785" y="4035"/>
                  </a:lnTo>
                  <a:lnTo>
                    <a:pt x="1785" y="0"/>
                  </a:lnTo>
                  <a:lnTo>
                    <a:pt x="450" y="1335"/>
                  </a:lnTo>
                  <a:lnTo>
                    <a:pt x="0" y="885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5" name="PA-任意多边形 7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3420091" y="3609625"/>
              <a:ext cx="833924" cy="2385042"/>
            </a:xfrm>
            <a:custGeom>
              <a:avLst/>
              <a:gdLst>
                <a:gd name="T0" fmla="*/ 0 w 1785"/>
                <a:gd name="T1" fmla="*/ 727 h 5107"/>
                <a:gd name="T2" fmla="*/ 0 w 1785"/>
                <a:gd name="T3" fmla="*/ 5107 h 5107"/>
                <a:gd name="T4" fmla="*/ 1785 w 1785"/>
                <a:gd name="T5" fmla="*/ 5107 h 5107"/>
                <a:gd name="T6" fmla="*/ 1785 w 1785"/>
                <a:gd name="T7" fmla="*/ 1057 h 5107"/>
                <a:gd name="T8" fmla="*/ 727 w 1785"/>
                <a:gd name="T9" fmla="*/ 0 h 5107"/>
                <a:gd name="T10" fmla="*/ 0 w 1785"/>
                <a:gd name="T11" fmla="*/ 727 h 5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5107">
                  <a:moveTo>
                    <a:pt x="0" y="727"/>
                  </a:moveTo>
                  <a:lnTo>
                    <a:pt x="0" y="5107"/>
                  </a:lnTo>
                  <a:lnTo>
                    <a:pt x="1785" y="5107"/>
                  </a:lnTo>
                  <a:lnTo>
                    <a:pt x="1785" y="1057"/>
                  </a:lnTo>
                  <a:lnTo>
                    <a:pt x="727" y="0"/>
                  </a:lnTo>
                  <a:lnTo>
                    <a:pt x="0" y="727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6" name="PA-任意多边形 8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442652" y="3284646"/>
              <a:ext cx="833924" cy="2710020"/>
            </a:xfrm>
            <a:custGeom>
              <a:avLst/>
              <a:gdLst>
                <a:gd name="T0" fmla="*/ 0 w 1786"/>
                <a:gd name="T1" fmla="*/ 1784 h 5805"/>
                <a:gd name="T2" fmla="*/ 0 w 1786"/>
                <a:gd name="T3" fmla="*/ 5805 h 5805"/>
                <a:gd name="T4" fmla="*/ 1786 w 1786"/>
                <a:gd name="T5" fmla="*/ 5805 h 5805"/>
                <a:gd name="T6" fmla="*/ 1786 w 1786"/>
                <a:gd name="T7" fmla="*/ 0 h 5805"/>
                <a:gd name="T8" fmla="*/ 0 w 1786"/>
                <a:gd name="T9" fmla="*/ 1784 h 58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6" h="5805">
                  <a:moveTo>
                    <a:pt x="0" y="1784"/>
                  </a:moveTo>
                  <a:lnTo>
                    <a:pt x="0" y="5805"/>
                  </a:lnTo>
                  <a:lnTo>
                    <a:pt x="1786" y="5805"/>
                  </a:lnTo>
                  <a:lnTo>
                    <a:pt x="1786" y="0"/>
                  </a:lnTo>
                  <a:lnTo>
                    <a:pt x="0" y="1784"/>
                  </a:lnTo>
                  <a:close/>
                </a:path>
              </a:pathLst>
            </a:custGeom>
            <a:solidFill>
              <a:srgbClr val="E7001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  <p:sp>
          <p:nvSpPr>
            <p:cNvPr id="27" name="PA-任意多边形 9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1066800" y="2622550"/>
              <a:ext cx="4870938" cy="2692277"/>
            </a:xfrm>
            <a:custGeom>
              <a:avLst/>
              <a:gdLst>
                <a:gd name="T0" fmla="*/ 10425 w 10432"/>
                <a:gd name="T1" fmla="*/ 129 h 5766"/>
                <a:gd name="T2" fmla="*/ 10415 w 10432"/>
                <a:gd name="T3" fmla="*/ 101 h 5766"/>
                <a:gd name="T4" fmla="*/ 10402 w 10432"/>
                <a:gd name="T5" fmla="*/ 80 h 5766"/>
                <a:gd name="T6" fmla="*/ 10353 w 10432"/>
                <a:gd name="T7" fmla="*/ 29 h 5766"/>
                <a:gd name="T8" fmla="*/ 10331 w 10432"/>
                <a:gd name="T9" fmla="*/ 18 h 5766"/>
                <a:gd name="T10" fmla="*/ 10304 w 10432"/>
                <a:gd name="T11" fmla="*/ 8 h 5766"/>
                <a:gd name="T12" fmla="*/ 10270 w 10432"/>
                <a:gd name="T13" fmla="*/ 0 h 5766"/>
                <a:gd name="T14" fmla="*/ 9334 w 10432"/>
                <a:gd name="T15" fmla="*/ 0 h 5766"/>
                <a:gd name="T16" fmla="*/ 9266 w 10432"/>
                <a:gd name="T17" fmla="*/ 21 h 5766"/>
                <a:gd name="T18" fmla="*/ 9214 w 10432"/>
                <a:gd name="T19" fmla="*/ 65 h 5766"/>
                <a:gd name="T20" fmla="*/ 9180 w 10432"/>
                <a:gd name="T21" fmla="*/ 127 h 5766"/>
                <a:gd name="T22" fmla="*/ 9172 w 10432"/>
                <a:gd name="T23" fmla="*/ 180 h 5766"/>
                <a:gd name="T24" fmla="*/ 9186 w 10432"/>
                <a:gd name="T25" fmla="*/ 249 h 5766"/>
                <a:gd name="T26" fmla="*/ 9226 w 10432"/>
                <a:gd name="T27" fmla="*/ 307 h 5766"/>
                <a:gd name="T28" fmla="*/ 9282 w 10432"/>
                <a:gd name="T29" fmla="*/ 345 h 5766"/>
                <a:gd name="T30" fmla="*/ 9352 w 10432"/>
                <a:gd name="T31" fmla="*/ 359 h 5766"/>
                <a:gd name="T32" fmla="*/ 5895 w 10432"/>
                <a:gd name="T33" fmla="*/ 1987 h 5766"/>
                <a:gd name="T34" fmla="*/ 5836 w 10432"/>
                <a:gd name="T35" fmla="*/ 1949 h 5766"/>
                <a:gd name="T36" fmla="*/ 5767 w 10432"/>
                <a:gd name="T37" fmla="*/ 1936 h 5766"/>
                <a:gd name="T38" fmla="*/ 5699 w 10432"/>
                <a:gd name="T39" fmla="*/ 1949 h 5766"/>
                <a:gd name="T40" fmla="*/ 5640 w 10432"/>
                <a:gd name="T41" fmla="*/ 1987 h 5766"/>
                <a:gd name="T42" fmla="*/ 2417 w 10432"/>
                <a:gd name="T43" fmla="*/ 3325 h 5766"/>
                <a:gd name="T44" fmla="*/ 2355 w 10432"/>
                <a:gd name="T45" fmla="*/ 3292 h 5766"/>
                <a:gd name="T46" fmla="*/ 2303 w 10432"/>
                <a:gd name="T47" fmla="*/ 3285 h 5766"/>
                <a:gd name="T48" fmla="*/ 2266 w 10432"/>
                <a:gd name="T49" fmla="*/ 3287 h 5766"/>
                <a:gd name="T50" fmla="*/ 2201 w 10432"/>
                <a:gd name="T51" fmla="*/ 3316 h 5766"/>
                <a:gd name="T52" fmla="*/ 1536 w 10432"/>
                <a:gd name="T53" fmla="*/ 3984 h 5766"/>
                <a:gd name="T54" fmla="*/ 172 w 10432"/>
                <a:gd name="T55" fmla="*/ 5349 h 5766"/>
                <a:gd name="T56" fmla="*/ 66 w 10432"/>
                <a:gd name="T57" fmla="*/ 5448 h 5766"/>
                <a:gd name="T58" fmla="*/ 28 w 10432"/>
                <a:gd name="T59" fmla="*/ 5490 h 5766"/>
                <a:gd name="T60" fmla="*/ 6 w 10432"/>
                <a:gd name="T61" fmla="*/ 5542 h 5766"/>
                <a:gd name="T62" fmla="*/ 0 w 10432"/>
                <a:gd name="T63" fmla="*/ 5600 h 5766"/>
                <a:gd name="T64" fmla="*/ 8 w 10432"/>
                <a:gd name="T65" fmla="*/ 5644 h 5766"/>
                <a:gd name="T66" fmla="*/ 35 w 10432"/>
                <a:gd name="T67" fmla="*/ 5694 h 5766"/>
                <a:gd name="T68" fmla="*/ 76 w 10432"/>
                <a:gd name="T69" fmla="*/ 5734 h 5766"/>
                <a:gd name="T70" fmla="*/ 125 w 10432"/>
                <a:gd name="T71" fmla="*/ 5758 h 5766"/>
                <a:gd name="T72" fmla="*/ 180 w 10432"/>
                <a:gd name="T73" fmla="*/ 5766 h 5766"/>
                <a:gd name="T74" fmla="*/ 223 w 10432"/>
                <a:gd name="T75" fmla="*/ 5762 h 5766"/>
                <a:gd name="T76" fmla="*/ 259 w 10432"/>
                <a:gd name="T77" fmla="*/ 5747 h 5766"/>
                <a:gd name="T78" fmla="*/ 392 w 10432"/>
                <a:gd name="T79" fmla="*/ 5635 h 5766"/>
                <a:gd name="T80" fmla="*/ 1151 w 10432"/>
                <a:gd name="T81" fmla="*/ 4883 h 5766"/>
                <a:gd name="T82" fmla="*/ 3233 w 10432"/>
                <a:gd name="T83" fmla="*/ 4649 h 5766"/>
                <a:gd name="T84" fmla="*/ 3292 w 10432"/>
                <a:gd name="T85" fmla="*/ 4688 h 5766"/>
                <a:gd name="T86" fmla="*/ 3360 w 10432"/>
                <a:gd name="T87" fmla="*/ 4702 h 5766"/>
                <a:gd name="T88" fmla="*/ 3428 w 10432"/>
                <a:gd name="T89" fmla="*/ 4688 h 5766"/>
                <a:gd name="T90" fmla="*/ 3487 w 10432"/>
                <a:gd name="T91" fmla="*/ 4649 h 5766"/>
                <a:gd name="T92" fmla="*/ 6928 w 10432"/>
                <a:gd name="T93" fmla="*/ 3528 h 5766"/>
                <a:gd name="T94" fmla="*/ 6990 w 10432"/>
                <a:gd name="T95" fmla="*/ 3559 h 5766"/>
                <a:gd name="T96" fmla="*/ 7059 w 10432"/>
                <a:gd name="T97" fmla="*/ 3566 h 5766"/>
                <a:gd name="T98" fmla="*/ 7127 w 10432"/>
                <a:gd name="T99" fmla="*/ 3547 h 5766"/>
                <a:gd name="T100" fmla="*/ 10073 w 10432"/>
                <a:gd name="T101" fmla="*/ 614 h 5766"/>
                <a:gd name="T102" fmla="*/ 10077 w 10432"/>
                <a:gd name="T103" fmla="*/ 1116 h 5766"/>
                <a:gd name="T104" fmla="*/ 10104 w 10432"/>
                <a:gd name="T105" fmla="*/ 1181 h 5766"/>
                <a:gd name="T106" fmla="*/ 10152 w 10432"/>
                <a:gd name="T107" fmla="*/ 1229 h 5766"/>
                <a:gd name="T108" fmla="*/ 10216 w 10432"/>
                <a:gd name="T109" fmla="*/ 1255 h 5766"/>
                <a:gd name="T110" fmla="*/ 10271 w 10432"/>
                <a:gd name="T111" fmla="*/ 1258 h 5766"/>
                <a:gd name="T112" fmla="*/ 10339 w 10432"/>
                <a:gd name="T113" fmla="*/ 1237 h 5766"/>
                <a:gd name="T114" fmla="*/ 10391 w 10432"/>
                <a:gd name="T115" fmla="*/ 1193 h 5766"/>
                <a:gd name="T116" fmla="*/ 10425 w 10432"/>
                <a:gd name="T117" fmla="*/ 1133 h 5766"/>
                <a:gd name="T118" fmla="*/ 10432 w 10432"/>
                <a:gd name="T119" fmla="*/ 180 h 5766"/>
                <a:gd name="T120" fmla="*/ 10429 w 10432"/>
                <a:gd name="T121" fmla="*/ 145 h 5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32" h="5766">
                  <a:moveTo>
                    <a:pt x="10429" y="145"/>
                  </a:moveTo>
                  <a:lnTo>
                    <a:pt x="10429" y="145"/>
                  </a:lnTo>
                  <a:lnTo>
                    <a:pt x="10425" y="129"/>
                  </a:lnTo>
                  <a:lnTo>
                    <a:pt x="10425" y="129"/>
                  </a:lnTo>
                  <a:lnTo>
                    <a:pt x="10422" y="119"/>
                  </a:lnTo>
                  <a:lnTo>
                    <a:pt x="10419" y="111"/>
                  </a:lnTo>
                  <a:lnTo>
                    <a:pt x="10419" y="111"/>
                  </a:lnTo>
                  <a:lnTo>
                    <a:pt x="10415" y="101"/>
                  </a:lnTo>
                  <a:lnTo>
                    <a:pt x="10409" y="93"/>
                  </a:lnTo>
                  <a:lnTo>
                    <a:pt x="10409" y="93"/>
                  </a:lnTo>
                  <a:lnTo>
                    <a:pt x="10402" y="80"/>
                  </a:lnTo>
                  <a:lnTo>
                    <a:pt x="10402" y="80"/>
                  </a:lnTo>
                  <a:lnTo>
                    <a:pt x="10391" y="66"/>
                  </a:lnTo>
                  <a:lnTo>
                    <a:pt x="10380" y="52"/>
                  </a:lnTo>
                  <a:lnTo>
                    <a:pt x="10367" y="41"/>
                  </a:lnTo>
                  <a:lnTo>
                    <a:pt x="10353" y="29"/>
                  </a:lnTo>
                  <a:lnTo>
                    <a:pt x="10353" y="29"/>
                  </a:lnTo>
                  <a:lnTo>
                    <a:pt x="10339" y="22"/>
                  </a:lnTo>
                  <a:lnTo>
                    <a:pt x="10339" y="22"/>
                  </a:lnTo>
                  <a:lnTo>
                    <a:pt x="10331" y="18"/>
                  </a:lnTo>
                  <a:lnTo>
                    <a:pt x="10322" y="14"/>
                  </a:lnTo>
                  <a:lnTo>
                    <a:pt x="10322" y="14"/>
                  </a:lnTo>
                  <a:lnTo>
                    <a:pt x="10312" y="10"/>
                  </a:lnTo>
                  <a:lnTo>
                    <a:pt x="10304" y="8"/>
                  </a:lnTo>
                  <a:lnTo>
                    <a:pt x="10304" y="8"/>
                  </a:lnTo>
                  <a:lnTo>
                    <a:pt x="10288" y="3"/>
                  </a:lnTo>
                  <a:lnTo>
                    <a:pt x="10288" y="3"/>
                  </a:lnTo>
                  <a:lnTo>
                    <a:pt x="10270" y="0"/>
                  </a:lnTo>
                  <a:lnTo>
                    <a:pt x="10253" y="0"/>
                  </a:lnTo>
                  <a:lnTo>
                    <a:pt x="9352" y="0"/>
                  </a:lnTo>
                  <a:lnTo>
                    <a:pt x="9352" y="0"/>
                  </a:lnTo>
                  <a:lnTo>
                    <a:pt x="9334" y="0"/>
                  </a:lnTo>
                  <a:lnTo>
                    <a:pt x="9316" y="3"/>
                  </a:lnTo>
                  <a:lnTo>
                    <a:pt x="9299" y="8"/>
                  </a:lnTo>
                  <a:lnTo>
                    <a:pt x="9282" y="14"/>
                  </a:lnTo>
                  <a:lnTo>
                    <a:pt x="9266" y="21"/>
                  </a:lnTo>
                  <a:lnTo>
                    <a:pt x="9252" y="31"/>
                  </a:lnTo>
                  <a:lnTo>
                    <a:pt x="9238" y="41"/>
                  </a:lnTo>
                  <a:lnTo>
                    <a:pt x="9226" y="52"/>
                  </a:lnTo>
                  <a:lnTo>
                    <a:pt x="9214" y="65"/>
                  </a:lnTo>
                  <a:lnTo>
                    <a:pt x="9203" y="79"/>
                  </a:lnTo>
                  <a:lnTo>
                    <a:pt x="9195" y="94"/>
                  </a:lnTo>
                  <a:lnTo>
                    <a:pt x="9186" y="110"/>
                  </a:lnTo>
                  <a:lnTo>
                    <a:pt x="9180" y="127"/>
                  </a:lnTo>
                  <a:lnTo>
                    <a:pt x="9176" y="143"/>
                  </a:lnTo>
                  <a:lnTo>
                    <a:pt x="9173" y="160"/>
                  </a:lnTo>
                  <a:lnTo>
                    <a:pt x="9172" y="180"/>
                  </a:lnTo>
                  <a:lnTo>
                    <a:pt x="9172" y="180"/>
                  </a:lnTo>
                  <a:lnTo>
                    <a:pt x="9173" y="198"/>
                  </a:lnTo>
                  <a:lnTo>
                    <a:pt x="9176" y="215"/>
                  </a:lnTo>
                  <a:lnTo>
                    <a:pt x="9180" y="234"/>
                  </a:lnTo>
                  <a:lnTo>
                    <a:pt x="9186" y="249"/>
                  </a:lnTo>
                  <a:lnTo>
                    <a:pt x="9195" y="265"/>
                  </a:lnTo>
                  <a:lnTo>
                    <a:pt x="9203" y="280"/>
                  </a:lnTo>
                  <a:lnTo>
                    <a:pt x="9214" y="294"/>
                  </a:lnTo>
                  <a:lnTo>
                    <a:pt x="9226" y="307"/>
                  </a:lnTo>
                  <a:lnTo>
                    <a:pt x="9238" y="318"/>
                  </a:lnTo>
                  <a:lnTo>
                    <a:pt x="9252" y="328"/>
                  </a:lnTo>
                  <a:lnTo>
                    <a:pt x="9266" y="338"/>
                  </a:lnTo>
                  <a:lnTo>
                    <a:pt x="9282" y="345"/>
                  </a:lnTo>
                  <a:lnTo>
                    <a:pt x="9299" y="352"/>
                  </a:lnTo>
                  <a:lnTo>
                    <a:pt x="9316" y="356"/>
                  </a:lnTo>
                  <a:lnTo>
                    <a:pt x="9334" y="359"/>
                  </a:lnTo>
                  <a:lnTo>
                    <a:pt x="9352" y="359"/>
                  </a:lnTo>
                  <a:lnTo>
                    <a:pt x="9818" y="359"/>
                  </a:lnTo>
                  <a:lnTo>
                    <a:pt x="7043" y="3135"/>
                  </a:lnTo>
                  <a:lnTo>
                    <a:pt x="5895" y="1987"/>
                  </a:lnTo>
                  <a:lnTo>
                    <a:pt x="5895" y="1987"/>
                  </a:lnTo>
                  <a:lnTo>
                    <a:pt x="5881" y="1975"/>
                  </a:lnTo>
                  <a:lnTo>
                    <a:pt x="5867" y="1966"/>
                  </a:lnTo>
                  <a:lnTo>
                    <a:pt x="5852" y="1956"/>
                  </a:lnTo>
                  <a:lnTo>
                    <a:pt x="5836" y="1949"/>
                  </a:lnTo>
                  <a:lnTo>
                    <a:pt x="5819" y="1943"/>
                  </a:lnTo>
                  <a:lnTo>
                    <a:pt x="5802" y="1940"/>
                  </a:lnTo>
                  <a:lnTo>
                    <a:pt x="5785" y="1937"/>
                  </a:lnTo>
                  <a:lnTo>
                    <a:pt x="5767" y="1936"/>
                  </a:lnTo>
                  <a:lnTo>
                    <a:pt x="5750" y="1937"/>
                  </a:lnTo>
                  <a:lnTo>
                    <a:pt x="5733" y="1940"/>
                  </a:lnTo>
                  <a:lnTo>
                    <a:pt x="5716" y="1943"/>
                  </a:lnTo>
                  <a:lnTo>
                    <a:pt x="5699" y="1949"/>
                  </a:lnTo>
                  <a:lnTo>
                    <a:pt x="5682" y="1956"/>
                  </a:lnTo>
                  <a:lnTo>
                    <a:pt x="5668" y="1966"/>
                  </a:lnTo>
                  <a:lnTo>
                    <a:pt x="5653" y="1975"/>
                  </a:lnTo>
                  <a:lnTo>
                    <a:pt x="5640" y="1987"/>
                  </a:lnTo>
                  <a:lnTo>
                    <a:pt x="3360" y="4267"/>
                  </a:lnTo>
                  <a:lnTo>
                    <a:pt x="2430" y="3337"/>
                  </a:lnTo>
                  <a:lnTo>
                    <a:pt x="2430" y="3337"/>
                  </a:lnTo>
                  <a:lnTo>
                    <a:pt x="2417" y="3325"/>
                  </a:lnTo>
                  <a:lnTo>
                    <a:pt x="2403" y="3314"/>
                  </a:lnTo>
                  <a:lnTo>
                    <a:pt x="2387" y="3306"/>
                  </a:lnTo>
                  <a:lnTo>
                    <a:pt x="2372" y="3297"/>
                  </a:lnTo>
                  <a:lnTo>
                    <a:pt x="2355" y="3292"/>
                  </a:lnTo>
                  <a:lnTo>
                    <a:pt x="2338" y="3287"/>
                  </a:lnTo>
                  <a:lnTo>
                    <a:pt x="2320" y="3285"/>
                  </a:lnTo>
                  <a:lnTo>
                    <a:pt x="2303" y="3285"/>
                  </a:lnTo>
                  <a:lnTo>
                    <a:pt x="2303" y="3285"/>
                  </a:lnTo>
                  <a:lnTo>
                    <a:pt x="2301" y="3285"/>
                  </a:lnTo>
                  <a:lnTo>
                    <a:pt x="2301" y="3285"/>
                  </a:lnTo>
                  <a:lnTo>
                    <a:pt x="2285" y="3285"/>
                  </a:lnTo>
                  <a:lnTo>
                    <a:pt x="2266" y="3287"/>
                  </a:lnTo>
                  <a:lnTo>
                    <a:pt x="2249" y="3292"/>
                  </a:lnTo>
                  <a:lnTo>
                    <a:pt x="2232" y="3299"/>
                  </a:lnTo>
                  <a:lnTo>
                    <a:pt x="2217" y="3306"/>
                  </a:lnTo>
                  <a:lnTo>
                    <a:pt x="2201" y="3316"/>
                  </a:lnTo>
                  <a:lnTo>
                    <a:pt x="2187" y="3325"/>
                  </a:lnTo>
                  <a:lnTo>
                    <a:pt x="2175" y="3338"/>
                  </a:lnTo>
                  <a:lnTo>
                    <a:pt x="2175" y="3338"/>
                  </a:lnTo>
                  <a:lnTo>
                    <a:pt x="1536" y="3984"/>
                  </a:lnTo>
                  <a:lnTo>
                    <a:pt x="881" y="4643"/>
                  </a:lnTo>
                  <a:lnTo>
                    <a:pt x="592" y="4933"/>
                  </a:lnTo>
                  <a:lnTo>
                    <a:pt x="350" y="5174"/>
                  </a:lnTo>
                  <a:lnTo>
                    <a:pt x="172" y="5349"/>
                  </a:lnTo>
                  <a:lnTo>
                    <a:pt x="114" y="5406"/>
                  </a:lnTo>
                  <a:lnTo>
                    <a:pt x="78" y="5438"/>
                  </a:lnTo>
                  <a:lnTo>
                    <a:pt x="78" y="5438"/>
                  </a:lnTo>
                  <a:lnTo>
                    <a:pt x="66" y="5448"/>
                  </a:lnTo>
                  <a:lnTo>
                    <a:pt x="55" y="5456"/>
                  </a:lnTo>
                  <a:lnTo>
                    <a:pt x="45" y="5468"/>
                  </a:lnTo>
                  <a:lnTo>
                    <a:pt x="37" y="5479"/>
                  </a:lnTo>
                  <a:lnTo>
                    <a:pt x="28" y="5490"/>
                  </a:lnTo>
                  <a:lnTo>
                    <a:pt x="21" y="5503"/>
                  </a:lnTo>
                  <a:lnTo>
                    <a:pt x="14" y="5515"/>
                  </a:lnTo>
                  <a:lnTo>
                    <a:pt x="10" y="5528"/>
                  </a:lnTo>
                  <a:lnTo>
                    <a:pt x="6" y="5542"/>
                  </a:lnTo>
                  <a:lnTo>
                    <a:pt x="3" y="5556"/>
                  </a:lnTo>
                  <a:lnTo>
                    <a:pt x="0" y="5570"/>
                  </a:lnTo>
                  <a:lnTo>
                    <a:pt x="0" y="5584"/>
                  </a:lnTo>
                  <a:lnTo>
                    <a:pt x="0" y="5600"/>
                  </a:lnTo>
                  <a:lnTo>
                    <a:pt x="1" y="5614"/>
                  </a:lnTo>
                  <a:lnTo>
                    <a:pt x="4" y="5628"/>
                  </a:lnTo>
                  <a:lnTo>
                    <a:pt x="8" y="5644"/>
                  </a:lnTo>
                  <a:lnTo>
                    <a:pt x="8" y="5644"/>
                  </a:lnTo>
                  <a:lnTo>
                    <a:pt x="14" y="5658"/>
                  </a:lnTo>
                  <a:lnTo>
                    <a:pt x="21" y="5670"/>
                  </a:lnTo>
                  <a:lnTo>
                    <a:pt x="28" y="5683"/>
                  </a:lnTo>
                  <a:lnTo>
                    <a:pt x="35" y="5694"/>
                  </a:lnTo>
                  <a:lnTo>
                    <a:pt x="45" y="5706"/>
                  </a:lnTo>
                  <a:lnTo>
                    <a:pt x="55" y="5716"/>
                  </a:lnTo>
                  <a:lnTo>
                    <a:pt x="65" y="5725"/>
                  </a:lnTo>
                  <a:lnTo>
                    <a:pt x="76" y="5734"/>
                  </a:lnTo>
                  <a:lnTo>
                    <a:pt x="87" y="5741"/>
                  </a:lnTo>
                  <a:lnTo>
                    <a:pt x="99" y="5748"/>
                  </a:lnTo>
                  <a:lnTo>
                    <a:pt x="111" y="5754"/>
                  </a:lnTo>
                  <a:lnTo>
                    <a:pt x="125" y="5758"/>
                  </a:lnTo>
                  <a:lnTo>
                    <a:pt x="138" y="5762"/>
                  </a:lnTo>
                  <a:lnTo>
                    <a:pt x="152" y="5765"/>
                  </a:lnTo>
                  <a:lnTo>
                    <a:pt x="166" y="5766"/>
                  </a:lnTo>
                  <a:lnTo>
                    <a:pt x="180" y="5766"/>
                  </a:lnTo>
                  <a:lnTo>
                    <a:pt x="180" y="5766"/>
                  </a:lnTo>
                  <a:lnTo>
                    <a:pt x="194" y="5766"/>
                  </a:lnTo>
                  <a:lnTo>
                    <a:pt x="209" y="5765"/>
                  </a:lnTo>
                  <a:lnTo>
                    <a:pt x="223" y="5762"/>
                  </a:lnTo>
                  <a:lnTo>
                    <a:pt x="237" y="5758"/>
                  </a:lnTo>
                  <a:lnTo>
                    <a:pt x="237" y="5758"/>
                  </a:lnTo>
                  <a:lnTo>
                    <a:pt x="247" y="5754"/>
                  </a:lnTo>
                  <a:lnTo>
                    <a:pt x="259" y="5747"/>
                  </a:lnTo>
                  <a:lnTo>
                    <a:pt x="278" y="5735"/>
                  </a:lnTo>
                  <a:lnTo>
                    <a:pt x="303" y="5714"/>
                  </a:lnTo>
                  <a:lnTo>
                    <a:pt x="340" y="5682"/>
                  </a:lnTo>
                  <a:lnTo>
                    <a:pt x="392" y="5635"/>
                  </a:lnTo>
                  <a:lnTo>
                    <a:pt x="459" y="5570"/>
                  </a:lnTo>
                  <a:lnTo>
                    <a:pt x="547" y="5486"/>
                  </a:lnTo>
                  <a:lnTo>
                    <a:pt x="792" y="5243"/>
                  </a:lnTo>
                  <a:lnTo>
                    <a:pt x="1151" y="4883"/>
                  </a:lnTo>
                  <a:lnTo>
                    <a:pt x="1648" y="4384"/>
                  </a:lnTo>
                  <a:lnTo>
                    <a:pt x="2303" y="3720"/>
                  </a:lnTo>
                  <a:lnTo>
                    <a:pt x="3233" y="4649"/>
                  </a:lnTo>
                  <a:lnTo>
                    <a:pt x="3233" y="4649"/>
                  </a:lnTo>
                  <a:lnTo>
                    <a:pt x="3246" y="4661"/>
                  </a:lnTo>
                  <a:lnTo>
                    <a:pt x="3261" y="4673"/>
                  </a:lnTo>
                  <a:lnTo>
                    <a:pt x="3277" y="4681"/>
                  </a:lnTo>
                  <a:lnTo>
                    <a:pt x="3292" y="4688"/>
                  </a:lnTo>
                  <a:lnTo>
                    <a:pt x="3309" y="4694"/>
                  </a:lnTo>
                  <a:lnTo>
                    <a:pt x="3326" y="4698"/>
                  </a:lnTo>
                  <a:lnTo>
                    <a:pt x="3343" y="4701"/>
                  </a:lnTo>
                  <a:lnTo>
                    <a:pt x="3360" y="4702"/>
                  </a:lnTo>
                  <a:lnTo>
                    <a:pt x="3377" y="4701"/>
                  </a:lnTo>
                  <a:lnTo>
                    <a:pt x="3394" y="4698"/>
                  </a:lnTo>
                  <a:lnTo>
                    <a:pt x="3411" y="4694"/>
                  </a:lnTo>
                  <a:lnTo>
                    <a:pt x="3428" y="4688"/>
                  </a:lnTo>
                  <a:lnTo>
                    <a:pt x="3443" y="4681"/>
                  </a:lnTo>
                  <a:lnTo>
                    <a:pt x="3459" y="4673"/>
                  </a:lnTo>
                  <a:lnTo>
                    <a:pt x="3474" y="4661"/>
                  </a:lnTo>
                  <a:lnTo>
                    <a:pt x="3487" y="4649"/>
                  </a:lnTo>
                  <a:lnTo>
                    <a:pt x="5767" y="2369"/>
                  </a:lnTo>
                  <a:lnTo>
                    <a:pt x="6916" y="3517"/>
                  </a:lnTo>
                  <a:lnTo>
                    <a:pt x="6916" y="3517"/>
                  </a:lnTo>
                  <a:lnTo>
                    <a:pt x="6928" y="3528"/>
                  </a:lnTo>
                  <a:lnTo>
                    <a:pt x="6942" y="3538"/>
                  </a:lnTo>
                  <a:lnTo>
                    <a:pt x="6958" y="3547"/>
                  </a:lnTo>
                  <a:lnTo>
                    <a:pt x="6973" y="3554"/>
                  </a:lnTo>
                  <a:lnTo>
                    <a:pt x="6990" y="3559"/>
                  </a:lnTo>
                  <a:lnTo>
                    <a:pt x="7007" y="3564"/>
                  </a:lnTo>
                  <a:lnTo>
                    <a:pt x="7026" y="3566"/>
                  </a:lnTo>
                  <a:lnTo>
                    <a:pt x="7043" y="3566"/>
                  </a:lnTo>
                  <a:lnTo>
                    <a:pt x="7059" y="3566"/>
                  </a:lnTo>
                  <a:lnTo>
                    <a:pt x="7078" y="3564"/>
                  </a:lnTo>
                  <a:lnTo>
                    <a:pt x="7095" y="3559"/>
                  </a:lnTo>
                  <a:lnTo>
                    <a:pt x="7112" y="3554"/>
                  </a:lnTo>
                  <a:lnTo>
                    <a:pt x="7127" y="3547"/>
                  </a:lnTo>
                  <a:lnTo>
                    <a:pt x="7143" y="3538"/>
                  </a:lnTo>
                  <a:lnTo>
                    <a:pt x="7157" y="3528"/>
                  </a:lnTo>
                  <a:lnTo>
                    <a:pt x="7169" y="3517"/>
                  </a:lnTo>
                  <a:lnTo>
                    <a:pt x="10073" y="614"/>
                  </a:lnTo>
                  <a:lnTo>
                    <a:pt x="10073" y="1079"/>
                  </a:lnTo>
                  <a:lnTo>
                    <a:pt x="10073" y="1079"/>
                  </a:lnTo>
                  <a:lnTo>
                    <a:pt x="10074" y="1097"/>
                  </a:lnTo>
                  <a:lnTo>
                    <a:pt x="10077" y="1116"/>
                  </a:lnTo>
                  <a:lnTo>
                    <a:pt x="10081" y="1133"/>
                  </a:lnTo>
                  <a:lnTo>
                    <a:pt x="10087" y="1150"/>
                  </a:lnTo>
                  <a:lnTo>
                    <a:pt x="10094" y="1165"/>
                  </a:lnTo>
                  <a:lnTo>
                    <a:pt x="10104" y="1181"/>
                  </a:lnTo>
                  <a:lnTo>
                    <a:pt x="10113" y="1193"/>
                  </a:lnTo>
                  <a:lnTo>
                    <a:pt x="10125" y="1206"/>
                  </a:lnTo>
                  <a:lnTo>
                    <a:pt x="10139" y="1219"/>
                  </a:lnTo>
                  <a:lnTo>
                    <a:pt x="10152" y="1229"/>
                  </a:lnTo>
                  <a:lnTo>
                    <a:pt x="10167" y="1237"/>
                  </a:lnTo>
                  <a:lnTo>
                    <a:pt x="10183" y="1245"/>
                  </a:lnTo>
                  <a:lnTo>
                    <a:pt x="10199" y="1251"/>
                  </a:lnTo>
                  <a:lnTo>
                    <a:pt x="10216" y="1255"/>
                  </a:lnTo>
                  <a:lnTo>
                    <a:pt x="10235" y="1258"/>
                  </a:lnTo>
                  <a:lnTo>
                    <a:pt x="10253" y="1260"/>
                  </a:lnTo>
                  <a:lnTo>
                    <a:pt x="10253" y="1260"/>
                  </a:lnTo>
                  <a:lnTo>
                    <a:pt x="10271" y="1258"/>
                  </a:lnTo>
                  <a:lnTo>
                    <a:pt x="10288" y="1255"/>
                  </a:lnTo>
                  <a:lnTo>
                    <a:pt x="10307" y="1251"/>
                  </a:lnTo>
                  <a:lnTo>
                    <a:pt x="10322" y="1245"/>
                  </a:lnTo>
                  <a:lnTo>
                    <a:pt x="10339" y="1237"/>
                  </a:lnTo>
                  <a:lnTo>
                    <a:pt x="10353" y="1229"/>
                  </a:lnTo>
                  <a:lnTo>
                    <a:pt x="10367" y="1219"/>
                  </a:lnTo>
                  <a:lnTo>
                    <a:pt x="10380" y="1206"/>
                  </a:lnTo>
                  <a:lnTo>
                    <a:pt x="10391" y="1193"/>
                  </a:lnTo>
                  <a:lnTo>
                    <a:pt x="10402" y="1181"/>
                  </a:lnTo>
                  <a:lnTo>
                    <a:pt x="10411" y="1165"/>
                  </a:lnTo>
                  <a:lnTo>
                    <a:pt x="10418" y="1150"/>
                  </a:lnTo>
                  <a:lnTo>
                    <a:pt x="10425" y="1133"/>
                  </a:lnTo>
                  <a:lnTo>
                    <a:pt x="10429" y="1116"/>
                  </a:lnTo>
                  <a:lnTo>
                    <a:pt x="10432" y="1097"/>
                  </a:lnTo>
                  <a:lnTo>
                    <a:pt x="10432" y="1079"/>
                  </a:lnTo>
                  <a:lnTo>
                    <a:pt x="10432" y="180"/>
                  </a:lnTo>
                  <a:lnTo>
                    <a:pt x="10432" y="180"/>
                  </a:lnTo>
                  <a:lnTo>
                    <a:pt x="10432" y="162"/>
                  </a:lnTo>
                  <a:lnTo>
                    <a:pt x="10429" y="145"/>
                  </a:lnTo>
                  <a:lnTo>
                    <a:pt x="10429" y="14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微软雅黑"/>
              </a:endParaRPr>
            </a:p>
          </p:txBody>
        </p:sp>
      </p:grpSp>
      <p:sp>
        <p:nvSpPr>
          <p:cNvPr id="30" name="PA-矩形 29"/>
          <p:cNvSpPr/>
          <p:nvPr>
            <p:custDataLst>
              <p:tags r:id="rId2"/>
            </p:custDataLst>
          </p:nvPr>
        </p:nvSpPr>
        <p:spPr>
          <a:xfrm>
            <a:off x="410405" y="3051230"/>
            <a:ext cx="623036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汇报完毕 谢谢观看</a:t>
            </a:r>
            <a:r>
              <a:rPr lang="en-US" altLang="zh-CN" sz="48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4800" dirty="0">
                <a:solidFill>
                  <a:srgbClr val="E700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zh-CN" altLang="en-US" sz="4800" dirty="0">
              <a:solidFill>
                <a:srgbClr val="E700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PA-任意多边形 30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570574" y="2302033"/>
            <a:ext cx="1459003" cy="504264"/>
          </a:xfrm>
          <a:custGeom>
            <a:avLst/>
            <a:gdLst>
              <a:gd name="connsiteX0" fmla="*/ 7874986 w 9301162"/>
              <a:gd name="connsiteY0" fmla="*/ 633413 h 3214688"/>
              <a:gd name="connsiteX1" fmla="*/ 7856718 w 9301162"/>
              <a:gd name="connsiteY1" fmla="*/ 634207 h 3214688"/>
              <a:gd name="connsiteX2" fmla="*/ 7837656 w 9301162"/>
              <a:gd name="connsiteY2" fmla="*/ 635794 h 3214688"/>
              <a:gd name="connsiteX3" fmla="*/ 7820182 w 9301162"/>
              <a:gd name="connsiteY3" fmla="*/ 637382 h 3214688"/>
              <a:gd name="connsiteX4" fmla="*/ 7802709 w 9301162"/>
              <a:gd name="connsiteY4" fmla="*/ 639763 h 3214688"/>
              <a:gd name="connsiteX5" fmla="*/ 7786029 w 9301162"/>
              <a:gd name="connsiteY5" fmla="*/ 642144 h 3214688"/>
              <a:gd name="connsiteX6" fmla="*/ 7770144 w 9301162"/>
              <a:gd name="connsiteY6" fmla="*/ 646113 h 3214688"/>
              <a:gd name="connsiteX7" fmla="*/ 7755053 w 9301162"/>
              <a:gd name="connsiteY7" fmla="*/ 649288 h 3214688"/>
              <a:gd name="connsiteX8" fmla="*/ 7739962 w 9301162"/>
              <a:gd name="connsiteY8" fmla="*/ 654051 h 3214688"/>
              <a:gd name="connsiteX9" fmla="*/ 7725666 w 9301162"/>
              <a:gd name="connsiteY9" fmla="*/ 658813 h 3214688"/>
              <a:gd name="connsiteX10" fmla="*/ 7712163 w 9301162"/>
              <a:gd name="connsiteY10" fmla="*/ 664369 h 3214688"/>
              <a:gd name="connsiteX11" fmla="*/ 7698661 w 9301162"/>
              <a:gd name="connsiteY11" fmla="*/ 669926 h 3214688"/>
              <a:gd name="connsiteX12" fmla="*/ 7686747 w 9301162"/>
              <a:gd name="connsiteY12" fmla="*/ 676276 h 3214688"/>
              <a:gd name="connsiteX13" fmla="*/ 7675627 w 9301162"/>
              <a:gd name="connsiteY13" fmla="*/ 683419 h 3214688"/>
              <a:gd name="connsiteX14" fmla="*/ 7664508 w 9301162"/>
              <a:gd name="connsiteY14" fmla="*/ 690563 h 3214688"/>
              <a:gd name="connsiteX15" fmla="*/ 7654182 w 9301162"/>
              <a:gd name="connsiteY15" fmla="*/ 698501 h 3214688"/>
              <a:gd name="connsiteX16" fmla="*/ 7644651 w 9301162"/>
              <a:gd name="connsiteY16" fmla="*/ 706438 h 3214688"/>
              <a:gd name="connsiteX17" fmla="*/ 7635120 w 9301162"/>
              <a:gd name="connsiteY17" fmla="*/ 715963 h 3214688"/>
              <a:gd name="connsiteX18" fmla="*/ 7627177 w 9301162"/>
              <a:gd name="connsiteY18" fmla="*/ 725488 h 3214688"/>
              <a:gd name="connsiteX19" fmla="*/ 7619235 w 9301162"/>
              <a:gd name="connsiteY19" fmla="*/ 735013 h 3214688"/>
              <a:gd name="connsiteX20" fmla="*/ 7611292 w 9301162"/>
              <a:gd name="connsiteY20" fmla="*/ 745332 h 3214688"/>
              <a:gd name="connsiteX21" fmla="*/ 7604938 w 9301162"/>
              <a:gd name="connsiteY21" fmla="*/ 756444 h 3214688"/>
              <a:gd name="connsiteX22" fmla="*/ 7599378 w 9301162"/>
              <a:gd name="connsiteY22" fmla="*/ 767557 h 3214688"/>
              <a:gd name="connsiteX23" fmla="*/ 7593818 w 9301162"/>
              <a:gd name="connsiteY23" fmla="*/ 779463 h 3214688"/>
              <a:gd name="connsiteX24" fmla="*/ 7589053 w 9301162"/>
              <a:gd name="connsiteY24" fmla="*/ 792163 h 3214688"/>
              <a:gd name="connsiteX25" fmla="*/ 7585082 w 9301162"/>
              <a:gd name="connsiteY25" fmla="*/ 805657 h 3214688"/>
              <a:gd name="connsiteX26" fmla="*/ 7581905 w 9301162"/>
              <a:gd name="connsiteY26" fmla="*/ 818357 h 3214688"/>
              <a:gd name="connsiteX27" fmla="*/ 7578728 w 9301162"/>
              <a:gd name="connsiteY27" fmla="*/ 832644 h 3214688"/>
              <a:gd name="connsiteX28" fmla="*/ 7577139 w 9301162"/>
              <a:gd name="connsiteY28" fmla="*/ 847726 h 3214688"/>
              <a:gd name="connsiteX29" fmla="*/ 7575551 w 9301162"/>
              <a:gd name="connsiteY29" fmla="*/ 862013 h 3214688"/>
              <a:gd name="connsiteX30" fmla="*/ 7573962 w 9301162"/>
              <a:gd name="connsiteY30" fmla="*/ 877094 h 3214688"/>
              <a:gd name="connsiteX31" fmla="*/ 7573962 w 9301162"/>
              <a:gd name="connsiteY31" fmla="*/ 893763 h 3214688"/>
              <a:gd name="connsiteX32" fmla="*/ 7573962 w 9301162"/>
              <a:gd name="connsiteY32" fmla="*/ 2517776 h 3214688"/>
              <a:gd name="connsiteX33" fmla="*/ 7573962 w 9301162"/>
              <a:gd name="connsiteY33" fmla="*/ 2533651 h 3214688"/>
              <a:gd name="connsiteX34" fmla="*/ 7575551 w 9301162"/>
              <a:gd name="connsiteY34" fmla="*/ 2549526 h 3214688"/>
              <a:gd name="connsiteX35" fmla="*/ 7577139 w 9301162"/>
              <a:gd name="connsiteY35" fmla="*/ 2564607 h 3214688"/>
              <a:gd name="connsiteX36" fmla="*/ 7578728 w 9301162"/>
              <a:gd name="connsiteY36" fmla="*/ 2578895 h 3214688"/>
              <a:gd name="connsiteX37" fmla="*/ 7581905 w 9301162"/>
              <a:gd name="connsiteY37" fmla="*/ 2593182 h 3214688"/>
              <a:gd name="connsiteX38" fmla="*/ 7585082 w 9301162"/>
              <a:gd name="connsiteY38" fmla="*/ 2606676 h 3214688"/>
              <a:gd name="connsiteX39" fmla="*/ 7589053 w 9301162"/>
              <a:gd name="connsiteY39" fmla="*/ 2619376 h 3214688"/>
              <a:gd name="connsiteX40" fmla="*/ 7593818 w 9301162"/>
              <a:gd name="connsiteY40" fmla="*/ 2632076 h 3214688"/>
              <a:gd name="connsiteX41" fmla="*/ 7599378 w 9301162"/>
              <a:gd name="connsiteY41" fmla="*/ 2643982 h 3214688"/>
              <a:gd name="connsiteX42" fmla="*/ 7604938 w 9301162"/>
              <a:gd name="connsiteY42" fmla="*/ 2655095 h 3214688"/>
              <a:gd name="connsiteX43" fmla="*/ 7611292 w 9301162"/>
              <a:gd name="connsiteY43" fmla="*/ 2665413 h 3214688"/>
              <a:gd name="connsiteX44" fmla="*/ 7619235 w 9301162"/>
              <a:gd name="connsiteY44" fmla="*/ 2676526 h 3214688"/>
              <a:gd name="connsiteX45" fmla="*/ 7627177 w 9301162"/>
              <a:gd name="connsiteY45" fmla="*/ 2686845 h 3214688"/>
              <a:gd name="connsiteX46" fmla="*/ 7635120 w 9301162"/>
              <a:gd name="connsiteY46" fmla="*/ 2695576 h 3214688"/>
              <a:gd name="connsiteX47" fmla="*/ 7644651 w 9301162"/>
              <a:gd name="connsiteY47" fmla="*/ 2704307 h 3214688"/>
              <a:gd name="connsiteX48" fmla="*/ 7654182 w 9301162"/>
              <a:gd name="connsiteY48" fmla="*/ 2713039 h 3214688"/>
              <a:gd name="connsiteX49" fmla="*/ 7664508 w 9301162"/>
              <a:gd name="connsiteY49" fmla="*/ 2720976 h 3214688"/>
              <a:gd name="connsiteX50" fmla="*/ 7675627 w 9301162"/>
              <a:gd name="connsiteY50" fmla="*/ 2728913 h 3214688"/>
              <a:gd name="connsiteX51" fmla="*/ 7686747 w 9301162"/>
              <a:gd name="connsiteY51" fmla="*/ 2735263 h 3214688"/>
              <a:gd name="connsiteX52" fmla="*/ 7698661 w 9301162"/>
              <a:gd name="connsiteY52" fmla="*/ 2741613 h 3214688"/>
              <a:gd name="connsiteX53" fmla="*/ 7712163 w 9301162"/>
              <a:gd name="connsiteY53" fmla="*/ 2747170 h 3214688"/>
              <a:gd name="connsiteX54" fmla="*/ 7725666 w 9301162"/>
              <a:gd name="connsiteY54" fmla="*/ 2752726 h 3214688"/>
              <a:gd name="connsiteX55" fmla="*/ 7739962 w 9301162"/>
              <a:gd name="connsiteY55" fmla="*/ 2757489 h 3214688"/>
              <a:gd name="connsiteX56" fmla="*/ 7755053 w 9301162"/>
              <a:gd name="connsiteY56" fmla="*/ 2761457 h 3214688"/>
              <a:gd name="connsiteX57" fmla="*/ 7770144 w 9301162"/>
              <a:gd name="connsiteY57" fmla="*/ 2765426 h 3214688"/>
              <a:gd name="connsiteX58" fmla="*/ 7786029 w 9301162"/>
              <a:gd name="connsiteY58" fmla="*/ 2769395 h 3214688"/>
              <a:gd name="connsiteX59" fmla="*/ 7802709 w 9301162"/>
              <a:gd name="connsiteY59" fmla="*/ 2771776 h 3214688"/>
              <a:gd name="connsiteX60" fmla="*/ 7820182 w 9301162"/>
              <a:gd name="connsiteY60" fmla="*/ 2774157 h 3214688"/>
              <a:gd name="connsiteX61" fmla="*/ 7837656 w 9301162"/>
              <a:gd name="connsiteY61" fmla="*/ 2775745 h 3214688"/>
              <a:gd name="connsiteX62" fmla="*/ 7856718 w 9301162"/>
              <a:gd name="connsiteY62" fmla="*/ 2777332 h 3214688"/>
              <a:gd name="connsiteX63" fmla="*/ 7874986 w 9301162"/>
              <a:gd name="connsiteY63" fmla="*/ 2778126 h 3214688"/>
              <a:gd name="connsiteX64" fmla="*/ 7895637 w 9301162"/>
              <a:gd name="connsiteY64" fmla="*/ 2778126 h 3214688"/>
              <a:gd name="connsiteX65" fmla="*/ 8490537 w 9301162"/>
              <a:gd name="connsiteY65" fmla="*/ 2778126 h 3214688"/>
              <a:gd name="connsiteX66" fmla="*/ 8509599 w 9301162"/>
              <a:gd name="connsiteY66" fmla="*/ 2778126 h 3214688"/>
              <a:gd name="connsiteX67" fmla="*/ 8528662 w 9301162"/>
              <a:gd name="connsiteY67" fmla="*/ 2777332 h 3214688"/>
              <a:gd name="connsiteX68" fmla="*/ 8547724 w 9301162"/>
              <a:gd name="connsiteY68" fmla="*/ 2775745 h 3214688"/>
              <a:gd name="connsiteX69" fmla="*/ 8565197 w 9301162"/>
              <a:gd name="connsiteY69" fmla="*/ 2774157 h 3214688"/>
              <a:gd name="connsiteX70" fmla="*/ 8583465 w 9301162"/>
              <a:gd name="connsiteY70" fmla="*/ 2771776 h 3214688"/>
              <a:gd name="connsiteX71" fmla="*/ 8599351 w 9301162"/>
              <a:gd name="connsiteY71" fmla="*/ 2769395 h 3214688"/>
              <a:gd name="connsiteX72" fmla="*/ 8615236 w 9301162"/>
              <a:gd name="connsiteY72" fmla="*/ 2765426 h 3214688"/>
              <a:gd name="connsiteX73" fmla="*/ 8631121 w 9301162"/>
              <a:gd name="connsiteY73" fmla="*/ 2761457 h 3214688"/>
              <a:gd name="connsiteX74" fmla="*/ 8645418 w 9301162"/>
              <a:gd name="connsiteY74" fmla="*/ 2757489 h 3214688"/>
              <a:gd name="connsiteX75" fmla="*/ 8659714 w 9301162"/>
              <a:gd name="connsiteY75" fmla="*/ 2752726 h 3214688"/>
              <a:gd name="connsiteX76" fmla="*/ 8673217 w 9301162"/>
              <a:gd name="connsiteY76" fmla="*/ 2747170 h 3214688"/>
              <a:gd name="connsiteX77" fmla="*/ 8685925 w 9301162"/>
              <a:gd name="connsiteY77" fmla="*/ 2741613 h 3214688"/>
              <a:gd name="connsiteX78" fmla="*/ 8697839 w 9301162"/>
              <a:gd name="connsiteY78" fmla="*/ 2735263 h 3214688"/>
              <a:gd name="connsiteX79" fmla="*/ 8709753 w 9301162"/>
              <a:gd name="connsiteY79" fmla="*/ 2728913 h 3214688"/>
              <a:gd name="connsiteX80" fmla="*/ 8720872 w 9301162"/>
              <a:gd name="connsiteY80" fmla="*/ 2720976 h 3214688"/>
              <a:gd name="connsiteX81" fmla="*/ 8731198 w 9301162"/>
              <a:gd name="connsiteY81" fmla="*/ 2713039 h 3214688"/>
              <a:gd name="connsiteX82" fmla="*/ 8740729 w 9301162"/>
              <a:gd name="connsiteY82" fmla="*/ 2704307 h 3214688"/>
              <a:gd name="connsiteX83" fmla="*/ 8750260 w 9301162"/>
              <a:gd name="connsiteY83" fmla="*/ 2695576 h 3214688"/>
              <a:gd name="connsiteX84" fmla="*/ 8758202 w 9301162"/>
              <a:gd name="connsiteY84" fmla="*/ 2686845 h 3214688"/>
              <a:gd name="connsiteX85" fmla="*/ 8766939 w 9301162"/>
              <a:gd name="connsiteY85" fmla="*/ 2676526 h 3214688"/>
              <a:gd name="connsiteX86" fmla="*/ 8774088 w 9301162"/>
              <a:gd name="connsiteY86" fmla="*/ 2665413 h 3214688"/>
              <a:gd name="connsiteX87" fmla="*/ 8780442 w 9301162"/>
              <a:gd name="connsiteY87" fmla="*/ 2655095 h 3214688"/>
              <a:gd name="connsiteX88" fmla="*/ 8786002 w 9301162"/>
              <a:gd name="connsiteY88" fmla="*/ 2643982 h 3214688"/>
              <a:gd name="connsiteX89" fmla="*/ 8791561 w 9301162"/>
              <a:gd name="connsiteY89" fmla="*/ 2632076 h 3214688"/>
              <a:gd name="connsiteX90" fmla="*/ 8796327 w 9301162"/>
              <a:gd name="connsiteY90" fmla="*/ 2619376 h 3214688"/>
              <a:gd name="connsiteX91" fmla="*/ 8800298 w 9301162"/>
              <a:gd name="connsiteY91" fmla="*/ 2606676 h 3214688"/>
              <a:gd name="connsiteX92" fmla="*/ 8803475 w 9301162"/>
              <a:gd name="connsiteY92" fmla="*/ 2593182 h 3214688"/>
              <a:gd name="connsiteX93" fmla="*/ 8807446 w 9301162"/>
              <a:gd name="connsiteY93" fmla="*/ 2578895 h 3214688"/>
              <a:gd name="connsiteX94" fmla="*/ 8809035 w 9301162"/>
              <a:gd name="connsiteY94" fmla="*/ 2564607 h 3214688"/>
              <a:gd name="connsiteX95" fmla="*/ 8810624 w 9301162"/>
              <a:gd name="connsiteY95" fmla="*/ 2549526 h 3214688"/>
              <a:gd name="connsiteX96" fmla="*/ 8811418 w 9301162"/>
              <a:gd name="connsiteY96" fmla="*/ 2533651 h 3214688"/>
              <a:gd name="connsiteX97" fmla="*/ 8812212 w 9301162"/>
              <a:gd name="connsiteY97" fmla="*/ 2517776 h 3214688"/>
              <a:gd name="connsiteX98" fmla="*/ 8812212 w 9301162"/>
              <a:gd name="connsiteY98" fmla="*/ 893763 h 3214688"/>
              <a:gd name="connsiteX99" fmla="*/ 8811418 w 9301162"/>
              <a:gd name="connsiteY99" fmla="*/ 877094 h 3214688"/>
              <a:gd name="connsiteX100" fmla="*/ 8810624 w 9301162"/>
              <a:gd name="connsiteY100" fmla="*/ 862013 h 3214688"/>
              <a:gd name="connsiteX101" fmla="*/ 8809035 w 9301162"/>
              <a:gd name="connsiteY101" fmla="*/ 847726 h 3214688"/>
              <a:gd name="connsiteX102" fmla="*/ 8807446 w 9301162"/>
              <a:gd name="connsiteY102" fmla="*/ 832644 h 3214688"/>
              <a:gd name="connsiteX103" fmla="*/ 8803475 w 9301162"/>
              <a:gd name="connsiteY103" fmla="*/ 818357 h 3214688"/>
              <a:gd name="connsiteX104" fmla="*/ 8800298 w 9301162"/>
              <a:gd name="connsiteY104" fmla="*/ 805657 h 3214688"/>
              <a:gd name="connsiteX105" fmla="*/ 8796327 w 9301162"/>
              <a:gd name="connsiteY105" fmla="*/ 792163 h 3214688"/>
              <a:gd name="connsiteX106" fmla="*/ 8791561 w 9301162"/>
              <a:gd name="connsiteY106" fmla="*/ 779463 h 3214688"/>
              <a:gd name="connsiteX107" fmla="*/ 8786002 w 9301162"/>
              <a:gd name="connsiteY107" fmla="*/ 767557 h 3214688"/>
              <a:gd name="connsiteX108" fmla="*/ 8780442 w 9301162"/>
              <a:gd name="connsiteY108" fmla="*/ 756444 h 3214688"/>
              <a:gd name="connsiteX109" fmla="*/ 8774088 w 9301162"/>
              <a:gd name="connsiteY109" fmla="*/ 745332 h 3214688"/>
              <a:gd name="connsiteX110" fmla="*/ 8766939 w 9301162"/>
              <a:gd name="connsiteY110" fmla="*/ 735013 h 3214688"/>
              <a:gd name="connsiteX111" fmla="*/ 8758202 w 9301162"/>
              <a:gd name="connsiteY111" fmla="*/ 725488 h 3214688"/>
              <a:gd name="connsiteX112" fmla="*/ 8750260 w 9301162"/>
              <a:gd name="connsiteY112" fmla="*/ 715963 h 3214688"/>
              <a:gd name="connsiteX113" fmla="*/ 8740729 w 9301162"/>
              <a:gd name="connsiteY113" fmla="*/ 706438 h 3214688"/>
              <a:gd name="connsiteX114" fmla="*/ 8731198 w 9301162"/>
              <a:gd name="connsiteY114" fmla="*/ 698501 h 3214688"/>
              <a:gd name="connsiteX115" fmla="*/ 8720872 w 9301162"/>
              <a:gd name="connsiteY115" fmla="*/ 690563 h 3214688"/>
              <a:gd name="connsiteX116" fmla="*/ 8709753 w 9301162"/>
              <a:gd name="connsiteY116" fmla="*/ 683419 h 3214688"/>
              <a:gd name="connsiteX117" fmla="*/ 8697839 w 9301162"/>
              <a:gd name="connsiteY117" fmla="*/ 676276 h 3214688"/>
              <a:gd name="connsiteX118" fmla="*/ 8685925 w 9301162"/>
              <a:gd name="connsiteY118" fmla="*/ 669926 h 3214688"/>
              <a:gd name="connsiteX119" fmla="*/ 8673217 w 9301162"/>
              <a:gd name="connsiteY119" fmla="*/ 664369 h 3214688"/>
              <a:gd name="connsiteX120" fmla="*/ 8659714 w 9301162"/>
              <a:gd name="connsiteY120" fmla="*/ 658813 h 3214688"/>
              <a:gd name="connsiteX121" fmla="*/ 8645418 w 9301162"/>
              <a:gd name="connsiteY121" fmla="*/ 654051 h 3214688"/>
              <a:gd name="connsiteX122" fmla="*/ 8631121 w 9301162"/>
              <a:gd name="connsiteY122" fmla="*/ 649288 h 3214688"/>
              <a:gd name="connsiteX123" fmla="*/ 8615236 w 9301162"/>
              <a:gd name="connsiteY123" fmla="*/ 646113 h 3214688"/>
              <a:gd name="connsiteX124" fmla="*/ 8599351 w 9301162"/>
              <a:gd name="connsiteY124" fmla="*/ 642144 h 3214688"/>
              <a:gd name="connsiteX125" fmla="*/ 8583465 w 9301162"/>
              <a:gd name="connsiteY125" fmla="*/ 639763 h 3214688"/>
              <a:gd name="connsiteX126" fmla="*/ 8565197 w 9301162"/>
              <a:gd name="connsiteY126" fmla="*/ 637382 h 3214688"/>
              <a:gd name="connsiteX127" fmla="*/ 8547724 w 9301162"/>
              <a:gd name="connsiteY127" fmla="*/ 635794 h 3214688"/>
              <a:gd name="connsiteX128" fmla="*/ 8528662 w 9301162"/>
              <a:gd name="connsiteY128" fmla="*/ 634207 h 3214688"/>
              <a:gd name="connsiteX129" fmla="*/ 8509599 w 9301162"/>
              <a:gd name="connsiteY129" fmla="*/ 633413 h 3214688"/>
              <a:gd name="connsiteX130" fmla="*/ 8490537 w 9301162"/>
              <a:gd name="connsiteY130" fmla="*/ 633413 h 3214688"/>
              <a:gd name="connsiteX131" fmla="*/ 7895637 w 9301162"/>
              <a:gd name="connsiteY131" fmla="*/ 633413 h 3214688"/>
              <a:gd name="connsiteX132" fmla="*/ 2784475 w 9301162"/>
              <a:gd name="connsiteY132" fmla="*/ 633413 h 3214688"/>
              <a:gd name="connsiteX133" fmla="*/ 2764631 w 9301162"/>
              <a:gd name="connsiteY133" fmla="*/ 634207 h 3214688"/>
              <a:gd name="connsiteX134" fmla="*/ 2746375 w 9301162"/>
              <a:gd name="connsiteY134" fmla="*/ 635794 h 3214688"/>
              <a:gd name="connsiteX135" fmla="*/ 2728119 w 9301162"/>
              <a:gd name="connsiteY135" fmla="*/ 637382 h 3214688"/>
              <a:gd name="connsiteX136" fmla="*/ 2711450 w 9301162"/>
              <a:gd name="connsiteY136" fmla="*/ 639763 h 3214688"/>
              <a:gd name="connsiteX137" fmla="*/ 2694781 w 9301162"/>
              <a:gd name="connsiteY137" fmla="*/ 642144 h 3214688"/>
              <a:gd name="connsiteX138" fmla="*/ 2678113 w 9301162"/>
              <a:gd name="connsiteY138" fmla="*/ 646113 h 3214688"/>
              <a:gd name="connsiteX139" fmla="*/ 2663031 w 9301162"/>
              <a:gd name="connsiteY139" fmla="*/ 649288 h 3214688"/>
              <a:gd name="connsiteX140" fmla="*/ 2648744 w 9301162"/>
              <a:gd name="connsiteY140" fmla="*/ 654051 h 3214688"/>
              <a:gd name="connsiteX141" fmla="*/ 2634456 w 9301162"/>
              <a:gd name="connsiteY141" fmla="*/ 658813 h 3214688"/>
              <a:gd name="connsiteX142" fmla="*/ 2620963 w 9301162"/>
              <a:gd name="connsiteY142" fmla="*/ 664369 h 3214688"/>
              <a:gd name="connsiteX143" fmla="*/ 2608263 w 9301162"/>
              <a:gd name="connsiteY143" fmla="*/ 669926 h 3214688"/>
              <a:gd name="connsiteX144" fmla="*/ 2595563 w 9301162"/>
              <a:gd name="connsiteY144" fmla="*/ 676276 h 3214688"/>
              <a:gd name="connsiteX145" fmla="*/ 2583656 w 9301162"/>
              <a:gd name="connsiteY145" fmla="*/ 683419 h 3214688"/>
              <a:gd name="connsiteX146" fmla="*/ 2573338 w 9301162"/>
              <a:gd name="connsiteY146" fmla="*/ 690563 h 3214688"/>
              <a:gd name="connsiteX147" fmla="*/ 2563019 w 9301162"/>
              <a:gd name="connsiteY147" fmla="*/ 698501 h 3214688"/>
              <a:gd name="connsiteX148" fmla="*/ 2553494 w 9301162"/>
              <a:gd name="connsiteY148" fmla="*/ 706438 h 3214688"/>
              <a:gd name="connsiteX149" fmla="*/ 2543969 w 9301162"/>
              <a:gd name="connsiteY149" fmla="*/ 715963 h 3214688"/>
              <a:gd name="connsiteX150" fmla="*/ 2535238 w 9301162"/>
              <a:gd name="connsiteY150" fmla="*/ 725488 h 3214688"/>
              <a:gd name="connsiteX151" fmla="*/ 2528094 w 9301162"/>
              <a:gd name="connsiteY151" fmla="*/ 735013 h 3214688"/>
              <a:gd name="connsiteX152" fmla="*/ 2520950 w 9301162"/>
              <a:gd name="connsiteY152" fmla="*/ 745332 h 3214688"/>
              <a:gd name="connsiteX153" fmla="*/ 2513806 w 9301162"/>
              <a:gd name="connsiteY153" fmla="*/ 756444 h 3214688"/>
              <a:gd name="connsiteX154" fmla="*/ 2508250 w 9301162"/>
              <a:gd name="connsiteY154" fmla="*/ 767557 h 3214688"/>
              <a:gd name="connsiteX155" fmla="*/ 2501900 w 9301162"/>
              <a:gd name="connsiteY155" fmla="*/ 779463 h 3214688"/>
              <a:gd name="connsiteX156" fmla="*/ 2497931 w 9301162"/>
              <a:gd name="connsiteY156" fmla="*/ 792163 h 3214688"/>
              <a:gd name="connsiteX157" fmla="*/ 2493963 w 9301162"/>
              <a:gd name="connsiteY157" fmla="*/ 805657 h 3214688"/>
              <a:gd name="connsiteX158" fmla="*/ 2489994 w 9301162"/>
              <a:gd name="connsiteY158" fmla="*/ 818357 h 3214688"/>
              <a:gd name="connsiteX159" fmla="*/ 2487613 w 9301162"/>
              <a:gd name="connsiteY159" fmla="*/ 832644 h 3214688"/>
              <a:gd name="connsiteX160" fmla="*/ 2485231 w 9301162"/>
              <a:gd name="connsiteY160" fmla="*/ 847726 h 3214688"/>
              <a:gd name="connsiteX161" fmla="*/ 2483644 w 9301162"/>
              <a:gd name="connsiteY161" fmla="*/ 862013 h 3214688"/>
              <a:gd name="connsiteX162" fmla="*/ 2482850 w 9301162"/>
              <a:gd name="connsiteY162" fmla="*/ 877094 h 3214688"/>
              <a:gd name="connsiteX163" fmla="*/ 2482850 w 9301162"/>
              <a:gd name="connsiteY163" fmla="*/ 893763 h 3214688"/>
              <a:gd name="connsiteX164" fmla="*/ 2482850 w 9301162"/>
              <a:gd name="connsiteY164" fmla="*/ 2517776 h 3214688"/>
              <a:gd name="connsiteX165" fmla="*/ 2482850 w 9301162"/>
              <a:gd name="connsiteY165" fmla="*/ 2533651 h 3214688"/>
              <a:gd name="connsiteX166" fmla="*/ 2483644 w 9301162"/>
              <a:gd name="connsiteY166" fmla="*/ 2549526 h 3214688"/>
              <a:gd name="connsiteX167" fmla="*/ 2485231 w 9301162"/>
              <a:gd name="connsiteY167" fmla="*/ 2564607 h 3214688"/>
              <a:gd name="connsiteX168" fmla="*/ 2487613 w 9301162"/>
              <a:gd name="connsiteY168" fmla="*/ 2578895 h 3214688"/>
              <a:gd name="connsiteX169" fmla="*/ 2489994 w 9301162"/>
              <a:gd name="connsiteY169" fmla="*/ 2593182 h 3214688"/>
              <a:gd name="connsiteX170" fmla="*/ 2493963 w 9301162"/>
              <a:gd name="connsiteY170" fmla="*/ 2606676 h 3214688"/>
              <a:gd name="connsiteX171" fmla="*/ 2497931 w 9301162"/>
              <a:gd name="connsiteY171" fmla="*/ 2619376 h 3214688"/>
              <a:gd name="connsiteX172" fmla="*/ 2501900 w 9301162"/>
              <a:gd name="connsiteY172" fmla="*/ 2632076 h 3214688"/>
              <a:gd name="connsiteX173" fmla="*/ 2508250 w 9301162"/>
              <a:gd name="connsiteY173" fmla="*/ 2643982 h 3214688"/>
              <a:gd name="connsiteX174" fmla="*/ 2513806 w 9301162"/>
              <a:gd name="connsiteY174" fmla="*/ 2655095 h 3214688"/>
              <a:gd name="connsiteX175" fmla="*/ 2520950 w 9301162"/>
              <a:gd name="connsiteY175" fmla="*/ 2665413 h 3214688"/>
              <a:gd name="connsiteX176" fmla="*/ 2528094 w 9301162"/>
              <a:gd name="connsiteY176" fmla="*/ 2676526 h 3214688"/>
              <a:gd name="connsiteX177" fmla="*/ 2535238 w 9301162"/>
              <a:gd name="connsiteY177" fmla="*/ 2686845 h 3214688"/>
              <a:gd name="connsiteX178" fmla="*/ 2543969 w 9301162"/>
              <a:gd name="connsiteY178" fmla="*/ 2695576 h 3214688"/>
              <a:gd name="connsiteX179" fmla="*/ 2553494 w 9301162"/>
              <a:gd name="connsiteY179" fmla="*/ 2704307 h 3214688"/>
              <a:gd name="connsiteX180" fmla="*/ 2563019 w 9301162"/>
              <a:gd name="connsiteY180" fmla="*/ 2713039 h 3214688"/>
              <a:gd name="connsiteX181" fmla="*/ 2573338 w 9301162"/>
              <a:gd name="connsiteY181" fmla="*/ 2720976 h 3214688"/>
              <a:gd name="connsiteX182" fmla="*/ 2583656 w 9301162"/>
              <a:gd name="connsiteY182" fmla="*/ 2728913 h 3214688"/>
              <a:gd name="connsiteX183" fmla="*/ 2595563 w 9301162"/>
              <a:gd name="connsiteY183" fmla="*/ 2735263 h 3214688"/>
              <a:gd name="connsiteX184" fmla="*/ 2608263 w 9301162"/>
              <a:gd name="connsiteY184" fmla="*/ 2741613 h 3214688"/>
              <a:gd name="connsiteX185" fmla="*/ 2620963 w 9301162"/>
              <a:gd name="connsiteY185" fmla="*/ 2747170 h 3214688"/>
              <a:gd name="connsiteX186" fmla="*/ 2634456 w 9301162"/>
              <a:gd name="connsiteY186" fmla="*/ 2752726 h 3214688"/>
              <a:gd name="connsiteX187" fmla="*/ 2648744 w 9301162"/>
              <a:gd name="connsiteY187" fmla="*/ 2757489 h 3214688"/>
              <a:gd name="connsiteX188" fmla="*/ 2663031 w 9301162"/>
              <a:gd name="connsiteY188" fmla="*/ 2761457 h 3214688"/>
              <a:gd name="connsiteX189" fmla="*/ 2678113 w 9301162"/>
              <a:gd name="connsiteY189" fmla="*/ 2765426 h 3214688"/>
              <a:gd name="connsiteX190" fmla="*/ 2694781 w 9301162"/>
              <a:gd name="connsiteY190" fmla="*/ 2769395 h 3214688"/>
              <a:gd name="connsiteX191" fmla="*/ 2711450 w 9301162"/>
              <a:gd name="connsiteY191" fmla="*/ 2771776 h 3214688"/>
              <a:gd name="connsiteX192" fmla="*/ 2728119 w 9301162"/>
              <a:gd name="connsiteY192" fmla="*/ 2774157 h 3214688"/>
              <a:gd name="connsiteX193" fmla="*/ 2746375 w 9301162"/>
              <a:gd name="connsiteY193" fmla="*/ 2775745 h 3214688"/>
              <a:gd name="connsiteX194" fmla="*/ 2764631 w 9301162"/>
              <a:gd name="connsiteY194" fmla="*/ 2777332 h 3214688"/>
              <a:gd name="connsiteX195" fmla="*/ 2784475 w 9301162"/>
              <a:gd name="connsiteY195" fmla="*/ 2778126 h 3214688"/>
              <a:gd name="connsiteX196" fmla="*/ 2803525 w 9301162"/>
              <a:gd name="connsiteY196" fmla="*/ 2778126 h 3214688"/>
              <a:gd name="connsiteX197" fmla="*/ 3398044 w 9301162"/>
              <a:gd name="connsiteY197" fmla="*/ 2778126 h 3214688"/>
              <a:gd name="connsiteX198" fmla="*/ 3418681 w 9301162"/>
              <a:gd name="connsiteY198" fmla="*/ 2778126 h 3214688"/>
              <a:gd name="connsiteX199" fmla="*/ 3437731 w 9301162"/>
              <a:gd name="connsiteY199" fmla="*/ 2777332 h 3214688"/>
              <a:gd name="connsiteX200" fmla="*/ 3455987 w 9301162"/>
              <a:gd name="connsiteY200" fmla="*/ 2775745 h 3214688"/>
              <a:gd name="connsiteX201" fmla="*/ 3474244 w 9301162"/>
              <a:gd name="connsiteY201" fmla="*/ 2774157 h 3214688"/>
              <a:gd name="connsiteX202" fmla="*/ 3490912 w 9301162"/>
              <a:gd name="connsiteY202" fmla="*/ 2771776 h 3214688"/>
              <a:gd name="connsiteX203" fmla="*/ 3507581 w 9301162"/>
              <a:gd name="connsiteY203" fmla="*/ 2769395 h 3214688"/>
              <a:gd name="connsiteX204" fmla="*/ 3523456 w 9301162"/>
              <a:gd name="connsiteY204" fmla="*/ 2765426 h 3214688"/>
              <a:gd name="connsiteX205" fmla="*/ 3538537 w 9301162"/>
              <a:gd name="connsiteY205" fmla="*/ 2761457 h 3214688"/>
              <a:gd name="connsiteX206" fmla="*/ 3553619 w 9301162"/>
              <a:gd name="connsiteY206" fmla="*/ 2757489 h 3214688"/>
              <a:gd name="connsiteX207" fmla="*/ 3567906 w 9301162"/>
              <a:gd name="connsiteY207" fmla="*/ 2752726 h 3214688"/>
              <a:gd name="connsiteX208" fmla="*/ 3581400 w 9301162"/>
              <a:gd name="connsiteY208" fmla="*/ 2747170 h 3214688"/>
              <a:gd name="connsiteX209" fmla="*/ 3594100 w 9301162"/>
              <a:gd name="connsiteY209" fmla="*/ 2741613 h 3214688"/>
              <a:gd name="connsiteX210" fmla="*/ 3606800 w 9301162"/>
              <a:gd name="connsiteY210" fmla="*/ 2735263 h 3214688"/>
              <a:gd name="connsiteX211" fmla="*/ 3617912 w 9301162"/>
              <a:gd name="connsiteY211" fmla="*/ 2728913 h 3214688"/>
              <a:gd name="connsiteX212" fmla="*/ 3629025 w 9301162"/>
              <a:gd name="connsiteY212" fmla="*/ 2720976 h 3214688"/>
              <a:gd name="connsiteX213" fmla="*/ 3639343 w 9301162"/>
              <a:gd name="connsiteY213" fmla="*/ 2713039 h 3214688"/>
              <a:gd name="connsiteX214" fmla="*/ 3649662 w 9301162"/>
              <a:gd name="connsiteY214" fmla="*/ 2704307 h 3214688"/>
              <a:gd name="connsiteX215" fmla="*/ 3658393 w 9301162"/>
              <a:gd name="connsiteY215" fmla="*/ 2695576 h 3214688"/>
              <a:gd name="connsiteX216" fmla="*/ 3667125 w 9301162"/>
              <a:gd name="connsiteY216" fmla="*/ 2686845 h 3214688"/>
              <a:gd name="connsiteX217" fmla="*/ 3674268 w 9301162"/>
              <a:gd name="connsiteY217" fmla="*/ 2676526 h 3214688"/>
              <a:gd name="connsiteX218" fmla="*/ 3681412 w 9301162"/>
              <a:gd name="connsiteY218" fmla="*/ 2665413 h 3214688"/>
              <a:gd name="connsiteX219" fmla="*/ 3687762 w 9301162"/>
              <a:gd name="connsiteY219" fmla="*/ 2655095 h 3214688"/>
              <a:gd name="connsiteX220" fmla="*/ 3694906 w 9301162"/>
              <a:gd name="connsiteY220" fmla="*/ 2643982 h 3214688"/>
              <a:gd name="connsiteX221" fmla="*/ 3699668 w 9301162"/>
              <a:gd name="connsiteY221" fmla="*/ 2632076 h 3214688"/>
              <a:gd name="connsiteX222" fmla="*/ 3704431 w 9301162"/>
              <a:gd name="connsiteY222" fmla="*/ 2619376 h 3214688"/>
              <a:gd name="connsiteX223" fmla="*/ 3708400 w 9301162"/>
              <a:gd name="connsiteY223" fmla="*/ 2606676 h 3214688"/>
              <a:gd name="connsiteX224" fmla="*/ 3712368 w 9301162"/>
              <a:gd name="connsiteY224" fmla="*/ 2593182 h 3214688"/>
              <a:gd name="connsiteX225" fmla="*/ 3714750 w 9301162"/>
              <a:gd name="connsiteY225" fmla="*/ 2578895 h 3214688"/>
              <a:gd name="connsiteX226" fmla="*/ 3717131 w 9301162"/>
              <a:gd name="connsiteY226" fmla="*/ 2564607 h 3214688"/>
              <a:gd name="connsiteX227" fmla="*/ 3718718 w 9301162"/>
              <a:gd name="connsiteY227" fmla="*/ 2549526 h 3214688"/>
              <a:gd name="connsiteX228" fmla="*/ 3719512 w 9301162"/>
              <a:gd name="connsiteY228" fmla="*/ 2533651 h 3214688"/>
              <a:gd name="connsiteX229" fmla="*/ 3719512 w 9301162"/>
              <a:gd name="connsiteY229" fmla="*/ 2517776 h 3214688"/>
              <a:gd name="connsiteX230" fmla="*/ 3719512 w 9301162"/>
              <a:gd name="connsiteY230" fmla="*/ 893763 h 3214688"/>
              <a:gd name="connsiteX231" fmla="*/ 3719512 w 9301162"/>
              <a:gd name="connsiteY231" fmla="*/ 877094 h 3214688"/>
              <a:gd name="connsiteX232" fmla="*/ 3718718 w 9301162"/>
              <a:gd name="connsiteY232" fmla="*/ 862013 h 3214688"/>
              <a:gd name="connsiteX233" fmla="*/ 3717131 w 9301162"/>
              <a:gd name="connsiteY233" fmla="*/ 847726 h 3214688"/>
              <a:gd name="connsiteX234" fmla="*/ 3714750 w 9301162"/>
              <a:gd name="connsiteY234" fmla="*/ 832644 h 3214688"/>
              <a:gd name="connsiteX235" fmla="*/ 3712368 w 9301162"/>
              <a:gd name="connsiteY235" fmla="*/ 818357 h 3214688"/>
              <a:gd name="connsiteX236" fmla="*/ 3708400 w 9301162"/>
              <a:gd name="connsiteY236" fmla="*/ 805657 h 3214688"/>
              <a:gd name="connsiteX237" fmla="*/ 3704431 w 9301162"/>
              <a:gd name="connsiteY237" fmla="*/ 792163 h 3214688"/>
              <a:gd name="connsiteX238" fmla="*/ 3699668 w 9301162"/>
              <a:gd name="connsiteY238" fmla="*/ 779463 h 3214688"/>
              <a:gd name="connsiteX239" fmla="*/ 3694906 w 9301162"/>
              <a:gd name="connsiteY239" fmla="*/ 767557 h 3214688"/>
              <a:gd name="connsiteX240" fmla="*/ 3687762 w 9301162"/>
              <a:gd name="connsiteY240" fmla="*/ 756444 h 3214688"/>
              <a:gd name="connsiteX241" fmla="*/ 3681412 w 9301162"/>
              <a:gd name="connsiteY241" fmla="*/ 745332 h 3214688"/>
              <a:gd name="connsiteX242" fmla="*/ 3674268 w 9301162"/>
              <a:gd name="connsiteY242" fmla="*/ 735013 h 3214688"/>
              <a:gd name="connsiteX243" fmla="*/ 3667125 w 9301162"/>
              <a:gd name="connsiteY243" fmla="*/ 725488 h 3214688"/>
              <a:gd name="connsiteX244" fmla="*/ 3658393 w 9301162"/>
              <a:gd name="connsiteY244" fmla="*/ 715963 h 3214688"/>
              <a:gd name="connsiteX245" fmla="*/ 3649662 w 9301162"/>
              <a:gd name="connsiteY245" fmla="*/ 706438 h 3214688"/>
              <a:gd name="connsiteX246" fmla="*/ 3639343 w 9301162"/>
              <a:gd name="connsiteY246" fmla="*/ 698501 h 3214688"/>
              <a:gd name="connsiteX247" fmla="*/ 3629025 w 9301162"/>
              <a:gd name="connsiteY247" fmla="*/ 690563 h 3214688"/>
              <a:gd name="connsiteX248" fmla="*/ 3617912 w 9301162"/>
              <a:gd name="connsiteY248" fmla="*/ 683419 h 3214688"/>
              <a:gd name="connsiteX249" fmla="*/ 3606800 w 9301162"/>
              <a:gd name="connsiteY249" fmla="*/ 676276 h 3214688"/>
              <a:gd name="connsiteX250" fmla="*/ 3594100 w 9301162"/>
              <a:gd name="connsiteY250" fmla="*/ 669926 h 3214688"/>
              <a:gd name="connsiteX251" fmla="*/ 3581400 w 9301162"/>
              <a:gd name="connsiteY251" fmla="*/ 664369 h 3214688"/>
              <a:gd name="connsiteX252" fmla="*/ 3567906 w 9301162"/>
              <a:gd name="connsiteY252" fmla="*/ 658813 h 3214688"/>
              <a:gd name="connsiteX253" fmla="*/ 3553619 w 9301162"/>
              <a:gd name="connsiteY253" fmla="*/ 654051 h 3214688"/>
              <a:gd name="connsiteX254" fmla="*/ 3538537 w 9301162"/>
              <a:gd name="connsiteY254" fmla="*/ 649288 h 3214688"/>
              <a:gd name="connsiteX255" fmla="*/ 3523456 w 9301162"/>
              <a:gd name="connsiteY255" fmla="*/ 646113 h 3214688"/>
              <a:gd name="connsiteX256" fmla="*/ 3507581 w 9301162"/>
              <a:gd name="connsiteY256" fmla="*/ 642144 h 3214688"/>
              <a:gd name="connsiteX257" fmla="*/ 3490912 w 9301162"/>
              <a:gd name="connsiteY257" fmla="*/ 639763 h 3214688"/>
              <a:gd name="connsiteX258" fmla="*/ 3474244 w 9301162"/>
              <a:gd name="connsiteY258" fmla="*/ 637382 h 3214688"/>
              <a:gd name="connsiteX259" fmla="*/ 3455987 w 9301162"/>
              <a:gd name="connsiteY259" fmla="*/ 635794 h 3214688"/>
              <a:gd name="connsiteX260" fmla="*/ 3437731 w 9301162"/>
              <a:gd name="connsiteY260" fmla="*/ 634207 h 3214688"/>
              <a:gd name="connsiteX261" fmla="*/ 3418681 w 9301162"/>
              <a:gd name="connsiteY261" fmla="*/ 633413 h 3214688"/>
              <a:gd name="connsiteX262" fmla="*/ 3398044 w 9301162"/>
              <a:gd name="connsiteY262" fmla="*/ 633413 h 3214688"/>
              <a:gd name="connsiteX263" fmla="*/ 2803525 w 9301162"/>
              <a:gd name="connsiteY263" fmla="*/ 633413 h 3214688"/>
              <a:gd name="connsiteX264" fmla="*/ 2649303 w 9301162"/>
              <a:gd name="connsiteY264" fmla="*/ 203200 h 3214688"/>
              <a:gd name="connsiteX265" fmla="*/ 3562581 w 9301162"/>
              <a:gd name="connsiteY265" fmla="*/ 203200 h 3214688"/>
              <a:gd name="connsiteX266" fmla="*/ 3599081 w 9301162"/>
              <a:gd name="connsiteY266" fmla="*/ 203994 h 3214688"/>
              <a:gd name="connsiteX267" fmla="*/ 3635580 w 9301162"/>
              <a:gd name="connsiteY267" fmla="*/ 207170 h 3214688"/>
              <a:gd name="connsiteX268" fmla="*/ 3671286 w 9301162"/>
              <a:gd name="connsiteY268" fmla="*/ 210346 h 3214688"/>
              <a:gd name="connsiteX269" fmla="*/ 3705405 w 9301162"/>
              <a:gd name="connsiteY269" fmla="*/ 215110 h 3214688"/>
              <a:gd name="connsiteX270" fmla="*/ 3739524 w 9301162"/>
              <a:gd name="connsiteY270" fmla="*/ 221461 h 3214688"/>
              <a:gd name="connsiteX271" fmla="*/ 3771263 w 9301162"/>
              <a:gd name="connsiteY271" fmla="*/ 229401 h 3214688"/>
              <a:gd name="connsiteX272" fmla="*/ 3803001 w 9301162"/>
              <a:gd name="connsiteY272" fmla="*/ 238134 h 3214688"/>
              <a:gd name="connsiteX273" fmla="*/ 3833947 w 9301162"/>
              <a:gd name="connsiteY273" fmla="*/ 249250 h 3214688"/>
              <a:gd name="connsiteX274" fmla="*/ 3863305 w 9301162"/>
              <a:gd name="connsiteY274" fmla="*/ 261953 h 3214688"/>
              <a:gd name="connsiteX275" fmla="*/ 3892663 w 9301162"/>
              <a:gd name="connsiteY275" fmla="*/ 275451 h 3214688"/>
              <a:gd name="connsiteX276" fmla="*/ 3919641 w 9301162"/>
              <a:gd name="connsiteY276" fmla="*/ 291330 h 3214688"/>
              <a:gd name="connsiteX277" fmla="*/ 3946619 w 9301162"/>
              <a:gd name="connsiteY277" fmla="*/ 308797 h 3214688"/>
              <a:gd name="connsiteX278" fmla="*/ 3972803 w 9301162"/>
              <a:gd name="connsiteY278" fmla="*/ 327058 h 3214688"/>
              <a:gd name="connsiteX279" fmla="*/ 3997400 w 9301162"/>
              <a:gd name="connsiteY279" fmla="*/ 347701 h 3214688"/>
              <a:gd name="connsiteX280" fmla="*/ 4021998 w 9301162"/>
              <a:gd name="connsiteY280" fmla="*/ 369138 h 3214688"/>
              <a:gd name="connsiteX281" fmla="*/ 4045008 w 9301162"/>
              <a:gd name="connsiteY281" fmla="*/ 392957 h 3214688"/>
              <a:gd name="connsiteX282" fmla="*/ 4064845 w 9301162"/>
              <a:gd name="connsiteY282" fmla="*/ 415187 h 3214688"/>
              <a:gd name="connsiteX283" fmla="*/ 4083095 w 9301162"/>
              <a:gd name="connsiteY283" fmla="*/ 439006 h 3214688"/>
              <a:gd name="connsiteX284" fmla="*/ 4100551 w 9301162"/>
              <a:gd name="connsiteY284" fmla="*/ 462825 h 3214688"/>
              <a:gd name="connsiteX285" fmla="*/ 4117214 w 9301162"/>
              <a:gd name="connsiteY285" fmla="*/ 488232 h 3214688"/>
              <a:gd name="connsiteX286" fmla="*/ 4131496 w 9301162"/>
              <a:gd name="connsiteY286" fmla="*/ 513638 h 3214688"/>
              <a:gd name="connsiteX287" fmla="*/ 4144191 w 9301162"/>
              <a:gd name="connsiteY287" fmla="*/ 540633 h 3214688"/>
              <a:gd name="connsiteX288" fmla="*/ 4156887 w 9301162"/>
              <a:gd name="connsiteY288" fmla="*/ 567627 h 3214688"/>
              <a:gd name="connsiteX289" fmla="*/ 4167995 w 9301162"/>
              <a:gd name="connsiteY289" fmla="*/ 596210 h 3214688"/>
              <a:gd name="connsiteX290" fmla="*/ 4177517 w 9301162"/>
              <a:gd name="connsiteY290" fmla="*/ 626380 h 3214688"/>
              <a:gd name="connsiteX291" fmla="*/ 4185452 w 9301162"/>
              <a:gd name="connsiteY291" fmla="*/ 655757 h 3214688"/>
              <a:gd name="connsiteX292" fmla="*/ 4192593 w 9301162"/>
              <a:gd name="connsiteY292" fmla="*/ 687515 h 3214688"/>
              <a:gd name="connsiteX293" fmla="*/ 4198941 w 9301162"/>
              <a:gd name="connsiteY293" fmla="*/ 719274 h 3214688"/>
              <a:gd name="connsiteX294" fmla="*/ 4202908 w 9301162"/>
              <a:gd name="connsiteY294" fmla="*/ 751826 h 3214688"/>
              <a:gd name="connsiteX295" fmla="*/ 4206082 w 9301162"/>
              <a:gd name="connsiteY295" fmla="*/ 785966 h 3214688"/>
              <a:gd name="connsiteX296" fmla="*/ 4208462 w 9301162"/>
              <a:gd name="connsiteY296" fmla="*/ 820900 h 3214688"/>
              <a:gd name="connsiteX297" fmla="*/ 4208462 w 9301162"/>
              <a:gd name="connsiteY297" fmla="*/ 856629 h 3214688"/>
              <a:gd name="connsiteX298" fmla="*/ 4208462 w 9301162"/>
              <a:gd name="connsiteY298" fmla="*/ 2566023 h 3214688"/>
              <a:gd name="connsiteX299" fmla="*/ 4208462 w 9301162"/>
              <a:gd name="connsiteY299" fmla="*/ 2600957 h 3214688"/>
              <a:gd name="connsiteX300" fmla="*/ 4206082 w 9301162"/>
              <a:gd name="connsiteY300" fmla="*/ 2635098 h 3214688"/>
              <a:gd name="connsiteX301" fmla="*/ 4202908 w 9301162"/>
              <a:gd name="connsiteY301" fmla="*/ 2668444 h 3214688"/>
              <a:gd name="connsiteX302" fmla="*/ 4198941 w 9301162"/>
              <a:gd name="connsiteY302" fmla="*/ 2700996 h 3214688"/>
              <a:gd name="connsiteX303" fmla="*/ 4192593 w 9301162"/>
              <a:gd name="connsiteY303" fmla="*/ 2732755 h 3214688"/>
              <a:gd name="connsiteX304" fmla="*/ 4185452 w 9301162"/>
              <a:gd name="connsiteY304" fmla="*/ 2762925 h 3214688"/>
              <a:gd name="connsiteX305" fmla="*/ 4177517 w 9301162"/>
              <a:gd name="connsiteY305" fmla="*/ 2792301 h 3214688"/>
              <a:gd name="connsiteX306" fmla="*/ 4167995 w 9301162"/>
              <a:gd name="connsiteY306" fmla="*/ 2821678 h 3214688"/>
              <a:gd name="connsiteX307" fmla="*/ 4156887 w 9301162"/>
              <a:gd name="connsiteY307" fmla="*/ 2849467 h 3214688"/>
              <a:gd name="connsiteX308" fmla="*/ 4144191 w 9301162"/>
              <a:gd name="connsiteY308" fmla="*/ 2877255 h 3214688"/>
              <a:gd name="connsiteX309" fmla="*/ 4131496 w 9301162"/>
              <a:gd name="connsiteY309" fmla="*/ 2902662 h 3214688"/>
              <a:gd name="connsiteX310" fmla="*/ 4117214 w 9301162"/>
              <a:gd name="connsiteY310" fmla="*/ 2928069 h 3214688"/>
              <a:gd name="connsiteX311" fmla="*/ 4100551 w 9301162"/>
              <a:gd name="connsiteY311" fmla="*/ 2953475 h 3214688"/>
              <a:gd name="connsiteX312" fmla="*/ 4083095 w 9301162"/>
              <a:gd name="connsiteY312" fmla="*/ 2976500 h 3214688"/>
              <a:gd name="connsiteX313" fmla="*/ 4064845 w 9301162"/>
              <a:gd name="connsiteY313" fmla="*/ 2999525 h 3214688"/>
              <a:gd name="connsiteX314" fmla="*/ 4045008 w 9301162"/>
              <a:gd name="connsiteY314" fmla="*/ 3020962 h 3214688"/>
              <a:gd name="connsiteX315" fmla="*/ 4021998 w 9301162"/>
              <a:gd name="connsiteY315" fmla="*/ 3044781 h 3214688"/>
              <a:gd name="connsiteX316" fmla="*/ 3997400 w 9301162"/>
              <a:gd name="connsiteY316" fmla="*/ 3066217 h 3214688"/>
              <a:gd name="connsiteX317" fmla="*/ 3972803 w 9301162"/>
              <a:gd name="connsiteY317" fmla="*/ 3087655 h 3214688"/>
              <a:gd name="connsiteX318" fmla="*/ 3946619 w 9301162"/>
              <a:gd name="connsiteY318" fmla="*/ 3105915 h 3214688"/>
              <a:gd name="connsiteX319" fmla="*/ 3919641 w 9301162"/>
              <a:gd name="connsiteY319" fmla="*/ 3122589 h 3214688"/>
              <a:gd name="connsiteX320" fmla="*/ 3892663 w 9301162"/>
              <a:gd name="connsiteY320" fmla="*/ 3139262 h 3214688"/>
              <a:gd name="connsiteX321" fmla="*/ 3863305 w 9301162"/>
              <a:gd name="connsiteY321" fmla="*/ 3153553 h 3214688"/>
              <a:gd name="connsiteX322" fmla="*/ 3833947 w 9301162"/>
              <a:gd name="connsiteY322" fmla="*/ 3166257 h 3214688"/>
              <a:gd name="connsiteX323" fmla="*/ 3803001 w 9301162"/>
              <a:gd name="connsiteY323" fmla="*/ 3177372 h 3214688"/>
              <a:gd name="connsiteX324" fmla="*/ 3771263 w 9301162"/>
              <a:gd name="connsiteY324" fmla="*/ 3187693 h 3214688"/>
              <a:gd name="connsiteX325" fmla="*/ 3739524 w 9301162"/>
              <a:gd name="connsiteY325" fmla="*/ 3195633 h 3214688"/>
              <a:gd name="connsiteX326" fmla="*/ 3705405 w 9301162"/>
              <a:gd name="connsiteY326" fmla="*/ 3202779 h 3214688"/>
              <a:gd name="connsiteX327" fmla="*/ 3671286 w 9301162"/>
              <a:gd name="connsiteY327" fmla="*/ 3207542 h 3214688"/>
              <a:gd name="connsiteX328" fmla="*/ 3635580 w 9301162"/>
              <a:gd name="connsiteY328" fmla="*/ 3211512 h 3214688"/>
              <a:gd name="connsiteX329" fmla="*/ 3599081 w 9301162"/>
              <a:gd name="connsiteY329" fmla="*/ 3213894 h 3214688"/>
              <a:gd name="connsiteX330" fmla="*/ 3562581 w 9301162"/>
              <a:gd name="connsiteY330" fmla="*/ 3214688 h 3214688"/>
              <a:gd name="connsiteX331" fmla="*/ 2649303 w 9301162"/>
              <a:gd name="connsiteY331" fmla="*/ 3214688 h 3214688"/>
              <a:gd name="connsiteX332" fmla="*/ 2611216 w 9301162"/>
              <a:gd name="connsiteY332" fmla="*/ 3213894 h 3214688"/>
              <a:gd name="connsiteX333" fmla="*/ 2574717 w 9301162"/>
              <a:gd name="connsiteY333" fmla="*/ 3211512 h 3214688"/>
              <a:gd name="connsiteX334" fmla="*/ 2539804 w 9301162"/>
              <a:gd name="connsiteY334" fmla="*/ 3207542 h 3214688"/>
              <a:gd name="connsiteX335" fmla="*/ 2504892 w 9301162"/>
              <a:gd name="connsiteY335" fmla="*/ 3202779 h 3214688"/>
              <a:gd name="connsiteX336" fmla="*/ 2471566 w 9301162"/>
              <a:gd name="connsiteY336" fmla="*/ 3195633 h 3214688"/>
              <a:gd name="connsiteX337" fmla="*/ 2438241 w 9301162"/>
              <a:gd name="connsiteY337" fmla="*/ 3187693 h 3214688"/>
              <a:gd name="connsiteX338" fmla="*/ 2406502 w 9301162"/>
              <a:gd name="connsiteY338" fmla="*/ 3177372 h 3214688"/>
              <a:gd name="connsiteX339" fmla="*/ 2376351 w 9301162"/>
              <a:gd name="connsiteY339" fmla="*/ 3166257 h 3214688"/>
              <a:gd name="connsiteX340" fmla="*/ 2345405 w 9301162"/>
              <a:gd name="connsiteY340" fmla="*/ 3153553 h 3214688"/>
              <a:gd name="connsiteX341" fmla="*/ 2316047 w 9301162"/>
              <a:gd name="connsiteY341" fmla="*/ 3139262 h 3214688"/>
              <a:gd name="connsiteX342" fmla="*/ 2288276 w 9301162"/>
              <a:gd name="connsiteY342" fmla="*/ 3122589 h 3214688"/>
              <a:gd name="connsiteX343" fmla="*/ 2260505 w 9301162"/>
              <a:gd name="connsiteY343" fmla="*/ 3105915 h 3214688"/>
              <a:gd name="connsiteX344" fmla="*/ 2234321 w 9301162"/>
              <a:gd name="connsiteY344" fmla="*/ 3087655 h 3214688"/>
              <a:gd name="connsiteX345" fmla="*/ 2208929 w 9301162"/>
              <a:gd name="connsiteY345" fmla="*/ 3066217 h 3214688"/>
              <a:gd name="connsiteX346" fmla="*/ 2183538 w 9301162"/>
              <a:gd name="connsiteY346" fmla="*/ 3044781 h 3214688"/>
              <a:gd name="connsiteX347" fmla="*/ 2159734 w 9301162"/>
              <a:gd name="connsiteY347" fmla="*/ 3020962 h 3214688"/>
              <a:gd name="connsiteX348" fmla="*/ 2139898 w 9301162"/>
              <a:gd name="connsiteY348" fmla="*/ 2999525 h 3214688"/>
              <a:gd name="connsiteX349" fmla="*/ 2120855 w 9301162"/>
              <a:gd name="connsiteY349" fmla="*/ 2976500 h 3214688"/>
              <a:gd name="connsiteX350" fmla="*/ 2104193 w 9301162"/>
              <a:gd name="connsiteY350" fmla="*/ 2953475 h 3214688"/>
              <a:gd name="connsiteX351" fmla="*/ 2087529 w 9301162"/>
              <a:gd name="connsiteY351" fmla="*/ 2928069 h 3214688"/>
              <a:gd name="connsiteX352" fmla="*/ 2072453 w 9301162"/>
              <a:gd name="connsiteY352" fmla="*/ 2902662 h 3214688"/>
              <a:gd name="connsiteX353" fmla="*/ 2058964 w 9301162"/>
              <a:gd name="connsiteY353" fmla="*/ 2877255 h 3214688"/>
              <a:gd name="connsiteX354" fmla="*/ 2046269 w 9301162"/>
              <a:gd name="connsiteY354" fmla="*/ 2849467 h 3214688"/>
              <a:gd name="connsiteX355" fmla="*/ 2035954 w 9301162"/>
              <a:gd name="connsiteY355" fmla="*/ 2821678 h 3214688"/>
              <a:gd name="connsiteX356" fmla="*/ 2026433 w 9301162"/>
              <a:gd name="connsiteY356" fmla="*/ 2792301 h 3214688"/>
              <a:gd name="connsiteX357" fmla="*/ 2017704 w 9301162"/>
              <a:gd name="connsiteY357" fmla="*/ 2762925 h 3214688"/>
              <a:gd name="connsiteX358" fmla="*/ 2010563 w 9301162"/>
              <a:gd name="connsiteY358" fmla="*/ 2732755 h 3214688"/>
              <a:gd name="connsiteX359" fmla="*/ 2005009 w 9301162"/>
              <a:gd name="connsiteY359" fmla="*/ 2700996 h 3214688"/>
              <a:gd name="connsiteX360" fmla="*/ 2000249 w 9301162"/>
              <a:gd name="connsiteY360" fmla="*/ 2668444 h 3214688"/>
              <a:gd name="connsiteX361" fmla="*/ 1997074 w 9301162"/>
              <a:gd name="connsiteY361" fmla="*/ 2635098 h 3214688"/>
              <a:gd name="connsiteX362" fmla="*/ 1994694 w 9301162"/>
              <a:gd name="connsiteY362" fmla="*/ 2600957 h 3214688"/>
              <a:gd name="connsiteX363" fmla="*/ 1993900 w 9301162"/>
              <a:gd name="connsiteY363" fmla="*/ 2566023 h 3214688"/>
              <a:gd name="connsiteX364" fmla="*/ 1993900 w 9301162"/>
              <a:gd name="connsiteY364" fmla="*/ 856629 h 3214688"/>
              <a:gd name="connsiteX365" fmla="*/ 1994694 w 9301162"/>
              <a:gd name="connsiteY365" fmla="*/ 820900 h 3214688"/>
              <a:gd name="connsiteX366" fmla="*/ 1997074 w 9301162"/>
              <a:gd name="connsiteY366" fmla="*/ 785966 h 3214688"/>
              <a:gd name="connsiteX367" fmla="*/ 2000249 w 9301162"/>
              <a:gd name="connsiteY367" fmla="*/ 751826 h 3214688"/>
              <a:gd name="connsiteX368" fmla="*/ 2005009 w 9301162"/>
              <a:gd name="connsiteY368" fmla="*/ 719274 h 3214688"/>
              <a:gd name="connsiteX369" fmla="*/ 2010563 w 9301162"/>
              <a:gd name="connsiteY369" fmla="*/ 687515 h 3214688"/>
              <a:gd name="connsiteX370" fmla="*/ 2017704 w 9301162"/>
              <a:gd name="connsiteY370" fmla="*/ 655757 h 3214688"/>
              <a:gd name="connsiteX371" fmla="*/ 2026433 w 9301162"/>
              <a:gd name="connsiteY371" fmla="*/ 626380 h 3214688"/>
              <a:gd name="connsiteX372" fmla="*/ 2035954 w 9301162"/>
              <a:gd name="connsiteY372" fmla="*/ 596210 h 3214688"/>
              <a:gd name="connsiteX373" fmla="*/ 2046269 w 9301162"/>
              <a:gd name="connsiteY373" fmla="*/ 567627 h 3214688"/>
              <a:gd name="connsiteX374" fmla="*/ 2058964 w 9301162"/>
              <a:gd name="connsiteY374" fmla="*/ 540633 h 3214688"/>
              <a:gd name="connsiteX375" fmla="*/ 2072453 w 9301162"/>
              <a:gd name="connsiteY375" fmla="*/ 513638 h 3214688"/>
              <a:gd name="connsiteX376" fmla="*/ 2087529 w 9301162"/>
              <a:gd name="connsiteY376" fmla="*/ 488232 h 3214688"/>
              <a:gd name="connsiteX377" fmla="*/ 2104193 w 9301162"/>
              <a:gd name="connsiteY377" fmla="*/ 462825 h 3214688"/>
              <a:gd name="connsiteX378" fmla="*/ 2120855 w 9301162"/>
              <a:gd name="connsiteY378" fmla="*/ 439006 h 3214688"/>
              <a:gd name="connsiteX379" fmla="*/ 2139898 w 9301162"/>
              <a:gd name="connsiteY379" fmla="*/ 415187 h 3214688"/>
              <a:gd name="connsiteX380" fmla="*/ 2159734 w 9301162"/>
              <a:gd name="connsiteY380" fmla="*/ 392957 h 3214688"/>
              <a:gd name="connsiteX381" fmla="*/ 2183538 w 9301162"/>
              <a:gd name="connsiteY381" fmla="*/ 369138 h 3214688"/>
              <a:gd name="connsiteX382" fmla="*/ 2208136 w 9301162"/>
              <a:gd name="connsiteY382" fmla="*/ 347701 h 3214688"/>
              <a:gd name="connsiteX383" fmla="*/ 2234321 w 9301162"/>
              <a:gd name="connsiteY383" fmla="*/ 327058 h 3214688"/>
              <a:gd name="connsiteX384" fmla="*/ 2259711 w 9301162"/>
              <a:gd name="connsiteY384" fmla="*/ 308797 h 3214688"/>
              <a:gd name="connsiteX385" fmla="*/ 2287482 w 9301162"/>
              <a:gd name="connsiteY385" fmla="*/ 291330 h 3214688"/>
              <a:gd name="connsiteX386" fmla="*/ 2315254 w 9301162"/>
              <a:gd name="connsiteY386" fmla="*/ 275451 h 3214688"/>
              <a:gd name="connsiteX387" fmla="*/ 2344612 w 9301162"/>
              <a:gd name="connsiteY387" fmla="*/ 261953 h 3214688"/>
              <a:gd name="connsiteX388" fmla="*/ 2374764 w 9301162"/>
              <a:gd name="connsiteY388" fmla="*/ 249250 h 3214688"/>
              <a:gd name="connsiteX389" fmla="*/ 2405709 w 9301162"/>
              <a:gd name="connsiteY389" fmla="*/ 238134 h 3214688"/>
              <a:gd name="connsiteX390" fmla="*/ 2437447 w 9301162"/>
              <a:gd name="connsiteY390" fmla="*/ 229401 h 3214688"/>
              <a:gd name="connsiteX391" fmla="*/ 2470773 w 9301162"/>
              <a:gd name="connsiteY391" fmla="*/ 221461 h 3214688"/>
              <a:gd name="connsiteX392" fmla="*/ 2504099 w 9301162"/>
              <a:gd name="connsiteY392" fmla="*/ 215110 h 3214688"/>
              <a:gd name="connsiteX393" fmla="*/ 2539011 w 9301162"/>
              <a:gd name="connsiteY393" fmla="*/ 210346 h 3214688"/>
              <a:gd name="connsiteX394" fmla="*/ 2574717 w 9301162"/>
              <a:gd name="connsiteY394" fmla="*/ 207170 h 3214688"/>
              <a:gd name="connsiteX395" fmla="*/ 2611216 w 9301162"/>
              <a:gd name="connsiteY395" fmla="*/ 203994 h 3214688"/>
              <a:gd name="connsiteX396" fmla="*/ 488343 w 9301162"/>
              <a:gd name="connsiteY396" fmla="*/ 203200 h 3214688"/>
              <a:gd name="connsiteX397" fmla="*/ 488343 w 9301162"/>
              <a:gd name="connsiteY397" fmla="*/ 2423905 h 3214688"/>
              <a:gd name="connsiteX398" fmla="*/ 488343 w 9301162"/>
              <a:gd name="connsiteY398" fmla="*/ 2445341 h 3214688"/>
              <a:gd name="connsiteX399" fmla="*/ 489137 w 9301162"/>
              <a:gd name="connsiteY399" fmla="*/ 2466778 h 3214688"/>
              <a:gd name="connsiteX400" fmla="*/ 490726 w 9301162"/>
              <a:gd name="connsiteY400" fmla="*/ 2486627 h 3214688"/>
              <a:gd name="connsiteX401" fmla="*/ 492313 w 9301162"/>
              <a:gd name="connsiteY401" fmla="*/ 2507270 h 3214688"/>
              <a:gd name="connsiteX402" fmla="*/ 494696 w 9301162"/>
              <a:gd name="connsiteY402" fmla="*/ 2526325 h 3214688"/>
              <a:gd name="connsiteX403" fmla="*/ 498666 w 9301162"/>
              <a:gd name="connsiteY403" fmla="*/ 2544586 h 3214688"/>
              <a:gd name="connsiteX404" fmla="*/ 501842 w 9301162"/>
              <a:gd name="connsiteY404" fmla="*/ 2562053 h 3214688"/>
              <a:gd name="connsiteX405" fmla="*/ 505018 w 9301162"/>
              <a:gd name="connsiteY405" fmla="*/ 2578727 h 3214688"/>
              <a:gd name="connsiteX406" fmla="*/ 509783 w 9301162"/>
              <a:gd name="connsiteY406" fmla="*/ 2595400 h 3214688"/>
              <a:gd name="connsiteX407" fmla="*/ 514547 w 9301162"/>
              <a:gd name="connsiteY407" fmla="*/ 2611279 h 3214688"/>
              <a:gd name="connsiteX408" fmla="*/ 519311 w 9301162"/>
              <a:gd name="connsiteY408" fmla="*/ 2625570 h 3214688"/>
              <a:gd name="connsiteX409" fmla="*/ 525664 w 9301162"/>
              <a:gd name="connsiteY409" fmla="*/ 2640655 h 3214688"/>
              <a:gd name="connsiteX410" fmla="*/ 532016 w 9301162"/>
              <a:gd name="connsiteY410" fmla="*/ 2653359 h 3214688"/>
              <a:gd name="connsiteX411" fmla="*/ 538369 w 9301162"/>
              <a:gd name="connsiteY411" fmla="*/ 2666062 h 3214688"/>
              <a:gd name="connsiteX412" fmla="*/ 546309 w 9301162"/>
              <a:gd name="connsiteY412" fmla="*/ 2678765 h 3214688"/>
              <a:gd name="connsiteX413" fmla="*/ 554250 w 9301162"/>
              <a:gd name="connsiteY413" fmla="*/ 2689881 h 3214688"/>
              <a:gd name="connsiteX414" fmla="*/ 562984 w 9301162"/>
              <a:gd name="connsiteY414" fmla="*/ 2700996 h 3214688"/>
              <a:gd name="connsiteX415" fmla="*/ 571719 w 9301162"/>
              <a:gd name="connsiteY415" fmla="*/ 2710524 h 3214688"/>
              <a:gd name="connsiteX416" fmla="*/ 581248 w 9301162"/>
              <a:gd name="connsiteY416" fmla="*/ 2720051 h 3214688"/>
              <a:gd name="connsiteX417" fmla="*/ 591570 w 9301162"/>
              <a:gd name="connsiteY417" fmla="*/ 2728785 h 3214688"/>
              <a:gd name="connsiteX418" fmla="*/ 601893 w 9301162"/>
              <a:gd name="connsiteY418" fmla="*/ 2736725 h 3214688"/>
              <a:gd name="connsiteX419" fmla="*/ 613010 w 9301162"/>
              <a:gd name="connsiteY419" fmla="*/ 2743870 h 3214688"/>
              <a:gd name="connsiteX420" fmla="*/ 624127 w 9301162"/>
              <a:gd name="connsiteY420" fmla="*/ 2750222 h 3214688"/>
              <a:gd name="connsiteX421" fmla="*/ 636831 w 9301162"/>
              <a:gd name="connsiteY421" fmla="*/ 2756573 h 3214688"/>
              <a:gd name="connsiteX422" fmla="*/ 648742 w 9301162"/>
              <a:gd name="connsiteY422" fmla="*/ 2761337 h 3214688"/>
              <a:gd name="connsiteX423" fmla="*/ 661447 w 9301162"/>
              <a:gd name="connsiteY423" fmla="*/ 2766101 h 3214688"/>
              <a:gd name="connsiteX424" fmla="*/ 674946 w 9301162"/>
              <a:gd name="connsiteY424" fmla="*/ 2770071 h 3214688"/>
              <a:gd name="connsiteX425" fmla="*/ 690033 w 9301162"/>
              <a:gd name="connsiteY425" fmla="*/ 2773247 h 3214688"/>
              <a:gd name="connsiteX426" fmla="*/ 704326 w 9301162"/>
              <a:gd name="connsiteY426" fmla="*/ 2775629 h 3214688"/>
              <a:gd name="connsiteX427" fmla="*/ 718619 w 9301162"/>
              <a:gd name="connsiteY427" fmla="*/ 2777216 h 3214688"/>
              <a:gd name="connsiteX428" fmla="*/ 735294 w 9301162"/>
              <a:gd name="connsiteY428" fmla="*/ 2778804 h 3214688"/>
              <a:gd name="connsiteX429" fmla="*/ 751175 w 9301162"/>
              <a:gd name="connsiteY429" fmla="*/ 2778804 h 3214688"/>
              <a:gd name="connsiteX430" fmla="*/ 1814413 w 9301162"/>
              <a:gd name="connsiteY430" fmla="*/ 2778804 h 3214688"/>
              <a:gd name="connsiteX431" fmla="*/ 1821560 w 9301162"/>
              <a:gd name="connsiteY431" fmla="*/ 2805799 h 3214688"/>
              <a:gd name="connsiteX432" fmla="*/ 1828707 w 9301162"/>
              <a:gd name="connsiteY432" fmla="*/ 2833587 h 3214688"/>
              <a:gd name="connsiteX433" fmla="*/ 1836647 w 9301162"/>
              <a:gd name="connsiteY433" fmla="*/ 2860582 h 3214688"/>
              <a:gd name="connsiteX434" fmla="*/ 1845382 w 9301162"/>
              <a:gd name="connsiteY434" fmla="*/ 2885989 h 3214688"/>
              <a:gd name="connsiteX435" fmla="*/ 1854116 w 9301162"/>
              <a:gd name="connsiteY435" fmla="*/ 2912189 h 3214688"/>
              <a:gd name="connsiteX436" fmla="*/ 1864439 w 9301162"/>
              <a:gd name="connsiteY436" fmla="*/ 2936802 h 3214688"/>
              <a:gd name="connsiteX437" fmla="*/ 1876350 w 9301162"/>
              <a:gd name="connsiteY437" fmla="*/ 2962209 h 3214688"/>
              <a:gd name="connsiteX438" fmla="*/ 1888261 w 9301162"/>
              <a:gd name="connsiteY438" fmla="*/ 2986028 h 3214688"/>
              <a:gd name="connsiteX439" fmla="*/ 1900966 w 9301162"/>
              <a:gd name="connsiteY439" fmla="*/ 3009847 h 3214688"/>
              <a:gd name="connsiteX440" fmla="*/ 1915258 w 9301162"/>
              <a:gd name="connsiteY440" fmla="*/ 3032871 h 3214688"/>
              <a:gd name="connsiteX441" fmla="*/ 1929552 w 9301162"/>
              <a:gd name="connsiteY441" fmla="*/ 3055896 h 3214688"/>
              <a:gd name="connsiteX442" fmla="*/ 1944638 w 9301162"/>
              <a:gd name="connsiteY442" fmla="*/ 3078127 h 3214688"/>
              <a:gd name="connsiteX443" fmla="*/ 1961313 w 9301162"/>
              <a:gd name="connsiteY443" fmla="*/ 3099564 h 3214688"/>
              <a:gd name="connsiteX444" fmla="*/ 1977989 w 9301162"/>
              <a:gd name="connsiteY444" fmla="*/ 3120207 h 3214688"/>
              <a:gd name="connsiteX445" fmla="*/ 1995458 w 9301162"/>
              <a:gd name="connsiteY445" fmla="*/ 3141644 h 3214688"/>
              <a:gd name="connsiteX446" fmla="*/ 2014515 w 9301162"/>
              <a:gd name="connsiteY446" fmla="*/ 3161493 h 3214688"/>
              <a:gd name="connsiteX447" fmla="*/ 2028808 w 9301162"/>
              <a:gd name="connsiteY447" fmla="*/ 3174990 h 3214688"/>
              <a:gd name="connsiteX448" fmla="*/ 2042307 w 9301162"/>
              <a:gd name="connsiteY448" fmla="*/ 3189281 h 3214688"/>
              <a:gd name="connsiteX449" fmla="*/ 2071687 w 9301162"/>
              <a:gd name="connsiteY449" fmla="*/ 3214688 h 3214688"/>
              <a:gd name="connsiteX450" fmla="*/ 751175 w 9301162"/>
              <a:gd name="connsiteY450" fmla="*/ 3214688 h 3214688"/>
              <a:gd name="connsiteX451" fmla="*/ 705914 w 9301162"/>
              <a:gd name="connsiteY451" fmla="*/ 3213894 h 3214688"/>
              <a:gd name="connsiteX452" fmla="*/ 662241 w 9301162"/>
              <a:gd name="connsiteY452" fmla="*/ 3211512 h 3214688"/>
              <a:gd name="connsiteX453" fmla="*/ 619362 w 9301162"/>
              <a:gd name="connsiteY453" fmla="*/ 3207542 h 3214688"/>
              <a:gd name="connsiteX454" fmla="*/ 578071 w 9301162"/>
              <a:gd name="connsiteY454" fmla="*/ 3201985 h 3214688"/>
              <a:gd name="connsiteX455" fmla="*/ 537574 w 9301162"/>
              <a:gd name="connsiteY455" fmla="*/ 3194839 h 3214688"/>
              <a:gd name="connsiteX456" fmla="*/ 499460 w 9301162"/>
              <a:gd name="connsiteY456" fmla="*/ 3186899 h 3214688"/>
              <a:gd name="connsiteX457" fmla="*/ 461346 w 9301162"/>
              <a:gd name="connsiteY457" fmla="*/ 3175784 h 3214688"/>
              <a:gd name="connsiteX458" fmla="*/ 424819 w 9301162"/>
              <a:gd name="connsiteY458" fmla="*/ 3163875 h 3214688"/>
              <a:gd name="connsiteX459" fmla="*/ 389087 w 9301162"/>
              <a:gd name="connsiteY459" fmla="*/ 3151171 h 3214688"/>
              <a:gd name="connsiteX460" fmla="*/ 354942 w 9301162"/>
              <a:gd name="connsiteY460" fmla="*/ 3136086 h 3214688"/>
              <a:gd name="connsiteX461" fmla="*/ 338267 w 9301162"/>
              <a:gd name="connsiteY461" fmla="*/ 3127353 h 3214688"/>
              <a:gd name="connsiteX462" fmla="*/ 322386 w 9301162"/>
              <a:gd name="connsiteY462" fmla="*/ 3119413 h 3214688"/>
              <a:gd name="connsiteX463" fmla="*/ 305711 w 9301162"/>
              <a:gd name="connsiteY463" fmla="*/ 3110679 h 3214688"/>
              <a:gd name="connsiteX464" fmla="*/ 290624 w 9301162"/>
              <a:gd name="connsiteY464" fmla="*/ 3101946 h 3214688"/>
              <a:gd name="connsiteX465" fmla="*/ 274743 w 9301162"/>
              <a:gd name="connsiteY465" fmla="*/ 3092418 h 3214688"/>
              <a:gd name="connsiteX466" fmla="*/ 259656 w 9301162"/>
              <a:gd name="connsiteY466" fmla="*/ 3081303 h 3214688"/>
              <a:gd name="connsiteX467" fmla="*/ 244569 w 9301162"/>
              <a:gd name="connsiteY467" fmla="*/ 3070981 h 3214688"/>
              <a:gd name="connsiteX468" fmla="*/ 230276 w 9301162"/>
              <a:gd name="connsiteY468" fmla="*/ 3060660 h 3214688"/>
              <a:gd name="connsiteX469" fmla="*/ 215983 w 9301162"/>
              <a:gd name="connsiteY469" fmla="*/ 3049545 h 3214688"/>
              <a:gd name="connsiteX470" fmla="*/ 201690 w 9301162"/>
              <a:gd name="connsiteY470" fmla="*/ 3037635 h 3214688"/>
              <a:gd name="connsiteX471" fmla="*/ 188985 w 9301162"/>
              <a:gd name="connsiteY471" fmla="*/ 3025726 h 3214688"/>
              <a:gd name="connsiteX472" fmla="*/ 174692 w 9301162"/>
              <a:gd name="connsiteY472" fmla="*/ 3013816 h 3214688"/>
              <a:gd name="connsiteX473" fmla="*/ 153253 w 9301162"/>
              <a:gd name="connsiteY473" fmla="*/ 2991585 h 3214688"/>
              <a:gd name="connsiteX474" fmla="*/ 132607 w 9301162"/>
              <a:gd name="connsiteY474" fmla="*/ 2970149 h 3214688"/>
              <a:gd name="connsiteX475" fmla="*/ 114344 w 9301162"/>
              <a:gd name="connsiteY475" fmla="*/ 2948711 h 3214688"/>
              <a:gd name="connsiteX476" fmla="*/ 97669 w 9301162"/>
              <a:gd name="connsiteY476" fmla="*/ 2927275 h 3214688"/>
              <a:gd name="connsiteX477" fmla="*/ 82582 w 9301162"/>
              <a:gd name="connsiteY477" fmla="*/ 2906632 h 3214688"/>
              <a:gd name="connsiteX478" fmla="*/ 70671 w 9301162"/>
              <a:gd name="connsiteY478" fmla="*/ 2885195 h 3214688"/>
              <a:gd name="connsiteX479" fmla="*/ 59554 w 9301162"/>
              <a:gd name="connsiteY479" fmla="*/ 2864552 h 3214688"/>
              <a:gd name="connsiteX480" fmla="*/ 50820 w 9301162"/>
              <a:gd name="connsiteY480" fmla="*/ 2843909 h 3214688"/>
              <a:gd name="connsiteX481" fmla="*/ 45261 w 9301162"/>
              <a:gd name="connsiteY481" fmla="*/ 2827236 h 3214688"/>
              <a:gd name="connsiteX482" fmla="*/ 38115 w 9301162"/>
              <a:gd name="connsiteY482" fmla="*/ 2809769 h 3214688"/>
              <a:gd name="connsiteX483" fmla="*/ 33350 w 9301162"/>
              <a:gd name="connsiteY483" fmla="*/ 2791508 h 3214688"/>
              <a:gd name="connsiteX484" fmla="*/ 28586 w 9301162"/>
              <a:gd name="connsiteY484" fmla="*/ 2773247 h 3214688"/>
              <a:gd name="connsiteX485" fmla="*/ 23822 w 9301162"/>
              <a:gd name="connsiteY485" fmla="*/ 2753397 h 3214688"/>
              <a:gd name="connsiteX486" fmla="*/ 19851 w 9301162"/>
              <a:gd name="connsiteY486" fmla="*/ 2733549 h 3214688"/>
              <a:gd name="connsiteX487" fmla="*/ 15881 w 9301162"/>
              <a:gd name="connsiteY487" fmla="*/ 2712112 h 3214688"/>
              <a:gd name="connsiteX488" fmla="*/ 12705 w 9301162"/>
              <a:gd name="connsiteY488" fmla="*/ 2690675 h 3214688"/>
              <a:gd name="connsiteX489" fmla="*/ 9529 w 9301162"/>
              <a:gd name="connsiteY489" fmla="*/ 2667650 h 3214688"/>
              <a:gd name="connsiteX490" fmla="*/ 7147 w 9301162"/>
              <a:gd name="connsiteY490" fmla="*/ 2645419 h 3214688"/>
              <a:gd name="connsiteX491" fmla="*/ 3176 w 9301162"/>
              <a:gd name="connsiteY491" fmla="*/ 2596987 h 3214688"/>
              <a:gd name="connsiteX492" fmla="*/ 794 w 9301162"/>
              <a:gd name="connsiteY492" fmla="*/ 2545380 h 3214688"/>
              <a:gd name="connsiteX493" fmla="*/ 0 w 9301162"/>
              <a:gd name="connsiteY493" fmla="*/ 2490597 h 3214688"/>
              <a:gd name="connsiteX494" fmla="*/ 0 w 9301162"/>
              <a:gd name="connsiteY494" fmla="*/ 692279 h 3214688"/>
              <a:gd name="connsiteX495" fmla="*/ 794 w 9301162"/>
              <a:gd name="connsiteY495" fmla="*/ 667666 h 3214688"/>
              <a:gd name="connsiteX496" fmla="*/ 2382 w 9301162"/>
              <a:gd name="connsiteY496" fmla="*/ 642260 h 3214688"/>
              <a:gd name="connsiteX497" fmla="*/ 5558 w 9301162"/>
              <a:gd name="connsiteY497" fmla="*/ 618441 h 3214688"/>
              <a:gd name="connsiteX498" fmla="*/ 9529 w 9301162"/>
              <a:gd name="connsiteY498" fmla="*/ 593828 h 3214688"/>
              <a:gd name="connsiteX499" fmla="*/ 15087 w 9301162"/>
              <a:gd name="connsiteY499" fmla="*/ 570009 h 3214688"/>
              <a:gd name="connsiteX500" fmla="*/ 21440 w 9301162"/>
              <a:gd name="connsiteY500" fmla="*/ 546984 h 3214688"/>
              <a:gd name="connsiteX501" fmla="*/ 29380 w 9301162"/>
              <a:gd name="connsiteY501" fmla="*/ 523960 h 3214688"/>
              <a:gd name="connsiteX502" fmla="*/ 38115 w 9301162"/>
              <a:gd name="connsiteY502" fmla="*/ 502523 h 3214688"/>
              <a:gd name="connsiteX503" fmla="*/ 48437 w 9301162"/>
              <a:gd name="connsiteY503" fmla="*/ 481086 h 3214688"/>
              <a:gd name="connsiteX504" fmla="*/ 58760 w 9301162"/>
              <a:gd name="connsiteY504" fmla="*/ 459649 h 3214688"/>
              <a:gd name="connsiteX505" fmla="*/ 70671 w 9301162"/>
              <a:gd name="connsiteY505" fmla="*/ 439006 h 3214688"/>
              <a:gd name="connsiteX506" fmla="*/ 82582 w 9301162"/>
              <a:gd name="connsiteY506" fmla="*/ 419157 h 3214688"/>
              <a:gd name="connsiteX507" fmla="*/ 96875 w 9301162"/>
              <a:gd name="connsiteY507" fmla="*/ 400102 h 3214688"/>
              <a:gd name="connsiteX508" fmla="*/ 111168 w 9301162"/>
              <a:gd name="connsiteY508" fmla="*/ 381047 h 3214688"/>
              <a:gd name="connsiteX509" fmla="*/ 126255 w 9301162"/>
              <a:gd name="connsiteY509" fmla="*/ 363580 h 3214688"/>
              <a:gd name="connsiteX510" fmla="*/ 142930 w 9301162"/>
              <a:gd name="connsiteY510" fmla="*/ 346907 h 3214688"/>
              <a:gd name="connsiteX511" fmla="*/ 159605 w 9301162"/>
              <a:gd name="connsiteY511" fmla="*/ 330234 h 3214688"/>
              <a:gd name="connsiteX512" fmla="*/ 177868 w 9301162"/>
              <a:gd name="connsiteY512" fmla="*/ 315149 h 3214688"/>
              <a:gd name="connsiteX513" fmla="*/ 196131 w 9301162"/>
              <a:gd name="connsiteY513" fmla="*/ 300857 h 3214688"/>
              <a:gd name="connsiteX514" fmla="*/ 215189 w 9301162"/>
              <a:gd name="connsiteY514" fmla="*/ 286566 h 3214688"/>
              <a:gd name="connsiteX515" fmla="*/ 235040 w 9301162"/>
              <a:gd name="connsiteY515" fmla="*/ 274657 h 3214688"/>
              <a:gd name="connsiteX516" fmla="*/ 255685 w 9301162"/>
              <a:gd name="connsiteY516" fmla="*/ 262747 h 3214688"/>
              <a:gd name="connsiteX517" fmla="*/ 277125 w 9301162"/>
              <a:gd name="connsiteY517" fmla="*/ 252426 h 3214688"/>
              <a:gd name="connsiteX518" fmla="*/ 298564 w 9301162"/>
              <a:gd name="connsiteY518" fmla="*/ 242104 h 3214688"/>
              <a:gd name="connsiteX519" fmla="*/ 320798 w 9301162"/>
              <a:gd name="connsiteY519" fmla="*/ 233371 h 3214688"/>
              <a:gd name="connsiteX520" fmla="*/ 343031 w 9301162"/>
              <a:gd name="connsiteY520" fmla="*/ 225431 h 3214688"/>
              <a:gd name="connsiteX521" fmla="*/ 366853 w 9301162"/>
              <a:gd name="connsiteY521" fmla="*/ 219079 h 3214688"/>
              <a:gd name="connsiteX522" fmla="*/ 389880 w 9301162"/>
              <a:gd name="connsiteY522" fmla="*/ 213522 h 3214688"/>
              <a:gd name="connsiteX523" fmla="*/ 414496 w 9301162"/>
              <a:gd name="connsiteY523" fmla="*/ 209552 h 3214688"/>
              <a:gd name="connsiteX524" fmla="*/ 438318 w 9301162"/>
              <a:gd name="connsiteY524" fmla="*/ 206376 h 3214688"/>
              <a:gd name="connsiteX525" fmla="*/ 463727 w 9301162"/>
              <a:gd name="connsiteY525" fmla="*/ 203994 h 3214688"/>
              <a:gd name="connsiteX526" fmla="*/ 7739531 w 9301162"/>
              <a:gd name="connsiteY526" fmla="*/ 198438 h 3214688"/>
              <a:gd name="connsiteX527" fmla="*/ 8654586 w 9301162"/>
              <a:gd name="connsiteY527" fmla="*/ 198438 h 3214688"/>
              <a:gd name="connsiteX528" fmla="*/ 8691919 w 9301162"/>
              <a:gd name="connsiteY528" fmla="*/ 199232 h 3214688"/>
              <a:gd name="connsiteX529" fmla="*/ 8728458 w 9301162"/>
              <a:gd name="connsiteY529" fmla="*/ 201613 h 3214688"/>
              <a:gd name="connsiteX530" fmla="*/ 8763408 w 9301162"/>
              <a:gd name="connsiteY530" fmla="*/ 204788 h 3214688"/>
              <a:gd name="connsiteX531" fmla="*/ 8797564 w 9301162"/>
              <a:gd name="connsiteY531" fmla="*/ 211138 h 3214688"/>
              <a:gd name="connsiteX532" fmla="*/ 8830925 w 9301162"/>
              <a:gd name="connsiteY532" fmla="*/ 217488 h 3214688"/>
              <a:gd name="connsiteX533" fmla="*/ 8864286 w 9301162"/>
              <a:gd name="connsiteY533" fmla="*/ 226219 h 3214688"/>
              <a:gd name="connsiteX534" fmla="*/ 8895265 w 9301162"/>
              <a:gd name="connsiteY534" fmla="*/ 235744 h 3214688"/>
              <a:gd name="connsiteX535" fmla="*/ 8926243 w 9301162"/>
              <a:gd name="connsiteY535" fmla="*/ 246857 h 3214688"/>
              <a:gd name="connsiteX536" fmla="*/ 8955633 w 9301162"/>
              <a:gd name="connsiteY536" fmla="*/ 260351 h 3214688"/>
              <a:gd name="connsiteX537" fmla="*/ 8984229 w 9301162"/>
              <a:gd name="connsiteY537" fmla="*/ 274638 h 3214688"/>
              <a:gd name="connsiteX538" fmla="*/ 9012030 w 9301162"/>
              <a:gd name="connsiteY538" fmla="*/ 290513 h 3214688"/>
              <a:gd name="connsiteX539" fmla="*/ 9039831 w 9301162"/>
              <a:gd name="connsiteY539" fmla="*/ 308769 h 3214688"/>
              <a:gd name="connsiteX540" fmla="*/ 9065249 w 9301162"/>
              <a:gd name="connsiteY540" fmla="*/ 327026 h 3214688"/>
              <a:gd name="connsiteX541" fmla="*/ 9090668 w 9301162"/>
              <a:gd name="connsiteY541" fmla="*/ 348457 h 3214688"/>
              <a:gd name="connsiteX542" fmla="*/ 9114497 w 9301162"/>
              <a:gd name="connsiteY542" fmla="*/ 369888 h 3214688"/>
              <a:gd name="connsiteX543" fmla="*/ 9137532 w 9301162"/>
              <a:gd name="connsiteY543" fmla="*/ 393701 h 3214688"/>
              <a:gd name="connsiteX544" fmla="*/ 9157390 w 9301162"/>
              <a:gd name="connsiteY544" fmla="*/ 415926 h 3214688"/>
              <a:gd name="connsiteX545" fmla="*/ 9176454 w 9301162"/>
              <a:gd name="connsiteY545" fmla="*/ 439738 h 3214688"/>
              <a:gd name="connsiteX546" fmla="*/ 9193134 w 9301162"/>
              <a:gd name="connsiteY546" fmla="*/ 463551 h 3214688"/>
              <a:gd name="connsiteX547" fmla="*/ 9209021 w 9301162"/>
              <a:gd name="connsiteY547" fmla="*/ 488951 h 3214688"/>
              <a:gd name="connsiteX548" fmla="*/ 9224113 w 9301162"/>
              <a:gd name="connsiteY548" fmla="*/ 514351 h 3214688"/>
              <a:gd name="connsiteX549" fmla="*/ 9237616 w 9301162"/>
              <a:gd name="connsiteY549" fmla="*/ 541338 h 3214688"/>
              <a:gd name="connsiteX550" fmla="*/ 9249531 w 9301162"/>
              <a:gd name="connsiteY550" fmla="*/ 568325 h 3214688"/>
              <a:gd name="connsiteX551" fmla="*/ 9259858 w 9301162"/>
              <a:gd name="connsiteY551" fmla="*/ 596901 h 3214688"/>
              <a:gd name="connsiteX552" fmla="*/ 9270184 w 9301162"/>
              <a:gd name="connsiteY552" fmla="*/ 627063 h 3214688"/>
              <a:gd name="connsiteX553" fmla="*/ 9278127 w 9301162"/>
              <a:gd name="connsiteY553" fmla="*/ 656432 h 3214688"/>
              <a:gd name="connsiteX554" fmla="*/ 9285276 w 9301162"/>
              <a:gd name="connsiteY554" fmla="*/ 688182 h 3214688"/>
              <a:gd name="connsiteX555" fmla="*/ 9290836 w 9301162"/>
              <a:gd name="connsiteY555" fmla="*/ 719932 h 3214688"/>
              <a:gd name="connsiteX556" fmla="*/ 9295602 w 9301162"/>
              <a:gd name="connsiteY556" fmla="*/ 752475 h 3214688"/>
              <a:gd name="connsiteX557" fmla="*/ 9298779 w 9301162"/>
              <a:gd name="connsiteY557" fmla="*/ 786607 h 3214688"/>
              <a:gd name="connsiteX558" fmla="*/ 9300368 w 9301162"/>
              <a:gd name="connsiteY558" fmla="*/ 821532 h 3214688"/>
              <a:gd name="connsiteX559" fmla="*/ 9301162 w 9301162"/>
              <a:gd name="connsiteY559" fmla="*/ 857251 h 3214688"/>
              <a:gd name="connsiteX560" fmla="*/ 9301162 w 9301162"/>
              <a:gd name="connsiteY560" fmla="*/ 2566194 h 3214688"/>
              <a:gd name="connsiteX561" fmla="*/ 9300368 w 9301162"/>
              <a:gd name="connsiteY561" fmla="*/ 2601119 h 3214688"/>
              <a:gd name="connsiteX562" fmla="*/ 9298779 w 9301162"/>
              <a:gd name="connsiteY562" fmla="*/ 2635251 h 3214688"/>
              <a:gd name="connsiteX563" fmla="*/ 9295602 w 9301162"/>
              <a:gd name="connsiteY563" fmla="*/ 2668588 h 3214688"/>
              <a:gd name="connsiteX564" fmla="*/ 9290836 w 9301162"/>
              <a:gd name="connsiteY564" fmla="*/ 2701132 h 3214688"/>
              <a:gd name="connsiteX565" fmla="*/ 9285276 w 9301162"/>
              <a:gd name="connsiteY565" fmla="*/ 2732882 h 3214688"/>
              <a:gd name="connsiteX566" fmla="*/ 9278127 w 9301162"/>
              <a:gd name="connsiteY566" fmla="*/ 2763044 h 3214688"/>
              <a:gd name="connsiteX567" fmla="*/ 9270184 w 9301162"/>
              <a:gd name="connsiteY567" fmla="*/ 2792413 h 3214688"/>
              <a:gd name="connsiteX568" fmla="*/ 9259858 w 9301162"/>
              <a:gd name="connsiteY568" fmla="*/ 2821782 h 3214688"/>
              <a:gd name="connsiteX569" fmla="*/ 9249531 w 9301162"/>
              <a:gd name="connsiteY569" fmla="*/ 2849563 h 3214688"/>
              <a:gd name="connsiteX570" fmla="*/ 9237616 w 9301162"/>
              <a:gd name="connsiteY570" fmla="*/ 2877344 h 3214688"/>
              <a:gd name="connsiteX571" fmla="*/ 9224113 w 9301162"/>
              <a:gd name="connsiteY571" fmla="*/ 2902744 h 3214688"/>
              <a:gd name="connsiteX572" fmla="*/ 9209021 w 9301162"/>
              <a:gd name="connsiteY572" fmla="*/ 2928144 h 3214688"/>
              <a:gd name="connsiteX573" fmla="*/ 9193134 w 9301162"/>
              <a:gd name="connsiteY573" fmla="*/ 2953544 h 3214688"/>
              <a:gd name="connsiteX574" fmla="*/ 9176454 w 9301162"/>
              <a:gd name="connsiteY574" fmla="*/ 2976563 h 3214688"/>
              <a:gd name="connsiteX575" fmla="*/ 9157390 w 9301162"/>
              <a:gd name="connsiteY575" fmla="*/ 2999582 h 3214688"/>
              <a:gd name="connsiteX576" fmla="*/ 9137532 w 9301162"/>
              <a:gd name="connsiteY576" fmla="*/ 3021013 h 3214688"/>
              <a:gd name="connsiteX577" fmla="*/ 9114497 w 9301162"/>
              <a:gd name="connsiteY577" fmla="*/ 3044825 h 3214688"/>
              <a:gd name="connsiteX578" fmla="*/ 9090668 w 9301162"/>
              <a:gd name="connsiteY578" fmla="*/ 3066257 h 3214688"/>
              <a:gd name="connsiteX579" fmla="*/ 9065249 w 9301162"/>
              <a:gd name="connsiteY579" fmla="*/ 3087688 h 3214688"/>
              <a:gd name="connsiteX580" fmla="*/ 9039831 w 9301162"/>
              <a:gd name="connsiteY580" fmla="*/ 3105944 h 3214688"/>
              <a:gd name="connsiteX581" fmla="*/ 9012030 w 9301162"/>
              <a:gd name="connsiteY581" fmla="*/ 3122613 h 3214688"/>
              <a:gd name="connsiteX582" fmla="*/ 8984229 w 9301162"/>
              <a:gd name="connsiteY582" fmla="*/ 3139282 h 3214688"/>
              <a:gd name="connsiteX583" fmla="*/ 8955633 w 9301162"/>
              <a:gd name="connsiteY583" fmla="*/ 3153569 h 3214688"/>
              <a:gd name="connsiteX584" fmla="*/ 8926243 w 9301162"/>
              <a:gd name="connsiteY584" fmla="*/ 3166269 h 3214688"/>
              <a:gd name="connsiteX585" fmla="*/ 8895265 w 9301162"/>
              <a:gd name="connsiteY585" fmla="*/ 3177382 h 3214688"/>
              <a:gd name="connsiteX586" fmla="*/ 8864286 w 9301162"/>
              <a:gd name="connsiteY586" fmla="*/ 3187701 h 3214688"/>
              <a:gd name="connsiteX587" fmla="*/ 8830925 w 9301162"/>
              <a:gd name="connsiteY587" fmla="*/ 3195638 h 3214688"/>
              <a:gd name="connsiteX588" fmla="*/ 8797564 w 9301162"/>
              <a:gd name="connsiteY588" fmla="*/ 3202782 h 3214688"/>
              <a:gd name="connsiteX589" fmla="*/ 8763408 w 9301162"/>
              <a:gd name="connsiteY589" fmla="*/ 3207544 h 3214688"/>
              <a:gd name="connsiteX590" fmla="*/ 8728458 w 9301162"/>
              <a:gd name="connsiteY590" fmla="*/ 3211513 h 3214688"/>
              <a:gd name="connsiteX591" fmla="*/ 8691919 w 9301162"/>
              <a:gd name="connsiteY591" fmla="*/ 3213894 h 3214688"/>
              <a:gd name="connsiteX592" fmla="*/ 8654586 w 9301162"/>
              <a:gd name="connsiteY592" fmla="*/ 3214688 h 3214688"/>
              <a:gd name="connsiteX593" fmla="*/ 7739531 w 9301162"/>
              <a:gd name="connsiteY593" fmla="*/ 3214688 h 3214688"/>
              <a:gd name="connsiteX594" fmla="*/ 7702198 w 9301162"/>
              <a:gd name="connsiteY594" fmla="*/ 3213894 h 3214688"/>
              <a:gd name="connsiteX595" fmla="*/ 7666454 w 9301162"/>
              <a:gd name="connsiteY595" fmla="*/ 3211513 h 3214688"/>
              <a:gd name="connsiteX596" fmla="*/ 7630709 w 9301162"/>
              <a:gd name="connsiteY596" fmla="*/ 3207544 h 3214688"/>
              <a:gd name="connsiteX597" fmla="*/ 7595759 w 9301162"/>
              <a:gd name="connsiteY597" fmla="*/ 3202782 h 3214688"/>
              <a:gd name="connsiteX598" fmla="*/ 7562398 w 9301162"/>
              <a:gd name="connsiteY598" fmla="*/ 3195638 h 3214688"/>
              <a:gd name="connsiteX599" fmla="*/ 7529831 w 9301162"/>
              <a:gd name="connsiteY599" fmla="*/ 3187701 h 3214688"/>
              <a:gd name="connsiteX600" fmla="*/ 7497264 w 9301162"/>
              <a:gd name="connsiteY600" fmla="*/ 3177382 h 3214688"/>
              <a:gd name="connsiteX601" fmla="*/ 7466285 w 9301162"/>
              <a:gd name="connsiteY601" fmla="*/ 3166269 h 3214688"/>
              <a:gd name="connsiteX602" fmla="*/ 7436895 w 9301162"/>
              <a:gd name="connsiteY602" fmla="*/ 3153569 h 3214688"/>
              <a:gd name="connsiteX603" fmla="*/ 7407506 w 9301162"/>
              <a:gd name="connsiteY603" fmla="*/ 3139282 h 3214688"/>
              <a:gd name="connsiteX604" fmla="*/ 7378910 w 9301162"/>
              <a:gd name="connsiteY604" fmla="*/ 3122613 h 3214688"/>
              <a:gd name="connsiteX605" fmla="*/ 7351903 w 9301162"/>
              <a:gd name="connsiteY605" fmla="*/ 3105944 h 3214688"/>
              <a:gd name="connsiteX606" fmla="*/ 7324896 w 9301162"/>
              <a:gd name="connsiteY606" fmla="*/ 3087688 h 3214688"/>
              <a:gd name="connsiteX607" fmla="*/ 7299478 w 9301162"/>
              <a:gd name="connsiteY607" fmla="*/ 3066257 h 3214688"/>
              <a:gd name="connsiteX608" fmla="*/ 7274060 w 9301162"/>
              <a:gd name="connsiteY608" fmla="*/ 3044825 h 3214688"/>
              <a:gd name="connsiteX609" fmla="*/ 7250230 w 9301162"/>
              <a:gd name="connsiteY609" fmla="*/ 3021013 h 3214688"/>
              <a:gd name="connsiteX610" fmla="*/ 7230372 w 9301162"/>
              <a:gd name="connsiteY610" fmla="*/ 2999582 h 3214688"/>
              <a:gd name="connsiteX611" fmla="*/ 7212103 w 9301162"/>
              <a:gd name="connsiteY611" fmla="*/ 2976563 h 3214688"/>
              <a:gd name="connsiteX612" fmla="*/ 7193834 w 9301162"/>
              <a:gd name="connsiteY612" fmla="*/ 2953544 h 3214688"/>
              <a:gd name="connsiteX613" fmla="*/ 7177947 w 9301162"/>
              <a:gd name="connsiteY613" fmla="*/ 2928144 h 3214688"/>
              <a:gd name="connsiteX614" fmla="*/ 7163650 w 9301162"/>
              <a:gd name="connsiteY614" fmla="*/ 2902744 h 3214688"/>
              <a:gd name="connsiteX615" fmla="*/ 7149352 w 9301162"/>
              <a:gd name="connsiteY615" fmla="*/ 2877344 h 3214688"/>
              <a:gd name="connsiteX616" fmla="*/ 7137437 w 9301162"/>
              <a:gd name="connsiteY616" fmla="*/ 2849563 h 3214688"/>
              <a:gd name="connsiteX617" fmla="*/ 7126317 w 9301162"/>
              <a:gd name="connsiteY617" fmla="*/ 2821782 h 3214688"/>
              <a:gd name="connsiteX618" fmla="*/ 7116785 w 9301162"/>
              <a:gd name="connsiteY618" fmla="*/ 2792413 h 3214688"/>
              <a:gd name="connsiteX619" fmla="*/ 7108047 w 9301162"/>
              <a:gd name="connsiteY619" fmla="*/ 2763044 h 3214688"/>
              <a:gd name="connsiteX620" fmla="*/ 7100898 w 9301162"/>
              <a:gd name="connsiteY620" fmla="*/ 2732882 h 3214688"/>
              <a:gd name="connsiteX621" fmla="*/ 7095338 w 9301162"/>
              <a:gd name="connsiteY621" fmla="*/ 2701132 h 3214688"/>
              <a:gd name="connsiteX622" fmla="*/ 7090572 w 9301162"/>
              <a:gd name="connsiteY622" fmla="*/ 2668588 h 3214688"/>
              <a:gd name="connsiteX623" fmla="*/ 7087395 w 9301162"/>
              <a:gd name="connsiteY623" fmla="*/ 2635251 h 3214688"/>
              <a:gd name="connsiteX624" fmla="*/ 7085806 w 9301162"/>
              <a:gd name="connsiteY624" fmla="*/ 2601119 h 3214688"/>
              <a:gd name="connsiteX625" fmla="*/ 7085012 w 9301162"/>
              <a:gd name="connsiteY625" fmla="*/ 2566194 h 3214688"/>
              <a:gd name="connsiteX626" fmla="*/ 7085012 w 9301162"/>
              <a:gd name="connsiteY626" fmla="*/ 857251 h 3214688"/>
              <a:gd name="connsiteX627" fmla="*/ 7085806 w 9301162"/>
              <a:gd name="connsiteY627" fmla="*/ 821532 h 3214688"/>
              <a:gd name="connsiteX628" fmla="*/ 7087395 w 9301162"/>
              <a:gd name="connsiteY628" fmla="*/ 786607 h 3214688"/>
              <a:gd name="connsiteX629" fmla="*/ 7090572 w 9301162"/>
              <a:gd name="connsiteY629" fmla="*/ 752475 h 3214688"/>
              <a:gd name="connsiteX630" fmla="*/ 7095338 w 9301162"/>
              <a:gd name="connsiteY630" fmla="*/ 719932 h 3214688"/>
              <a:gd name="connsiteX631" fmla="*/ 7100898 w 9301162"/>
              <a:gd name="connsiteY631" fmla="*/ 688182 h 3214688"/>
              <a:gd name="connsiteX632" fmla="*/ 7108047 w 9301162"/>
              <a:gd name="connsiteY632" fmla="*/ 656432 h 3214688"/>
              <a:gd name="connsiteX633" fmla="*/ 7116785 w 9301162"/>
              <a:gd name="connsiteY633" fmla="*/ 627063 h 3214688"/>
              <a:gd name="connsiteX634" fmla="*/ 7126317 w 9301162"/>
              <a:gd name="connsiteY634" fmla="*/ 596901 h 3214688"/>
              <a:gd name="connsiteX635" fmla="*/ 7137437 w 9301162"/>
              <a:gd name="connsiteY635" fmla="*/ 568325 h 3214688"/>
              <a:gd name="connsiteX636" fmla="*/ 7149352 w 9301162"/>
              <a:gd name="connsiteY636" fmla="*/ 541338 h 3214688"/>
              <a:gd name="connsiteX637" fmla="*/ 7163650 w 9301162"/>
              <a:gd name="connsiteY637" fmla="*/ 514351 h 3214688"/>
              <a:gd name="connsiteX638" fmla="*/ 7177947 w 9301162"/>
              <a:gd name="connsiteY638" fmla="*/ 488951 h 3214688"/>
              <a:gd name="connsiteX639" fmla="*/ 7193834 w 9301162"/>
              <a:gd name="connsiteY639" fmla="*/ 463551 h 3214688"/>
              <a:gd name="connsiteX640" fmla="*/ 7212103 w 9301162"/>
              <a:gd name="connsiteY640" fmla="*/ 439738 h 3214688"/>
              <a:gd name="connsiteX641" fmla="*/ 7230372 w 9301162"/>
              <a:gd name="connsiteY641" fmla="*/ 415926 h 3214688"/>
              <a:gd name="connsiteX642" fmla="*/ 7250230 w 9301162"/>
              <a:gd name="connsiteY642" fmla="*/ 393701 h 3214688"/>
              <a:gd name="connsiteX643" fmla="*/ 7274060 w 9301162"/>
              <a:gd name="connsiteY643" fmla="*/ 369888 h 3214688"/>
              <a:gd name="connsiteX644" fmla="*/ 7299478 w 9301162"/>
              <a:gd name="connsiteY644" fmla="*/ 348457 h 3214688"/>
              <a:gd name="connsiteX645" fmla="*/ 7324102 w 9301162"/>
              <a:gd name="connsiteY645" fmla="*/ 327026 h 3214688"/>
              <a:gd name="connsiteX646" fmla="*/ 7351109 w 9301162"/>
              <a:gd name="connsiteY646" fmla="*/ 308769 h 3214688"/>
              <a:gd name="connsiteX647" fmla="*/ 7378116 w 9301162"/>
              <a:gd name="connsiteY647" fmla="*/ 290513 h 3214688"/>
              <a:gd name="connsiteX648" fmla="*/ 7405917 w 9301162"/>
              <a:gd name="connsiteY648" fmla="*/ 274638 h 3214688"/>
              <a:gd name="connsiteX649" fmla="*/ 7436101 w 9301162"/>
              <a:gd name="connsiteY649" fmla="*/ 260351 h 3214688"/>
              <a:gd name="connsiteX650" fmla="*/ 7465491 w 9301162"/>
              <a:gd name="connsiteY650" fmla="*/ 246857 h 3214688"/>
              <a:gd name="connsiteX651" fmla="*/ 7496469 w 9301162"/>
              <a:gd name="connsiteY651" fmla="*/ 235744 h 3214688"/>
              <a:gd name="connsiteX652" fmla="*/ 7529036 w 9301162"/>
              <a:gd name="connsiteY652" fmla="*/ 226219 h 3214688"/>
              <a:gd name="connsiteX653" fmla="*/ 7560809 w 9301162"/>
              <a:gd name="connsiteY653" fmla="*/ 217488 h 3214688"/>
              <a:gd name="connsiteX654" fmla="*/ 7594965 w 9301162"/>
              <a:gd name="connsiteY654" fmla="*/ 211138 h 3214688"/>
              <a:gd name="connsiteX655" fmla="*/ 7629915 w 9301162"/>
              <a:gd name="connsiteY655" fmla="*/ 204788 h 3214688"/>
              <a:gd name="connsiteX656" fmla="*/ 7665659 w 9301162"/>
              <a:gd name="connsiteY656" fmla="*/ 201613 h 3214688"/>
              <a:gd name="connsiteX657" fmla="*/ 7702198 w 9301162"/>
              <a:gd name="connsiteY657" fmla="*/ 199232 h 3214688"/>
              <a:gd name="connsiteX658" fmla="*/ 6348584 w 9301162"/>
              <a:gd name="connsiteY658" fmla="*/ 0 h 3214688"/>
              <a:gd name="connsiteX659" fmla="*/ 6881812 w 9301162"/>
              <a:gd name="connsiteY659" fmla="*/ 409677 h 3214688"/>
              <a:gd name="connsiteX660" fmla="*/ 6348584 w 9301162"/>
              <a:gd name="connsiteY660" fmla="*/ 820147 h 3214688"/>
              <a:gd name="connsiteX661" fmla="*/ 6348584 w 9301162"/>
              <a:gd name="connsiteY661" fmla="*/ 628012 h 3214688"/>
              <a:gd name="connsiteX662" fmla="*/ 5203571 w 9301162"/>
              <a:gd name="connsiteY662" fmla="*/ 628012 h 3214688"/>
              <a:gd name="connsiteX663" fmla="*/ 5185321 w 9301162"/>
              <a:gd name="connsiteY663" fmla="*/ 628012 h 3214688"/>
              <a:gd name="connsiteX664" fmla="*/ 5167864 w 9301162"/>
              <a:gd name="connsiteY664" fmla="*/ 628806 h 3214688"/>
              <a:gd name="connsiteX665" fmla="*/ 5151200 w 9301162"/>
              <a:gd name="connsiteY665" fmla="*/ 630394 h 3214688"/>
              <a:gd name="connsiteX666" fmla="*/ 5134537 w 9301162"/>
              <a:gd name="connsiteY666" fmla="*/ 632775 h 3214688"/>
              <a:gd name="connsiteX667" fmla="*/ 5119460 w 9301162"/>
              <a:gd name="connsiteY667" fmla="*/ 635157 h 3214688"/>
              <a:gd name="connsiteX668" fmla="*/ 5103591 w 9301162"/>
              <a:gd name="connsiteY668" fmla="*/ 638333 h 3214688"/>
              <a:gd name="connsiteX669" fmla="*/ 5089308 w 9301162"/>
              <a:gd name="connsiteY669" fmla="*/ 642303 h 3214688"/>
              <a:gd name="connsiteX670" fmla="*/ 5075025 w 9301162"/>
              <a:gd name="connsiteY670" fmla="*/ 646273 h 3214688"/>
              <a:gd name="connsiteX671" fmla="*/ 5060742 w 9301162"/>
              <a:gd name="connsiteY671" fmla="*/ 651036 h 3214688"/>
              <a:gd name="connsiteX672" fmla="*/ 5048046 w 9301162"/>
              <a:gd name="connsiteY672" fmla="*/ 656594 h 3214688"/>
              <a:gd name="connsiteX673" fmla="*/ 5035350 w 9301162"/>
              <a:gd name="connsiteY673" fmla="*/ 663739 h 3214688"/>
              <a:gd name="connsiteX674" fmla="*/ 5023448 w 9301162"/>
              <a:gd name="connsiteY674" fmla="*/ 670091 h 3214688"/>
              <a:gd name="connsiteX675" fmla="*/ 5011545 w 9301162"/>
              <a:gd name="connsiteY675" fmla="*/ 677236 h 3214688"/>
              <a:gd name="connsiteX676" fmla="*/ 5001230 w 9301162"/>
              <a:gd name="connsiteY676" fmla="*/ 685176 h 3214688"/>
              <a:gd name="connsiteX677" fmla="*/ 4990914 w 9301162"/>
              <a:gd name="connsiteY677" fmla="*/ 693115 h 3214688"/>
              <a:gd name="connsiteX678" fmla="*/ 4981392 w 9301162"/>
              <a:gd name="connsiteY678" fmla="*/ 702643 h 3214688"/>
              <a:gd name="connsiteX679" fmla="*/ 4971870 w 9301162"/>
              <a:gd name="connsiteY679" fmla="*/ 712964 h 3214688"/>
              <a:gd name="connsiteX680" fmla="*/ 4962349 w 9301162"/>
              <a:gd name="connsiteY680" fmla="*/ 722491 h 3214688"/>
              <a:gd name="connsiteX681" fmla="*/ 4953620 w 9301162"/>
              <a:gd name="connsiteY681" fmla="*/ 732019 h 3214688"/>
              <a:gd name="connsiteX682" fmla="*/ 4946479 w 9301162"/>
              <a:gd name="connsiteY682" fmla="*/ 742340 h 3214688"/>
              <a:gd name="connsiteX683" fmla="*/ 4939337 w 9301162"/>
              <a:gd name="connsiteY683" fmla="*/ 753455 h 3214688"/>
              <a:gd name="connsiteX684" fmla="*/ 4932989 w 9301162"/>
              <a:gd name="connsiteY684" fmla="*/ 764571 h 3214688"/>
              <a:gd name="connsiteX685" fmla="*/ 4927435 w 9301162"/>
              <a:gd name="connsiteY685" fmla="*/ 775686 h 3214688"/>
              <a:gd name="connsiteX686" fmla="*/ 4921087 w 9301162"/>
              <a:gd name="connsiteY686" fmla="*/ 786801 h 3214688"/>
              <a:gd name="connsiteX687" fmla="*/ 4917119 w 9301162"/>
              <a:gd name="connsiteY687" fmla="*/ 797916 h 3214688"/>
              <a:gd name="connsiteX688" fmla="*/ 4913152 w 9301162"/>
              <a:gd name="connsiteY688" fmla="*/ 810619 h 3214688"/>
              <a:gd name="connsiteX689" fmla="*/ 4909184 w 9301162"/>
              <a:gd name="connsiteY689" fmla="*/ 822529 h 3214688"/>
              <a:gd name="connsiteX690" fmla="*/ 4906804 w 9301162"/>
              <a:gd name="connsiteY690" fmla="*/ 834438 h 3214688"/>
              <a:gd name="connsiteX691" fmla="*/ 4904423 w 9301162"/>
              <a:gd name="connsiteY691" fmla="*/ 847141 h 3214688"/>
              <a:gd name="connsiteX692" fmla="*/ 4902836 w 9301162"/>
              <a:gd name="connsiteY692" fmla="*/ 859844 h 3214688"/>
              <a:gd name="connsiteX693" fmla="*/ 4902043 w 9301162"/>
              <a:gd name="connsiteY693" fmla="*/ 872547 h 3214688"/>
              <a:gd name="connsiteX694" fmla="*/ 4902043 w 9301162"/>
              <a:gd name="connsiteY694" fmla="*/ 885250 h 3214688"/>
              <a:gd name="connsiteX695" fmla="*/ 4902043 w 9301162"/>
              <a:gd name="connsiteY695" fmla="*/ 2535865 h 3214688"/>
              <a:gd name="connsiteX696" fmla="*/ 4902836 w 9301162"/>
              <a:gd name="connsiteY696" fmla="*/ 2562859 h 3214688"/>
              <a:gd name="connsiteX697" fmla="*/ 4904423 w 9301162"/>
              <a:gd name="connsiteY697" fmla="*/ 2574769 h 3214688"/>
              <a:gd name="connsiteX698" fmla="*/ 4906010 w 9301162"/>
              <a:gd name="connsiteY698" fmla="*/ 2587472 h 3214688"/>
              <a:gd name="connsiteX699" fmla="*/ 4907597 w 9301162"/>
              <a:gd name="connsiteY699" fmla="*/ 2599381 h 3214688"/>
              <a:gd name="connsiteX700" fmla="*/ 4909978 w 9301162"/>
              <a:gd name="connsiteY700" fmla="*/ 2610496 h 3214688"/>
              <a:gd name="connsiteX701" fmla="*/ 4913152 w 9301162"/>
              <a:gd name="connsiteY701" fmla="*/ 2621611 h 3214688"/>
              <a:gd name="connsiteX702" fmla="*/ 4916326 w 9301162"/>
              <a:gd name="connsiteY702" fmla="*/ 2633521 h 3214688"/>
              <a:gd name="connsiteX703" fmla="*/ 4920293 w 9301162"/>
              <a:gd name="connsiteY703" fmla="*/ 2643842 h 3214688"/>
              <a:gd name="connsiteX704" fmla="*/ 4925848 w 9301162"/>
              <a:gd name="connsiteY704" fmla="*/ 2653369 h 3214688"/>
              <a:gd name="connsiteX705" fmla="*/ 4930609 w 9301162"/>
              <a:gd name="connsiteY705" fmla="*/ 2662897 h 3214688"/>
              <a:gd name="connsiteX706" fmla="*/ 4935370 w 9301162"/>
              <a:gd name="connsiteY706" fmla="*/ 2671630 h 3214688"/>
              <a:gd name="connsiteX707" fmla="*/ 4940924 w 9301162"/>
              <a:gd name="connsiteY707" fmla="*/ 2681157 h 3214688"/>
              <a:gd name="connsiteX708" fmla="*/ 4947272 w 9301162"/>
              <a:gd name="connsiteY708" fmla="*/ 2689891 h 3214688"/>
              <a:gd name="connsiteX709" fmla="*/ 4953620 w 9301162"/>
              <a:gd name="connsiteY709" fmla="*/ 2697830 h 3214688"/>
              <a:gd name="connsiteX710" fmla="*/ 4960762 w 9301162"/>
              <a:gd name="connsiteY710" fmla="*/ 2705770 h 3214688"/>
              <a:gd name="connsiteX711" fmla="*/ 4968697 w 9301162"/>
              <a:gd name="connsiteY711" fmla="*/ 2713709 h 3214688"/>
              <a:gd name="connsiteX712" fmla="*/ 4978218 w 9301162"/>
              <a:gd name="connsiteY712" fmla="*/ 2721649 h 3214688"/>
              <a:gd name="connsiteX713" fmla="*/ 4986153 w 9301162"/>
              <a:gd name="connsiteY713" fmla="*/ 2728794 h 3214688"/>
              <a:gd name="connsiteX714" fmla="*/ 4994882 w 9301162"/>
              <a:gd name="connsiteY714" fmla="*/ 2735146 h 3214688"/>
              <a:gd name="connsiteX715" fmla="*/ 5004404 w 9301162"/>
              <a:gd name="connsiteY715" fmla="*/ 2741497 h 3214688"/>
              <a:gd name="connsiteX716" fmla="*/ 5013132 w 9301162"/>
              <a:gd name="connsiteY716" fmla="*/ 2746261 h 3214688"/>
              <a:gd name="connsiteX717" fmla="*/ 5023448 w 9301162"/>
              <a:gd name="connsiteY717" fmla="*/ 2751819 h 3214688"/>
              <a:gd name="connsiteX718" fmla="*/ 5032970 w 9301162"/>
              <a:gd name="connsiteY718" fmla="*/ 2755789 h 3214688"/>
              <a:gd name="connsiteX719" fmla="*/ 5042492 w 9301162"/>
              <a:gd name="connsiteY719" fmla="*/ 2759758 h 3214688"/>
              <a:gd name="connsiteX720" fmla="*/ 5052013 w 9301162"/>
              <a:gd name="connsiteY720" fmla="*/ 2762934 h 3214688"/>
              <a:gd name="connsiteX721" fmla="*/ 5063122 w 9301162"/>
              <a:gd name="connsiteY721" fmla="*/ 2766110 h 3214688"/>
              <a:gd name="connsiteX722" fmla="*/ 5073438 w 9301162"/>
              <a:gd name="connsiteY722" fmla="*/ 2769285 h 3214688"/>
              <a:gd name="connsiteX723" fmla="*/ 5083753 w 9301162"/>
              <a:gd name="connsiteY723" fmla="*/ 2770873 h 3214688"/>
              <a:gd name="connsiteX724" fmla="*/ 5094069 w 9301162"/>
              <a:gd name="connsiteY724" fmla="*/ 2772461 h 3214688"/>
              <a:gd name="connsiteX725" fmla="*/ 5105178 w 9301162"/>
              <a:gd name="connsiteY725" fmla="*/ 2773255 h 3214688"/>
              <a:gd name="connsiteX726" fmla="*/ 5117080 w 9301162"/>
              <a:gd name="connsiteY726" fmla="*/ 2773255 h 3214688"/>
              <a:gd name="connsiteX727" fmla="*/ 6177982 w 9301162"/>
              <a:gd name="connsiteY727" fmla="*/ 2773255 h 3214688"/>
              <a:gd name="connsiteX728" fmla="*/ 6189091 w 9301162"/>
              <a:gd name="connsiteY728" fmla="*/ 2773255 h 3214688"/>
              <a:gd name="connsiteX729" fmla="*/ 6199407 w 9301162"/>
              <a:gd name="connsiteY729" fmla="*/ 2772461 h 3214688"/>
              <a:gd name="connsiteX730" fmla="*/ 6210516 w 9301162"/>
              <a:gd name="connsiteY730" fmla="*/ 2770873 h 3214688"/>
              <a:gd name="connsiteX731" fmla="*/ 6220831 w 9301162"/>
              <a:gd name="connsiteY731" fmla="*/ 2769285 h 3214688"/>
              <a:gd name="connsiteX732" fmla="*/ 6230353 w 9301162"/>
              <a:gd name="connsiteY732" fmla="*/ 2766110 h 3214688"/>
              <a:gd name="connsiteX733" fmla="*/ 6239875 w 9301162"/>
              <a:gd name="connsiteY733" fmla="*/ 2762934 h 3214688"/>
              <a:gd name="connsiteX734" fmla="*/ 6250984 w 9301162"/>
              <a:gd name="connsiteY734" fmla="*/ 2759758 h 3214688"/>
              <a:gd name="connsiteX735" fmla="*/ 6260506 w 9301162"/>
              <a:gd name="connsiteY735" fmla="*/ 2755789 h 3214688"/>
              <a:gd name="connsiteX736" fmla="*/ 6269234 w 9301162"/>
              <a:gd name="connsiteY736" fmla="*/ 2751025 h 3214688"/>
              <a:gd name="connsiteX737" fmla="*/ 6278756 w 9301162"/>
              <a:gd name="connsiteY737" fmla="*/ 2746261 h 3214688"/>
              <a:gd name="connsiteX738" fmla="*/ 6288278 w 9301162"/>
              <a:gd name="connsiteY738" fmla="*/ 2740703 h 3214688"/>
              <a:gd name="connsiteX739" fmla="*/ 6297800 w 9301162"/>
              <a:gd name="connsiteY739" fmla="*/ 2734352 h 3214688"/>
              <a:gd name="connsiteX740" fmla="*/ 6306529 w 9301162"/>
              <a:gd name="connsiteY740" fmla="*/ 2728000 h 3214688"/>
              <a:gd name="connsiteX741" fmla="*/ 6315257 w 9301162"/>
              <a:gd name="connsiteY741" fmla="*/ 2720061 h 3214688"/>
              <a:gd name="connsiteX742" fmla="*/ 6323192 w 9301162"/>
              <a:gd name="connsiteY742" fmla="*/ 2712121 h 3214688"/>
              <a:gd name="connsiteX743" fmla="*/ 6331920 w 9301162"/>
              <a:gd name="connsiteY743" fmla="*/ 2703388 h 3214688"/>
              <a:gd name="connsiteX744" fmla="*/ 6339062 w 9301162"/>
              <a:gd name="connsiteY744" fmla="*/ 2696243 h 3214688"/>
              <a:gd name="connsiteX745" fmla="*/ 6346203 w 9301162"/>
              <a:gd name="connsiteY745" fmla="*/ 2687509 h 3214688"/>
              <a:gd name="connsiteX746" fmla="*/ 6352551 w 9301162"/>
              <a:gd name="connsiteY746" fmla="*/ 2678776 h 3214688"/>
              <a:gd name="connsiteX747" fmla="*/ 6358899 w 9301162"/>
              <a:gd name="connsiteY747" fmla="*/ 2669248 h 3214688"/>
              <a:gd name="connsiteX748" fmla="*/ 6364454 w 9301162"/>
              <a:gd name="connsiteY748" fmla="*/ 2659721 h 3214688"/>
              <a:gd name="connsiteX749" fmla="*/ 6369215 w 9301162"/>
              <a:gd name="connsiteY749" fmla="*/ 2649400 h 3214688"/>
              <a:gd name="connsiteX750" fmla="*/ 6373182 w 9301162"/>
              <a:gd name="connsiteY750" fmla="*/ 2639078 h 3214688"/>
              <a:gd name="connsiteX751" fmla="*/ 6377150 w 9301162"/>
              <a:gd name="connsiteY751" fmla="*/ 2627963 h 3214688"/>
              <a:gd name="connsiteX752" fmla="*/ 6381117 w 9301162"/>
              <a:gd name="connsiteY752" fmla="*/ 2616848 h 3214688"/>
              <a:gd name="connsiteX753" fmla="*/ 6384291 w 9301162"/>
              <a:gd name="connsiteY753" fmla="*/ 2605733 h 3214688"/>
              <a:gd name="connsiteX754" fmla="*/ 6387465 w 9301162"/>
              <a:gd name="connsiteY754" fmla="*/ 2593823 h 3214688"/>
              <a:gd name="connsiteX755" fmla="*/ 6389845 w 9301162"/>
              <a:gd name="connsiteY755" fmla="*/ 2581120 h 3214688"/>
              <a:gd name="connsiteX756" fmla="*/ 6391432 w 9301162"/>
              <a:gd name="connsiteY756" fmla="*/ 2568417 h 3214688"/>
              <a:gd name="connsiteX757" fmla="*/ 6392226 w 9301162"/>
              <a:gd name="connsiteY757" fmla="*/ 2555714 h 3214688"/>
              <a:gd name="connsiteX758" fmla="*/ 6393019 w 9301162"/>
              <a:gd name="connsiteY758" fmla="*/ 2542217 h 3214688"/>
              <a:gd name="connsiteX759" fmla="*/ 6393019 w 9301162"/>
              <a:gd name="connsiteY759" fmla="*/ 2527926 h 3214688"/>
              <a:gd name="connsiteX760" fmla="*/ 6393019 w 9301162"/>
              <a:gd name="connsiteY760" fmla="*/ 2087285 h 3214688"/>
              <a:gd name="connsiteX761" fmla="*/ 6392226 w 9301162"/>
              <a:gd name="connsiteY761" fmla="*/ 2061085 h 3214688"/>
              <a:gd name="connsiteX762" fmla="*/ 6389845 w 9301162"/>
              <a:gd name="connsiteY762" fmla="*/ 2037267 h 3214688"/>
              <a:gd name="connsiteX763" fmla="*/ 6385085 w 9301162"/>
              <a:gd name="connsiteY763" fmla="*/ 2015036 h 3214688"/>
              <a:gd name="connsiteX764" fmla="*/ 6380324 w 9301162"/>
              <a:gd name="connsiteY764" fmla="*/ 1993600 h 3214688"/>
              <a:gd name="connsiteX765" fmla="*/ 6376356 w 9301162"/>
              <a:gd name="connsiteY765" fmla="*/ 1983279 h 3214688"/>
              <a:gd name="connsiteX766" fmla="*/ 6373182 w 9301162"/>
              <a:gd name="connsiteY766" fmla="*/ 1973751 h 3214688"/>
              <a:gd name="connsiteX767" fmla="*/ 6368421 w 9301162"/>
              <a:gd name="connsiteY767" fmla="*/ 1964224 h 3214688"/>
              <a:gd name="connsiteX768" fmla="*/ 6364454 w 9301162"/>
              <a:gd name="connsiteY768" fmla="*/ 1955490 h 3214688"/>
              <a:gd name="connsiteX769" fmla="*/ 6358899 w 9301162"/>
              <a:gd name="connsiteY769" fmla="*/ 1947551 h 3214688"/>
              <a:gd name="connsiteX770" fmla="*/ 6354138 w 9301162"/>
              <a:gd name="connsiteY770" fmla="*/ 1938023 h 3214688"/>
              <a:gd name="connsiteX771" fmla="*/ 6348584 w 9301162"/>
              <a:gd name="connsiteY771" fmla="*/ 1930084 h 3214688"/>
              <a:gd name="connsiteX772" fmla="*/ 6342236 w 9301162"/>
              <a:gd name="connsiteY772" fmla="*/ 1922939 h 3214688"/>
              <a:gd name="connsiteX773" fmla="*/ 6333507 w 9301162"/>
              <a:gd name="connsiteY773" fmla="*/ 1914205 h 3214688"/>
              <a:gd name="connsiteX774" fmla="*/ 6325572 w 9301162"/>
              <a:gd name="connsiteY774" fmla="*/ 1906266 h 3214688"/>
              <a:gd name="connsiteX775" fmla="*/ 6317637 w 9301162"/>
              <a:gd name="connsiteY775" fmla="*/ 1898326 h 3214688"/>
              <a:gd name="connsiteX776" fmla="*/ 6308909 w 9301162"/>
              <a:gd name="connsiteY776" fmla="*/ 1891181 h 3214688"/>
              <a:gd name="connsiteX777" fmla="*/ 6300181 w 9301162"/>
              <a:gd name="connsiteY777" fmla="*/ 1884035 h 3214688"/>
              <a:gd name="connsiteX778" fmla="*/ 6290659 w 9301162"/>
              <a:gd name="connsiteY778" fmla="*/ 1878477 h 3214688"/>
              <a:gd name="connsiteX779" fmla="*/ 6281930 w 9301162"/>
              <a:gd name="connsiteY779" fmla="*/ 1872920 h 3214688"/>
              <a:gd name="connsiteX780" fmla="*/ 6273202 w 9301162"/>
              <a:gd name="connsiteY780" fmla="*/ 1868156 h 3214688"/>
              <a:gd name="connsiteX781" fmla="*/ 6263680 w 9301162"/>
              <a:gd name="connsiteY781" fmla="*/ 1864187 h 3214688"/>
              <a:gd name="connsiteX782" fmla="*/ 6254158 w 9301162"/>
              <a:gd name="connsiteY782" fmla="*/ 1861011 h 3214688"/>
              <a:gd name="connsiteX783" fmla="*/ 6243842 w 9301162"/>
              <a:gd name="connsiteY783" fmla="*/ 1857835 h 3214688"/>
              <a:gd name="connsiteX784" fmla="*/ 6233527 w 9301162"/>
              <a:gd name="connsiteY784" fmla="*/ 1854659 h 3214688"/>
              <a:gd name="connsiteX785" fmla="*/ 6224005 w 9301162"/>
              <a:gd name="connsiteY785" fmla="*/ 1853071 h 3214688"/>
              <a:gd name="connsiteX786" fmla="*/ 6213690 w 9301162"/>
              <a:gd name="connsiteY786" fmla="*/ 1850689 h 3214688"/>
              <a:gd name="connsiteX787" fmla="*/ 6202581 w 9301162"/>
              <a:gd name="connsiteY787" fmla="*/ 1849895 h 3214688"/>
              <a:gd name="connsiteX788" fmla="*/ 6191472 w 9301162"/>
              <a:gd name="connsiteY788" fmla="*/ 1849895 h 3214688"/>
              <a:gd name="connsiteX789" fmla="*/ 5841541 w 9301162"/>
              <a:gd name="connsiteY789" fmla="*/ 1849895 h 3214688"/>
              <a:gd name="connsiteX790" fmla="*/ 5841541 w 9301162"/>
              <a:gd name="connsiteY790" fmla="*/ 2042825 h 3214688"/>
              <a:gd name="connsiteX791" fmla="*/ 5307519 w 9301162"/>
              <a:gd name="connsiteY791" fmla="*/ 1632354 h 3214688"/>
              <a:gd name="connsiteX792" fmla="*/ 5841541 w 9301162"/>
              <a:gd name="connsiteY792" fmla="*/ 1222678 h 3214688"/>
              <a:gd name="connsiteX793" fmla="*/ 5841541 w 9301162"/>
              <a:gd name="connsiteY793" fmla="*/ 1414019 h 3214688"/>
              <a:gd name="connsiteX794" fmla="*/ 6206548 w 9301162"/>
              <a:gd name="connsiteY794" fmla="*/ 1414019 h 3214688"/>
              <a:gd name="connsiteX795" fmla="*/ 6243049 w 9301162"/>
              <a:gd name="connsiteY795" fmla="*/ 1414813 h 3214688"/>
              <a:gd name="connsiteX796" fmla="*/ 6279550 w 9301162"/>
              <a:gd name="connsiteY796" fmla="*/ 1417195 h 3214688"/>
              <a:gd name="connsiteX797" fmla="*/ 6316050 w 9301162"/>
              <a:gd name="connsiteY797" fmla="*/ 1420370 h 3214688"/>
              <a:gd name="connsiteX798" fmla="*/ 6350964 w 9301162"/>
              <a:gd name="connsiteY798" fmla="*/ 1425134 h 3214688"/>
              <a:gd name="connsiteX799" fmla="*/ 6384291 w 9301162"/>
              <a:gd name="connsiteY799" fmla="*/ 1430692 h 3214688"/>
              <a:gd name="connsiteX800" fmla="*/ 6418411 w 9301162"/>
              <a:gd name="connsiteY800" fmla="*/ 1438631 h 3214688"/>
              <a:gd name="connsiteX801" fmla="*/ 6450945 w 9301162"/>
              <a:gd name="connsiteY801" fmla="*/ 1448159 h 3214688"/>
              <a:gd name="connsiteX802" fmla="*/ 6482684 w 9301162"/>
              <a:gd name="connsiteY802" fmla="*/ 1457686 h 3214688"/>
              <a:gd name="connsiteX803" fmla="*/ 6512837 w 9301162"/>
              <a:gd name="connsiteY803" fmla="*/ 1468801 h 3214688"/>
              <a:gd name="connsiteX804" fmla="*/ 6542990 w 9301162"/>
              <a:gd name="connsiteY804" fmla="*/ 1481504 h 3214688"/>
              <a:gd name="connsiteX805" fmla="*/ 6572349 w 9301162"/>
              <a:gd name="connsiteY805" fmla="*/ 1496589 h 3214688"/>
              <a:gd name="connsiteX806" fmla="*/ 6600122 w 9301162"/>
              <a:gd name="connsiteY806" fmla="*/ 1511674 h 3214688"/>
              <a:gd name="connsiteX807" fmla="*/ 6627894 w 9301162"/>
              <a:gd name="connsiteY807" fmla="*/ 1528347 h 3214688"/>
              <a:gd name="connsiteX808" fmla="*/ 6653286 w 9301162"/>
              <a:gd name="connsiteY808" fmla="*/ 1547402 h 3214688"/>
              <a:gd name="connsiteX809" fmla="*/ 6679471 w 9301162"/>
              <a:gd name="connsiteY809" fmla="*/ 1566457 h 3214688"/>
              <a:gd name="connsiteX810" fmla="*/ 6704069 w 9301162"/>
              <a:gd name="connsiteY810" fmla="*/ 1587893 h 3214688"/>
              <a:gd name="connsiteX811" fmla="*/ 6721526 w 9301162"/>
              <a:gd name="connsiteY811" fmla="*/ 1603772 h 3214688"/>
              <a:gd name="connsiteX812" fmla="*/ 6737396 w 9301162"/>
              <a:gd name="connsiteY812" fmla="*/ 1621239 h 3214688"/>
              <a:gd name="connsiteX813" fmla="*/ 6754059 w 9301162"/>
              <a:gd name="connsiteY813" fmla="*/ 1639500 h 3214688"/>
              <a:gd name="connsiteX814" fmla="*/ 6768342 w 9301162"/>
              <a:gd name="connsiteY814" fmla="*/ 1658554 h 3214688"/>
              <a:gd name="connsiteX815" fmla="*/ 6782625 w 9301162"/>
              <a:gd name="connsiteY815" fmla="*/ 1679197 h 3214688"/>
              <a:gd name="connsiteX816" fmla="*/ 6796908 w 9301162"/>
              <a:gd name="connsiteY816" fmla="*/ 1699839 h 3214688"/>
              <a:gd name="connsiteX817" fmla="*/ 6810398 w 9301162"/>
              <a:gd name="connsiteY817" fmla="*/ 1722864 h 3214688"/>
              <a:gd name="connsiteX818" fmla="*/ 6822300 w 9301162"/>
              <a:gd name="connsiteY818" fmla="*/ 1745095 h 3214688"/>
              <a:gd name="connsiteX819" fmla="*/ 6836583 w 9301162"/>
              <a:gd name="connsiteY819" fmla="*/ 1774471 h 3214688"/>
              <a:gd name="connsiteX820" fmla="*/ 6848485 w 9301162"/>
              <a:gd name="connsiteY820" fmla="*/ 1802259 h 3214688"/>
              <a:gd name="connsiteX821" fmla="*/ 6858801 w 9301162"/>
              <a:gd name="connsiteY821" fmla="*/ 1830047 h 3214688"/>
              <a:gd name="connsiteX822" fmla="*/ 6866736 w 9301162"/>
              <a:gd name="connsiteY822" fmla="*/ 1858629 h 3214688"/>
              <a:gd name="connsiteX823" fmla="*/ 6873084 w 9301162"/>
              <a:gd name="connsiteY823" fmla="*/ 1885623 h 3214688"/>
              <a:gd name="connsiteX824" fmla="*/ 6877844 w 9301162"/>
              <a:gd name="connsiteY824" fmla="*/ 1912617 h 3214688"/>
              <a:gd name="connsiteX825" fmla="*/ 6880225 w 9301162"/>
              <a:gd name="connsiteY825" fmla="*/ 1939611 h 3214688"/>
              <a:gd name="connsiteX826" fmla="*/ 6881812 w 9301162"/>
              <a:gd name="connsiteY826" fmla="*/ 1966606 h 3214688"/>
              <a:gd name="connsiteX827" fmla="*/ 6881812 w 9301162"/>
              <a:gd name="connsiteY827" fmla="*/ 2535865 h 3214688"/>
              <a:gd name="connsiteX828" fmla="*/ 6881018 w 9301162"/>
              <a:gd name="connsiteY828" fmla="*/ 2577151 h 3214688"/>
              <a:gd name="connsiteX829" fmla="*/ 6878638 w 9301162"/>
              <a:gd name="connsiteY829" fmla="*/ 2617642 h 3214688"/>
              <a:gd name="connsiteX830" fmla="*/ 6874670 w 9301162"/>
              <a:gd name="connsiteY830" fmla="*/ 2657339 h 3214688"/>
              <a:gd name="connsiteX831" fmla="*/ 6869116 w 9301162"/>
              <a:gd name="connsiteY831" fmla="*/ 2695449 h 3214688"/>
              <a:gd name="connsiteX832" fmla="*/ 6861975 w 9301162"/>
              <a:gd name="connsiteY832" fmla="*/ 2732764 h 3214688"/>
              <a:gd name="connsiteX833" fmla="*/ 6853246 w 9301162"/>
              <a:gd name="connsiteY833" fmla="*/ 2768491 h 3214688"/>
              <a:gd name="connsiteX834" fmla="*/ 6842931 w 9301162"/>
              <a:gd name="connsiteY834" fmla="*/ 2802631 h 3214688"/>
              <a:gd name="connsiteX835" fmla="*/ 6830235 w 9301162"/>
              <a:gd name="connsiteY835" fmla="*/ 2836771 h 3214688"/>
              <a:gd name="connsiteX836" fmla="*/ 6816746 w 9301162"/>
              <a:gd name="connsiteY836" fmla="*/ 2869323 h 3214688"/>
              <a:gd name="connsiteX837" fmla="*/ 6809604 w 9301162"/>
              <a:gd name="connsiteY837" fmla="*/ 2884408 h 3214688"/>
              <a:gd name="connsiteX838" fmla="*/ 6801669 w 9301162"/>
              <a:gd name="connsiteY838" fmla="*/ 2899493 h 3214688"/>
              <a:gd name="connsiteX839" fmla="*/ 6792940 w 9301162"/>
              <a:gd name="connsiteY839" fmla="*/ 2915372 h 3214688"/>
              <a:gd name="connsiteX840" fmla="*/ 6785006 w 9301162"/>
              <a:gd name="connsiteY840" fmla="*/ 2929663 h 3214688"/>
              <a:gd name="connsiteX841" fmla="*/ 6775484 w 9301162"/>
              <a:gd name="connsiteY841" fmla="*/ 2943954 h 3214688"/>
              <a:gd name="connsiteX842" fmla="*/ 6766755 w 9301162"/>
              <a:gd name="connsiteY842" fmla="*/ 2959039 h 3214688"/>
              <a:gd name="connsiteX843" fmla="*/ 6757233 w 9301162"/>
              <a:gd name="connsiteY843" fmla="*/ 2972536 h 3214688"/>
              <a:gd name="connsiteX844" fmla="*/ 6746124 w 9301162"/>
              <a:gd name="connsiteY844" fmla="*/ 2986033 h 3214688"/>
              <a:gd name="connsiteX845" fmla="*/ 6735809 w 9301162"/>
              <a:gd name="connsiteY845" fmla="*/ 3000324 h 3214688"/>
              <a:gd name="connsiteX846" fmla="*/ 6724700 w 9301162"/>
              <a:gd name="connsiteY846" fmla="*/ 3013027 h 3214688"/>
              <a:gd name="connsiteX847" fmla="*/ 6713591 w 9301162"/>
              <a:gd name="connsiteY847" fmla="*/ 3025730 h 3214688"/>
              <a:gd name="connsiteX848" fmla="*/ 6701689 w 9301162"/>
              <a:gd name="connsiteY848" fmla="*/ 3038433 h 3214688"/>
              <a:gd name="connsiteX849" fmla="*/ 6688993 w 9301162"/>
              <a:gd name="connsiteY849" fmla="*/ 3051137 h 3214688"/>
              <a:gd name="connsiteX850" fmla="*/ 6677090 w 9301162"/>
              <a:gd name="connsiteY850" fmla="*/ 3063046 h 3214688"/>
              <a:gd name="connsiteX851" fmla="*/ 6656460 w 9301162"/>
              <a:gd name="connsiteY851" fmla="*/ 3079719 h 3214688"/>
              <a:gd name="connsiteX852" fmla="*/ 6636622 w 9301162"/>
              <a:gd name="connsiteY852" fmla="*/ 3097185 h 3214688"/>
              <a:gd name="connsiteX853" fmla="*/ 6615991 w 9301162"/>
              <a:gd name="connsiteY853" fmla="*/ 3112271 h 3214688"/>
              <a:gd name="connsiteX854" fmla="*/ 6593774 w 9301162"/>
              <a:gd name="connsiteY854" fmla="*/ 3126561 h 3214688"/>
              <a:gd name="connsiteX855" fmla="*/ 6572349 w 9301162"/>
              <a:gd name="connsiteY855" fmla="*/ 3140059 h 3214688"/>
              <a:gd name="connsiteX856" fmla="*/ 6550131 w 9301162"/>
              <a:gd name="connsiteY856" fmla="*/ 3151968 h 3214688"/>
              <a:gd name="connsiteX857" fmla="*/ 6527120 w 9301162"/>
              <a:gd name="connsiteY857" fmla="*/ 3162289 h 3214688"/>
              <a:gd name="connsiteX858" fmla="*/ 6504108 w 9301162"/>
              <a:gd name="connsiteY858" fmla="*/ 3171817 h 3214688"/>
              <a:gd name="connsiteX859" fmla="*/ 6480304 w 9301162"/>
              <a:gd name="connsiteY859" fmla="*/ 3181344 h 3214688"/>
              <a:gd name="connsiteX860" fmla="*/ 6455706 w 9301162"/>
              <a:gd name="connsiteY860" fmla="*/ 3188489 h 3214688"/>
              <a:gd name="connsiteX861" fmla="*/ 6431901 w 9301162"/>
              <a:gd name="connsiteY861" fmla="*/ 3194841 h 3214688"/>
              <a:gd name="connsiteX862" fmla="*/ 6405715 w 9301162"/>
              <a:gd name="connsiteY862" fmla="*/ 3199605 h 3214688"/>
              <a:gd name="connsiteX863" fmla="*/ 6380324 w 9301162"/>
              <a:gd name="connsiteY863" fmla="*/ 3203574 h 3214688"/>
              <a:gd name="connsiteX864" fmla="*/ 6354138 w 9301162"/>
              <a:gd name="connsiteY864" fmla="*/ 3205956 h 3214688"/>
              <a:gd name="connsiteX865" fmla="*/ 6327159 w 9301162"/>
              <a:gd name="connsiteY865" fmla="*/ 3208338 h 3214688"/>
              <a:gd name="connsiteX866" fmla="*/ 6300974 w 9301162"/>
              <a:gd name="connsiteY866" fmla="*/ 3208338 h 3214688"/>
              <a:gd name="connsiteX867" fmla="*/ 5045665 w 9301162"/>
              <a:gd name="connsiteY867" fmla="*/ 3208338 h 3214688"/>
              <a:gd name="connsiteX868" fmla="*/ 5009958 w 9301162"/>
              <a:gd name="connsiteY868" fmla="*/ 3207544 h 3214688"/>
              <a:gd name="connsiteX869" fmla="*/ 4975044 w 9301162"/>
              <a:gd name="connsiteY869" fmla="*/ 3205956 h 3214688"/>
              <a:gd name="connsiteX870" fmla="*/ 4940924 w 9301162"/>
              <a:gd name="connsiteY870" fmla="*/ 3202780 h 3214688"/>
              <a:gd name="connsiteX871" fmla="*/ 4907597 w 9301162"/>
              <a:gd name="connsiteY871" fmla="*/ 3198017 h 3214688"/>
              <a:gd name="connsiteX872" fmla="*/ 4875064 w 9301162"/>
              <a:gd name="connsiteY872" fmla="*/ 3191665 h 3214688"/>
              <a:gd name="connsiteX873" fmla="*/ 4844118 w 9301162"/>
              <a:gd name="connsiteY873" fmla="*/ 3184519 h 3214688"/>
              <a:gd name="connsiteX874" fmla="*/ 4813965 w 9301162"/>
              <a:gd name="connsiteY874" fmla="*/ 3174992 h 3214688"/>
              <a:gd name="connsiteX875" fmla="*/ 4784606 w 9301162"/>
              <a:gd name="connsiteY875" fmla="*/ 3165465 h 3214688"/>
              <a:gd name="connsiteX876" fmla="*/ 4756833 w 9301162"/>
              <a:gd name="connsiteY876" fmla="*/ 3153556 h 3214688"/>
              <a:gd name="connsiteX877" fmla="*/ 4729061 w 9301162"/>
              <a:gd name="connsiteY877" fmla="*/ 3140853 h 3214688"/>
              <a:gd name="connsiteX878" fmla="*/ 4702876 w 9301162"/>
              <a:gd name="connsiteY878" fmla="*/ 3126561 h 3214688"/>
              <a:gd name="connsiteX879" fmla="*/ 4676690 w 9301162"/>
              <a:gd name="connsiteY879" fmla="*/ 3110683 h 3214688"/>
              <a:gd name="connsiteX880" fmla="*/ 4652886 w 9301162"/>
              <a:gd name="connsiteY880" fmla="*/ 3094010 h 3214688"/>
              <a:gd name="connsiteX881" fmla="*/ 4629081 w 9301162"/>
              <a:gd name="connsiteY881" fmla="*/ 3075749 h 3214688"/>
              <a:gd name="connsiteX882" fmla="*/ 4606863 w 9301162"/>
              <a:gd name="connsiteY882" fmla="*/ 3055900 h 3214688"/>
              <a:gd name="connsiteX883" fmla="*/ 4584645 w 9301162"/>
              <a:gd name="connsiteY883" fmla="*/ 3034464 h 3214688"/>
              <a:gd name="connsiteX884" fmla="*/ 4564014 w 9301162"/>
              <a:gd name="connsiteY884" fmla="*/ 3013027 h 3214688"/>
              <a:gd name="connsiteX885" fmla="*/ 4544177 w 9301162"/>
              <a:gd name="connsiteY885" fmla="*/ 2988415 h 3214688"/>
              <a:gd name="connsiteX886" fmla="*/ 4526720 w 9301162"/>
              <a:gd name="connsiteY886" fmla="*/ 2964597 h 3214688"/>
              <a:gd name="connsiteX887" fmla="*/ 4509263 w 9301162"/>
              <a:gd name="connsiteY887" fmla="*/ 2938396 h 3214688"/>
              <a:gd name="connsiteX888" fmla="*/ 4494187 w 9301162"/>
              <a:gd name="connsiteY888" fmla="*/ 2911402 h 3214688"/>
              <a:gd name="connsiteX889" fmla="*/ 4480697 w 9301162"/>
              <a:gd name="connsiteY889" fmla="*/ 2883614 h 3214688"/>
              <a:gd name="connsiteX890" fmla="*/ 4467208 w 9301162"/>
              <a:gd name="connsiteY890" fmla="*/ 2853444 h 3214688"/>
              <a:gd name="connsiteX891" fmla="*/ 4456099 w 9301162"/>
              <a:gd name="connsiteY891" fmla="*/ 2824068 h 3214688"/>
              <a:gd name="connsiteX892" fmla="*/ 4445784 w 9301162"/>
              <a:gd name="connsiteY892" fmla="*/ 2792310 h 3214688"/>
              <a:gd name="connsiteX893" fmla="*/ 4437849 w 9301162"/>
              <a:gd name="connsiteY893" fmla="*/ 2758964 h 3214688"/>
              <a:gd name="connsiteX894" fmla="*/ 4429914 w 9301162"/>
              <a:gd name="connsiteY894" fmla="*/ 2726413 h 3214688"/>
              <a:gd name="connsiteX895" fmla="*/ 4424359 w 9301162"/>
              <a:gd name="connsiteY895" fmla="*/ 2690685 h 3214688"/>
              <a:gd name="connsiteX896" fmla="*/ 4418805 w 9301162"/>
              <a:gd name="connsiteY896" fmla="*/ 2654957 h 3214688"/>
              <a:gd name="connsiteX897" fmla="*/ 4415631 w 9301162"/>
              <a:gd name="connsiteY897" fmla="*/ 2617642 h 3214688"/>
              <a:gd name="connsiteX898" fmla="*/ 4414044 w 9301162"/>
              <a:gd name="connsiteY898" fmla="*/ 2579532 h 3214688"/>
              <a:gd name="connsiteX899" fmla="*/ 4413250 w 9301162"/>
              <a:gd name="connsiteY899" fmla="*/ 2540629 h 3214688"/>
              <a:gd name="connsiteX900" fmla="*/ 4413250 w 9301162"/>
              <a:gd name="connsiteY900" fmla="*/ 858256 h 3214688"/>
              <a:gd name="connsiteX901" fmla="*/ 4414044 w 9301162"/>
              <a:gd name="connsiteY901" fmla="*/ 823323 h 3214688"/>
              <a:gd name="connsiteX902" fmla="*/ 4415631 w 9301162"/>
              <a:gd name="connsiteY902" fmla="*/ 789183 h 3214688"/>
              <a:gd name="connsiteX903" fmla="*/ 4419598 w 9301162"/>
              <a:gd name="connsiteY903" fmla="*/ 756631 h 3214688"/>
              <a:gd name="connsiteX904" fmla="*/ 4425153 w 9301162"/>
              <a:gd name="connsiteY904" fmla="*/ 723285 h 3214688"/>
              <a:gd name="connsiteX905" fmla="*/ 4431501 w 9301162"/>
              <a:gd name="connsiteY905" fmla="*/ 690733 h 3214688"/>
              <a:gd name="connsiteX906" fmla="*/ 4439436 w 9301162"/>
              <a:gd name="connsiteY906" fmla="*/ 658976 h 3214688"/>
              <a:gd name="connsiteX907" fmla="*/ 4448958 w 9301162"/>
              <a:gd name="connsiteY907" fmla="*/ 628806 h 3214688"/>
              <a:gd name="connsiteX908" fmla="*/ 4459273 w 9301162"/>
              <a:gd name="connsiteY908" fmla="*/ 597842 h 3214688"/>
              <a:gd name="connsiteX909" fmla="*/ 4471969 w 9301162"/>
              <a:gd name="connsiteY909" fmla="*/ 567672 h 3214688"/>
              <a:gd name="connsiteX910" fmla="*/ 4485458 w 9301162"/>
              <a:gd name="connsiteY910" fmla="*/ 539090 h 3214688"/>
              <a:gd name="connsiteX911" fmla="*/ 4500535 w 9301162"/>
              <a:gd name="connsiteY911" fmla="*/ 510508 h 3214688"/>
              <a:gd name="connsiteX912" fmla="*/ 4517992 w 9301162"/>
              <a:gd name="connsiteY912" fmla="*/ 482720 h 3214688"/>
              <a:gd name="connsiteX913" fmla="*/ 4535448 w 9301162"/>
              <a:gd name="connsiteY913" fmla="*/ 455726 h 3214688"/>
              <a:gd name="connsiteX914" fmla="*/ 4554492 w 9301162"/>
              <a:gd name="connsiteY914" fmla="*/ 428731 h 3214688"/>
              <a:gd name="connsiteX915" fmla="*/ 4575917 w 9301162"/>
              <a:gd name="connsiteY915" fmla="*/ 402531 h 3214688"/>
              <a:gd name="connsiteX916" fmla="*/ 4598135 w 9301162"/>
              <a:gd name="connsiteY916" fmla="*/ 377125 h 3214688"/>
              <a:gd name="connsiteX917" fmla="*/ 4609243 w 9301162"/>
              <a:gd name="connsiteY917" fmla="*/ 366010 h 3214688"/>
              <a:gd name="connsiteX918" fmla="*/ 4620352 w 9301162"/>
              <a:gd name="connsiteY918" fmla="*/ 354894 h 3214688"/>
              <a:gd name="connsiteX919" fmla="*/ 4631461 w 9301162"/>
              <a:gd name="connsiteY919" fmla="*/ 344573 h 3214688"/>
              <a:gd name="connsiteX920" fmla="*/ 4643364 w 9301162"/>
              <a:gd name="connsiteY920" fmla="*/ 333458 h 3214688"/>
              <a:gd name="connsiteX921" fmla="*/ 4656060 w 9301162"/>
              <a:gd name="connsiteY921" fmla="*/ 323930 h 3214688"/>
              <a:gd name="connsiteX922" fmla="*/ 4667962 w 9301162"/>
              <a:gd name="connsiteY922" fmla="*/ 314403 h 3214688"/>
              <a:gd name="connsiteX923" fmla="*/ 4693354 w 9301162"/>
              <a:gd name="connsiteY923" fmla="*/ 295348 h 3214688"/>
              <a:gd name="connsiteX924" fmla="*/ 4721126 w 9301162"/>
              <a:gd name="connsiteY924" fmla="*/ 279469 h 3214688"/>
              <a:gd name="connsiteX925" fmla="*/ 4749692 w 9301162"/>
              <a:gd name="connsiteY925" fmla="*/ 264384 h 3214688"/>
              <a:gd name="connsiteX926" fmla="*/ 4778258 w 9301162"/>
              <a:gd name="connsiteY926" fmla="*/ 250093 h 3214688"/>
              <a:gd name="connsiteX927" fmla="*/ 4809998 w 9301162"/>
              <a:gd name="connsiteY927" fmla="*/ 238184 h 3214688"/>
              <a:gd name="connsiteX928" fmla="*/ 4842531 w 9301162"/>
              <a:gd name="connsiteY928" fmla="*/ 227069 h 3214688"/>
              <a:gd name="connsiteX929" fmla="*/ 4875064 w 9301162"/>
              <a:gd name="connsiteY929" fmla="*/ 218336 h 3214688"/>
              <a:gd name="connsiteX930" fmla="*/ 4910771 w 9301162"/>
              <a:gd name="connsiteY930" fmla="*/ 210396 h 3214688"/>
              <a:gd name="connsiteX931" fmla="*/ 4947272 w 9301162"/>
              <a:gd name="connsiteY931" fmla="*/ 203251 h 3214688"/>
              <a:gd name="connsiteX932" fmla="*/ 4984566 w 9301162"/>
              <a:gd name="connsiteY932" fmla="*/ 198486 h 3214688"/>
              <a:gd name="connsiteX933" fmla="*/ 5023448 w 9301162"/>
              <a:gd name="connsiteY933" fmla="*/ 194517 h 3214688"/>
              <a:gd name="connsiteX934" fmla="*/ 5063916 w 9301162"/>
              <a:gd name="connsiteY934" fmla="*/ 192135 h 3214688"/>
              <a:gd name="connsiteX935" fmla="*/ 5104384 w 9301162"/>
              <a:gd name="connsiteY935" fmla="*/ 191341 h 3214688"/>
              <a:gd name="connsiteX936" fmla="*/ 6348584 w 9301162"/>
              <a:gd name="connsiteY936" fmla="*/ 191341 h 321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</a:cxnLst>
            <a:rect l="l" t="t" r="r" b="b"/>
            <a:pathLst>
              <a:path w="9301162" h="3214688">
                <a:moveTo>
                  <a:pt x="7874986" y="633413"/>
                </a:moveTo>
                <a:lnTo>
                  <a:pt x="7856718" y="634207"/>
                </a:lnTo>
                <a:lnTo>
                  <a:pt x="7837656" y="635794"/>
                </a:lnTo>
                <a:lnTo>
                  <a:pt x="7820182" y="637382"/>
                </a:lnTo>
                <a:lnTo>
                  <a:pt x="7802709" y="639763"/>
                </a:lnTo>
                <a:lnTo>
                  <a:pt x="7786029" y="642144"/>
                </a:lnTo>
                <a:lnTo>
                  <a:pt x="7770144" y="646113"/>
                </a:lnTo>
                <a:lnTo>
                  <a:pt x="7755053" y="649288"/>
                </a:lnTo>
                <a:lnTo>
                  <a:pt x="7739962" y="654051"/>
                </a:lnTo>
                <a:lnTo>
                  <a:pt x="7725666" y="658813"/>
                </a:lnTo>
                <a:lnTo>
                  <a:pt x="7712163" y="664369"/>
                </a:lnTo>
                <a:lnTo>
                  <a:pt x="7698661" y="669926"/>
                </a:lnTo>
                <a:lnTo>
                  <a:pt x="7686747" y="676276"/>
                </a:lnTo>
                <a:lnTo>
                  <a:pt x="7675627" y="683419"/>
                </a:lnTo>
                <a:lnTo>
                  <a:pt x="7664508" y="690563"/>
                </a:lnTo>
                <a:lnTo>
                  <a:pt x="7654182" y="698501"/>
                </a:lnTo>
                <a:lnTo>
                  <a:pt x="7644651" y="706438"/>
                </a:lnTo>
                <a:lnTo>
                  <a:pt x="7635120" y="715963"/>
                </a:lnTo>
                <a:lnTo>
                  <a:pt x="7627177" y="725488"/>
                </a:lnTo>
                <a:lnTo>
                  <a:pt x="7619235" y="735013"/>
                </a:lnTo>
                <a:lnTo>
                  <a:pt x="7611292" y="745332"/>
                </a:lnTo>
                <a:lnTo>
                  <a:pt x="7604938" y="756444"/>
                </a:lnTo>
                <a:lnTo>
                  <a:pt x="7599378" y="767557"/>
                </a:lnTo>
                <a:lnTo>
                  <a:pt x="7593818" y="779463"/>
                </a:lnTo>
                <a:lnTo>
                  <a:pt x="7589053" y="792163"/>
                </a:lnTo>
                <a:lnTo>
                  <a:pt x="7585082" y="805657"/>
                </a:lnTo>
                <a:lnTo>
                  <a:pt x="7581905" y="818357"/>
                </a:lnTo>
                <a:lnTo>
                  <a:pt x="7578728" y="832644"/>
                </a:lnTo>
                <a:lnTo>
                  <a:pt x="7577139" y="847726"/>
                </a:lnTo>
                <a:lnTo>
                  <a:pt x="7575551" y="862013"/>
                </a:lnTo>
                <a:lnTo>
                  <a:pt x="7573962" y="877094"/>
                </a:lnTo>
                <a:lnTo>
                  <a:pt x="7573962" y="893763"/>
                </a:lnTo>
                <a:lnTo>
                  <a:pt x="7573962" y="2517776"/>
                </a:lnTo>
                <a:lnTo>
                  <a:pt x="7573962" y="2533651"/>
                </a:lnTo>
                <a:lnTo>
                  <a:pt x="7575551" y="2549526"/>
                </a:lnTo>
                <a:lnTo>
                  <a:pt x="7577139" y="2564607"/>
                </a:lnTo>
                <a:lnTo>
                  <a:pt x="7578728" y="2578895"/>
                </a:lnTo>
                <a:lnTo>
                  <a:pt x="7581905" y="2593182"/>
                </a:lnTo>
                <a:lnTo>
                  <a:pt x="7585082" y="2606676"/>
                </a:lnTo>
                <a:lnTo>
                  <a:pt x="7589053" y="2619376"/>
                </a:lnTo>
                <a:lnTo>
                  <a:pt x="7593818" y="2632076"/>
                </a:lnTo>
                <a:lnTo>
                  <a:pt x="7599378" y="2643982"/>
                </a:lnTo>
                <a:lnTo>
                  <a:pt x="7604938" y="2655095"/>
                </a:lnTo>
                <a:lnTo>
                  <a:pt x="7611292" y="2665413"/>
                </a:lnTo>
                <a:lnTo>
                  <a:pt x="7619235" y="2676526"/>
                </a:lnTo>
                <a:lnTo>
                  <a:pt x="7627177" y="2686845"/>
                </a:lnTo>
                <a:lnTo>
                  <a:pt x="7635120" y="2695576"/>
                </a:lnTo>
                <a:lnTo>
                  <a:pt x="7644651" y="2704307"/>
                </a:lnTo>
                <a:lnTo>
                  <a:pt x="7654182" y="2713039"/>
                </a:lnTo>
                <a:lnTo>
                  <a:pt x="7664508" y="2720976"/>
                </a:lnTo>
                <a:lnTo>
                  <a:pt x="7675627" y="2728913"/>
                </a:lnTo>
                <a:lnTo>
                  <a:pt x="7686747" y="2735263"/>
                </a:lnTo>
                <a:lnTo>
                  <a:pt x="7698661" y="2741613"/>
                </a:lnTo>
                <a:lnTo>
                  <a:pt x="7712163" y="2747170"/>
                </a:lnTo>
                <a:lnTo>
                  <a:pt x="7725666" y="2752726"/>
                </a:lnTo>
                <a:lnTo>
                  <a:pt x="7739962" y="2757489"/>
                </a:lnTo>
                <a:lnTo>
                  <a:pt x="7755053" y="2761457"/>
                </a:lnTo>
                <a:lnTo>
                  <a:pt x="7770144" y="2765426"/>
                </a:lnTo>
                <a:lnTo>
                  <a:pt x="7786029" y="2769395"/>
                </a:lnTo>
                <a:lnTo>
                  <a:pt x="7802709" y="2771776"/>
                </a:lnTo>
                <a:lnTo>
                  <a:pt x="7820182" y="2774157"/>
                </a:lnTo>
                <a:lnTo>
                  <a:pt x="7837656" y="2775745"/>
                </a:lnTo>
                <a:lnTo>
                  <a:pt x="7856718" y="2777332"/>
                </a:lnTo>
                <a:lnTo>
                  <a:pt x="7874986" y="2778126"/>
                </a:lnTo>
                <a:lnTo>
                  <a:pt x="7895637" y="2778126"/>
                </a:lnTo>
                <a:lnTo>
                  <a:pt x="8490537" y="2778126"/>
                </a:lnTo>
                <a:lnTo>
                  <a:pt x="8509599" y="2778126"/>
                </a:lnTo>
                <a:lnTo>
                  <a:pt x="8528662" y="2777332"/>
                </a:lnTo>
                <a:lnTo>
                  <a:pt x="8547724" y="2775745"/>
                </a:lnTo>
                <a:lnTo>
                  <a:pt x="8565197" y="2774157"/>
                </a:lnTo>
                <a:lnTo>
                  <a:pt x="8583465" y="2771776"/>
                </a:lnTo>
                <a:lnTo>
                  <a:pt x="8599351" y="2769395"/>
                </a:lnTo>
                <a:lnTo>
                  <a:pt x="8615236" y="2765426"/>
                </a:lnTo>
                <a:lnTo>
                  <a:pt x="8631121" y="2761457"/>
                </a:lnTo>
                <a:lnTo>
                  <a:pt x="8645418" y="2757489"/>
                </a:lnTo>
                <a:lnTo>
                  <a:pt x="8659714" y="2752726"/>
                </a:lnTo>
                <a:lnTo>
                  <a:pt x="8673217" y="2747170"/>
                </a:lnTo>
                <a:lnTo>
                  <a:pt x="8685925" y="2741613"/>
                </a:lnTo>
                <a:lnTo>
                  <a:pt x="8697839" y="2735263"/>
                </a:lnTo>
                <a:lnTo>
                  <a:pt x="8709753" y="2728913"/>
                </a:lnTo>
                <a:lnTo>
                  <a:pt x="8720872" y="2720976"/>
                </a:lnTo>
                <a:lnTo>
                  <a:pt x="8731198" y="2713039"/>
                </a:lnTo>
                <a:lnTo>
                  <a:pt x="8740729" y="2704307"/>
                </a:lnTo>
                <a:lnTo>
                  <a:pt x="8750260" y="2695576"/>
                </a:lnTo>
                <a:lnTo>
                  <a:pt x="8758202" y="2686845"/>
                </a:lnTo>
                <a:lnTo>
                  <a:pt x="8766939" y="2676526"/>
                </a:lnTo>
                <a:lnTo>
                  <a:pt x="8774088" y="2665413"/>
                </a:lnTo>
                <a:lnTo>
                  <a:pt x="8780442" y="2655095"/>
                </a:lnTo>
                <a:lnTo>
                  <a:pt x="8786002" y="2643982"/>
                </a:lnTo>
                <a:lnTo>
                  <a:pt x="8791561" y="2632076"/>
                </a:lnTo>
                <a:lnTo>
                  <a:pt x="8796327" y="2619376"/>
                </a:lnTo>
                <a:lnTo>
                  <a:pt x="8800298" y="2606676"/>
                </a:lnTo>
                <a:lnTo>
                  <a:pt x="8803475" y="2593182"/>
                </a:lnTo>
                <a:lnTo>
                  <a:pt x="8807446" y="2578895"/>
                </a:lnTo>
                <a:lnTo>
                  <a:pt x="8809035" y="2564607"/>
                </a:lnTo>
                <a:lnTo>
                  <a:pt x="8810624" y="2549526"/>
                </a:lnTo>
                <a:lnTo>
                  <a:pt x="8811418" y="2533651"/>
                </a:lnTo>
                <a:lnTo>
                  <a:pt x="8812212" y="2517776"/>
                </a:lnTo>
                <a:lnTo>
                  <a:pt x="8812212" y="893763"/>
                </a:lnTo>
                <a:lnTo>
                  <a:pt x="8811418" y="877094"/>
                </a:lnTo>
                <a:lnTo>
                  <a:pt x="8810624" y="862013"/>
                </a:lnTo>
                <a:lnTo>
                  <a:pt x="8809035" y="847726"/>
                </a:lnTo>
                <a:lnTo>
                  <a:pt x="8807446" y="832644"/>
                </a:lnTo>
                <a:lnTo>
                  <a:pt x="8803475" y="818357"/>
                </a:lnTo>
                <a:lnTo>
                  <a:pt x="8800298" y="805657"/>
                </a:lnTo>
                <a:lnTo>
                  <a:pt x="8796327" y="792163"/>
                </a:lnTo>
                <a:lnTo>
                  <a:pt x="8791561" y="779463"/>
                </a:lnTo>
                <a:lnTo>
                  <a:pt x="8786002" y="767557"/>
                </a:lnTo>
                <a:lnTo>
                  <a:pt x="8780442" y="756444"/>
                </a:lnTo>
                <a:lnTo>
                  <a:pt x="8774088" y="745332"/>
                </a:lnTo>
                <a:lnTo>
                  <a:pt x="8766939" y="735013"/>
                </a:lnTo>
                <a:lnTo>
                  <a:pt x="8758202" y="725488"/>
                </a:lnTo>
                <a:lnTo>
                  <a:pt x="8750260" y="715963"/>
                </a:lnTo>
                <a:lnTo>
                  <a:pt x="8740729" y="706438"/>
                </a:lnTo>
                <a:lnTo>
                  <a:pt x="8731198" y="698501"/>
                </a:lnTo>
                <a:lnTo>
                  <a:pt x="8720872" y="690563"/>
                </a:lnTo>
                <a:lnTo>
                  <a:pt x="8709753" y="683419"/>
                </a:lnTo>
                <a:lnTo>
                  <a:pt x="8697839" y="676276"/>
                </a:lnTo>
                <a:lnTo>
                  <a:pt x="8685925" y="669926"/>
                </a:lnTo>
                <a:lnTo>
                  <a:pt x="8673217" y="664369"/>
                </a:lnTo>
                <a:lnTo>
                  <a:pt x="8659714" y="658813"/>
                </a:lnTo>
                <a:lnTo>
                  <a:pt x="8645418" y="654051"/>
                </a:lnTo>
                <a:lnTo>
                  <a:pt x="8631121" y="649288"/>
                </a:lnTo>
                <a:lnTo>
                  <a:pt x="8615236" y="646113"/>
                </a:lnTo>
                <a:lnTo>
                  <a:pt x="8599351" y="642144"/>
                </a:lnTo>
                <a:lnTo>
                  <a:pt x="8583465" y="639763"/>
                </a:lnTo>
                <a:lnTo>
                  <a:pt x="8565197" y="637382"/>
                </a:lnTo>
                <a:lnTo>
                  <a:pt x="8547724" y="635794"/>
                </a:lnTo>
                <a:lnTo>
                  <a:pt x="8528662" y="634207"/>
                </a:lnTo>
                <a:lnTo>
                  <a:pt x="8509599" y="633413"/>
                </a:lnTo>
                <a:lnTo>
                  <a:pt x="8490537" y="633413"/>
                </a:lnTo>
                <a:lnTo>
                  <a:pt x="7895637" y="633413"/>
                </a:lnTo>
                <a:close/>
                <a:moveTo>
                  <a:pt x="2784475" y="633413"/>
                </a:moveTo>
                <a:lnTo>
                  <a:pt x="2764631" y="634207"/>
                </a:lnTo>
                <a:lnTo>
                  <a:pt x="2746375" y="635794"/>
                </a:lnTo>
                <a:lnTo>
                  <a:pt x="2728119" y="637382"/>
                </a:lnTo>
                <a:lnTo>
                  <a:pt x="2711450" y="639763"/>
                </a:lnTo>
                <a:lnTo>
                  <a:pt x="2694781" y="642144"/>
                </a:lnTo>
                <a:lnTo>
                  <a:pt x="2678113" y="646113"/>
                </a:lnTo>
                <a:lnTo>
                  <a:pt x="2663031" y="649288"/>
                </a:lnTo>
                <a:lnTo>
                  <a:pt x="2648744" y="654051"/>
                </a:lnTo>
                <a:lnTo>
                  <a:pt x="2634456" y="658813"/>
                </a:lnTo>
                <a:lnTo>
                  <a:pt x="2620963" y="664369"/>
                </a:lnTo>
                <a:lnTo>
                  <a:pt x="2608263" y="669926"/>
                </a:lnTo>
                <a:lnTo>
                  <a:pt x="2595563" y="676276"/>
                </a:lnTo>
                <a:lnTo>
                  <a:pt x="2583656" y="683419"/>
                </a:lnTo>
                <a:lnTo>
                  <a:pt x="2573338" y="690563"/>
                </a:lnTo>
                <a:lnTo>
                  <a:pt x="2563019" y="698501"/>
                </a:lnTo>
                <a:lnTo>
                  <a:pt x="2553494" y="706438"/>
                </a:lnTo>
                <a:lnTo>
                  <a:pt x="2543969" y="715963"/>
                </a:lnTo>
                <a:lnTo>
                  <a:pt x="2535238" y="725488"/>
                </a:lnTo>
                <a:lnTo>
                  <a:pt x="2528094" y="735013"/>
                </a:lnTo>
                <a:lnTo>
                  <a:pt x="2520950" y="745332"/>
                </a:lnTo>
                <a:lnTo>
                  <a:pt x="2513806" y="756444"/>
                </a:lnTo>
                <a:lnTo>
                  <a:pt x="2508250" y="767557"/>
                </a:lnTo>
                <a:lnTo>
                  <a:pt x="2501900" y="779463"/>
                </a:lnTo>
                <a:lnTo>
                  <a:pt x="2497931" y="792163"/>
                </a:lnTo>
                <a:lnTo>
                  <a:pt x="2493963" y="805657"/>
                </a:lnTo>
                <a:lnTo>
                  <a:pt x="2489994" y="818357"/>
                </a:lnTo>
                <a:lnTo>
                  <a:pt x="2487613" y="832644"/>
                </a:lnTo>
                <a:lnTo>
                  <a:pt x="2485231" y="847726"/>
                </a:lnTo>
                <a:lnTo>
                  <a:pt x="2483644" y="862013"/>
                </a:lnTo>
                <a:lnTo>
                  <a:pt x="2482850" y="877094"/>
                </a:lnTo>
                <a:lnTo>
                  <a:pt x="2482850" y="893763"/>
                </a:lnTo>
                <a:lnTo>
                  <a:pt x="2482850" y="2517776"/>
                </a:lnTo>
                <a:lnTo>
                  <a:pt x="2482850" y="2533651"/>
                </a:lnTo>
                <a:lnTo>
                  <a:pt x="2483644" y="2549526"/>
                </a:lnTo>
                <a:lnTo>
                  <a:pt x="2485231" y="2564607"/>
                </a:lnTo>
                <a:lnTo>
                  <a:pt x="2487613" y="2578895"/>
                </a:lnTo>
                <a:lnTo>
                  <a:pt x="2489994" y="2593182"/>
                </a:lnTo>
                <a:lnTo>
                  <a:pt x="2493963" y="2606676"/>
                </a:lnTo>
                <a:lnTo>
                  <a:pt x="2497931" y="2619376"/>
                </a:lnTo>
                <a:lnTo>
                  <a:pt x="2501900" y="2632076"/>
                </a:lnTo>
                <a:lnTo>
                  <a:pt x="2508250" y="2643982"/>
                </a:lnTo>
                <a:lnTo>
                  <a:pt x="2513806" y="2655095"/>
                </a:lnTo>
                <a:lnTo>
                  <a:pt x="2520950" y="2665413"/>
                </a:lnTo>
                <a:lnTo>
                  <a:pt x="2528094" y="2676526"/>
                </a:lnTo>
                <a:lnTo>
                  <a:pt x="2535238" y="2686845"/>
                </a:lnTo>
                <a:lnTo>
                  <a:pt x="2543969" y="2695576"/>
                </a:lnTo>
                <a:lnTo>
                  <a:pt x="2553494" y="2704307"/>
                </a:lnTo>
                <a:lnTo>
                  <a:pt x="2563019" y="2713039"/>
                </a:lnTo>
                <a:lnTo>
                  <a:pt x="2573338" y="2720976"/>
                </a:lnTo>
                <a:lnTo>
                  <a:pt x="2583656" y="2728913"/>
                </a:lnTo>
                <a:lnTo>
                  <a:pt x="2595563" y="2735263"/>
                </a:lnTo>
                <a:lnTo>
                  <a:pt x="2608263" y="2741613"/>
                </a:lnTo>
                <a:lnTo>
                  <a:pt x="2620963" y="2747170"/>
                </a:lnTo>
                <a:lnTo>
                  <a:pt x="2634456" y="2752726"/>
                </a:lnTo>
                <a:lnTo>
                  <a:pt x="2648744" y="2757489"/>
                </a:lnTo>
                <a:lnTo>
                  <a:pt x="2663031" y="2761457"/>
                </a:lnTo>
                <a:lnTo>
                  <a:pt x="2678113" y="2765426"/>
                </a:lnTo>
                <a:lnTo>
                  <a:pt x="2694781" y="2769395"/>
                </a:lnTo>
                <a:lnTo>
                  <a:pt x="2711450" y="2771776"/>
                </a:lnTo>
                <a:lnTo>
                  <a:pt x="2728119" y="2774157"/>
                </a:lnTo>
                <a:lnTo>
                  <a:pt x="2746375" y="2775745"/>
                </a:lnTo>
                <a:lnTo>
                  <a:pt x="2764631" y="2777332"/>
                </a:lnTo>
                <a:lnTo>
                  <a:pt x="2784475" y="2778126"/>
                </a:lnTo>
                <a:lnTo>
                  <a:pt x="2803525" y="2778126"/>
                </a:lnTo>
                <a:lnTo>
                  <a:pt x="3398044" y="2778126"/>
                </a:lnTo>
                <a:lnTo>
                  <a:pt x="3418681" y="2778126"/>
                </a:lnTo>
                <a:lnTo>
                  <a:pt x="3437731" y="2777332"/>
                </a:lnTo>
                <a:lnTo>
                  <a:pt x="3455987" y="2775745"/>
                </a:lnTo>
                <a:lnTo>
                  <a:pt x="3474244" y="2774157"/>
                </a:lnTo>
                <a:lnTo>
                  <a:pt x="3490912" y="2771776"/>
                </a:lnTo>
                <a:lnTo>
                  <a:pt x="3507581" y="2769395"/>
                </a:lnTo>
                <a:lnTo>
                  <a:pt x="3523456" y="2765426"/>
                </a:lnTo>
                <a:lnTo>
                  <a:pt x="3538537" y="2761457"/>
                </a:lnTo>
                <a:lnTo>
                  <a:pt x="3553619" y="2757489"/>
                </a:lnTo>
                <a:lnTo>
                  <a:pt x="3567906" y="2752726"/>
                </a:lnTo>
                <a:lnTo>
                  <a:pt x="3581400" y="2747170"/>
                </a:lnTo>
                <a:lnTo>
                  <a:pt x="3594100" y="2741613"/>
                </a:lnTo>
                <a:lnTo>
                  <a:pt x="3606800" y="2735263"/>
                </a:lnTo>
                <a:lnTo>
                  <a:pt x="3617912" y="2728913"/>
                </a:lnTo>
                <a:lnTo>
                  <a:pt x="3629025" y="2720976"/>
                </a:lnTo>
                <a:lnTo>
                  <a:pt x="3639343" y="2713039"/>
                </a:lnTo>
                <a:lnTo>
                  <a:pt x="3649662" y="2704307"/>
                </a:lnTo>
                <a:lnTo>
                  <a:pt x="3658393" y="2695576"/>
                </a:lnTo>
                <a:lnTo>
                  <a:pt x="3667125" y="2686845"/>
                </a:lnTo>
                <a:lnTo>
                  <a:pt x="3674268" y="2676526"/>
                </a:lnTo>
                <a:lnTo>
                  <a:pt x="3681412" y="2665413"/>
                </a:lnTo>
                <a:lnTo>
                  <a:pt x="3687762" y="2655095"/>
                </a:lnTo>
                <a:lnTo>
                  <a:pt x="3694906" y="2643982"/>
                </a:lnTo>
                <a:lnTo>
                  <a:pt x="3699668" y="2632076"/>
                </a:lnTo>
                <a:lnTo>
                  <a:pt x="3704431" y="2619376"/>
                </a:lnTo>
                <a:lnTo>
                  <a:pt x="3708400" y="2606676"/>
                </a:lnTo>
                <a:lnTo>
                  <a:pt x="3712368" y="2593182"/>
                </a:lnTo>
                <a:lnTo>
                  <a:pt x="3714750" y="2578895"/>
                </a:lnTo>
                <a:lnTo>
                  <a:pt x="3717131" y="2564607"/>
                </a:lnTo>
                <a:lnTo>
                  <a:pt x="3718718" y="2549526"/>
                </a:lnTo>
                <a:lnTo>
                  <a:pt x="3719512" y="2533651"/>
                </a:lnTo>
                <a:lnTo>
                  <a:pt x="3719512" y="2517776"/>
                </a:lnTo>
                <a:lnTo>
                  <a:pt x="3719512" y="893763"/>
                </a:lnTo>
                <a:lnTo>
                  <a:pt x="3719512" y="877094"/>
                </a:lnTo>
                <a:lnTo>
                  <a:pt x="3718718" y="862013"/>
                </a:lnTo>
                <a:lnTo>
                  <a:pt x="3717131" y="847726"/>
                </a:lnTo>
                <a:lnTo>
                  <a:pt x="3714750" y="832644"/>
                </a:lnTo>
                <a:lnTo>
                  <a:pt x="3712368" y="818357"/>
                </a:lnTo>
                <a:lnTo>
                  <a:pt x="3708400" y="805657"/>
                </a:lnTo>
                <a:lnTo>
                  <a:pt x="3704431" y="792163"/>
                </a:lnTo>
                <a:lnTo>
                  <a:pt x="3699668" y="779463"/>
                </a:lnTo>
                <a:lnTo>
                  <a:pt x="3694906" y="767557"/>
                </a:lnTo>
                <a:lnTo>
                  <a:pt x="3687762" y="756444"/>
                </a:lnTo>
                <a:lnTo>
                  <a:pt x="3681412" y="745332"/>
                </a:lnTo>
                <a:lnTo>
                  <a:pt x="3674268" y="735013"/>
                </a:lnTo>
                <a:lnTo>
                  <a:pt x="3667125" y="725488"/>
                </a:lnTo>
                <a:lnTo>
                  <a:pt x="3658393" y="715963"/>
                </a:lnTo>
                <a:lnTo>
                  <a:pt x="3649662" y="706438"/>
                </a:lnTo>
                <a:lnTo>
                  <a:pt x="3639343" y="698501"/>
                </a:lnTo>
                <a:lnTo>
                  <a:pt x="3629025" y="690563"/>
                </a:lnTo>
                <a:lnTo>
                  <a:pt x="3617912" y="683419"/>
                </a:lnTo>
                <a:lnTo>
                  <a:pt x="3606800" y="676276"/>
                </a:lnTo>
                <a:lnTo>
                  <a:pt x="3594100" y="669926"/>
                </a:lnTo>
                <a:lnTo>
                  <a:pt x="3581400" y="664369"/>
                </a:lnTo>
                <a:lnTo>
                  <a:pt x="3567906" y="658813"/>
                </a:lnTo>
                <a:lnTo>
                  <a:pt x="3553619" y="654051"/>
                </a:lnTo>
                <a:lnTo>
                  <a:pt x="3538537" y="649288"/>
                </a:lnTo>
                <a:lnTo>
                  <a:pt x="3523456" y="646113"/>
                </a:lnTo>
                <a:lnTo>
                  <a:pt x="3507581" y="642144"/>
                </a:lnTo>
                <a:lnTo>
                  <a:pt x="3490912" y="639763"/>
                </a:lnTo>
                <a:lnTo>
                  <a:pt x="3474244" y="637382"/>
                </a:lnTo>
                <a:lnTo>
                  <a:pt x="3455987" y="635794"/>
                </a:lnTo>
                <a:lnTo>
                  <a:pt x="3437731" y="634207"/>
                </a:lnTo>
                <a:lnTo>
                  <a:pt x="3418681" y="633413"/>
                </a:lnTo>
                <a:lnTo>
                  <a:pt x="3398044" y="633413"/>
                </a:lnTo>
                <a:lnTo>
                  <a:pt x="2803525" y="633413"/>
                </a:lnTo>
                <a:close/>
                <a:moveTo>
                  <a:pt x="2649303" y="203200"/>
                </a:moveTo>
                <a:lnTo>
                  <a:pt x="3562581" y="203200"/>
                </a:lnTo>
                <a:lnTo>
                  <a:pt x="3599081" y="203994"/>
                </a:lnTo>
                <a:lnTo>
                  <a:pt x="3635580" y="207170"/>
                </a:lnTo>
                <a:lnTo>
                  <a:pt x="3671286" y="210346"/>
                </a:lnTo>
                <a:lnTo>
                  <a:pt x="3705405" y="215110"/>
                </a:lnTo>
                <a:lnTo>
                  <a:pt x="3739524" y="221461"/>
                </a:lnTo>
                <a:lnTo>
                  <a:pt x="3771263" y="229401"/>
                </a:lnTo>
                <a:lnTo>
                  <a:pt x="3803001" y="238134"/>
                </a:lnTo>
                <a:lnTo>
                  <a:pt x="3833947" y="249250"/>
                </a:lnTo>
                <a:lnTo>
                  <a:pt x="3863305" y="261953"/>
                </a:lnTo>
                <a:lnTo>
                  <a:pt x="3892663" y="275451"/>
                </a:lnTo>
                <a:lnTo>
                  <a:pt x="3919641" y="291330"/>
                </a:lnTo>
                <a:lnTo>
                  <a:pt x="3946619" y="308797"/>
                </a:lnTo>
                <a:lnTo>
                  <a:pt x="3972803" y="327058"/>
                </a:lnTo>
                <a:lnTo>
                  <a:pt x="3997400" y="347701"/>
                </a:lnTo>
                <a:lnTo>
                  <a:pt x="4021998" y="369138"/>
                </a:lnTo>
                <a:lnTo>
                  <a:pt x="4045008" y="392957"/>
                </a:lnTo>
                <a:lnTo>
                  <a:pt x="4064845" y="415187"/>
                </a:lnTo>
                <a:lnTo>
                  <a:pt x="4083095" y="439006"/>
                </a:lnTo>
                <a:lnTo>
                  <a:pt x="4100551" y="462825"/>
                </a:lnTo>
                <a:lnTo>
                  <a:pt x="4117214" y="488232"/>
                </a:lnTo>
                <a:lnTo>
                  <a:pt x="4131496" y="513638"/>
                </a:lnTo>
                <a:lnTo>
                  <a:pt x="4144191" y="540633"/>
                </a:lnTo>
                <a:lnTo>
                  <a:pt x="4156887" y="567627"/>
                </a:lnTo>
                <a:lnTo>
                  <a:pt x="4167995" y="596210"/>
                </a:lnTo>
                <a:lnTo>
                  <a:pt x="4177517" y="626380"/>
                </a:lnTo>
                <a:lnTo>
                  <a:pt x="4185452" y="655757"/>
                </a:lnTo>
                <a:lnTo>
                  <a:pt x="4192593" y="687515"/>
                </a:lnTo>
                <a:lnTo>
                  <a:pt x="4198941" y="719274"/>
                </a:lnTo>
                <a:lnTo>
                  <a:pt x="4202908" y="751826"/>
                </a:lnTo>
                <a:lnTo>
                  <a:pt x="4206082" y="785966"/>
                </a:lnTo>
                <a:lnTo>
                  <a:pt x="4208462" y="820900"/>
                </a:lnTo>
                <a:lnTo>
                  <a:pt x="4208462" y="856629"/>
                </a:lnTo>
                <a:lnTo>
                  <a:pt x="4208462" y="2566023"/>
                </a:lnTo>
                <a:lnTo>
                  <a:pt x="4208462" y="2600957"/>
                </a:lnTo>
                <a:lnTo>
                  <a:pt x="4206082" y="2635098"/>
                </a:lnTo>
                <a:lnTo>
                  <a:pt x="4202908" y="2668444"/>
                </a:lnTo>
                <a:lnTo>
                  <a:pt x="4198941" y="2700996"/>
                </a:lnTo>
                <a:lnTo>
                  <a:pt x="4192593" y="2732755"/>
                </a:lnTo>
                <a:lnTo>
                  <a:pt x="4185452" y="2762925"/>
                </a:lnTo>
                <a:lnTo>
                  <a:pt x="4177517" y="2792301"/>
                </a:lnTo>
                <a:lnTo>
                  <a:pt x="4167995" y="2821678"/>
                </a:lnTo>
                <a:lnTo>
                  <a:pt x="4156887" y="2849467"/>
                </a:lnTo>
                <a:lnTo>
                  <a:pt x="4144191" y="2877255"/>
                </a:lnTo>
                <a:lnTo>
                  <a:pt x="4131496" y="2902662"/>
                </a:lnTo>
                <a:lnTo>
                  <a:pt x="4117214" y="2928069"/>
                </a:lnTo>
                <a:lnTo>
                  <a:pt x="4100551" y="2953475"/>
                </a:lnTo>
                <a:lnTo>
                  <a:pt x="4083095" y="2976500"/>
                </a:lnTo>
                <a:lnTo>
                  <a:pt x="4064845" y="2999525"/>
                </a:lnTo>
                <a:lnTo>
                  <a:pt x="4045008" y="3020962"/>
                </a:lnTo>
                <a:lnTo>
                  <a:pt x="4021998" y="3044781"/>
                </a:lnTo>
                <a:lnTo>
                  <a:pt x="3997400" y="3066217"/>
                </a:lnTo>
                <a:lnTo>
                  <a:pt x="3972803" y="3087655"/>
                </a:lnTo>
                <a:lnTo>
                  <a:pt x="3946619" y="3105915"/>
                </a:lnTo>
                <a:lnTo>
                  <a:pt x="3919641" y="3122589"/>
                </a:lnTo>
                <a:lnTo>
                  <a:pt x="3892663" y="3139262"/>
                </a:lnTo>
                <a:lnTo>
                  <a:pt x="3863305" y="3153553"/>
                </a:lnTo>
                <a:lnTo>
                  <a:pt x="3833947" y="3166257"/>
                </a:lnTo>
                <a:lnTo>
                  <a:pt x="3803001" y="3177372"/>
                </a:lnTo>
                <a:lnTo>
                  <a:pt x="3771263" y="3187693"/>
                </a:lnTo>
                <a:lnTo>
                  <a:pt x="3739524" y="3195633"/>
                </a:lnTo>
                <a:lnTo>
                  <a:pt x="3705405" y="3202779"/>
                </a:lnTo>
                <a:lnTo>
                  <a:pt x="3671286" y="3207542"/>
                </a:lnTo>
                <a:lnTo>
                  <a:pt x="3635580" y="3211512"/>
                </a:lnTo>
                <a:lnTo>
                  <a:pt x="3599081" y="3213894"/>
                </a:lnTo>
                <a:lnTo>
                  <a:pt x="3562581" y="3214688"/>
                </a:lnTo>
                <a:lnTo>
                  <a:pt x="2649303" y="3214688"/>
                </a:lnTo>
                <a:lnTo>
                  <a:pt x="2611216" y="3213894"/>
                </a:lnTo>
                <a:lnTo>
                  <a:pt x="2574717" y="3211512"/>
                </a:lnTo>
                <a:lnTo>
                  <a:pt x="2539804" y="3207542"/>
                </a:lnTo>
                <a:lnTo>
                  <a:pt x="2504892" y="3202779"/>
                </a:lnTo>
                <a:lnTo>
                  <a:pt x="2471566" y="3195633"/>
                </a:lnTo>
                <a:lnTo>
                  <a:pt x="2438241" y="3187693"/>
                </a:lnTo>
                <a:lnTo>
                  <a:pt x="2406502" y="3177372"/>
                </a:lnTo>
                <a:lnTo>
                  <a:pt x="2376351" y="3166257"/>
                </a:lnTo>
                <a:lnTo>
                  <a:pt x="2345405" y="3153553"/>
                </a:lnTo>
                <a:lnTo>
                  <a:pt x="2316047" y="3139262"/>
                </a:lnTo>
                <a:lnTo>
                  <a:pt x="2288276" y="3122589"/>
                </a:lnTo>
                <a:lnTo>
                  <a:pt x="2260505" y="3105915"/>
                </a:lnTo>
                <a:lnTo>
                  <a:pt x="2234321" y="3087655"/>
                </a:lnTo>
                <a:lnTo>
                  <a:pt x="2208929" y="3066217"/>
                </a:lnTo>
                <a:lnTo>
                  <a:pt x="2183538" y="3044781"/>
                </a:lnTo>
                <a:lnTo>
                  <a:pt x="2159734" y="3020962"/>
                </a:lnTo>
                <a:lnTo>
                  <a:pt x="2139898" y="2999525"/>
                </a:lnTo>
                <a:lnTo>
                  <a:pt x="2120855" y="2976500"/>
                </a:lnTo>
                <a:lnTo>
                  <a:pt x="2104193" y="2953475"/>
                </a:lnTo>
                <a:lnTo>
                  <a:pt x="2087529" y="2928069"/>
                </a:lnTo>
                <a:lnTo>
                  <a:pt x="2072453" y="2902662"/>
                </a:lnTo>
                <a:lnTo>
                  <a:pt x="2058964" y="2877255"/>
                </a:lnTo>
                <a:lnTo>
                  <a:pt x="2046269" y="2849467"/>
                </a:lnTo>
                <a:lnTo>
                  <a:pt x="2035954" y="2821678"/>
                </a:lnTo>
                <a:lnTo>
                  <a:pt x="2026433" y="2792301"/>
                </a:lnTo>
                <a:lnTo>
                  <a:pt x="2017704" y="2762925"/>
                </a:lnTo>
                <a:lnTo>
                  <a:pt x="2010563" y="2732755"/>
                </a:lnTo>
                <a:lnTo>
                  <a:pt x="2005009" y="2700996"/>
                </a:lnTo>
                <a:lnTo>
                  <a:pt x="2000249" y="2668444"/>
                </a:lnTo>
                <a:lnTo>
                  <a:pt x="1997074" y="2635098"/>
                </a:lnTo>
                <a:lnTo>
                  <a:pt x="1994694" y="2600957"/>
                </a:lnTo>
                <a:lnTo>
                  <a:pt x="1993900" y="2566023"/>
                </a:lnTo>
                <a:lnTo>
                  <a:pt x="1993900" y="856629"/>
                </a:lnTo>
                <a:lnTo>
                  <a:pt x="1994694" y="820900"/>
                </a:lnTo>
                <a:lnTo>
                  <a:pt x="1997074" y="785966"/>
                </a:lnTo>
                <a:lnTo>
                  <a:pt x="2000249" y="751826"/>
                </a:lnTo>
                <a:lnTo>
                  <a:pt x="2005009" y="719274"/>
                </a:lnTo>
                <a:lnTo>
                  <a:pt x="2010563" y="687515"/>
                </a:lnTo>
                <a:lnTo>
                  <a:pt x="2017704" y="655757"/>
                </a:lnTo>
                <a:lnTo>
                  <a:pt x="2026433" y="626380"/>
                </a:lnTo>
                <a:lnTo>
                  <a:pt x="2035954" y="596210"/>
                </a:lnTo>
                <a:lnTo>
                  <a:pt x="2046269" y="567627"/>
                </a:lnTo>
                <a:lnTo>
                  <a:pt x="2058964" y="540633"/>
                </a:lnTo>
                <a:lnTo>
                  <a:pt x="2072453" y="513638"/>
                </a:lnTo>
                <a:lnTo>
                  <a:pt x="2087529" y="488232"/>
                </a:lnTo>
                <a:lnTo>
                  <a:pt x="2104193" y="462825"/>
                </a:lnTo>
                <a:lnTo>
                  <a:pt x="2120855" y="439006"/>
                </a:lnTo>
                <a:lnTo>
                  <a:pt x="2139898" y="415187"/>
                </a:lnTo>
                <a:lnTo>
                  <a:pt x="2159734" y="392957"/>
                </a:lnTo>
                <a:lnTo>
                  <a:pt x="2183538" y="369138"/>
                </a:lnTo>
                <a:lnTo>
                  <a:pt x="2208136" y="347701"/>
                </a:lnTo>
                <a:lnTo>
                  <a:pt x="2234321" y="327058"/>
                </a:lnTo>
                <a:lnTo>
                  <a:pt x="2259711" y="308797"/>
                </a:lnTo>
                <a:lnTo>
                  <a:pt x="2287482" y="291330"/>
                </a:lnTo>
                <a:lnTo>
                  <a:pt x="2315254" y="275451"/>
                </a:lnTo>
                <a:lnTo>
                  <a:pt x="2344612" y="261953"/>
                </a:lnTo>
                <a:lnTo>
                  <a:pt x="2374764" y="249250"/>
                </a:lnTo>
                <a:lnTo>
                  <a:pt x="2405709" y="238134"/>
                </a:lnTo>
                <a:lnTo>
                  <a:pt x="2437447" y="229401"/>
                </a:lnTo>
                <a:lnTo>
                  <a:pt x="2470773" y="221461"/>
                </a:lnTo>
                <a:lnTo>
                  <a:pt x="2504099" y="215110"/>
                </a:lnTo>
                <a:lnTo>
                  <a:pt x="2539011" y="210346"/>
                </a:lnTo>
                <a:lnTo>
                  <a:pt x="2574717" y="207170"/>
                </a:lnTo>
                <a:lnTo>
                  <a:pt x="2611216" y="203994"/>
                </a:lnTo>
                <a:close/>
                <a:moveTo>
                  <a:pt x="488343" y="203200"/>
                </a:moveTo>
                <a:lnTo>
                  <a:pt x="488343" y="2423905"/>
                </a:lnTo>
                <a:lnTo>
                  <a:pt x="488343" y="2445341"/>
                </a:lnTo>
                <a:lnTo>
                  <a:pt x="489137" y="2466778"/>
                </a:lnTo>
                <a:lnTo>
                  <a:pt x="490726" y="2486627"/>
                </a:lnTo>
                <a:lnTo>
                  <a:pt x="492313" y="2507270"/>
                </a:lnTo>
                <a:lnTo>
                  <a:pt x="494696" y="2526325"/>
                </a:lnTo>
                <a:lnTo>
                  <a:pt x="498666" y="2544586"/>
                </a:lnTo>
                <a:lnTo>
                  <a:pt x="501842" y="2562053"/>
                </a:lnTo>
                <a:lnTo>
                  <a:pt x="505018" y="2578727"/>
                </a:lnTo>
                <a:lnTo>
                  <a:pt x="509783" y="2595400"/>
                </a:lnTo>
                <a:lnTo>
                  <a:pt x="514547" y="2611279"/>
                </a:lnTo>
                <a:lnTo>
                  <a:pt x="519311" y="2625570"/>
                </a:lnTo>
                <a:lnTo>
                  <a:pt x="525664" y="2640655"/>
                </a:lnTo>
                <a:lnTo>
                  <a:pt x="532016" y="2653359"/>
                </a:lnTo>
                <a:lnTo>
                  <a:pt x="538369" y="2666062"/>
                </a:lnTo>
                <a:lnTo>
                  <a:pt x="546309" y="2678765"/>
                </a:lnTo>
                <a:lnTo>
                  <a:pt x="554250" y="2689881"/>
                </a:lnTo>
                <a:lnTo>
                  <a:pt x="562984" y="2700996"/>
                </a:lnTo>
                <a:lnTo>
                  <a:pt x="571719" y="2710524"/>
                </a:lnTo>
                <a:lnTo>
                  <a:pt x="581248" y="2720051"/>
                </a:lnTo>
                <a:lnTo>
                  <a:pt x="591570" y="2728785"/>
                </a:lnTo>
                <a:lnTo>
                  <a:pt x="601893" y="2736725"/>
                </a:lnTo>
                <a:lnTo>
                  <a:pt x="613010" y="2743870"/>
                </a:lnTo>
                <a:lnTo>
                  <a:pt x="624127" y="2750222"/>
                </a:lnTo>
                <a:lnTo>
                  <a:pt x="636831" y="2756573"/>
                </a:lnTo>
                <a:lnTo>
                  <a:pt x="648742" y="2761337"/>
                </a:lnTo>
                <a:lnTo>
                  <a:pt x="661447" y="2766101"/>
                </a:lnTo>
                <a:lnTo>
                  <a:pt x="674946" y="2770071"/>
                </a:lnTo>
                <a:lnTo>
                  <a:pt x="690033" y="2773247"/>
                </a:lnTo>
                <a:lnTo>
                  <a:pt x="704326" y="2775629"/>
                </a:lnTo>
                <a:lnTo>
                  <a:pt x="718619" y="2777216"/>
                </a:lnTo>
                <a:lnTo>
                  <a:pt x="735294" y="2778804"/>
                </a:lnTo>
                <a:lnTo>
                  <a:pt x="751175" y="2778804"/>
                </a:lnTo>
                <a:lnTo>
                  <a:pt x="1814413" y="2778804"/>
                </a:lnTo>
                <a:lnTo>
                  <a:pt x="1821560" y="2805799"/>
                </a:lnTo>
                <a:lnTo>
                  <a:pt x="1828707" y="2833587"/>
                </a:lnTo>
                <a:lnTo>
                  <a:pt x="1836647" y="2860582"/>
                </a:lnTo>
                <a:lnTo>
                  <a:pt x="1845382" y="2885989"/>
                </a:lnTo>
                <a:lnTo>
                  <a:pt x="1854116" y="2912189"/>
                </a:lnTo>
                <a:lnTo>
                  <a:pt x="1864439" y="2936802"/>
                </a:lnTo>
                <a:lnTo>
                  <a:pt x="1876350" y="2962209"/>
                </a:lnTo>
                <a:lnTo>
                  <a:pt x="1888261" y="2986028"/>
                </a:lnTo>
                <a:lnTo>
                  <a:pt x="1900966" y="3009847"/>
                </a:lnTo>
                <a:lnTo>
                  <a:pt x="1915258" y="3032871"/>
                </a:lnTo>
                <a:lnTo>
                  <a:pt x="1929552" y="3055896"/>
                </a:lnTo>
                <a:lnTo>
                  <a:pt x="1944638" y="3078127"/>
                </a:lnTo>
                <a:lnTo>
                  <a:pt x="1961313" y="3099564"/>
                </a:lnTo>
                <a:lnTo>
                  <a:pt x="1977989" y="3120207"/>
                </a:lnTo>
                <a:lnTo>
                  <a:pt x="1995458" y="3141644"/>
                </a:lnTo>
                <a:lnTo>
                  <a:pt x="2014515" y="3161493"/>
                </a:lnTo>
                <a:lnTo>
                  <a:pt x="2028808" y="3174990"/>
                </a:lnTo>
                <a:lnTo>
                  <a:pt x="2042307" y="3189281"/>
                </a:lnTo>
                <a:lnTo>
                  <a:pt x="2071687" y="3214688"/>
                </a:lnTo>
                <a:lnTo>
                  <a:pt x="751175" y="3214688"/>
                </a:lnTo>
                <a:lnTo>
                  <a:pt x="705914" y="3213894"/>
                </a:lnTo>
                <a:lnTo>
                  <a:pt x="662241" y="3211512"/>
                </a:lnTo>
                <a:lnTo>
                  <a:pt x="619362" y="3207542"/>
                </a:lnTo>
                <a:lnTo>
                  <a:pt x="578071" y="3201985"/>
                </a:lnTo>
                <a:lnTo>
                  <a:pt x="537574" y="3194839"/>
                </a:lnTo>
                <a:lnTo>
                  <a:pt x="499460" y="3186899"/>
                </a:lnTo>
                <a:lnTo>
                  <a:pt x="461346" y="3175784"/>
                </a:lnTo>
                <a:lnTo>
                  <a:pt x="424819" y="3163875"/>
                </a:lnTo>
                <a:lnTo>
                  <a:pt x="389087" y="3151171"/>
                </a:lnTo>
                <a:lnTo>
                  <a:pt x="354942" y="3136086"/>
                </a:lnTo>
                <a:lnTo>
                  <a:pt x="338267" y="3127353"/>
                </a:lnTo>
                <a:lnTo>
                  <a:pt x="322386" y="3119413"/>
                </a:lnTo>
                <a:lnTo>
                  <a:pt x="305711" y="3110679"/>
                </a:lnTo>
                <a:lnTo>
                  <a:pt x="290624" y="3101946"/>
                </a:lnTo>
                <a:lnTo>
                  <a:pt x="274743" y="3092418"/>
                </a:lnTo>
                <a:lnTo>
                  <a:pt x="259656" y="3081303"/>
                </a:lnTo>
                <a:lnTo>
                  <a:pt x="244569" y="3070981"/>
                </a:lnTo>
                <a:lnTo>
                  <a:pt x="230276" y="3060660"/>
                </a:lnTo>
                <a:lnTo>
                  <a:pt x="215983" y="3049545"/>
                </a:lnTo>
                <a:lnTo>
                  <a:pt x="201690" y="3037635"/>
                </a:lnTo>
                <a:lnTo>
                  <a:pt x="188985" y="3025726"/>
                </a:lnTo>
                <a:lnTo>
                  <a:pt x="174692" y="3013816"/>
                </a:lnTo>
                <a:lnTo>
                  <a:pt x="153253" y="2991585"/>
                </a:lnTo>
                <a:lnTo>
                  <a:pt x="132607" y="2970149"/>
                </a:lnTo>
                <a:lnTo>
                  <a:pt x="114344" y="2948711"/>
                </a:lnTo>
                <a:lnTo>
                  <a:pt x="97669" y="2927275"/>
                </a:lnTo>
                <a:lnTo>
                  <a:pt x="82582" y="2906632"/>
                </a:lnTo>
                <a:lnTo>
                  <a:pt x="70671" y="2885195"/>
                </a:lnTo>
                <a:lnTo>
                  <a:pt x="59554" y="2864552"/>
                </a:lnTo>
                <a:lnTo>
                  <a:pt x="50820" y="2843909"/>
                </a:lnTo>
                <a:lnTo>
                  <a:pt x="45261" y="2827236"/>
                </a:lnTo>
                <a:lnTo>
                  <a:pt x="38115" y="2809769"/>
                </a:lnTo>
                <a:lnTo>
                  <a:pt x="33350" y="2791508"/>
                </a:lnTo>
                <a:lnTo>
                  <a:pt x="28586" y="2773247"/>
                </a:lnTo>
                <a:lnTo>
                  <a:pt x="23822" y="2753397"/>
                </a:lnTo>
                <a:lnTo>
                  <a:pt x="19851" y="2733549"/>
                </a:lnTo>
                <a:lnTo>
                  <a:pt x="15881" y="2712112"/>
                </a:lnTo>
                <a:lnTo>
                  <a:pt x="12705" y="2690675"/>
                </a:lnTo>
                <a:lnTo>
                  <a:pt x="9529" y="2667650"/>
                </a:lnTo>
                <a:lnTo>
                  <a:pt x="7147" y="2645419"/>
                </a:lnTo>
                <a:lnTo>
                  <a:pt x="3176" y="2596987"/>
                </a:lnTo>
                <a:lnTo>
                  <a:pt x="794" y="2545380"/>
                </a:lnTo>
                <a:lnTo>
                  <a:pt x="0" y="2490597"/>
                </a:lnTo>
                <a:lnTo>
                  <a:pt x="0" y="692279"/>
                </a:lnTo>
                <a:lnTo>
                  <a:pt x="794" y="667666"/>
                </a:lnTo>
                <a:lnTo>
                  <a:pt x="2382" y="642260"/>
                </a:lnTo>
                <a:lnTo>
                  <a:pt x="5558" y="618441"/>
                </a:lnTo>
                <a:lnTo>
                  <a:pt x="9529" y="593828"/>
                </a:lnTo>
                <a:lnTo>
                  <a:pt x="15087" y="570009"/>
                </a:lnTo>
                <a:lnTo>
                  <a:pt x="21440" y="546984"/>
                </a:lnTo>
                <a:lnTo>
                  <a:pt x="29380" y="523960"/>
                </a:lnTo>
                <a:lnTo>
                  <a:pt x="38115" y="502523"/>
                </a:lnTo>
                <a:lnTo>
                  <a:pt x="48437" y="481086"/>
                </a:lnTo>
                <a:lnTo>
                  <a:pt x="58760" y="459649"/>
                </a:lnTo>
                <a:lnTo>
                  <a:pt x="70671" y="439006"/>
                </a:lnTo>
                <a:lnTo>
                  <a:pt x="82582" y="419157"/>
                </a:lnTo>
                <a:lnTo>
                  <a:pt x="96875" y="400102"/>
                </a:lnTo>
                <a:lnTo>
                  <a:pt x="111168" y="381047"/>
                </a:lnTo>
                <a:lnTo>
                  <a:pt x="126255" y="363580"/>
                </a:lnTo>
                <a:lnTo>
                  <a:pt x="142930" y="346907"/>
                </a:lnTo>
                <a:lnTo>
                  <a:pt x="159605" y="330234"/>
                </a:lnTo>
                <a:lnTo>
                  <a:pt x="177868" y="315149"/>
                </a:lnTo>
                <a:lnTo>
                  <a:pt x="196131" y="300857"/>
                </a:lnTo>
                <a:lnTo>
                  <a:pt x="215189" y="286566"/>
                </a:lnTo>
                <a:lnTo>
                  <a:pt x="235040" y="274657"/>
                </a:lnTo>
                <a:lnTo>
                  <a:pt x="255685" y="262747"/>
                </a:lnTo>
                <a:lnTo>
                  <a:pt x="277125" y="252426"/>
                </a:lnTo>
                <a:lnTo>
                  <a:pt x="298564" y="242104"/>
                </a:lnTo>
                <a:lnTo>
                  <a:pt x="320798" y="233371"/>
                </a:lnTo>
                <a:lnTo>
                  <a:pt x="343031" y="225431"/>
                </a:lnTo>
                <a:lnTo>
                  <a:pt x="366853" y="219079"/>
                </a:lnTo>
                <a:lnTo>
                  <a:pt x="389880" y="213522"/>
                </a:lnTo>
                <a:lnTo>
                  <a:pt x="414496" y="209552"/>
                </a:lnTo>
                <a:lnTo>
                  <a:pt x="438318" y="206376"/>
                </a:lnTo>
                <a:lnTo>
                  <a:pt x="463727" y="203994"/>
                </a:lnTo>
                <a:close/>
                <a:moveTo>
                  <a:pt x="7739531" y="198438"/>
                </a:moveTo>
                <a:lnTo>
                  <a:pt x="8654586" y="198438"/>
                </a:lnTo>
                <a:lnTo>
                  <a:pt x="8691919" y="199232"/>
                </a:lnTo>
                <a:lnTo>
                  <a:pt x="8728458" y="201613"/>
                </a:lnTo>
                <a:lnTo>
                  <a:pt x="8763408" y="204788"/>
                </a:lnTo>
                <a:lnTo>
                  <a:pt x="8797564" y="211138"/>
                </a:lnTo>
                <a:lnTo>
                  <a:pt x="8830925" y="217488"/>
                </a:lnTo>
                <a:lnTo>
                  <a:pt x="8864286" y="226219"/>
                </a:lnTo>
                <a:lnTo>
                  <a:pt x="8895265" y="235744"/>
                </a:lnTo>
                <a:lnTo>
                  <a:pt x="8926243" y="246857"/>
                </a:lnTo>
                <a:lnTo>
                  <a:pt x="8955633" y="260351"/>
                </a:lnTo>
                <a:lnTo>
                  <a:pt x="8984229" y="274638"/>
                </a:lnTo>
                <a:lnTo>
                  <a:pt x="9012030" y="290513"/>
                </a:lnTo>
                <a:lnTo>
                  <a:pt x="9039831" y="308769"/>
                </a:lnTo>
                <a:lnTo>
                  <a:pt x="9065249" y="327026"/>
                </a:lnTo>
                <a:lnTo>
                  <a:pt x="9090668" y="348457"/>
                </a:lnTo>
                <a:lnTo>
                  <a:pt x="9114497" y="369888"/>
                </a:lnTo>
                <a:lnTo>
                  <a:pt x="9137532" y="393701"/>
                </a:lnTo>
                <a:lnTo>
                  <a:pt x="9157390" y="415926"/>
                </a:lnTo>
                <a:lnTo>
                  <a:pt x="9176454" y="439738"/>
                </a:lnTo>
                <a:lnTo>
                  <a:pt x="9193134" y="463551"/>
                </a:lnTo>
                <a:lnTo>
                  <a:pt x="9209021" y="488951"/>
                </a:lnTo>
                <a:lnTo>
                  <a:pt x="9224113" y="514351"/>
                </a:lnTo>
                <a:lnTo>
                  <a:pt x="9237616" y="541338"/>
                </a:lnTo>
                <a:lnTo>
                  <a:pt x="9249531" y="568325"/>
                </a:lnTo>
                <a:lnTo>
                  <a:pt x="9259858" y="596901"/>
                </a:lnTo>
                <a:lnTo>
                  <a:pt x="9270184" y="627063"/>
                </a:lnTo>
                <a:lnTo>
                  <a:pt x="9278127" y="656432"/>
                </a:lnTo>
                <a:lnTo>
                  <a:pt x="9285276" y="688182"/>
                </a:lnTo>
                <a:lnTo>
                  <a:pt x="9290836" y="719932"/>
                </a:lnTo>
                <a:lnTo>
                  <a:pt x="9295602" y="752475"/>
                </a:lnTo>
                <a:lnTo>
                  <a:pt x="9298779" y="786607"/>
                </a:lnTo>
                <a:lnTo>
                  <a:pt x="9300368" y="821532"/>
                </a:lnTo>
                <a:lnTo>
                  <a:pt x="9301162" y="857251"/>
                </a:lnTo>
                <a:lnTo>
                  <a:pt x="9301162" y="2566194"/>
                </a:lnTo>
                <a:lnTo>
                  <a:pt x="9300368" y="2601119"/>
                </a:lnTo>
                <a:lnTo>
                  <a:pt x="9298779" y="2635251"/>
                </a:lnTo>
                <a:lnTo>
                  <a:pt x="9295602" y="2668588"/>
                </a:lnTo>
                <a:lnTo>
                  <a:pt x="9290836" y="2701132"/>
                </a:lnTo>
                <a:lnTo>
                  <a:pt x="9285276" y="2732882"/>
                </a:lnTo>
                <a:lnTo>
                  <a:pt x="9278127" y="2763044"/>
                </a:lnTo>
                <a:lnTo>
                  <a:pt x="9270184" y="2792413"/>
                </a:lnTo>
                <a:lnTo>
                  <a:pt x="9259858" y="2821782"/>
                </a:lnTo>
                <a:lnTo>
                  <a:pt x="9249531" y="2849563"/>
                </a:lnTo>
                <a:lnTo>
                  <a:pt x="9237616" y="2877344"/>
                </a:lnTo>
                <a:lnTo>
                  <a:pt x="9224113" y="2902744"/>
                </a:lnTo>
                <a:lnTo>
                  <a:pt x="9209021" y="2928144"/>
                </a:lnTo>
                <a:lnTo>
                  <a:pt x="9193134" y="2953544"/>
                </a:lnTo>
                <a:lnTo>
                  <a:pt x="9176454" y="2976563"/>
                </a:lnTo>
                <a:lnTo>
                  <a:pt x="9157390" y="2999582"/>
                </a:lnTo>
                <a:lnTo>
                  <a:pt x="9137532" y="3021013"/>
                </a:lnTo>
                <a:lnTo>
                  <a:pt x="9114497" y="3044825"/>
                </a:lnTo>
                <a:lnTo>
                  <a:pt x="9090668" y="3066257"/>
                </a:lnTo>
                <a:lnTo>
                  <a:pt x="9065249" y="3087688"/>
                </a:lnTo>
                <a:lnTo>
                  <a:pt x="9039831" y="3105944"/>
                </a:lnTo>
                <a:lnTo>
                  <a:pt x="9012030" y="3122613"/>
                </a:lnTo>
                <a:lnTo>
                  <a:pt x="8984229" y="3139282"/>
                </a:lnTo>
                <a:lnTo>
                  <a:pt x="8955633" y="3153569"/>
                </a:lnTo>
                <a:lnTo>
                  <a:pt x="8926243" y="3166269"/>
                </a:lnTo>
                <a:lnTo>
                  <a:pt x="8895265" y="3177382"/>
                </a:lnTo>
                <a:lnTo>
                  <a:pt x="8864286" y="3187701"/>
                </a:lnTo>
                <a:lnTo>
                  <a:pt x="8830925" y="3195638"/>
                </a:lnTo>
                <a:lnTo>
                  <a:pt x="8797564" y="3202782"/>
                </a:lnTo>
                <a:lnTo>
                  <a:pt x="8763408" y="3207544"/>
                </a:lnTo>
                <a:lnTo>
                  <a:pt x="8728458" y="3211513"/>
                </a:lnTo>
                <a:lnTo>
                  <a:pt x="8691919" y="3213894"/>
                </a:lnTo>
                <a:lnTo>
                  <a:pt x="8654586" y="3214688"/>
                </a:lnTo>
                <a:lnTo>
                  <a:pt x="7739531" y="3214688"/>
                </a:lnTo>
                <a:lnTo>
                  <a:pt x="7702198" y="3213894"/>
                </a:lnTo>
                <a:lnTo>
                  <a:pt x="7666454" y="3211513"/>
                </a:lnTo>
                <a:lnTo>
                  <a:pt x="7630709" y="3207544"/>
                </a:lnTo>
                <a:lnTo>
                  <a:pt x="7595759" y="3202782"/>
                </a:lnTo>
                <a:lnTo>
                  <a:pt x="7562398" y="3195638"/>
                </a:lnTo>
                <a:lnTo>
                  <a:pt x="7529831" y="3187701"/>
                </a:lnTo>
                <a:lnTo>
                  <a:pt x="7497264" y="3177382"/>
                </a:lnTo>
                <a:lnTo>
                  <a:pt x="7466285" y="3166269"/>
                </a:lnTo>
                <a:lnTo>
                  <a:pt x="7436895" y="3153569"/>
                </a:lnTo>
                <a:lnTo>
                  <a:pt x="7407506" y="3139282"/>
                </a:lnTo>
                <a:lnTo>
                  <a:pt x="7378910" y="3122613"/>
                </a:lnTo>
                <a:lnTo>
                  <a:pt x="7351903" y="3105944"/>
                </a:lnTo>
                <a:lnTo>
                  <a:pt x="7324896" y="3087688"/>
                </a:lnTo>
                <a:lnTo>
                  <a:pt x="7299478" y="3066257"/>
                </a:lnTo>
                <a:lnTo>
                  <a:pt x="7274060" y="3044825"/>
                </a:lnTo>
                <a:lnTo>
                  <a:pt x="7250230" y="3021013"/>
                </a:lnTo>
                <a:lnTo>
                  <a:pt x="7230372" y="2999582"/>
                </a:lnTo>
                <a:lnTo>
                  <a:pt x="7212103" y="2976563"/>
                </a:lnTo>
                <a:lnTo>
                  <a:pt x="7193834" y="2953544"/>
                </a:lnTo>
                <a:lnTo>
                  <a:pt x="7177947" y="2928144"/>
                </a:lnTo>
                <a:lnTo>
                  <a:pt x="7163650" y="2902744"/>
                </a:lnTo>
                <a:lnTo>
                  <a:pt x="7149352" y="2877344"/>
                </a:lnTo>
                <a:lnTo>
                  <a:pt x="7137437" y="2849563"/>
                </a:lnTo>
                <a:lnTo>
                  <a:pt x="7126317" y="2821782"/>
                </a:lnTo>
                <a:lnTo>
                  <a:pt x="7116785" y="2792413"/>
                </a:lnTo>
                <a:lnTo>
                  <a:pt x="7108047" y="2763044"/>
                </a:lnTo>
                <a:lnTo>
                  <a:pt x="7100898" y="2732882"/>
                </a:lnTo>
                <a:lnTo>
                  <a:pt x="7095338" y="2701132"/>
                </a:lnTo>
                <a:lnTo>
                  <a:pt x="7090572" y="2668588"/>
                </a:lnTo>
                <a:lnTo>
                  <a:pt x="7087395" y="2635251"/>
                </a:lnTo>
                <a:lnTo>
                  <a:pt x="7085806" y="2601119"/>
                </a:lnTo>
                <a:lnTo>
                  <a:pt x="7085012" y="2566194"/>
                </a:lnTo>
                <a:lnTo>
                  <a:pt x="7085012" y="857251"/>
                </a:lnTo>
                <a:lnTo>
                  <a:pt x="7085806" y="821532"/>
                </a:lnTo>
                <a:lnTo>
                  <a:pt x="7087395" y="786607"/>
                </a:lnTo>
                <a:lnTo>
                  <a:pt x="7090572" y="752475"/>
                </a:lnTo>
                <a:lnTo>
                  <a:pt x="7095338" y="719932"/>
                </a:lnTo>
                <a:lnTo>
                  <a:pt x="7100898" y="688182"/>
                </a:lnTo>
                <a:lnTo>
                  <a:pt x="7108047" y="656432"/>
                </a:lnTo>
                <a:lnTo>
                  <a:pt x="7116785" y="627063"/>
                </a:lnTo>
                <a:lnTo>
                  <a:pt x="7126317" y="596901"/>
                </a:lnTo>
                <a:lnTo>
                  <a:pt x="7137437" y="568325"/>
                </a:lnTo>
                <a:lnTo>
                  <a:pt x="7149352" y="541338"/>
                </a:lnTo>
                <a:lnTo>
                  <a:pt x="7163650" y="514351"/>
                </a:lnTo>
                <a:lnTo>
                  <a:pt x="7177947" y="488951"/>
                </a:lnTo>
                <a:lnTo>
                  <a:pt x="7193834" y="463551"/>
                </a:lnTo>
                <a:lnTo>
                  <a:pt x="7212103" y="439738"/>
                </a:lnTo>
                <a:lnTo>
                  <a:pt x="7230372" y="415926"/>
                </a:lnTo>
                <a:lnTo>
                  <a:pt x="7250230" y="393701"/>
                </a:lnTo>
                <a:lnTo>
                  <a:pt x="7274060" y="369888"/>
                </a:lnTo>
                <a:lnTo>
                  <a:pt x="7299478" y="348457"/>
                </a:lnTo>
                <a:lnTo>
                  <a:pt x="7324102" y="327026"/>
                </a:lnTo>
                <a:lnTo>
                  <a:pt x="7351109" y="308769"/>
                </a:lnTo>
                <a:lnTo>
                  <a:pt x="7378116" y="290513"/>
                </a:lnTo>
                <a:lnTo>
                  <a:pt x="7405917" y="274638"/>
                </a:lnTo>
                <a:lnTo>
                  <a:pt x="7436101" y="260351"/>
                </a:lnTo>
                <a:lnTo>
                  <a:pt x="7465491" y="246857"/>
                </a:lnTo>
                <a:lnTo>
                  <a:pt x="7496469" y="235744"/>
                </a:lnTo>
                <a:lnTo>
                  <a:pt x="7529036" y="226219"/>
                </a:lnTo>
                <a:lnTo>
                  <a:pt x="7560809" y="217488"/>
                </a:lnTo>
                <a:lnTo>
                  <a:pt x="7594965" y="211138"/>
                </a:lnTo>
                <a:lnTo>
                  <a:pt x="7629915" y="204788"/>
                </a:lnTo>
                <a:lnTo>
                  <a:pt x="7665659" y="201613"/>
                </a:lnTo>
                <a:lnTo>
                  <a:pt x="7702198" y="199232"/>
                </a:lnTo>
                <a:close/>
                <a:moveTo>
                  <a:pt x="6348584" y="0"/>
                </a:moveTo>
                <a:lnTo>
                  <a:pt x="6881812" y="409677"/>
                </a:lnTo>
                <a:lnTo>
                  <a:pt x="6348584" y="820147"/>
                </a:lnTo>
                <a:lnTo>
                  <a:pt x="6348584" y="628012"/>
                </a:lnTo>
                <a:lnTo>
                  <a:pt x="5203571" y="628012"/>
                </a:lnTo>
                <a:lnTo>
                  <a:pt x="5185321" y="628012"/>
                </a:lnTo>
                <a:lnTo>
                  <a:pt x="5167864" y="628806"/>
                </a:lnTo>
                <a:lnTo>
                  <a:pt x="5151200" y="630394"/>
                </a:lnTo>
                <a:lnTo>
                  <a:pt x="5134537" y="632775"/>
                </a:lnTo>
                <a:lnTo>
                  <a:pt x="5119460" y="635157"/>
                </a:lnTo>
                <a:lnTo>
                  <a:pt x="5103591" y="638333"/>
                </a:lnTo>
                <a:lnTo>
                  <a:pt x="5089308" y="642303"/>
                </a:lnTo>
                <a:lnTo>
                  <a:pt x="5075025" y="646273"/>
                </a:lnTo>
                <a:lnTo>
                  <a:pt x="5060742" y="651036"/>
                </a:lnTo>
                <a:lnTo>
                  <a:pt x="5048046" y="656594"/>
                </a:lnTo>
                <a:lnTo>
                  <a:pt x="5035350" y="663739"/>
                </a:lnTo>
                <a:lnTo>
                  <a:pt x="5023448" y="670091"/>
                </a:lnTo>
                <a:lnTo>
                  <a:pt x="5011545" y="677236"/>
                </a:lnTo>
                <a:lnTo>
                  <a:pt x="5001230" y="685176"/>
                </a:lnTo>
                <a:lnTo>
                  <a:pt x="4990914" y="693115"/>
                </a:lnTo>
                <a:lnTo>
                  <a:pt x="4981392" y="702643"/>
                </a:lnTo>
                <a:lnTo>
                  <a:pt x="4971870" y="712964"/>
                </a:lnTo>
                <a:lnTo>
                  <a:pt x="4962349" y="722491"/>
                </a:lnTo>
                <a:lnTo>
                  <a:pt x="4953620" y="732019"/>
                </a:lnTo>
                <a:lnTo>
                  <a:pt x="4946479" y="742340"/>
                </a:lnTo>
                <a:lnTo>
                  <a:pt x="4939337" y="753455"/>
                </a:lnTo>
                <a:lnTo>
                  <a:pt x="4932989" y="764571"/>
                </a:lnTo>
                <a:lnTo>
                  <a:pt x="4927435" y="775686"/>
                </a:lnTo>
                <a:lnTo>
                  <a:pt x="4921087" y="786801"/>
                </a:lnTo>
                <a:lnTo>
                  <a:pt x="4917119" y="797916"/>
                </a:lnTo>
                <a:lnTo>
                  <a:pt x="4913152" y="810619"/>
                </a:lnTo>
                <a:lnTo>
                  <a:pt x="4909184" y="822529"/>
                </a:lnTo>
                <a:lnTo>
                  <a:pt x="4906804" y="834438"/>
                </a:lnTo>
                <a:lnTo>
                  <a:pt x="4904423" y="847141"/>
                </a:lnTo>
                <a:lnTo>
                  <a:pt x="4902836" y="859844"/>
                </a:lnTo>
                <a:lnTo>
                  <a:pt x="4902043" y="872547"/>
                </a:lnTo>
                <a:lnTo>
                  <a:pt x="4902043" y="885250"/>
                </a:lnTo>
                <a:lnTo>
                  <a:pt x="4902043" y="2535865"/>
                </a:lnTo>
                <a:lnTo>
                  <a:pt x="4902836" y="2562859"/>
                </a:lnTo>
                <a:lnTo>
                  <a:pt x="4904423" y="2574769"/>
                </a:lnTo>
                <a:lnTo>
                  <a:pt x="4906010" y="2587472"/>
                </a:lnTo>
                <a:lnTo>
                  <a:pt x="4907597" y="2599381"/>
                </a:lnTo>
                <a:lnTo>
                  <a:pt x="4909978" y="2610496"/>
                </a:lnTo>
                <a:lnTo>
                  <a:pt x="4913152" y="2621611"/>
                </a:lnTo>
                <a:lnTo>
                  <a:pt x="4916326" y="2633521"/>
                </a:lnTo>
                <a:lnTo>
                  <a:pt x="4920293" y="2643842"/>
                </a:lnTo>
                <a:lnTo>
                  <a:pt x="4925848" y="2653369"/>
                </a:lnTo>
                <a:lnTo>
                  <a:pt x="4930609" y="2662897"/>
                </a:lnTo>
                <a:lnTo>
                  <a:pt x="4935370" y="2671630"/>
                </a:lnTo>
                <a:lnTo>
                  <a:pt x="4940924" y="2681157"/>
                </a:lnTo>
                <a:lnTo>
                  <a:pt x="4947272" y="2689891"/>
                </a:lnTo>
                <a:lnTo>
                  <a:pt x="4953620" y="2697830"/>
                </a:lnTo>
                <a:lnTo>
                  <a:pt x="4960762" y="2705770"/>
                </a:lnTo>
                <a:lnTo>
                  <a:pt x="4968697" y="2713709"/>
                </a:lnTo>
                <a:lnTo>
                  <a:pt x="4978218" y="2721649"/>
                </a:lnTo>
                <a:lnTo>
                  <a:pt x="4986153" y="2728794"/>
                </a:lnTo>
                <a:lnTo>
                  <a:pt x="4994882" y="2735146"/>
                </a:lnTo>
                <a:lnTo>
                  <a:pt x="5004404" y="2741497"/>
                </a:lnTo>
                <a:lnTo>
                  <a:pt x="5013132" y="2746261"/>
                </a:lnTo>
                <a:lnTo>
                  <a:pt x="5023448" y="2751819"/>
                </a:lnTo>
                <a:lnTo>
                  <a:pt x="5032970" y="2755789"/>
                </a:lnTo>
                <a:lnTo>
                  <a:pt x="5042492" y="2759758"/>
                </a:lnTo>
                <a:lnTo>
                  <a:pt x="5052013" y="2762934"/>
                </a:lnTo>
                <a:lnTo>
                  <a:pt x="5063122" y="2766110"/>
                </a:lnTo>
                <a:lnTo>
                  <a:pt x="5073438" y="2769285"/>
                </a:lnTo>
                <a:lnTo>
                  <a:pt x="5083753" y="2770873"/>
                </a:lnTo>
                <a:lnTo>
                  <a:pt x="5094069" y="2772461"/>
                </a:lnTo>
                <a:lnTo>
                  <a:pt x="5105178" y="2773255"/>
                </a:lnTo>
                <a:lnTo>
                  <a:pt x="5117080" y="2773255"/>
                </a:lnTo>
                <a:lnTo>
                  <a:pt x="6177982" y="2773255"/>
                </a:lnTo>
                <a:lnTo>
                  <a:pt x="6189091" y="2773255"/>
                </a:lnTo>
                <a:lnTo>
                  <a:pt x="6199407" y="2772461"/>
                </a:lnTo>
                <a:lnTo>
                  <a:pt x="6210516" y="2770873"/>
                </a:lnTo>
                <a:lnTo>
                  <a:pt x="6220831" y="2769285"/>
                </a:lnTo>
                <a:lnTo>
                  <a:pt x="6230353" y="2766110"/>
                </a:lnTo>
                <a:lnTo>
                  <a:pt x="6239875" y="2762934"/>
                </a:lnTo>
                <a:lnTo>
                  <a:pt x="6250984" y="2759758"/>
                </a:lnTo>
                <a:lnTo>
                  <a:pt x="6260506" y="2755789"/>
                </a:lnTo>
                <a:lnTo>
                  <a:pt x="6269234" y="2751025"/>
                </a:lnTo>
                <a:lnTo>
                  <a:pt x="6278756" y="2746261"/>
                </a:lnTo>
                <a:lnTo>
                  <a:pt x="6288278" y="2740703"/>
                </a:lnTo>
                <a:lnTo>
                  <a:pt x="6297800" y="2734352"/>
                </a:lnTo>
                <a:lnTo>
                  <a:pt x="6306529" y="2728000"/>
                </a:lnTo>
                <a:lnTo>
                  <a:pt x="6315257" y="2720061"/>
                </a:lnTo>
                <a:lnTo>
                  <a:pt x="6323192" y="2712121"/>
                </a:lnTo>
                <a:lnTo>
                  <a:pt x="6331920" y="2703388"/>
                </a:lnTo>
                <a:lnTo>
                  <a:pt x="6339062" y="2696243"/>
                </a:lnTo>
                <a:lnTo>
                  <a:pt x="6346203" y="2687509"/>
                </a:lnTo>
                <a:lnTo>
                  <a:pt x="6352551" y="2678776"/>
                </a:lnTo>
                <a:lnTo>
                  <a:pt x="6358899" y="2669248"/>
                </a:lnTo>
                <a:lnTo>
                  <a:pt x="6364454" y="2659721"/>
                </a:lnTo>
                <a:lnTo>
                  <a:pt x="6369215" y="2649400"/>
                </a:lnTo>
                <a:lnTo>
                  <a:pt x="6373182" y="2639078"/>
                </a:lnTo>
                <a:lnTo>
                  <a:pt x="6377150" y="2627963"/>
                </a:lnTo>
                <a:lnTo>
                  <a:pt x="6381117" y="2616848"/>
                </a:lnTo>
                <a:lnTo>
                  <a:pt x="6384291" y="2605733"/>
                </a:lnTo>
                <a:lnTo>
                  <a:pt x="6387465" y="2593823"/>
                </a:lnTo>
                <a:lnTo>
                  <a:pt x="6389845" y="2581120"/>
                </a:lnTo>
                <a:lnTo>
                  <a:pt x="6391432" y="2568417"/>
                </a:lnTo>
                <a:lnTo>
                  <a:pt x="6392226" y="2555714"/>
                </a:lnTo>
                <a:lnTo>
                  <a:pt x="6393019" y="2542217"/>
                </a:lnTo>
                <a:lnTo>
                  <a:pt x="6393019" y="2527926"/>
                </a:lnTo>
                <a:lnTo>
                  <a:pt x="6393019" y="2087285"/>
                </a:lnTo>
                <a:lnTo>
                  <a:pt x="6392226" y="2061085"/>
                </a:lnTo>
                <a:lnTo>
                  <a:pt x="6389845" y="2037267"/>
                </a:lnTo>
                <a:lnTo>
                  <a:pt x="6385085" y="2015036"/>
                </a:lnTo>
                <a:lnTo>
                  <a:pt x="6380324" y="1993600"/>
                </a:lnTo>
                <a:lnTo>
                  <a:pt x="6376356" y="1983279"/>
                </a:lnTo>
                <a:lnTo>
                  <a:pt x="6373182" y="1973751"/>
                </a:lnTo>
                <a:lnTo>
                  <a:pt x="6368421" y="1964224"/>
                </a:lnTo>
                <a:lnTo>
                  <a:pt x="6364454" y="1955490"/>
                </a:lnTo>
                <a:lnTo>
                  <a:pt x="6358899" y="1947551"/>
                </a:lnTo>
                <a:lnTo>
                  <a:pt x="6354138" y="1938023"/>
                </a:lnTo>
                <a:lnTo>
                  <a:pt x="6348584" y="1930084"/>
                </a:lnTo>
                <a:lnTo>
                  <a:pt x="6342236" y="1922939"/>
                </a:lnTo>
                <a:lnTo>
                  <a:pt x="6333507" y="1914205"/>
                </a:lnTo>
                <a:lnTo>
                  <a:pt x="6325572" y="1906266"/>
                </a:lnTo>
                <a:lnTo>
                  <a:pt x="6317637" y="1898326"/>
                </a:lnTo>
                <a:lnTo>
                  <a:pt x="6308909" y="1891181"/>
                </a:lnTo>
                <a:lnTo>
                  <a:pt x="6300181" y="1884035"/>
                </a:lnTo>
                <a:lnTo>
                  <a:pt x="6290659" y="1878477"/>
                </a:lnTo>
                <a:lnTo>
                  <a:pt x="6281930" y="1872920"/>
                </a:lnTo>
                <a:lnTo>
                  <a:pt x="6273202" y="1868156"/>
                </a:lnTo>
                <a:lnTo>
                  <a:pt x="6263680" y="1864187"/>
                </a:lnTo>
                <a:lnTo>
                  <a:pt x="6254158" y="1861011"/>
                </a:lnTo>
                <a:lnTo>
                  <a:pt x="6243842" y="1857835"/>
                </a:lnTo>
                <a:lnTo>
                  <a:pt x="6233527" y="1854659"/>
                </a:lnTo>
                <a:lnTo>
                  <a:pt x="6224005" y="1853071"/>
                </a:lnTo>
                <a:lnTo>
                  <a:pt x="6213690" y="1850689"/>
                </a:lnTo>
                <a:lnTo>
                  <a:pt x="6202581" y="1849895"/>
                </a:lnTo>
                <a:lnTo>
                  <a:pt x="6191472" y="1849895"/>
                </a:lnTo>
                <a:lnTo>
                  <a:pt x="5841541" y="1849895"/>
                </a:lnTo>
                <a:lnTo>
                  <a:pt x="5841541" y="2042825"/>
                </a:lnTo>
                <a:lnTo>
                  <a:pt x="5307519" y="1632354"/>
                </a:lnTo>
                <a:lnTo>
                  <a:pt x="5841541" y="1222678"/>
                </a:lnTo>
                <a:lnTo>
                  <a:pt x="5841541" y="1414019"/>
                </a:lnTo>
                <a:lnTo>
                  <a:pt x="6206548" y="1414019"/>
                </a:lnTo>
                <a:lnTo>
                  <a:pt x="6243049" y="1414813"/>
                </a:lnTo>
                <a:lnTo>
                  <a:pt x="6279550" y="1417195"/>
                </a:lnTo>
                <a:lnTo>
                  <a:pt x="6316050" y="1420370"/>
                </a:lnTo>
                <a:lnTo>
                  <a:pt x="6350964" y="1425134"/>
                </a:lnTo>
                <a:lnTo>
                  <a:pt x="6384291" y="1430692"/>
                </a:lnTo>
                <a:lnTo>
                  <a:pt x="6418411" y="1438631"/>
                </a:lnTo>
                <a:lnTo>
                  <a:pt x="6450945" y="1448159"/>
                </a:lnTo>
                <a:lnTo>
                  <a:pt x="6482684" y="1457686"/>
                </a:lnTo>
                <a:lnTo>
                  <a:pt x="6512837" y="1468801"/>
                </a:lnTo>
                <a:lnTo>
                  <a:pt x="6542990" y="1481504"/>
                </a:lnTo>
                <a:lnTo>
                  <a:pt x="6572349" y="1496589"/>
                </a:lnTo>
                <a:lnTo>
                  <a:pt x="6600122" y="1511674"/>
                </a:lnTo>
                <a:lnTo>
                  <a:pt x="6627894" y="1528347"/>
                </a:lnTo>
                <a:lnTo>
                  <a:pt x="6653286" y="1547402"/>
                </a:lnTo>
                <a:lnTo>
                  <a:pt x="6679471" y="1566457"/>
                </a:lnTo>
                <a:lnTo>
                  <a:pt x="6704069" y="1587893"/>
                </a:lnTo>
                <a:lnTo>
                  <a:pt x="6721526" y="1603772"/>
                </a:lnTo>
                <a:lnTo>
                  <a:pt x="6737396" y="1621239"/>
                </a:lnTo>
                <a:lnTo>
                  <a:pt x="6754059" y="1639500"/>
                </a:lnTo>
                <a:lnTo>
                  <a:pt x="6768342" y="1658554"/>
                </a:lnTo>
                <a:lnTo>
                  <a:pt x="6782625" y="1679197"/>
                </a:lnTo>
                <a:lnTo>
                  <a:pt x="6796908" y="1699839"/>
                </a:lnTo>
                <a:lnTo>
                  <a:pt x="6810398" y="1722864"/>
                </a:lnTo>
                <a:lnTo>
                  <a:pt x="6822300" y="1745095"/>
                </a:lnTo>
                <a:lnTo>
                  <a:pt x="6836583" y="1774471"/>
                </a:lnTo>
                <a:lnTo>
                  <a:pt x="6848485" y="1802259"/>
                </a:lnTo>
                <a:lnTo>
                  <a:pt x="6858801" y="1830047"/>
                </a:lnTo>
                <a:lnTo>
                  <a:pt x="6866736" y="1858629"/>
                </a:lnTo>
                <a:lnTo>
                  <a:pt x="6873084" y="1885623"/>
                </a:lnTo>
                <a:lnTo>
                  <a:pt x="6877844" y="1912617"/>
                </a:lnTo>
                <a:lnTo>
                  <a:pt x="6880225" y="1939611"/>
                </a:lnTo>
                <a:lnTo>
                  <a:pt x="6881812" y="1966606"/>
                </a:lnTo>
                <a:lnTo>
                  <a:pt x="6881812" y="2535865"/>
                </a:lnTo>
                <a:lnTo>
                  <a:pt x="6881018" y="2577151"/>
                </a:lnTo>
                <a:lnTo>
                  <a:pt x="6878638" y="2617642"/>
                </a:lnTo>
                <a:lnTo>
                  <a:pt x="6874670" y="2657339"/>
                </a:lnTo>
                <a:lnTo>
                  <a:pt x="6869116" y="2695449"/>
                </a:lnTo>
                <a:lnTo>
                  <a:pt x="6861975" y="2732764"/>
                </a:lnTo>
                <a:lnTo>
                  <a:pt x="6853246" y="2768491"/>
                </a:lnTo>
                <a:lnTo>
                  <a:pt x="6842931" y="2802631"/>
                </a:lnTo>
                <a:lnTo>
                  <a:pt x="6830235" y="2836771"/>
                </a:lnTo>
                <a:lnTo>
                  <a:pt x="6816746" y="2869323"/>
                </a:lnTo>
                <a:lnTo>
                  <a:pt x="6809604" y="2884408"/>
                </a:lnTo>
                <a:lnTo>
                  <a:pt x="6801669" y="2899493"/>
                </a:lnTo>
                <a:lnTo>
                  <a:pt x="6792940" y="2915372"/>
                </a:lnTo>
                <a:lnTo>
                  <a:pt x="6785006" y="2929663"/>
                </a:lnTo>
                <a:lnTo>
                  <a:pt x="6775484" y="2943954"/>
                </a:lnTo>
                <a:lnTo>
                  <a:pt x="6766755" y="2959039"/>
                </a:lnTo>
                <a:lnTo>
                  <a:pt x="6757233" y="2972536"/>
                </a:lnTo>
                <a:lnTo>
                  <a:pt x="6746124" y="2986033"/>
                </a:lnTo>
                <a:lnTo>
                  <a:pt x="6735809" y="3000324"/>
                </a:lnTo>
                <a:lnTo>
                  <a:pt x="6724700" y="3013027"/>
                </a:lnTo>
                <a:lnTo>
                  <a:pt x="6713591" y="3025730"/>
                </a:lnTo>
                <a:lnTo>
                  <a:pt x="6701689" y="3038433"/>
                </a:lnTo>
                <a:lnTo>
                  <a:pt x="6688993" y="3051137"/>
                </a:lnTo>
                <a:lnTo>
                  <a:pt x="6677090" y="3063046"/>
                </a:lnTo>
                <a:lnTo>
                  <a:pt x="6656460" y="3079719"/>
                </a:lnTo>
                <a:lnTo>
                  <a:pt x="6636622" y="3097185"/>
                </a:lnTo>
                <a:lnTo>
                  <a:pt x="6615991" y="3112271"/>
                </a:lnTo>
                <a:lnTo>
                  <a:pt x="6593774" y="3126561"/>
                </a:lnTo>
                <a:lnTo>
                  <a:pt x="6572349" y="3140059"/>
                </a:lnTo>
                <a:lnTo>
                  <a:pt x="6550131" y="3151968"/>
                </a:lnTo>
                <a:lnTo>
                  <a:pt x="6527120" y="3162289"/>
                </a:lnTo>
                <a:lnTo>
                  <a:pt x="6504108" y="3171817"/>
                </a:lnTo>
                <a:lnTo>
                  <a:pt x="6480304" y="3181344"/>
                </a:lnTo>
                <a:lnTo>
                  <a:pt x="6455706" y="3188489"/>
                </a:lnTo>
                <a:lnTo>
                  <a:pt x="6431901" y="3194841"/>
                </a:lnTo>
                <a:lnTo>
                  <a:pt x="6405715" y="3199605"/>
                </a:lnTo>
                <a:lnTo>
                  <a:pt x="6380324" y="3203574"/>
                </a:lnTo>
                <a:lnTo>
                  <a:pt x="6354138" y="3205956"/>
                </a:lnTo>
                <a:lnTo>
                  <a:pt x="6327159" y="3208338"/>
                </a:lnTo>
                <a:lnTo>
                  <a:pt x="6300974" y="3208338"/>
                </a:lnTo>
                <a:lnTo>
                  <a:pt x="5045665" y="3208338"/>
                </a:lnTo>
                <a:lnTo>
                  <a:pt x="5009958" y="3207544"/>
                </a:lnTo>
                <a:lnTo>
                  <a:pt x="4975044" y="3205956"/>
                </a:lnTo>
                <a:lnTo>
                  <a:pt x="4940924" y="3202780"/>
                </a:lnTo>
                <a:lnTo>
                  <a:pt x="4907597" y="3198017"/>
                </a:lnTo>
                <a:lnTo>
                  <a:pt x="4875064" y="3191665"/>
                </a:lnTo>
                <a:lnTo>
                  <a:pt x="4844118" y="3184519"/>
                </a:lnTo>
                <a:lnTo>
                  <a:pt x="4813965" y="3174992"/>
                </a:lnTo>
                <a:lnTo>
                  <a:pt x="4784606" y="3165465"/>
                </a:lnTo>
                <a:lnTo>
                  <a:pt x="4756833" y="3153556"/>
                </a:lnTo>
                <a:lnTo>
                  <a:pt x="4729061" y="3140853"/>
                </a:lnTo>
                <a:lnTo>
                  <a:pt x="4702876" y="3126561"/>
                </a:lnTo>
                <a:lnTo>
                  <a:pt x="4676690" y="3110683"/>
                </a:lnTo>
                <a:lnTo>
                  <a:pt x="4652886" y="3094010"/>
                </a:lnTo>
                <a:lnTo>
                  <a:pt x="4629081" y="3075749"/>
                </a:lnTo>
                <a:lnTo>
                  <a:pt x="4606863" y="3055900"/>
                </a:lnTo>
                <a:lnTo>
                  <a:pt x="4584645" y="3034464"/>
                </a:lnTo>
                <a:lnTo>
                  <a:pt x="4564014" y="3013027"/>
                </a:lnTo>
                <a:lnTo>
                  <a:pt x="4544177" y="2988415"/>
                </a:lnTo>
                <a:lnTo>
                  <a:pt x="4526720" y="2964597"/>
                </a:lnTo>
                <a:lnTo>
                  <a:pt x="4509263" y="2938396"/>
                </a:lnTo>
                <a:lnTo>
                  <a:pt x="4494187" y="2911402"/>
                </a:lnTo>
                <a:lnTo>
                  <a:pt x="4480697" y="2883614"/>
                </a:lnTo>
                <a:lnTo>
                  <a:pt x="4467208" y="2853444"/>
                </a:lnTo>
                <a:lnTo>
                  <a:pt x="4456099" y="2824068"/>
                </a:lnTo>
                <a:lnTo>
                  <a:pt x="4445784" y="2792310"/>
                </a:lnTo>
                <a:lnTo>
                  <a:pt x="4437849" y="2758964"/>
                </a:lnTo>
                <a:lnTo>
                  <a:pt x="4429914" y="2726413"/>
                </a:lnTo>
                <a:lnTo>
                  <a:pt x="4424359" y="2690685"/>
                </a:lnTo>
                <a:lnTo>
                  <a:pt x="4418805" y="2654957"/>
                </a:lnTo>
                <a:lnTo>
                  <a:pt x="4415631" y="2617642"/>
                </a:lnTo>
                <a:lnTo>
                  <a:pt x="4414044" y="2579532"/>
                </a:lnTo>
                <a:lnTo>
                  <a:pt x="4413250" y="2540629"/>
                </a:lnTo>
                <a:lnTo>
                  <a:pt x="4413250" y="858256"/>
                </a:lnTo>
                <a:lnTo>
                  <a:pt x="4414044" y="823323"/>
                </a:lnTo>
                <a:lnTo>
                  <a:pt x="4415631" y="789183"/>
                </a:lnTo>
                <a:lnTo>
                  <a:pt x="4419598" y="756631"/>
                </a:lnTo>
                <a:lnTo>
                  <a:pt x="4425153" y="723285"/>
                </a:lnTo>
                <a:lnTo>
                  <a:pt x="4431501" y="690733"/>
                </a:lnTo>
                <a:lnTo>
                  <a:pt x="4439436" y="658976"/>
                </a:lnTo>
                <a:lnTo>
                  <a:pt x="4448958" y="628806"/>
                </a:lnTo>
                <a:lnTo>
                  <a:pt x="4459273" y="597842"/>
                </a:lnTo>
                <a:lnTo>
                  <a:pt x="4471969" y="567672"/>
                </a:lnTo>
                <a:lnTo>
                  <a:pt x="4485458" y="539090"/>
                </a:lnTo>
                <a:lnTo>
                  <a:pt x="4500535" y="510508"/>
                </a:lnTo>
                <a:lnTo>
                  <a:pt x="4517992" y="482720"/>
                </a:lnTo>
                <a:lnTo>
                  <a:pt x="4535448" y="455726"/>
                </a:lnTo>
                <a:lnTo>
                  <a:pt x="4554492" y="428731"/>
                </a:lnTo>
                <a:lnTo>
                  <a:pt x="4575917" y="402531"/>
                </a:lnTo>
                <a:lnTo>
                  <a:pt x="4598135" y="377125"/>
                </a:lnTo>
                <a:lnTo>
                  <a:pt x="4609243" y="366010"/>
                </a:lnTo>
                <a:lnTo>
                  <a:pt x="4620352" y="354894"/>
                </a:lnTo>
                <a:lnTo>
                  <a:pt x="4631461" y="344573"/>
                </a:lnTo>
                <a:lnTo>
                  <a:pt x="4643364" y="333458"/>
                </a:lnTo>
                <a:lnTo>
                  <a:pt x="4656060" y="323930"/>
                </a:lnTo>
                <a:lnTo>
                  <a:pt x="4667962" y="314403"/>
                </a:lnTo>
                <a:lnTo>
                  <a:pt x="4693354" y="295348"/>
                </a:lnTo>
                <a:lnTo>
                  <a:pt x="4721126" y="279469"/>
                </a:lnTo>
                <a:lnTo>
                  <a:pt x="4749692" y="264384"/>
                </a:lnTo>
                <a:lnTo>
                  <a:pt x="4778258" y="250093"/>
                </a:lnTo>
                <a:lnTo>
                  <a:pt x="4809998" y="238184"/>
                </a:lnTo>
                <a:lnTo>
                  <a:pt x="4842531" y="227069"/>
                </a:lnTo>
                <a:lnTo>
                  <a:pt x="4875064" y="218336"/>
                </a:lnTo>
                <a:lnTo>
                  <a:pt x="4910771" y="210396"/>
                </a:lnTo>
                <a:lnTo>
                  <a:pt x="4947272" y="203251"/>
                </a:lnTo>
                <a:lnTo>
                  <a:pt x="4984566" y="198486"/>
                </a:lnTo>
                <a:lnTo>
                  <a:pt x="5023448" y="194517"/>
                </a:lnTo>
                <a:lnTo>
                  <a:pt x="5063916" y="192135"/>
                </a:lnTo>
                <a:lnTo>
                  <a:pt x="5104384" y="191341"/>
                </a:lnTo>
                <a:lnTo>
                  <a:pt x="6348584" y="19134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/>
          </a:p>
        </p:txBody>
      </p:sp>
      <p:sp>
        <p:nvSpPr>
          <p:cNvPr id="32" name="PA-任意多边形 20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8396102" y="1747199"/>
            <a:ext cx="1854343" cy="1896249"/>
          </a:xfrm>
          <a:custGeom>
            <a:avLst/>
            <a:gdLst>
              <a:gd name="T0" fmla="*/ 1358 w 1416"/>
              <a:gd name="T1" fmla="*/ 2 h 1448"/>
              <a:gd name="T2" fmla="*/ 1330 w 1416"/>
              <a:gd name="T3" fmla="*/ 72 h 1448"/>
              <a:gd name="T4" fmla="*/ 1264 w 1416"/>
              <a:gd name="T5" fmla="*/ 162 h 1448"/>
              <a:gd name="T6" fmla="*/ 1198 w 1416"/>
              <a:gd name="T7" fmla="*/ 232 h 1448"/>
              <a:gd name="T8" fmla="*/ 1170 w 1416"/>
              <a:gd name="T9" fmla="*/ 206 h 1448"/>
              <a:gd name="T10" fmla="*/ 1194 w 1416"/>
              <a:gd name="T11" fmla="*/ 130 h 1448"/>
              <a:gd name="T12" fmla="*/ 1212 w 1416"/>
              <a:gd name="T13" fmla="*/ 124 h 1448"/>
              <a:gd name="T14" fmla="*/ 1178 w 1416"/>
              <a:gd name="T15" fmla="*/ 36 h 1448"/>
              <a:gd name="T16" fmla="*/ 1076 w 1416"/>
              <a:gd name="T17" fmla="*/ 18 h 1448"/>
              <a:gd name="T18" fmla="*/ 988 w 1416"/>
              <a:gd name="T19" fmla="*/ 84 h 1448"/>
              <a:gd name="T20" fmla="*/ 930 w 1416"/>
              <a:gd name="T21" fmla="*/ 148 h 1448"/>
              <a:gd name="T22" fmla="*/ 866 w 1416"/>
              <a:gd name="T23" fmla="*/ 106 h 1448"/>
              <a:gd name="T24" fmla="*/ 782 w 1416"/>
              <a:gd name="T25" fmla="*/ 114 h 1448"/>
              <a:gd name="T26" fmla="*/ 698 w 1416"/>
              <a:gd name="T27" fmla="*/ 122 h 1448"/>
              <a:gd name="T28" fmla="*/ 624 w 1416"/>
              <a:gd name="T29" fmla="*/ 130 h 1448"/>
              <a:gd name="T30" fmla="*/ 396 w 1416"/>
              <a:gd name="T31" fmla="*/ 224 h 1448"/>
              <a:gd name="T32" fmla="*/ 332 w 1416"/>
              <a:gd name="T33" fmla="*/ 304 h 1448"/>
              <a:gd name="T34" fmla="*/ 192 w 1416"/>
              <a:gd name="T35" fmla="*/ 274 h 1448"/>
              <a:gd name="T36" fmla="*/ 2 w 1416"/>
              <a:gd name="T37" fmla="*/ 488 h 1448"/>
              <a:gd name="T38" fmla="*/ 318 w 1416"/>
              <a:gd name="T39" fmla="*/ 714 h 1448"/>
              <a:gd name="T40" fmla="*/ 444 w 1416"/>
              <a:gd name="T41" fmla="*/ 456 h 1448"/>
              <a:gd name="T42" fmla="*/ 410 w 1416"/>
              <a:gd name="T43" fmla="*/ 348 h 1448"/>
              <a:gd name="T44" fmla="*/ 504 w 1416"/>
              <a:gd name="T45" fmla="*/ 268 h 1448"/>
              <a:gd name="T46" fmla="*/ 662 w 1416"/>
              <a:gd name="T47" fmla="*/ 234 h 1448"/>
              <a:gd name="T48" fmla="*/ 680 w 1416"/>
              <a:gd name="T49" fmla="*/ 276 h 1448"/>
              <a:gd name="T50" fmla="*/ 592 w 1416"/>
              <a:gd name="T51" fmla="*/ 358 h 1448"/>
              <a:gd name="T52" fmla="*/ 612 w 1416"/>
              <a:gd name="T53" fmla="*/ 426 h 1448"/>
              <a:gd name="T54" fmla="*/ 656 w 1416"/>
              <a:gd name="T55" fmla="*/ 518 h 1448"/>
              <a:gd name="T56" fmla="*/ 664 w 1416"/>
              <a:gd name="T57" fmla="*/ 634 h 1448"/>
              <a:gd name="T58" fmla="*/ 656 w 1416"/>
              <a:gd name="T59" fmla="*/ 716 h 1448"/>
              <a:gd name="T60" fmla="*/ 636 w 1416"/>
              <a:gd name="T61" fmla="*/ 874 h 1448"/>
              <a:gd name="T62" fmla="*/ 336 w 1416"/>
              <a:gd name="T63" fmla="*/ 1190 h 1448"/>
              <a:gd name="T64" fmla="*/ 266 w 1416"/>
              <a:gd name="T65" fmla="*/ 1178 h 1448"/>
              <a:gd name="T66" fmla="*/ 248 w 1416"/>
              <a:gd name="T67" fmla="*/ 1258 h 1448"/>
              <a:gd name="T68" fmla="*/ 206 w 1416"/>
              <a:gd name="T69" fmla="*/ 1394 h 1448"/>
              <a:gd name="T70" fmla="*/ 240 w 1416"/>
              <a:gd name="T71" fmla="*/ 1438 h 1448"/>
              <a:gd name="T72" fmla="*/ 328 w 1416"/>
              <a:gd name="T73" fmla="*/ 1322 h 1448"/>
              <a:gd name="T74" fmla="*/ 410 w 1416"/>
              <a:gd name="T75" fmla="*/ 1284 h 1448"/>
              <a:gd name="T76" fmla="*/ 704 w 1416"/>
              <a:gd name="T77" fmla="*/ 1030 h 1448"/>
              <a:gd name="T78" fmla="*/ 878 w 1416"/>
              <a:gd name="T79" fmla="*/ 868 h 1448"/>
              <a:gd name="T80" fmla="*/ 1030 w 1416"/>
              <a:gd name="T81" fmla="*/ 922 h 1448"/>
              <a:gd name="T82" fmla="*/ 1058 w 1416"/>
              <a:gd name="T83" fmla="*/ 1152 h 1448"/>
              <a:gd name="T84" fmla="*/ 1066 w 1416"/>
              <a:gd name="T85" fmla="*/ 1250 h 1448"/>
              <a:gd name="T86" fmla="*/ 1138 w 1416"/>
              <a:gd name="T87" fmla="*/ 1290 h 1448"/>
              <a:gd name="T88" fmla="*/ 1306 w 1416"/>
              <a:gd name="T89" fmla="*/ 1248 h 1448"/>
              <a:gd name="T90" fmla="*/ 1244 w 1416"/>
              <a:gd name="T91" fmla="*/ 1212 h 1448"/>
              <a:gd name="T92" fmla="*/ 1178 w 1416"/>
              <a:gd name="T93" fmla="*/ 1104 h 1448"/>
              <a:gd name="T94" fmla="*/ 1182 w 1416"/>
              <a:gd name="T95" fmla="*/ 996 h 1448"/>
              <a:gd name="T96" fmla="*/ 1172 w 1416"/>
              <a:gd name="T97" fmla="*/ 820 h 1448"/>
              <a:gd name="T98" fmla="*/ 980 w 1416"/>
              <a:gd name="T99" fmla="*/ 700 h 1448"/>
              <a:gd name="T100" fmla="*/ 904 w 1416"/>
              <a:gd name="T101" fmla="*/ 646 h 1448"/>
              <a:gd name="T102" fmla="*/ 1002 w 1416"/>
              <a:gd name="T103" fmla="*/ 592 h 1448"/>
              <a:gd name="T104" fmla="*/ 1010 w 1416"/>
              <a:gd name="T105" fmla="*/ 590 h 1448"/>
              <a:gd name="T106" fmla="*/ 1208 w 1416"/>
              <a:gd name="T107" fmla="*/ 594 h 1448"/>
              <a:gd name="T108" fmla="*/ 1322 w 1416"/>
              <a:gd name="T109" fmla="*/ 514 h 1448"/>
              <a:gd name="T110" fmla="*/ 1234 w 1416"/>
              <a:gd name="T111" fmla="*/ 388 h 1448"/>
              <a:gd name="T112" fmla="*/ 1290 w 1416"/>
              <a:gd name="T113" fmla="*/ 280 h 1448"/>
              <a:gd name="T114" fmla="*/ 1404 w 1416"/>
              <a:gd name="T115" fmla="*/ 116 h 1448"/>
              <a:gd name="T116" fmla="*/ 1414 w 1416"/>
              <a:gd name="T117" fmla="*/ 14 h 1448"/>
              <a:gd name="T118" fmla="*/ 344 w 1416"/>
              <a:gd name="T119" fmla="*/ 344 h 1448"/>
              <a:gd name="T120" fmla="*/ 370 w 1416"/>
              <a:gd name="T121" fmla="*/ 382 h 1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16" h="1448">
                <a:moveTo>
                  <a:pt x="1406" y="12"/>
                </a:moveTo>
                <a:lnTo>
                  <a:pt x="1406" y="12"/>
                </a:lnTo>
                <a:lnTo>
                  <a:pt x="1400" y="8"/>
                </a:lnTo>
                <a:lnTo>
                  <a:pt x="1396" y="8"/>
                </a:lnTo>
                <a:lnTo>
                  <a:pt x="1392" y="8"/>
                </a:lnTo>
                <a:lnTo>
                  <a:pt x="1392" y="8"/>
                </a:lnTo>
                <a:lnTo>
                  <a:pt x="1390" y="6"/>
                </a:lnTo>
                <a:lnTo>
                  <a:pt x="1388" y="4"/>
                </a:lnTo>
                <a:lnTo>
                  <a:pt x="1382" y="2"/>
                </a:lnTo>
                <a:lnTo>
                  <a:pt x="1378" y="2"/>
                </a:lnTo>
                <a:lnTo>
                  <a:pt x="1372" y="4"/>
                </a:lnTo>
                <a:lnTo>
                  <a:pt x="1372" y="4"/>
                </a:lnTo>
                <a:lnTo>
                  <a:pt x="1366" y="2"/>
                </a:lnTo>
                <a:lnTo>
                  <a:pt x="1358" y="2"/>
                </a:lnTo>
                <a:lnTo>
                  <a:pt x="1348" y="6"/>
                </a:lnTo>
                <a:lnTo>
                  <a:pt x="1348" y="6"/>
                </a:lnTo>
                <a:lnTo>
                  <a:pt x="1338" y="8"/>
                </a:lnTo>
                <a:lnTo>
                  <a:pt x="1336" y="12"/>
                </a:lnTo>
                <a:lnTo>
                  <a:pt x="1334" y="16"/>
                </a:lnTo>
                <a:lnTo>
                  <a:pt x="1334" y="16"/>
                </a:lnTo>
                <a:lnTo>
                  <a:pt x="1332" y="40"/>
                </a:lnTo>
                <a:lnTo>
                  <a:pt x="1332" y="40"/>
                </a:lnTo>
                <a:lnTo>
                  <a:pt x="1328" y="42"/>
                </a:lnTo>
                <a:lnTo>
                  <a:pt x="1326" y="44"/>
                </a:lnTo>
                <a:lnTo>
                  <a:pt x="1326" y="48"/>
                </a:lnTo>
                <a:lnTo>
                  <a:pt x="1326" y="48"/>
                </a:lnTo>
                <a:lnTo>
                  <a:pt x="1330" y="72"/>
                </a:lnTo>
                <a:lnTo>
                  <a:pt x="1330" y="72"/>
                </a:lnTo>
                <a:lnTo>
                  <a:pt x="1314" y="86"/>
                </a:lnTo>
                <a:lnTo>
                  <a:pt x="1304" y="98"/>
                </a:lnTo>
                <a:lnTo>
                  <a:pt x="1296" y="106"/>
                </a:lnTo>
                <a:lnTo>
                  <a:pt x="1296" y="106"/>
                </a:lnTo>
                <a:lnTo>
                  <a:pt x="1292" y="116"/>
                </a:lnTo>
                <a:lnTo>
                  <a:pt x="1284" y="126"/>
                </a:lnTo>
                <a:lnTo>
                  <a:pt x="1274" y="140"/>
                </a:lnTo>
                <a:lnTo>
                  <a:pt x="1274" y="140"/>
                </a:lnTo>
                <a:lnTo>
                  <a:pt x="1268" y="144"/>
                </a:lnTo>
                <a:lnTo>
                  <a:pt x="1266" y="148"/>
                </a:lnTo>
                <a:lnTo>
                  <a:pt x="1266" y="152"/>
                </a:lnTo>
                <a:lnTo>
                  <a:pt x="1266" y="152"/>
                </a:lnTo>
                <a:lnTo>
                  <a:pt x="1266" y="156"/>
                </a:lnTo>
                <a:lnTo>
                  <a:pt x="1264" y="162"/>
                </a:lnTo>
                <a:lnTo>
                  <a:pt x="1256" y="170"/>
                </a:lnTo>
                <a:lnTo>
                  <a:pt x="1256" y="170"/>
                </a:lnTo>
                <a:lnTo>
                  <a:pt x="1246" y="182"/>
                </a:lnTo>
                <a:lnTo>
                  <a:pt x="1234" y="192"/>
                </a:lnTo>
                <a:lnTo>
                  <a:pt x="1234" y="192"/>
                </a:lnTo>
                <a:lnTo>
                  <a:pt x="1224" y="206"/>
                </a:lnTo>
                <a:lnTo>
                  <a:pt x="1214" y="222"/>
                </a:lnTo>
                <a:lnTo>
                  <a:pt x="1214" y="222"/>
                </a:lnTo>
                <a:lnTo>
                  <a:pt x="1210" y="226"/>
                </a:lnTo>
                <a:lnTo>
                  <a:pt x="1208" y="226"/>
                </a:lnTo>
                <a:lnTo>
                  <a:pt x="1204" y="226"/>
                </a:lnTo>
                <a:lnTo>
                  <a:pt x="1202" y="228"/>
                </a:lnTo>
                <a:lnTo>
                  <a:pt x="1202" y="228"/>
                </a:lnTo>
                <a:lnTo>
                  <a:pt x="1198" y="232"/>
                </a:lnTo>
                <a:lnTo>
                  <a:pt x="1190" y="236"/>
                </a:lnTo>
                <a:lnTo>
                  <a:pt x="1190" y="236"/>
                </a:lnTo>
                <a:lnTo>
                  <a:pt x="1174" y="240"/>
                </a:lnTo>
                <a:lnTo>
                  <a:pt x="1164" y="242"/>
                </a:lnTo>
                <a:lnTo>
                  <a:pt x="1164" y="242"/>
                </a:lnTo>
                <a:lnTo>
                  <a:pt x="1154" y="230"/>
                </a:lnTo>
                <a:lnTo>
                  <a:pt x="1154" y="230"/>
                </a:lnTo>
                <a:lnTo>
                  <a:pt x="1152" y="226"/>
                </a:lnTo>
                <a:lnTo>
                  <a:pt x="1156" y="216"/>
                </a:lnTo>
                <a:lnTo>
                  <a:pt x="1156" y="216"/>
                </a:lnTo>
                <a:lnTo>
                  <a:pt x="1164" y="214"/>
                </a:lnTo>
                <a:lnTo>
                  <a:pt x="1170" y="212"/>
                </a:lnTo>
                <a:lnTo>
                  <a:pt x="1170" y="210"/>
                </a:lnTo>
                <a:lnTo>
                  <a:pt x="1170" y="206"/>
                </a:lnTo>
                <a:lnTo>
                  <a:pt x="1170" y="206"/>
                </a:lnTo>
                <a:lnTo>
                  <a:pt x="1168" y="180"/>
                </a:lnTo>
                <a:lnTo>
                  <a:pt x="1168" y="180"/>
                </a:lnTo>
                <a:lnTo>
                  <a:pt x="1168" y="172"/>
                </a:lnTo>
                <a:lnTo>
                  <a:pt x="1170" y="164"/>
                </a:lnTo>
                <a:lnTo>
                  <a:pt x="1176" y="158"/>
                </a:lnTo>
                <a:lnTo>
                  <a:pt x="1176" y="158"/>
                </a:lnTo>
                <a:lnTo>
                  <a:pt x="1184" y="150"/>
                </a:lnTo>
                <a:lnTo>
                  <a:pt x="1186" y="144"/>
                </a:lnTo>
                <a:lnTo>
                  <a:pt x="1186" y="144"/>
                </a:lnTo>
                <a:lnTo>
                  <a:pt x="1186" y="128"/>
                </a:lnTo>
                <a:lnTo>
                  <a:pt x="1190" y="138"/>
                </a:lnTo>
                <a:lnTo>
                  <a:pt x="1190" y="138"/>
                </a:lnTo>
                <a:lnTo>
                  <a:pt x="1194" y="130"/>
                </a:lnTo>
                <a:lnTo>
                  <a:pt x="1198" y="122"/>
                </a:lnTo>
                <a:lnTo>
                  <a:pt x="1202" y="118"/>
                </a:lnTo>
                <a:lnTo>
                  <a:pt x="1202" y="118"/>
                </a:lnTo>
                <a:lnTo>
                  <a:pt x="1202" y="126"/>
                </a:lnTo>
                <a:lnTo>
                  <a:pt x="1200" y="132"/>
                </a:lnTo>
                <a:lnTo>
                  <a:pt x="1200" y="132"/>
                </a:lnTo>
                <a:lnTo>
                  <a:pt x="1200" y="132"/>
                </a:lnTo>
                <a:lnTo>
                  <a:pt x="1200" y="132"/>
                </a:lnTo>
                <a:lnTo>
                  <a:pt x="1204" y="130"/>
                </a:lnTo>
                <a:lnTo>
                  <a:pt x="1208" y="126"/>
                </a:lnTo>
                <a:lnTo>
                  <a:pt x="1210" y="122"/>
                </a:lnTo>
                <a:lnTo>
                  <a:pt x="1210" y="122"/>
                </a:lnTo>
                <a:lnTo>
                  <a:pt x="1212" y="120"/>
                </a:lnTo>
                <a:lnTo>
                  <a:pt x="1212" y="124"/>
                </a:lnTo>
                <a:lnTo>
                  <a:pt x="1214" y="130"/>
                </a:lnTo>
                <a:lnTo>
                  <a:pt x="1214" y="130"/>
                </a:lnTo>
                <a:lnTo>
                  <a:pt x="1214" y="122"/>
                </a:lnTo>
                <a:lnTo>
                  <a:pt x="1210" y="104"/>
                </a:lnTo>
                <a:lnTo>
                  <a:pt x="1210" y="104"/>
                </a:lnTo>
                <a:lnTo>
                  <a:pt x="1206" y="92"/>
                </a:lnTo>
                <a:lnTo>
                  <a:pt x="1200" y="80"/>
                </a:lnTo>
                <a:lnTo>
                  <a:pt x="1192" y="66"/>
                </a:lnTo>
                <a:lnTo>
                  <a:pt x="1192" y="66"/>
                </a:lnTo>
                <a:lnTo>
                  <a:pt x="1202" y="74"/>
                </a:lnTo>
                <a:lnTo>
                  <a:pt x="1202" y="74"/>
                </a:lnTo>
                <a:lnTo>
                  <a:pt x="1196" y="60"/>
                </a:lnTo>
                <a:lnTo>
                  <a:pt x="1188" y="48"/>
                </a:lnTo>
                <a:lnTo>
                  <a:pt x="1178" y="36"/>
                </a:lnTo>
                <a:lnTo>
                  <a:pt x="1178" y="36"/>
                </a:lnTo>
                <a:lnTo>
                  <a:pt x="1164" y="26"/>
                </a:lnTo>
                <a:lnTo>
                  <a:pt x="1148" y="16"/>
                </a:lnTo>
                <a:lnTo>
                  <a:pt x="1128" y="8"/>
                </a:lnTo>
                <a:lnTo>
                  <a:pt x="1116" y="4"/>
                </a:lnTo>
                <a:lnTo>
                  <a:pt x="1104" y="2"/>
                </a:lnTo>
                <a:lnTo>
                  <a:pt x="1104" y="2"/>
                </a:lnTo>
                <a:lnTo>
                  <a:pt x="1096" y="0"/>
                </a:lnTo>
                <a:lnTo>
                  <a:pt x="1090" y="2"/>
                </a:lnTo>
                <a:lnTo>
                  <a:pt x="1086" y="4"/>
                </a:lnTo>
                <a:lnTo>
                  <a:pt x="1082" y="8"/>
                </a:lnTo>
                <a:lnTo>
                  <a:pt x="1078" y="14"/>
                </a:lnTo>
                <a:lnTo>
                  <a:pt x="1076" y="18"/>
                </a:lnTo>
                <a:lnTo>
                  <a:pt x="1076" y="18"/>
                </a:lnTo>
                <a:lnTo>
                  <a:pt x="1072" y="16"/>
                </a:lnTo>
                <a:lnTo>
                  <a:pt x="1058" y="12"/>
                </a:lnTo>
                <a:lnTo>
                  <a:pt x="1050" y="10"/>
                </a:lnTo>
                <a:lnTo>
                  <a:pt x="1042" y="10"/>
                </a:lnTo>
                <a:lnTo>
                  <a:pt x="1032" y="12"/>
                </a:lnTo>
                <a:lnTo>
                  <a:pt x="1022" y="16"/>
                </a:lnTo>
                <a:lnTo>
                  <a:pt x="1022" y="16"/>
                </a:lnTo>
                <a:lnTo>
                  <a:pt x="1014" y="22"/>
                </a:lnTo>
                <a:lnTo>
                  <a:pt x="1006" y="32"/>
                </a:lnTo>
                <a:lnTo>
                  <a:pt x="1000" y="40"/>
                </a:lnTo>
                <a:lnTo>
                  <a:pt x="996" y="50"/>
                </a:lnTo>
                <a:lnTo>
                  <a:pt x="990" y="70"/>
                </a:lnTo>
                <a:lnTo>
                  <a:pt x="988" y="84"/>
                </a:lnTo>
                <a:lnTo>
                  <a:pt x="988" y="84"/>
                </a:lnTo>
                <a:lnTo>
                  <a:pt x="990" y="94"/>
                </a:lnTo>
                <a:lnTo>
                  <a:pt x="988" y="104"/>
                </a:lnTo>
                <a:lnTo>
                  <a:pt x="986" y="114"/>
                </a:lnTo>
                <a:lnTo>
                  <a:pt x="982" y="122"/>
                </a:lnTo>
                <a:lnTo>
                  <a:pt x="982" y="122"/>
                </a:lnTo>
                <a:lnTo>
                  <a:pt x="970" y="136"/>
                </a:lnTo>
                <a:lnTo>
                  <a:pt x="974" y="144"/>
                </a:lnTo>
                <a:lnTo>
                  <a:pt x="974" y="144"/>
                </a:lnTo>
                <a:lnTo>
                  <a:pt x="948" y="152"/>
                </a:lnTo>
                <a:lnTo>
                  <a:pt x="948" y="152"/>
                </a:lnTo>
                <a:lnTo>
                  <a:pt x="944" y="154"/>
                </a:lnTo>
                <a:lnTo>
                  <a:pt x="938" y="152"/>
                </a:lnTo>
                <a:lnTo>
                  <a:pt x="930" y="148"/>
                </a:lnTo>
                <a:lnTo>
                  <a:pt x="930" y="148"/>
                </a:lnTo>
                <a:lnTo>
                  <a:pt x="926" y="142"/>
                </a:lnTo>
                <a:lnTo>
                  <a:pt x="924" y="138"/>
                </a:lnTo>
                <a:lnTo>
                  <a:pt x="924" y="138"/>
                </a:lnTo>
                <a:lnTo>
                  <a:pt x="920" y="136"/>
                </a:lnTo>
                <a:lnTo>
                  <a:pt x="916" y="134"/>
                </a:lnTo>
                <a:lnTo>
                  <a:pt x="914" y="128"/>
                </a:lnTo>
                <a:lnTo>
                  <a:pt x="914" y="128"/>
                </a:lnTo>
                <a:lnTo>
                  <a:pt x="910" y="124"/>
                </a:lnTo>
                <a:lnTo>
                  <a:pt x="906" y="122"/>
                </a:lnTo>
                <a:lnTo>
                  <a:pt x="896" y="118"/>
                </a:lnTo>
                <a:lnTo>
                  <a:pt x="882" y="114"/>
                </a:lnTo>
                <a:lnTo>
                  <a:pt x="882" y="114"/>
                </a:lnTo>
                <a:lnTo>
                  <a:pt x="874" y="110"/>
                </a:lnTo>
                <a:lnTo>
                  <a:pt x="866" y="106"/>
                </a:lnTo>
                <a:lnTo>
                  <a:pt x="858" y="102"/>
                </a:lnTo>
                <a:lnTo>
                  <a:pt x="858" y="102"/>
                </a:lnTo>
                <a:lnTo>
                  <a:pt x="838" y="96"/>
                </a:lnTo>
                <a:lnTo>
                  <a:pt x="826" y="92"/>
                </a:lnTo>
                <a:lnTo>
                  <a:pt x="826" y="92"/>
                </a:lnTo>
                <a:lnTo>
                  <a:pt x="822" y="88"/>
                </a:lnTo>
                <a:lnTo>
                  <a:pt x="816" y="86"/>
                </a:lnTo>
                <a:lnTo>
                  <a:pt x="810" y="88"/>
                </a:lnTo>
                <a:lnTo>
                  <a:pt x="810" y="88"/>
                </a:lnTo>
                <a:lnTo>
                  <a:pt x="802" y="92"/>
                </a:lnTo>
                <a:lnTo>
                  <a:pt x="796" y="100"/>
                </a:lnTo>
                <a:lnTo>
                  <a:pt x="786" y="110"/>
                </a:lnTo>
                <a:lnTo>
                  <a:pt x="786" y="110"/>
                </a:lnTo>
                <a:lnTo>
                  <a:pt x="782" y="114"/>
                </a:lnTo>
                <a:lnTo>
                  <a:pt x="778" y="114"/>
                </a:lnTo>
                <a:lnTo>
                  <a:pt x="778" y="114"/>
                </a:lnTo>
                <a:lnTo>
                  <a:pt x="770" y="114"/>
                </a:lnTo>
                <a:lnTo>
                  <a:pt x="766" y="114"/>
                </a:lnTo>
                <a:lnTo>
                  <a:pt x="762" y="116"/>
                </a:lnTo>
                <a:lnTo>
                  <a:pt x="762" y="116"/>
                </a:lnTo>
                <a:lnTo>
                  <a:pt x="760" y="116"/>
                </a:lnTo>
                <a:lnTo>
                  <a:pt x="758" y="116"/>
                </a:lnTo>
                <a:lnTo>
                  <a:pt x="752" y="114"/>
                </a:lnTo>
                <a:lnTo>
                  <a:pt x="742" y="116"/>
                </a:lnTo>
                <a:lnTo>
                  <a:pt x="742" y="116"/>
                </a:lnTo>
                <a:lnTo>
                  <a:pt x="730" y="120"/>
                </a:lnTo>
                <a:lnTo>
                  <a:pt x="720" y="122"/>
                </a:lnTo>
                <a:lnTo>
                  <a:pt x="698" y="122"/>
                </a:lnTo>
                <a:lnTo>
                  <a:pt x="698" y="122"/>
                </a:lnTo>
                <a:lnTo>
                  <a:pt x="686" y="124"/>
                </a:lnTo>
                <a:lnTo>
                  <a:pt x="676" y="128"/>
                </a:lnTo>
                <a:lnTo>
                  <a:pt x="664" y="132"/>
                </a:lnTo>
                <a:lnTo>
                  <a:pt x="664" y="132"/>
                </a:lnTo>
                <a:lnTo>
                  <a:pt x="656" y="132"/>
                </a:lnTo>
                <a:lnTo>
                  <a:pt x="648" y="132"/>
                </a:lnTo>
                <a:lnTo>
                  <a:pt x="642" y="136"/>
                </a:lnTo>
                <a:lnTo>
                  <a:pt x="642" y="136"/>
                </a:lnTo>
                <a:lnTo>
                  <a:pt x="638" y="138"/>
                </a:lnTo>
                <a:lnTo>
                  <a:pt x="636" y="138"/>
                </a:lnTo>
                <a:lnTo>
                  <a:pt x="632" y="134"/>
                </a:lnTo>
                <a:lnTo>
                  <a:pt x="628" y="130"/>
                </a:lnTo>
                <a:lnTo>
                  <a:pt x="624" y="130"/>
                </a:lnTo>
                <a:lnTo>
                  <a:pt x="620" y="132"/>
                </a:lnTo>
                <a:lnTo>
                  <a:pt x="620" y="132"/>
                </a:lnTo>
                <a:lnTo>
                  <a:pt x="602" y="140"/>
                </a:lnTo>
                <a:lnTo>
                  <a:pt x="594" y="142"/>
                </a:lnTo>
                <a:lnTo>
                  <a:pt x="580" y="142"/>
                </a:lnTo>
                <a:lnTo>
                  <a:pt x="580" y="142"/>
                </a:lnTo>
                <a:lnTo>
                  <a:pt x="564" y="144"/>
                </a:lnTo>
                <a:lnTo>
                  <a:pt x="544" y="148"/>
                </a:lnTo>
                <a:lnTo>
                  <a:pt x="524" y="156"/>
                </a:lnTo>
                <a:lnTo>
                  <a:pt x="506" y="164"/>
                </a:lnTo>
                <a:lnTo>
                  <a:pt x="506" y="164"/>
                </a:lnTo>
                <a:lnTo>
                  <a:pt x="450" y="194"/>
                </a:lnTo>
                <a:lnTo>
                  <a:pt x="420" y="210"/>
                </a:lnTo>
                <a:lnTo>
                  <a:pt x="396" y="224"/>
                </a:lnTo>
                <a:lnTo>
                  <a:pt x="396" y="224"/>
                </a:lnTo>
                <a:lnTo>
                  <a:pt x="366" y="244"/>
                </a:lnTo>
                <a:lnTo>
                  <a:pt x="356" y="252"/>
                </a:lnTo>
                <a:lnTo>
                  <a:pt x="352" y="258"/>
                </a:lnTo>
                <a:lnTo>
                  <a:pt x="352" y="258"/>
                </a:lnTo>
                <a:lnTo>
                  <a:pt x="354" y="268"/>
                </a:lnTo>
                <a:lnTo>
                  <a:pt x="356" y="276"/>
                </a:lnTo>
                <a:lnTo>
                  <a:pt x="356" y="276"/>
                </a:lnTo>
                <a:lnTo>
                  <a:pt x="348" y="280"/>
                </a:lnTo>
                <a:lnTo>
                  <a:pt x="336" y="290"/>
                </a:lnTo>
                <a:lnTo>
                  <a:pt x="336" y="290"/>
                </a:lnTo>
                <a:lnTo>
                  <a:pt x="332" y="294"/>
                </a:lnTo>
                <a:lnTo>
                  <a:pt x="332" y="300"/>
                </a:lnTo>
                <a:lnTo>
                  <a:pt x="332" y="304"/>
                </a:lnTo>
                <a:lnTo>
                  <a:pt x="332" y="304"/>
                </a:lnTo>
                <a:lnTo>
                  <a:pt x="330" y="310"/>
                </a:lnTo>
                <a:lnTo>
                  <a:pt x="330" y="310"/>
                </a:lnTo>
                <a:lnTo>
                  <a:pt x="320" y="312"/>
                </a:lnTo>
                <a:lnTo>
                  <a:pt x="314" y="316"/>
                </a:lnTo>
                <a:lnTo>
                  <a:pt x="300" y="326"/>
                </a:lnTo>
                <a:lnTo>
                  <a:pt x="292" y="336"/>
                </a:lnTo>
                <a:lnTo>
                  <a:pt x="290" y="340"/>
                </a:lnTo>
                <a:lnTo>
                  <a:pt x="290" y="340"/>
                </a:lnTo>
                <a:lnTo>
                  <a:pt x="220" y="288"/>
                </a:lnTo>
                <a:lnTo>
                  <a:pt x="220" y="288"/>
                </a:lnTo>
                <a:lnTo>
                  <a:pt x="210" y="280"/>
                </a:lnTo>
                <a:lnTo>
                  <a:pt x="202" y="276"/>
                </a:lnTo>
                <a:lnTo>
                  <a:pt x="192" y="274"/>
                </a:lnTo>
                <a:lnTo>
                  <a:pt x="186" y="272"/>
                </a:lnTo>
                <a:lnTo>
                  <a:pt x="178" y="274"/>
                </a:lnTo>
                <a:lnTo>
                  <a:pt x="172" y="276"/>
                </a:lnTo>
                <a:lnTo>
                  <a:pt x="160" y="284"/>
                </a:lnTo>
                <a:lnTo>
                  <a:pt x="160" y="284"/>
                </a:lnTo>
                <a:lnTo>
                  <a:pt x="84" y="364"/>
                </a:lnTo>
                <a:lnTo>
                  <a:pt x="36" y="418"/>
                </a:lnTo>
                <a:lnTo>
                  <a:pt x="18" y="440"/>
                </a:lnTo>
                <a:lnTo>
                  <a:pt x="6" y="454"/>
                </a:lnTo>
                <a:lnTo>
                  <a:pt x="6" y="454"/>
                </a:lnTo>
                <a:lnTo>
                  <a:pt x="2" y="464"/>
                </a:lnTo>
                <a:lnTo>
                  <a:pt x="0" y="472"/>
                </a:lnTo>
                <a:lnTo>
                  <a:pt x="0" y="480"/>
                </a:lnTo>
                <a:lnTo>
                  <a:pt x="2" y="488"/>
                </a:lnTo>
                <a:lnTo>
                  <a:pt x="6" y="498"/>
                </a:lnTo>
                <a:lnTo>
                  <a:pt x="14" y="506"/>
                </a:lnTo>
                <a:lnTo>
                  <a:pt x="38" y="528"/>
                </a:lnTo>
                <a:lnTo>
                  <a:pt x="38" y="528"/>
                </a:lnTo>
                <a:lnTo>
                  <a:pt x="126" y="598"/>
                </a:lnTo>
                <a:lnTo>
                  <a:pt x="248" y="698"/>
                </a:lnTo>
                <a:lnTo>
                  <a:pt x="248" y="698"/>
                </a:lnTo>
                <a:lnTo>
                  <a:pt x="262" y="710"/>
                </a:lnTo>
                <a:lnTo>
                  <a:pt x="276" y="718"/>
                </a:lnTo>
                <a:lnTo>
                  <a:pt x="286" y="722"/>
                </a:lnTo>
                <a:lnTo>
                  <a:pt x="296" y="722"/>
                </a:lnTo>
                <a:lnTo>
                  <a:pt x="304" y="722"/>
                </a:lnTo>
                <a:lnTo>
                  <a:pt x="312" y="718"/>
                </a:lnTo>
                <a:lnTo>
                  <a:pt x="318" y="714"/>
                </a:lnTo>
                <a:lnTo>
                  <a:pt x="324" y="708"/>
                </a:lnTo>
                <a:lnTo>
                  <a:pt x="324" y="708"/>
                </a:lnTo>
                <a:lnTo>
                  <a:pt x="344" y="680"/>
                </a:lnTo>
                <a:lnTo>
                  <a:pt x="378" y="632"/>
                </a:lnTo>
                <a:lnTo>
                  <a:pt x="444" y="538"/>
                </a:lnTo>
                <a:lnTo>
                  <a:pt x="444" y="538"/>
                </a:lnTo>
                <a:lnTo>
                  <a:pt x="454" y="522"/>
                </a:lnTo>
                <a:lnTo>
                  <a:pt x="460" y="508"/>
                </a:lnTo>
                <a:lnTo>
                  <a:pt x="462" y="496"/>
                </a:lnTo>
                <a:lnTo>
                  <a:pt x="462" y="486"/>
                </a:lnTo>
                <a:lnTo>
                  <a:pt x="460" y="478"/>
                </a:lnTo>
                <a:lnTo>
                  <a:pt x="456" y="470"/>
                </a:lnTo>
                <a:lnTo>
                  <a:pt x="450" y="462"/>
                </a:lnTo>
                <a:lnTo>
                  <a:pt x="444" y="456"/>
                </a:lnTo>
                <a:lnTo>
                  <a:pt x="444" y="456"/>
                </a:lnTo>
                <a:lnTo>
                  <a:pt x="426" y="440"/>
                </a:lnTo>
                <a:lnTo>
                  <a:pt x="402" y="422"/>
                </a:lnTo>
                <a:lnTo>
                  <a:pt x="372" y="400"/>
                </a:lnTo>
                <a:lnTo>
                  <a:pt x="372" y="400"/>
                </a:lnTo>
                <a:lnTo>
                  <a:pt x="378" y="390"/>
                </a:lnTo>
                <a:lnTo>
                  <a:pt x="384" y="380"/>
                </a:lnTo>
                <a:lnTo>
                  <a:pt x="388" y="368"/>
                </a:lnTo>
                <a:lnTo>
                  <a:pt x="388" y="368"/>
                </a:lnTo>
                <a:lnTo>
                  <a:pt x="392" y="368"/>
                </a:lnTo>
                <a:lnTo>
                  <a:pt x="396" y="366"/>
                </a:lnTo>
                <a:lnTo>
                  <a:pt x="396" y="366"/>
                </a:lnTo>
                <a:lnTo>
                  <a:pt x="406" y="354"/>
                </a:lnTo>
                <a:lnTo>
                  <a:pt x="410" y="348"/>
                </a:lnTo>
                <a:lnTo>
                  <a:pt x="412" y="340"/>
                </a:lnTo>
                <a:lnTo>
                  <a:pt x="412" y="340"/>
                </a:lnTo>
                <a:lnTo>
                  <a:pt x="412" y="334"/>
                </a:lnTo>
                <a:lnTo>
                  <a:pt x="414" y="330"/>
                </a:lnTo>
                <a:lnTo>
                  <a:pt x="420" y="324"/>
                </a:lnTo>
                <a:lnTo>
                  <a:pt x="420" y="324"/>
                </a:lnTo>
                <a:lnTo>
                  <a:pt x="436" y="308"/>
                </a:lnTo>
                <a:lnTo>
                  <a:pt x="448" y="298"/>
                </a:lnTo>
                <a:lnTo>
                  <a:pt x="458" y="290"/>
                </a:lnTo>
                <a:lnTo>
                  <a:pt x="458" y="290"/>
                </a:lnTo>
                <a:lnTo>
                  <a:pt x="482" y="280"/>
                </a:lnTo>
                <a:lnTo>
                  <a:pt x="494" y="274"/>
                </a:lnTo>
                <a:lnTo>
                  <a:pt x="504" y="268"/>
                </a:lnTo>
                <a:lnTo>
                  <a:pt x="504" y="268"/>
                </a:lnTo>
                <a:lnTo>
                  <a:pt x="512" y="258"/>
                </a:lnTo>
                <a:lnTo>
                  <a:pt x="516" y="256"/>
                </a:lnTo>
                <a:lnTo>
                  <a:pt x="522" y="254"/>
                </a:lnTo>
                <a:lnTo>
                  <a:pt x="522" y="254"/>
                </a:lnTo>
                <a:lnTo>
                  <a:pt x="544" y="250"/>
                </a:lnTo>
                <a:lnTo>
                  <a:pt x="582" y="242"/>
                </a:lnTo>
                <a:lnTo>
                  <a:pt x="582" y="242"/>
                </a:lnTo>
                <a:lnTo>
                  <a:pt x="602" y="240"/>
                </a:lnTo>
                <a:lnTo>
                  <a:pt x="614" y="240"/>
                </a:lnTo>
                <a:lnTo>
                  <a:pt x="640" y="236"/>
                </a:lnTo>
                <a:lnTo>
                  <a:pt x="640" y="236"/>
                </a:lnTo>
                <a:lnTo>
                  <a:pt x="658" y="234"/>
                </a:lnTo>
                <a:lnTo>
                  <a:pt x="662" y="234"/>
                </a:lnTo>
                <a:lnTo>
                  <a:pt x="662" y="234"/>
                </a:lnTo>
                <a:lnTo>
                  <a:pt x="682" y="236"/>
                </a:lnTo>
                <a:lnTo>
                  <a:pt x="698" y="238"/>
                </a:lnTo>
                <a:lnTo>
                  <a:pt x="710" y="236"/>
                </a:lnTo>
                <a:lnTo>
                  <a:pt x="710" y="236"/>
                </a:lnTo>
                <a:lnTo>
                  <a:pt x="706" y="242"/>
                </a:lnTo>
                <a:lnTo>
                  <a:pt x="702" y="246"/>
                </a:lnTo>
                <a:lnTo>
                  <a:pt x="696" y="250"/>
                </a:lnTo>
                <a:lnTo>
                  <a:pt x="692" y="254"/>
                </a:lnTo>
                <a:lnTo>
                  <a:pt x="692" y="254"/>
                </a:lnTo>
                <a:lnTo>
                  <a:pt x="688" y="266"/>
                </a:lnTo>
                <a:lnTo>
                  <a:pt x="686" y="272"/>
                </a:lnTo>
                <a:lnTo>
                  <a:pt x="682" y="274"/>
                </a:lnTo>
                <a:lnTo>
                  <a:pt x="682" y="274"/>
                </a:lnTo>
                <a:lnTo>
                  <a:pt x="680" y="276"/>
                </a:lnTo>
                <a:lnTo>
                  <a:pt x="682" y="280"/>
                </a:lnTo>
                <a:lnTo>
                  <a:pt x="686" y="290"/>
                </a:lnTo>
                <a:lnTo>
                  <a:pt x="686" y="290"/>
                </a:lnTo>
                <a:lnTo>
                  <a:pt x="696" y="324"/>
                </a:lnTo>
                <a:lnTo>
                  <a:pt x="696" y="324"/>
                </a:lnTo>
                <a:lnTo>
                  <a:pt x="702" y="348"/>
                </a:lnTo>
                <a:lnTo>
                  <a:pt x="704" y="358"/>
                </a:lnTo>
                <a:lnTo>
                  <a:pt x="704" y="358"/>
                </a:lnTo>
                <a:lnTo>
                  <a:pt x="684" y="362"/>
                </a:lnTo>
                <a:lnTo>
                  <a:pt x="666" y="362"/>
                </a:lnTo>
                <a:lnTo>
                  <a:pt x="652" y="362"/>
                </a:lnTo>
                <a:lnTo>
                  <a:pt x="652" y="362"/>
                </a:lnTo>
                <a:lnTo>
                  <a:pt x="620" y="360"/>
                </a:lnTo>
                <a:lnTo>
                  <a:pt x="592" y="358"/>
                </a:lnTo>
                <a:lnTo>
                  <a:pt x="592" y="358"/>
                </a:lnTo>
                <a:lnTo>
                  <a:pt x="588" y="360"/>
                </a:lnTo>
                <a:lnTo>
                  <a:pt x="584" y="362"/>
                </a:lnTo>
                <a:lnTo>
                  <a:pt x="578" y="372"/>
                </a:lnTo>
                <a:lnTo>
                  <a:pt x="576" y="384"/>
                </a:lnTo>
                <a:lnTo>
                  <a:pt x="576" y="390"/>
                </a:lnTo>
                <a:lnTo>
                  <a:pt x="578" y="396"/>
                </a:lnTo>
                <a:lnTo>
                  <a:pt x="578" y="396"/>
                </a:lnTo>
                <a:lnTo>
                  <a:pt x="582" y="406"/>
                </a:lnTo>
                <a:lnTo>
                  <a:pt x="586" y="414"/>
                </a:lnTo>
                <a:lnTo>
                  <a:pt x="590" y="418"/>
                </a:lnTo>
                <a:lnTo>
                  <a:pt x="596" y="422"/>
                </a:lnTo>
                <a:lnTo>
                  <a:pt x="612" y="426"/>
                </a:lnTo>
                <a:lnTo>
                  <a:pt x="612" y="426"/>
                </a:lnTo>
                <a:lnTo>
                  <a:pt x="634" y="430"/>
                </a:lnTo>
                <a:lnTo>
                  <a:pt x="658" y="432"/>
                </a:lnTo>
                <a:lnTo>
                  <a:pt x="686" y="434"/>
                </a:lnTo>
                <a:lnTo>
                  <a:pt x="686" y="434"/>
                </a:lnTo>
                <a:lnTo>
                  <a:pt x="676" y="440"/>
                </a:lnTo>
                <a:lnTo>
                  <a:pt x="670" y="446"/>
                </a:lnTo>
                <a:lnTo>
                  <a:pt x="664" y="454"/>
                </a:lnTo>
                <a:lnTo>
                  <a:pt x="664" y="454"/>
                </a:lnTo>
                <a:lnTo>
                  <a:pt x="664" y="464"/>
                </a:lnTo>
                <a:lnTo>
                  <a:pt x="662" y="480"/>
                </a:lnTo>
                <a:lnTo>
                  <a:pt x="660" y="494"/>
                </a:lnTo>
                <a:lnTo>
                  <a:pt x="658" y="506"/>
                </a:lnTo>
                <a:lnTo>
                  <a:pt x="658" y="506"/>
                </a:lnTo>
                <a:lnTo>
                  <a:pt x="656" y="518"/>
                </a:lnTo>
                <a:lnTo>
                  <a:pt x="652" y="532"/>
                </a:lnTo>
                <a:lnTo>
                  <a:pt x="652" y="546"/>
                </a:lnTo>
                <a:lnTo>
                  <a:pt x="656" y="558"/>
                </a:lnTo>
                <a:lnTo>
                  <a:pt x="656" y="558"/>
                </a:lnTo>
                <a:lnTo>
                  <a:pt x="664" y="580"/>
                </a:lnTo>
                <a:lnTo>
                  <a:pt x="670" y="590"/>
                </a:lnTo>
                <a:lnTo>
                  <a:pt x="676" y="598"/>
                </a:lnTo>
                <a:lnTo>
                  <a:pt x="676" y="598"/>
                </a:lnTo>
                <a:lnTo>
                  <a:pt x="690" y="612"/>
                </a:lnTo>
                <a:lnTo>
                  <a:pt x="690" y="612"/>
                </a:lnTo>
                <a:lnTo>
                  <a:pt x="676" y="622"/>
                </a:lnTo>
                <a:lnTo>
                  <a:pt x="668" y="630"/>
                </a:lnTo>
                <a:lnTo>
                  <a:pt x="666" y="632"/>
                </a:lnTo>
                <a:lnTo>
                  <a:pt x="664" y="634"/>
                </a:lnTo>
                <a:lnTo>
                  <a:pt x="664" y="634"/>
                </a:lnTo>
                <a:lnTo>
                  <a:pt x="672" y="640"/>
                </a:lnTo>
                <a:lnTo>
                  <a:pt x="678" y="646"/>
                </a:lnTo>
                <a:lnTo>
                  <a:pt x="680" y="648"/>
                </a:lnTo>
                <a:lnTo>
                  <a:pt x="680" y="648"/>
                </a:lnTo>
                <a:lnTo>
                  <a:pt x="674" y="656"/>
                </a:lnTo>
                <a:lnTo>
                  <a:pt x="668" y="662"/>
                </a:lnTo>
                <a:lnTo>
                  <a:pt x="668" y="662"/>
                </a:lnTo>
                <a:lnTo>
                  <a:pt x="664" y="664"/>
                </a:lnTo>
                <a:lnTo>
                  <a:pt x="666" y="670"/>
                </a:lnTo>
                <a:lnTo>
                  <a:pt x="666" y="678"/>
                </a:lnTo>
                <a:lnTo>
                  <a:pt x="664" y="690"/>
                </a:lnTo>
                <a:lnTo>
                  <a:pt x="664" y="690"/>
                </a:lnTo>
                <a:lnTo>
                  <a:pt x="656" y="716"/>
                </a:lnTo>
                <a:lnTo>
                  <a:pt x="652" y="734"/>
                </a:lnTo>
                <a:lnTo>
                  <a:pt x="652" y="756"/>
                </a:lnTo>
                <a:lnTo>
                  <a:pt x="652" y="756"/>
                </a:lnTo>
                <a:lnTo>
                  <a:pt x="654" y="780"/>
                </a:lnTo>
                <a:lnTo>
                  <a:pt x="660" y="798"/>
                </a:lnTo>
                <a:lnTo>
                  <a:pt x="664" y="812"/>
                </a:lnTo>
                <a:lnTo>
                  <a:pt x="666" y="822"/>
                </a:lnTo>
                <a:lnTo>
                  <a:pt x="666" y="822"/>
                </a:lnTo>
                <a:lnTo>
                  <a:pt x="664" y="826"/>
                </a:lnTo>
                <a:lnTo>
                  <a:pt x="662" y="830"/>
                </a:lnTo>
                <a:lnTo>
                  <a:pt x="652" y="844"/>
                </a:lnTo>
                <a:lnTo>
                  <a:pt x="642" y="858"/>
                </a:lnTo>
                <a:lnTo>
                  <a:pt x="636" y="874"/>
                </a:lnTo>
                <a:lnTo>
                  <a:pt x="636" y="874"/>
                </a:lnTo>
                <a:lnTo>
                  <a:pt x="616" y="916"/>
                </a:lnTo>
                <a:lnTo>
                  <a:pt x="606" y="938"/>
                </a:lnTo>
                <a:lnTo>
                  <a:pt x="596" y="954"/>
                </a:lnTo>
                <a:lnTo>
                  <a:pt x="596" y="954"/>
                </a:lnTo>
                <a:lnTo>
                  <a:pt x="584" y="966"/>
                </a:lnTo>
                <a:lnTo>
                  <a:pt x="570" y="980"/>
                </a:lnTo>
                <a:lnTo>
                  <a:pt x="534" y="1010"/>
                </a:lnTo>
                <a:lnTo>
                  <a:pt x="534" y="1010"/>
                </a:lnTo>
                <a:lnTo>
                  <a:pt x="494" y="1040"/>
                </a:lnTo>
                <a:lnTo>
                  <a:pt x="470" y="1058"/>
                </a:lnTo>
                <a:lnTo>
                  <a:pt x="446" y="1080"/>
                </a:lnTo>
                <a:lnTo>
                  <a:pt x="446" y="1080"/>
                </a:lnTo>
                <a:lnTo>
                  <a:pt x="384" y="1144"/>
                </a:lnTo>
                <a:lnTo>
                  <a:pt x="336" y="1190"/>
                </a:lnTo>
                <a:lnTo>
                  <a:pt x="336" y="1190"/>
                </a:lnTo>
                <a:lnTo>
                  <a:pt x="326" y="1198"/>
                </a:lnTo>
                <a:lnTo>
                  <a:pt x="326" y="1198"/>
                </a:lnTo>
                <a:lnTo>
                  <a:pt x="326" y="1196"/>
                </a:lnTo>
                <a:lnTo>
                  <a:pt x="320" y="1192"/>
                </a:lnTo>
                <a:lnTo>
                  <a:pt x="308" y="1190"/>
                </a:lnTo>
                <a:lnTo>
                  <a:pt x="292" y="1188"/>
                </a:lnTo>
                <a:lnTo>
                  <a:pt x="292" y="1188"/>
                </a:lnTo>
                <a:lnTo>
                  <a:pt x="290" y="1186"/>
                </a:lnTo>
                <a:lnTo>
                  <a:pt x="290" y="1184"/>
                </a:lnTo>
                <a:lnTo>
                  <a:pt x="284" y="1182"/>
                </a:lnTo>
                <a:lnTo>
                  <a:pt x="284" y="1182"/>
                </a:lnTo>
                <a:lnTo>
                  <a:pt x="266" y="1178"/>
                </a:lnTo>
                <a:lnTo>
                  <a:pt x="266" y="1178"/>
                </a:lnTo>
                <a:lnTo>
                  <a:pt x="262" y="1180"/>
                </a:lnTo>
                <a:lnTo>
                  <a:pt x="256" y="1182"/>
                </a:lnTo>
                <a:lnTo>
                  <a:pt x="250" y="1188"/>
                </a:lnTo>
                <a:lnTo>
                  <a:pt x="248" y="1194"/>
                </a:lnTo>
                <a:lnTo>
                  <a:pt x="248" y="1194"/>
                </a:lnTo>
                <a:lnTo>
                  <a:pt x="240" y="1220"/>
                </a:lnTo>
                <a:lnTo>
                  <a:pt x="234" y="1248"/>
                </a:lnTo>
                <a:lnTo>
                  <a:pt x="234" y="1248"/>
                </a:lnTo>
                <a:lnTo>
                  <a:pt x="234" y="1256"/>
                </a:lnTo>
                <a:lnTo>
                  <a:pt x="236" y="1260"/>
                </a:lnTo>
                <a:lnTo>
                  <a:pt x="240" y="1260"/>
                </a:lnTo>
                <a:lnTo>
                  <a:pt x="244" y="1258"/>
                </a:lnTo>
                <a:lnTo>
                  <a:pt x="244" y="1258"/>
                </a:lnTo>
                <a:lnTo>
                  <a:pt x="248" y="1258"/>
                </a:lnTo>
                <a:lnTo>
                  <a:pt x="250" y="1260"/>
                </a:lnTo>
                <a:lnTo>
                  <a:pt x="248" y="1264"/>
                </a:lnTo>
                <a:lnTo>
                  <a:pt x="248" y="1264"/>
                </a:lnTo>
                <a:lnTo>
                  <a:pt x="244" y="1280"/>
                </a:lnTo>
                <a:lnTo>
                  <a:pt x="236" y="1296"/>
                </a:lnTo>
                <a:lnTo>
                  <a:pt x="236" y="1296"/>
                </a:lnTo>
                <a:lnTo>
                  <a:pt x="230" y="1308"/>
                </a:lnTo>
                <a:lnTo>
                  <a:pt x="222" y="1316"/>
                </a:lnTo>
                <a:lnTo>
                  <a:pt x="222" y="1316"/>
                </a:lnTo>
                <a:lnTo>
                  <a:pt x="218" y="1322"/>
                </a:lnTo>
                <a:lnTo>
                  <a:pt x="214" y="1338"/>
                </a:lnTo>
                <a:lnTo>
                  <a:pt x="208" y="1364"/>
                </a:lnTo>
                <a:lnTo>
                  <a:pt x="206" y="1394"/>
                </a:lnTo>
                <a:lnTo>
                  <a:pt x="206" y="1394"/>
                </a:lnTo>
                <a:lnTo>
                  <a:pt x="206" y="1422"/>
                </a:lnTo>
                <a:lnTo>
                  <a:pt x="208" y="1432"/>
                </a:lnTo>
                <a:lnTo>
                  <a:pt x="212" y="1440"/>
                </a:lnTo>
                <a:lnTo>
                  <a:pt x="214" y="1444"/>
                </a:lnTo>
                <a:lnTo>
                  <a:pt x="218" y="1446"/>
                </a:lnTo>
                <a:lnTo>
                  <a:pt x="222" y="1448"/>
                </a:lnTo>
                <a:lnTo>
                  <a:pt x="226" y="1448"/>
                </a:lnTo>
                <a:lnTo>
                  <a:pt x="226" y="1448"/>
                </a:lnTo>
                <a:lnTo>
                  <a:pt x="232" y="1444"/>
                </a:lnTo>
                <a:lnTo>
                  <a:pt x="234" y="1442"/>
                </a:lnTo>
                <a:lnTo>
                  <a:pt x="234" y="1440"/>
                </a:lnTo>
                <a:lnTo>
                  <a:pt x="234" y="1440"/>
                </a:lnTo>
                <a:lnTo>
                  <a:pt x="236" y="1440"/>
                </a:lnTo>
                <a:lnTo>
                  <a:pt x="240" y="1438"/>
                </a:lnTo>
                <a:lnTo>
                  <a:pt x="246" y="1434"/>
                </a:lnTo>
                <a:lnTo>
                  <a:pt x="252" y="1424"/>
                </a:lnTo>
                <a:lnTo>
                  <a:pt x="252" y="1424"/>
                </a:lnTo>
                <a:lnTo>
                  <a:pt x="258" y="1404"/>
                </a:lnTo>
                <a:lnTo>
                  <a:pt x="264" y="1382"/>
                </a:lnTo>
                <a:lnTo>
                  <a:pt x="268" y="1370"/>
                </a:lnTo>
                <a:lnTo>
                  <a:pt x="274" y="1360"/>
                </a:lnTo>
                <a:lnTo>
                  <a:pt x="278" y="1352"/>
                </a:lnTo>
                <a:lnTo>
                  <a:pt x="286" y="1346"/>
                </a:lnTo>
                <a:lnTo>
                  <a:pt x="286" y="1346"/>
                </a:lnTo>
                <a:lnTo>
                  <a:pt x="310" y="1334"/>
                </a:lnTo>
                <a:lnTo>
                  <a:pt x="320" y="1328"/>
                </a:lnTo>
                <a:lnTo>
                  <a:pt x="328" y="1322"/>
                </a:lnTo>
                <a:lnTo>
                  <a:pt x="328" y="1322"/>
                </a:lnTo>
                <a:lnTo>
                  <a:pt x="338" y="1312"/>
                </a:lnTo>
                <a:lnTo>
                  <a:pt x="338" y="1310"/>
                </a:lnTo>
                <a:lnTo>
                  <a:pt x="338" y="1304"/>
                </a:lnTo>
                <a:lnTo>
                  <a:pt x="338" y="1304"/>
                </a:lnTo>
                <a:lnTo>
                  <a:pt x="352" y="1288"/>
                </a:lnTo>
                <a:lnTo>
                  <a:pt x="362" y="1280"/>
                </a:lnTo>
                <a:lnTo>
                  <a:pt x="376" y="1270"/>
                </a:lnTo>
                <a:lnTo>
                  <a:pt x="376" y="1270"/>
                </a:lnTo>
                <a:lnTo>
                  <a:pt x="386" y="1284"/>
                </a:lnTo>
                <a:lnTo>
                  <a:pt x="394" y="1288"/>
                </a:lnTo>
                <a:lnTo>
                  <a:pt x="400" y="1290"/>
                </a:lnTo>
                <a:lnTo>
                  <a:pt x="400" y="1290"/>
                </a:lnTo>
                <a:lnTo>
                  <a:pt x="404" y="1288"/>
                </a:lnTo>
                <a:lnTo>
                  <a:pt x="410" y="1284"/>
                </a:lnTo>
                <a:lnTo>
                  <a:pt x="426" y="1266"/>
                </a:lnTo>
                <a:lnTo>
                  <a:pt x="454" y="1236"/>
                </a:lnTo>
                <a:lnTo>
                  <a:pt x="454" y="1236"/>
                </a:lnTo>
                <a:lnTo>
                  <a:pt x="486" y="1206"/>
                </a:lnTo>
                <a:lnTo>
                  <a:pt x="512" y="1184"/>
                </a:lnTo>
                <a:lnTo>
                  <a:pt x="538" y="1164"/>
                </a:lnTo>
                <a:lnTo>
                  <a:pt x="538" y="1164"/>
                </a:lnTo>
                <a:lnTo>
                  <a:pt x="598" y="1124"/>
                </a:lnTo>
                <a:lnTo>
                  <a:pt x="630" y="1100"/>
                </a:lnTo>
                <a:lnTo>
                  <a:pt x="646" y="1086"/>
                </a:lnTo>
                <a:lnTo>
                  <a:pt x="660" y="1072"/>
                </a:lnTo>
                <a:lnTo>
                  <a:pt x="660" y="1072"/>
                </a:lnTo>
                <a:lnTo>
                  <a:pt x="686" y="1046"/>
                </a:lnTo>
                <a:lnTo>
                  <a:pt x="704" y="1030"/>
                </a:lnTo>
                <a:lnTo>
                  <a:pt x="728" y="1012"/>
                </a:lnTo>
                <a:lnTo>
                  <a:pt x="728" y="1012"/>
                </a:lnTo>
                <a:lnTo>
                  <a:pt x="738" y="998"/>
                </a:lnTo>
                <a:lnTo>
                  <a:pt x="750" y="980"/>
                </a:lnTo>
                <a:lnTo>
                  <a:pt x="762" y="960"/>
                </a:lnTo>
                <a:lnTo>
                  <a:pt x="776" y="944"/>
                </a:lnTo>
                <a:lnTo>
                  <a:pt x="776" y="944"/>
                </a:lnTo>
                <a:lnTo>
                  <a:pt x="790" y="928"/>
                </a:lnTo>
                <a:lnTo>
                  <a:pt x="808" y="906"/>
                </a:lnTo>
                <a:lnTo>
                  <a:pt x="834" y="874"/>
                </a:lnTo>
                <a:lnTo>
                  <a:pt x="834" y="874"/>
                </a:lnTo>
                <a:lnTo>
                  <a:pt x="838" y="866"/>
                </a:lnTo>
                <a:lnTo>
                  <a:pt x="838" y="866"/>
                </a:lnTo>
                <a:lnTo>
                  <a:pt x="878" y="868"/>
                </a:lnTo>
                <a:lnTo>
                  <a:pt x="952" y="872"/>
                </a:lnTo>
                <a:lnTo>
                  <a:pt x="952" y="872"/>
                </a:lnTo>
                <a:lnTo>
                  <a:pt x="978" y="874"/>
                </a:lnTo>
                <a:lnTo>
                  <a:pt x="996" y="878"/>
                </a:lnTo>
                <a:lnTo>
                  <a:pt x="1018" y="884"/>
                </a:lnTo>
                <a:lnTo>
                  <a:pt x="1018" y="884"/>
                </a:lnTo>
                <a:lnTo>
                  <a:pt x="1024" y="886"/>
                </a:lnTo>
                <a:lnTo>
                  <a:pt x="1028" y="888"/>
                </a:lnTo>
                <a:lnTo>
                  <a:pt x="1030" y="892"/>
                </a:lnTo>
                <a:lnTo>
                  <a:pt x="1032" y="896"/>
                </a:lnTo>
                <a:lnTo>
                  <a:pt x="1032" y="904"/>
                </a:lnTo>
                <a:lnTo>
                  <a:pt x="1030" y="912"/>
                </a:lnTo>
                <a:lnTo>
                  <a:pt x="1030" y="912"/>
                </a:lnTo>
                <a:lnTo>
                  <a:pt x="1030" y="922"/>
                </a:lnTo>
                <a:lnTo>
                  <a:pt x="1032" y="936"/>
                </a:lnTo>
                <a:lnTo>
                  <a:pt x="1040" y="976"/>
                </a:lnTo>
                <a:lnTo>
                  <a:pt x="1040" y="976"/>
                </a:lnTo>
                <a:lnTo>
                  <a:pt x="1052" y="1034"/>
                </a:lnTo>
                <a:lnTo>
                  <a:pt x="1060" y="1082"/>
                </a:lnTo>
                <a:lnTo>
                  <a:pt x="1060" y="1082"/>
                </a:lnTo>
                <a:lnTo>
                  <a:pt x="1064" y="1094"/>
                </a:lnTo>
                <a:lnTo>
                  <a:pt x="1066" y="1104"/>
                </a:lnTo>
                <a:lnTo>
                  <a:pt x="1066" y="1114"/>
                </a:lnTo>
                <a:lnTo>
                  <a:pt x="1064" y="1124"/>
                </a:lnTo>
                <a:lnTo>
                  <a:pt x="1064" y="1124"/>
                </a:lnTo>
                <a:lnTo>
                  <a:pt x="1058" y="1140"/>
                </a:lnTo>
                <a:lnTo>
                  <a:pt x="1056" y="1148"/>
                </a:lnTo>
                <a:lnTo>
                  <a:pt x="1058" y="1152"/>
                </a:lnTo>
                <a:lnTo>
                  <a:pt x="1060" y="1154"/>
                </a:lnTo>
                <a:lnTo>
                  <a:pt x="1060" y="1154"/>
                </a:lnTo>
                <a:lnTo>
                  <a:pt x="1064" y="1158"/>
                </a:lnTo>
                <a:lnTo>
                  <a:pt x="1064" y="1162"/>
                </a:lnTo>
                <a:lnTo>
                  <a:pt x="1064" y="1170"/>
                </a:lnTo>
                <a:lnTo>
                  <a:pt x="1062" y="1178"/>
                </a:lnTo>
                <a:lnTo>
                  <a:pt x="1062" y="1188"/>
                </a:lnTo>
                <a:lnTo>
                  <a:pt x="1062" y="1188"/>
                </a:lnTo>
                <a:lnTo>
                  <a:pt x="1062" y="1210"/>
                </a:lnTo>
                <a:lnTo>
                  <a:pt x="1062" y="1218"/>
                </a:lnTo>
                <a:lnTo>
                  <a:pt x="1066" y="1224"/>
                </a:lnTo>
                <a:lnTo>
                  <a:pt x="1066" y="1224"/>
                </a:lnTo>
                <a:lnTo>
                  <a:pt x="1066" y="1236"/>
                </a:lnTo>
                <a:lnTo>
                  <a:pt x="1066" y="1250"/>
                </a:lnTo>
                <a:lnTo>
                  <a:pt x="1072" y="1264"/>
                </a:lnTo>
                <a:lnTo>
                  <a:pt x="1072" y="1264"/>
                </a:lnTo>
                <a:lnTo>
                  <a:pt x="1068" y="1266"/>
                </a:lnTo>
                <a:lnTo>
                  <a:pt x="1068" y="1268"/>
                </a:lnTo>
                <a:lnTo>
                  <a:pt x="1068" y="1278"/>
                </a:lnTo>
                <a:lnTo>
                  <a:pt x="1070" y="1286"/>
                </a:lnTo>
                <a:lnTo>
                  <a:pt x="1072" y="1292"/>
                </a:lnTo>
                <a:lnTo>
                  <a:pt x="1072" y="1292"/>
                </a:lnTo>
                <a:lnTo>
                  <a:pt x="1076" y="1292"/>
                </a:lnTo>
                <a:lnTo>
                  <a:pt x="1084" y="1294"/>
                </a:lnTo>
                <a:lnTo>
                  <a:pt x="1098" y="1294"/>
                </a:lnTo>
                <a:lnTo>
                  <a:pt x="1124" y="1292"/>
                </a:lnTo>
                <a:lnTo>
                  <a:pt x="1124" y="1292"/>
                </a:lnTo>
                <a:lnTo>
                  <a:pt x="1138" y="1290"/>
                </a:lnTo>
                <a:lnTo>
                  <a:pt x="1138" y="1290"/>
                </a:lnTo>
                <a:lnTo>
                  <a:pt x="1144" y="1284"/>
                </a:lnTo>
                <a:lnTo>
                  <a:pt x="1150" y="1278"/>
                </a:lnTo>
                <a:lnTo>
                  <a:pt x="1156" y="1276"/>
                </a:lnTo>
                <a:lnTo>
                  <a:pt x="1156" y="1276"/>
                </a:lnTo>
                <a:lnTo>
                  <a:pt x="1180" y="1282"/>
                </a:lnTo>
                <a:lnTo>
                  <a:pt x="1194" y="1282"/>
                </a:lnTo>
                <a:lnTo>
                  <a:pt x="1210" y="1280"/>
                </a:lnTo>
                <a:lnTo>
                  <a:pt x="1210" y="1280"/>
                </a:lnTo>
                <a:lnTo>
                  <a:pt x="1232" y="1276"/>
                </a:lnTo>
                <a:lnTo>
                  <a:pt x="1256" y="1270"/>
                </a:lnTo>
                <a:lnTo>
                  <a:pt x="1280" y="1260"/>
                </a:lnTo>
                <a:lnTo>
                  <a:pt x="1306" y="1248"/>
                </a:lnTo>
                <a:lnTo>
                  <a:pt x="1306" y="1248"/>
                </a:lnTo>
                <a:lnTo>
                  <a:pt x="1324" y="1236"/>
                </a:lnTo>
                <a:lnTo>
                  <a:pt x="1332" y="1230"/>
                </a:lnTo>
                <a:lnTo>
                  <a:pt x="1334" y="1228"/>
                </a:lnTo>
                <a:lnTo>
                  <a:pt x="1332" y="1226"/>
                </a:lnTo>
                <a:lnTo>
                  <a:pt x="1326" y="1220"/>
                </a:lnTo>
                <a:lnTo>
                  <a:pt x="1326" y="1220"/>
                </a:lnTo>
                <a:lnTo>
                  <a:pt x="1312" y="1212"/>
                </a:lnTo>
                <a:lnTo>
                  <a:pt x="1306" y="1210"/>
                </a:lnTo>
                <a:lnTo>
                  <a:pt x="1298" y="1210"/>
                </a:lnTo>
                <a:lnTo>
                  <a:pt x="1298" y="1210"/>
                </a:lnTo>
                <a:lnTo>
                  <a:pt x="1274" y="1214"/>
                </a:lnTo>
                <a:lnTo>
                  <a:pt x="1260" y="1214"/>
                </a:lnTo>
                <a:lnTo>
                  <a:pt x="1244" y="1212"/>
                </a:lnTo>
                <a:lnTo>
                  <a:pt x="1244" y="1212"/>
                </a:lnTo>
                <a:lnTo>
                  <a:pt x="1234" y="1208"/>
                </a:lnTo>
                <a:lnTo>
                  <a:pt x="1226" y="1202"/>
                </a:lnTo>
                <a:lnTo>
                  <a:pt x="1220" y="1194"/>
                </a:lnTo>
                <a:lnTo>
                  <a:pt x="1208" y="1186"/>
                </a:lnTo>
                <a:lnTo>
                  <a:pt x="1208" y="1186"/>
                </a:lnTo>
                <a:lnTo>
                  <a:pt x="1202" y="1182"/>
                </a:lnTo>
                <a:lnTo>
                  <a:pt x="1198" y="1176"/>
                </a:lnTo>
                <a:lnTo>
                  <a:pt x="1194" y="1164"/>
                </a:lnTo>
                <a:lnTo>
                  <a:pt x="1190" y="1150"/>
                </a:lnTo>
                <a:lnTo>
                  <a:pt x="1186" y="1140"/>
                </a:lnTo>
                <a:lnTo>
                  <a:pt x="1186" y="1140"/>
                </a:lnTo>
                <a:lnTo>
                  <a:pt x="1184" y="1130"/>
                </a:lnTo>
                <a:lnTo>
                  <a:pt x="1180" y="1116"/>
                </a:lnTo>
                <a:lnTo>
                  <a:pt x="1178" y="1104"/>
                </a:lnTo>
                <a:lnTo>
                  <a:pt x="1176" y="1100"/>
                </a:lnTo>
                <a:lnTo>
                  <a:pt x="1174" y="1096"/>
                </a:lnTo>
                <a:lnTo>
                  <a:pt x="1174" y="1096"/>
                </a:lnTo>
                <a:lnTo>
                  <a:pt x="1172" y="1094"/>
                </a:lnTo>
                <a:lnTo>
                  <a:pt x="1172" y="1090"/>
                </a:lnTo>
                <a:lnTo>
                  <a:pt x="1174" y="1078"/>
                </a:lnTo>
                <a:lnTo>
                  <a:pt x="1176" y="1062"/>
                </a:lnTo>
                <a:lnTo>
                  <a:pt x="1180" y="1048"/>
                </a:lnTo>
                <a:lnTo>
                  <a:pt x="1180" y="1048"/>
                </a:lnTo>
                <a:lnTo>
                  <a:pt x="1182" y="1022"/>
                </a:lnTo>
                <a:lnTo>
                  <a:pt x="1184" y="1012"/>
                </a:lnTo>
                <a:lnTo>
                  <a:pt x="1182" y="1002"/>
                </a:lnTo>
                <a:lnTo>
                  <a:pt x="1182" y="1002"/>
                </a:lnTo>
                <a:lnTo>
                  <a:pt x="1182" y="996"/>
                </a:lnTo>
                <a:lnTo>
                  <a:pt x="1182" y="988"/>
                </a:lnTo>
                <a:lnTo>
                  <a:pt x="1188" y="970"/>
                </a:lnTo>
                <a:lnTo>
                  <a:pt x="1190" y="952"/>
                </a:lnTo>
                <a:lnTo>
                  <a:pt x="1190" y="944"/>
                </a:lnTo>
                <a:lnTo>
                  <a:pt x="1190" y="936"/>
                </a:lnTo>
                <a:lnTo>
                  <a:pt x="1190" y="936"/>
                </a:lnTo>
                <a:lnTo>
                  <a:pt x="1186" y="926"/>
                </a:lnTo>
                <a:lnTo>
                  <a:pt x="1184" y="914"/>
                </a:lnTo>
                <a:lnTo>
                  <a:pt x="1182" y="884"/>
                </a:lnTo>
                <a:lnTo>
                  <a:pt x="1180" y="856"/>
                </a:lnTo>
                <a:lnTo>
                  <a:pt x="1178" y="844"/>
                </a:lnTo>
                <a:lnTo>
                  <a:pt x="1176" y="834"/>
                </a:lnTo>
                <a:lnTo>
                  <a:pt x="1176" y="834"/>
                </a:lnTo>
                <a:lnTo>
                  <a:pt x="1172" y="820"/>
                </a:lnTo>
                <a:lnTo>
                  <a:pt x="1168" y="808"/>
                </a:lnTo>
                <a:lnTo>
                  <a:pt x="1166" y="802"/>
                </a:lnTo>
                <a:lnTo>
                  <a:pt x="1160" y="796"/>
                </a:lnTo>
                <a:lnTo>
                  <a:pt x="1152" y="788"/>
                </a:lnTo>
                <a:lnTo>
                  <a:pt x="1142" y="780"/>
                </a:lnTo>
                <a:lnTo>
                  <a:pt x="1142" y="780"/>
                </a:lnTo>
                <a:lnTo>
                  <a:pt x="1116" y="764"/>
                </a:lnTo>
                <a:lnTo>
                  <a:pt x="1092" y="752"/>
                </a:lnTo>
                <a:lnTo>
                  <a:pt x="1070" y="742"/>
                </a:lnTo>
                <a:lnTo>
                  <a:pt x="1052" y="734"/>
                </a:lnTo>
                <a:lnTo>
                  <a:pt x="1052" y="734"/>
                </a:lnTo>
                <a:lnTo>
                  <a:pt x="1030" y="722"/>
                </a:lnTo>
                <a:lnTo>
                  <a:pt x="1004" y="710"/>
                </a:lnTo>
                <a:lnTo>
                  <a:pt x="980" y="700"/>
                </a:lnTo>
                <a:lnTo>
                  <a:pt x="964" y="692"/>
                </a:lnTo>
                <a:lnTo>
                  <a:pt x="964" y="692"/>
                </a:lnTo>
                <a:lnTo>
                  <a:pt x="950" y="686"/>
                </a:lnTo>
                <a:lnTo>
                  <a:pt x="938" y="684"/>
                </a:lnTo>
                <a:lnTo>
                  <a:pt x="924" y="682"/>
                </a:lnTo>
                <a:lnTo>
                  <a:pt x="914" y="680"/>
                </a:lnTo>
                <a:lnTo>
                  <a:pt x="914" y="680"/>
                </a:lnTo>
                <a:lnTo>
                  <a:pt x="900" y="670"/>
                </a:lnTo>
                <a:lnTo>
                  <a:pt x="894" y="664"/>
                </a:lnTo>
                <a:lnTo>
                  <a:pt x="890" y="658"/>
                </a:lnTo>
                <a:lnTo>
                  <a:pt x="890" y="658"/>
                </a:lnTo>
                <a:lnTo>
                  <a:pt x="896" y="656"/>
                </a:lnTo>
                <a:lnTo>
                  <a:pt x="900" y="652"/>
                </a:lnTo>
                <a:lnTo>
                  <a:pt x="904" y="646"/>
                </a:lnTo>
                <a:lnTo>
                  <a:pt x="906" y="640"/>
                </a:lnTo>
                <a:lnTo>
                  <a:pt x="906" y="640"/>
                </a:lnTo>
                <a:lnTo>
                  <a:pt x="908" y="636"/>
                </a:lnTo>
                <a:lnTo>
                  <a:pt x="912" y="632"/>
                </a:lnTo>
                <a:lnTo>
                  <a:pt x="922" y="622"/>
                </a:lnTo>
                <a:lnTo>
                  <a:pt x="934" y="612"/>
                </a:lnTo>
                <a:lnTo>
                  <a:pt x="942" y="602"/>
                </a:lnTo>
                <a:lnTo>
                  <a:pt x="942" y="602"/>
                </a:lnTo>
                <a:lnTo>
                  <a:pt x="960" y="584"/>
                </a:lnTo>
                <a:lnTo>
                  <a:pt x="972" y="572"/>
                </a:lnTo>
                <a:lnTo>
                  <a:pt x="972" y="572"/>
                </a:lnTo>
                <a:lnTo>
                  <a:pt x="986" y="554"/>
                </a:lnTo>
                <a:lnTo>
                  <a:pt x="986" y="554"/>
                </a:lnTo>
                <a:lnTo>
                  <a:pt x="1002" y="592"/>
                </a:lnTo>
                <a:lnTo>
                  <a:pt x="1010" y="608"/>
                </a:lnTo>
                <a:lnTo>
                  <a:pt x="1018" y="622"/>
                </a:lnTo>
                <a:lnTo>
                  <a:pt x="1018" y="622"/>
                </a:lnTo>
                <a:lnTo>
                  <a:pt x="1024" y="632"/>
                </a:lnTo>
                <a:lnTo>
                  <a:pt x="1032" y="640"/>
                </a:lnTo>
                <a:lnTo>
                  <a:pt x="1042" y="646"/>
                </a:lnTo>
                <a:lnTo>
                  <a:pt x="1050" y="650"/>
                </a:lnTo>
                <a:lnTo>
                  <a:pt x="1064" y="654"/>
                </a:lnTo>
                <a:lnTo>
                  <a:pt x="1068" y="656"/>
                </a:lnTo>
                <a:lnTo>
                  <a:pt x="1068" y="656"/>
                </a:lnTo>
                <a:lnTo>
                  <a:pt x="1042" y="630"/>
                </a:lnTo>
                <a:lnTo>
                  <a:pt x="1042" y="630"/>
                </a:lnTo>
                <a:lnTo>
                  <a:pt x="1024" y="612"/>
                </a:lnTo>
                <a:lnTo>
                  <a:pt x="1010" y="590"/>
                </a:lnTo>
                <a:lnTo>
                  <a:pt x="998" y="568"/>
                </a:lnTo>
                <a:lnTo>
                  <a:pt x="990" y="548"/>
                </a:lnTo>
                <a:lnTo>
                  <a:pt x="990" y="548"/>
                </a:lnTo>
                <a:lnTo>
                  <a:pt x="996" y="538"/>
                </a:lnTo>
                <a:lnTo>
                  <a:pt x="998" y="530"/>
                </a:lnTo>
                <a:lnTo>
                  <a:pt x="998" y="530"/>
                </a:lnTo>
                <a:lnTo>
                  <a:pt x="1046" y="558"/>
                </a:lnTo>
                <a:lnTo>
                  <a:pt x="1082" y="578"/>
                </a:lnTo>
                <a:lnTo>
                  <a:pt x="1122" y="608"/>
                </a:lnTo>
                <a:lnTo>
                  <a:pt x="1122" y="608"/>
                </a:lnTo>
                <a:lnTo>
                  <a:pt x="1138" y="574"/>
                </a:lnTo>
                <a:lnTo>
                  <a:pt x="1138" y="574"/>
                </a:lnTo>
                <a:lnTo>
                  <a:pt x="1172" y="586"/>
                </a:lnTo>
                <a:lnTo>
                  <a:pt x="1208" y="594"/>
                </a:lnTo>
                <a:lnTo>
                  <a:pt x="1254" y="602"/>
                </a:lnTo>
                <a:lnTo>
                  <a:pt x="1254" y="602"/>
                </a:lnTo>
                <a:lnTo>
                  <a:pt x="1294" y="606"/>
                </a:lnTo>
                <a:lnTo>
                  <a:pt x="1322" y="608"/>
                </a:lnTo>
                <a:lnTo>
                  <a:pt x="1340" y="606"/>
                </a:lnTo>
                <a:lnTo>
                  <a:pt x="1344" y="606"/>
                </a:lnTo>
                <a:lnTo>
                  <a:pt x="1346" y="604"/>
                </a:lnTo>
                <a:lnTo>
                  <a:pt x="1346" y="604"/>
                </a:lnTo>
                <a:lnTo>
                  <a:pt x="1344" y="594"/>
                </a:lnTo>
                <a:lnTo>
                  <a:pt x="1338" y="578"/>
                </a:lnTo>
                <a:lnTo>
                  <a:pt x="1332" y="560"/>
                </a:lnTo>
                <a:lnTo>
                  <a:pt x="1328" y="544"/>
                </a:lnTo>
                <a:lnTo>
                  <a:pt x="1328" y="544"/>
                </a:lnTo>
                <a:lnTo>
                  <a:pt x="1322" y="514"/>
                </a:lnTo>
                <a:lnTo>
                  <a:pt x="1316" y="480"/>
                </a:lnTo>
                <a:lnTo>
                  <a:pt x="1316" y="480"/>
                </a:lnTo>
                <a:lnTo>
                  <a:pt x="1312" y="472"/>
                </a:lnTo>
                <a:lnTo>
                  <a:pt x="1308" y="464"/>
                </a:lnTo>
                <a:lnTo>
                  <a:pt x="1296" y="448"/>
                </a:lnTo>
                <a:lnTo>
                  <a:pt x="1284" y="436"/>
                </a:lnTo>
                <a:lnTo>
                  <a:pt x="1274" y="424"/>
                </a:lnTo>
                <a:lnTo>
                  <a:pt x="1274" y="424"/>
                </a:lnTo>
                <a:lnTo>
                  <a:pt x="1272" y="418"/>
                </a:lnTo>
                <a:lnTo>
                  <a:pt x="1266" y="414"/>
                </a:lnTo>
                <a:lnTo>
                  <a:pt x="1256" y="404"/>
                </a:lnTo>
                <a:lnTo>
                  <a:pt x="1244" y="396"/>
                </a:lnTo>
                <a:lnTo>
                  <a:pt x="1234" y="388"/>
                </a:lnTo>
                <a:lnTo>
                  <a:pt x="1234" y="388"/>
                </a:lnTo>
                <a:lnTo>
                  <a:pt x="1226" y="378"/>
                </a:lnTo>
                <a:lnTo>
                  <a:pt x="1220" y="368"/>
                </a:lnTo>
                <a:lnTo>
                  <a:pt x="1216" y="358"/>
                </a:lnTo>
                <a:lnTo>
                  <a:pt x="1214" y="348"/>
                </a:lnTo>
                <a:lnTo>
                  <a:pt x="1214" y="348"/>
                </a:lnTo>
                <a:lnTo>
                  <a:pt x="1210" y="334"/>
                </a:lnTo>
                <a:lnTo>
                  <a:pt x="1208" y="330"/>
                </a:lnTo>
                <a:lnTo>
                  <a:pt x="1208" y="330"/>
                </a:lnTo>
                <a:lnTo>
                  <a:pt x="1228" y="324"/>
                </a:lnTo>
                <a:lnTo>
                  <a:pt x="1246" y="316"/>
                </a:lnTo>
                <a:lnTo>
                  <a:pt x="1260" y="310"/>
                </a:lnTo>
                <a:lnTo>
                  <a:pt x="1260" y="310"/>
                </a:lnTo>
                <a:lnTo>
                  <a:pt x="1274" y="298"/>
                </a:lnTo>
                <a:lnTo>
                  <a:pt x="1290" y="280"/>
                </a:lnTo>
                <a:lnTo>
                  <a:pt x="1306" y="260"/>
                </a:lnTo>
                <a:lnTo>
                  <a:pt x="1322" y="242"/>
                </a:lnTo>
                <a:lnTo>
                  <a:pt x="1322" y="242"/>
                </a:lnTo>
                <a:lnTo>
                  <a:pt x="1344" y="210"/>
                </a:lnTo>
                <a:lnTo>
                  <a:pt x="1356" y="196"/>
                </a:lnTo>
                <a:lnTo>
                  <a:pt x="1366" y="182"/>
                </a:lnTo>
                <a:lnTo>
                  <a:pt x="1366" y="182"/>
                </a:lnTo>
                <a:lnTo>
                  <a:pt x="1376" y="166"/>
                </a:lnTo>
                <a:lnTo>
                  <a:pt x="1390" y="148"/>
                </a:lnTo>
                <a:lnTo>
                  <a:pt x="1408" y="126"/>
                </a:lnTo>
                <a:lnTo>
                  <a:pt x="1408" y="126"/>
                </a:lnTo>
                <a:lnTo>
                  <a:pt x="1408" y="124"/>
                </a:lnTo>
                <a:lnTo>
                  <a:pt x="1408" y="122"/>
                </a:lnTo>
                <a:lnTo>
                  <a:pt x="1404" y="116"/>
                </a:lnTo>
                <a:lnTo>
                  <a:pt x="1404" y="116"/>
                </a:lnTo>
                <a:lnTo>
                  <a:pt x="1386" y="96"/>
                </a:lnTo>
                <a:lnTo>
                  <a:pt x="1386" y="96"/>
                </a:lnTo>
                <a:lnTo>
                  <a:pt x="1402" y="66"/>
                </a:lnTo>
                <a:lnTo>
                  <a:pt x="1402" y="66"/>
                </a:lnTo>
                <a:lnTo>
                  <a:pt x="1406" y="50"/>
                </a:lnTo>
                <a:lnTo>
                  <a:pt x="1408" y="40"/>
                </a:lnTo>
                <a:lnTo>
                  <a:pt x="1408" y="40"/>
                </a:lnTo>
                <a:lnTo>
                  <a:pt x="1412" y="36"/>
                </a:lnTo>
                <a:lnTo>
                  <a:pt x="1414" y="32"/>
                </a:lnTo>
                <a:lnTo>
                  <a:pt x="1416" y="26"/>
                </a:lnTo>
                <a:lnTo>
                  <a:pt x="1416" y="26"/>
                </a:lnTo>
                <a:lnTo>
                  <a:pt x="1416" y="20"/>
                </a:lnTo>
                <a:lnTo>
                  <a:pt x="1414" y="14"/>
                </a:lnTo>
                <a:lnTo>
                  <a:pt x="1410" y="12"/>
                </a:lnTo>
                <a:lnTo>
                  <a:pt x="1406" y="12"/>
                </a:lnTo>
                <a:lnTo>
                  <a:pt x="1406" y="12"/>
                </a:lnTo>
                <a:close/>
                <a:moveTo>
                  <a:pt x="362" y="392"/>
                </a:moveTo>
                <a:lnTo>
                  <a:pt x="302" y="346"/>
                </a:lnTo>
                <a:lnTo>
                  <a:pt x="302" y="346"/>
                </a:lnTo>
                <a:lnTo>
                  <a:pt x="316" y="332"/>
                </a:lnTo>
                <a:lnTo>
                  <a:pt x="328" y="322"/>
                </a:lnTo>
                <a:lnTo>
                  <a:pt x="328" y="322"/>
                </a:lnTo>
                <a:lnTo>
                  <a:pt x="332" y="328"/>
                </a:lnTo>
                <a:lnTo>
                  <a:pt x="338" y="334"/>
                </a:lnTo>
                <a:lnTo>
                  <a:pt x="338" y="334"/>
                </a:lnTo>
                <a:lnTo>
                  <a:pt x="342" y="338"/>
                </a:lnTo>
                <a:lnTo>
                  <a:pt x="344" y="344"/>
                </a:lnTo>
                <a:lnTo>
                  <a:pt x="348" y="350"/>
                </a:lnTo>
                <a:lnTo>
                  <a:pt x="354" y="354"/>
                </a:lnTo>
                <a:lnTo>
                  <a:pt x="354" y="354"/>
                </a:lnTo>
                <a:lnTo>
                  <a:pt x="356" y="360"/>
                </a:lnTo>
                <a:lnTo>
                  <a:pt x="360" y="364"/>
                </a:lnTo>
                <a:lnTo>
                  <a:pt x="364" y="366"/>
                </a:lnTo>
                <a:lnTo>
                  <a:pt x="368" y="364"/>
                </a:lnTo>
                <a:lnTo>
                  <a:pt x="372" y="362"/>
                </a:lnTo>
                <a:lnTo>
                  <a:pt x="376" y="356"/>
                </a:lnTo>
                <a:lnTo>
                  <a:pt x="376" y="356"/>
                </a:lnTo>
                <a:lnTo>
                  <a:pt x="378" y="360"/>
                </a:lnTo>
                <a:lnTo>
                  <a:pt x="378" y="360"/>
                </a:lnTo>
                <a:lnTo>
                  <a:pt x="374" y="372"/>
                </a:lnTo>
                <a:lnTo>
                  <a:pt x="370" y="382"/>
                </a:lnTo>
                <a:lnTo>
                  <a:pt x="362" y="392"/>
                </a:lnTo>
                <a:lnTo>
                  <a:pt x="362" y="392"/>
                </a:lnTo>
                <a:close/>
              </a:path>
            </a:pathLst>
          </a:custGeom>
          <a:solidFill>
            <a:srgbClr val="E7001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8EB4E3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81768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 animBg="1"/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报告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2149</TotalTime>
  <Words>3635</Words>
  <Application>Microsoft Office PowerPoint</Application>
  <PresentationFormat>宽屏</PresentationFormat>
  <Paragraphs>444</Paragraphs>
  <Slides>32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Gill Sans</vt:lpstr>
      <vt:lpstr>Lato</vt:lpstr>
      <vt:lpstr>Open Sans Condensed</vt:lpstr>
      <vt:lpstr>方正兰亭黑_GBK</vt:lpstr>
      <vt:lpstr>华文黑体</vt:lpstr>
      <vt:lpstr>宋体</vt:lpstr>
      <vt:lpstr>微软雅黑</vt:lpstr>
      <vt:lpstr>造字工房形黑（非商用）粗体</vt:lpstr>
      <vt:lpstr>造字工房悦圆演示版常规体</vt:lpstr>
      <vt:lpstr>Agency FB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工作报告</dc:title>
  <dc:creator>第一PPT</dc:creator>
  <cp:keywords>www.1ppt.com</cp:keywords>
  <dc:description>www.1ppt.com</dc:description>
  <cp:lastModifiedBy>faith123</cp:lastModifiedBy>
  <cp:revision>41</cp:revision>
  <dcterms:created xsi:type="dcterms:W3CDTF">2016-12-21T06:58:49Z</dcterms:created>
  <dcterms:modified xsi:type="dcterms:W3CDTF">2019-09-21T02:35:38Z</dcterms:modified>
</cp:coreProperties>
</file>