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46" r:id="rId2"/>
    <p:sldId id="342" r:id="rId3"/>
    <p:sldId id="347" r:id="rId4"/>
    <p:sldId id="352" r:id="rId5"/>
    <p:sldId id="300" r:id="rId6"/>
    <p:sldId id="355" r:id="rId7"/>
    <p:sldId id="295" r:id="rId8"/>
    <p:sldId id="322" r:id="rId9"/>
    <p:sldId id="341" r:id="rId10"/>
    <p:sldId id="348" r:id="rId11"/>
    <p:sldId id="304" r:id="rId12"/>
    <p:sldId id="353" r:id="rId13"/>
    <p:sldId id="354" r:id="rId14"/>
    <p:sldId id="297" r:id="rId15"/>
    <p:sldId id="325" r:id="rId16"/>
    <p:sldId id="349" r:id="rId17"/>
    <p:sldId id="339" r:id="rId18"/>
    <p:sldId id="299" r:id="rId19"/>
    <p:sldId id="305" r:id="rId20"/>
    <p:sldId id="259" r:id="rId21"/>
    <p:sldId id="306" r:id="rId22"/>
    <p:sldId id="330" r:id="rId23"/>
    <p:sldId id="319" r:id="rId24"/>
    <p:sldId id="358" r:id="rId25"/>
    <p:sldId id="338" r:id="rId26"/>
    <p:sldId id="337" r:id="rId27"/>
    <p:sldId id="336" r:id="rId28"/>
    <p:sldId id="334" r:id="rId29"/>
    <p:sldId id="315" r:id="rId30"/>
    <p:sldId id="360"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guide id="7" orient="horz" pos="1195">
          <p15:clr>
            <a:srgbClr val="A4A3A4"/>
          </p15:clr>
        </p15:guide>
        <p15:guide id="8" orient="horz" pos="1841">
          <p15:clr>
            <a:srgbClr val="A4A3A4"/>
          </p15:clr>
        </p15:guide>
        <p15:guide id="9" pos="311">
          <p15:clr>
            <a:srgbClr val="A4A3A4"/>
          </p15:clr>
        </p15:guide>
        <p15:guide id="10" pos="3697">
          <p15:clr>
            <a:srgbClr val="A4A3A4"/>
          </p15:clr>
        </p15:guide>
        <p15:guide id="11" pos="2880">
          <p15:clr>
            <a:srgbClr val="A4A3A4"/>
          </p15:clr>
        </p15:guide>
        <p15:guide id="12" pos="22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FFFF"/>
    <a:srgbClr val="1971FF"/>
    <a:srgbClr val="F5F5F5"/>
    <a:srgbClr val="0052D6"/>
    <a:srgbClr val="0049C0"/>
    <a:srgbClr val="D26400"/>
    <a:srgbClr val="C7C7C7"/>
    <a:srgbClr val="E73325"/>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863" autoAdjust="0"/>
    <p:restoredTop sz="96361" autoAdjust="0"/>
  </p:normalViewPr>
  <p:slideViewPr>
    <p:cSldViewPr snapToGrid="0" showGuides="1">
      <p:cViewPr varScale="1">
        <p:scale>
          <a:sx n="116" d="100"/>
          <a:sy n="116" d="100"/>
        </p:scale>
        <p:origin x="120" y="96"/>
      </p:cViewPr>
      <p:guideLst>
        <p:guide orient="horz" pos="1593"/>
        <p:guide pos="415"/>
        <p:guide pos="4929"/>
        <p:guide pos="3840"/>
        <p:guide orient="horz" pos="2455"/>
        <p:guide pos="2978"/>
        <p:guide orient="horz" pos="1195"/>
        <p:guide orient="horz" pos="1841"/>
        <p:guide pos="311"/>
        <p:guide pos="3697"/>
        <p:guide pos="2880"/>
        <p:guide pos="2234"/>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image" Target="../media/image38.png"/></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solidFill>
                <a:schemeClr val="accent2"/>
              </a:solidFill>
              <a:round/>
            </a:ln>
            <a:effectLst>
              <a:outerShdw blurRad="279400" dist="139700" dir="2700000" algn="tl" rotWithShape="0">
                <a:schemeClr val="bg2">
                  <a:lumMod val="50000"/>
                  <a:alpha val="40000"/>
                </a:schemeClr>
              </a:outerShdw>
            </a:effectLst>
          </c:spPr>
          <c:marker>
            <c:symbol val="picture"/>
            <c:spPr>
              <a:blipFill>
                <a:blip xmlns:r="http://schemas.openxmlformats.org/officeDocument/2006/relationships" r:embed="rId1"/>
                <a:stretch>
                  <a:fillRect/>
                </a:stretch>
              </a:blipFill>
              <a:ln w="25400">
                <a:noFill/>
              </a:ln>
              <a:effectLst>
                <a:outerShdw blurRad="279400" dist="139700" dir="2700000" algn="tl" rotWithShape="0">
                  <a:schemeClr val="bg2">
                    <a:lumMod val="50000"/>
                    <a:alpha val="40000"/>
                  </a:schemeClr>
                </a:outerShdw>
              </a:effectLst>
            </c:spPr>
          </c:marker>
          <c:dPt>
            <c:idx val="0"/>
            <c:bubble3D val="0"/>
            <c:spPr>
              <a:ln w="19050" cap="rnd">
                <a:gradFill>
                  <a:gsLst>
                    <a:gs pos="23000">
                      <a:schemeClr val="accent2"/>
                    </a:gs>
                    <a:gs pos="100000">
                      <a:srgbClr val="1971FF"/>
                    </a:gs>
                  </a:gsLst>
                  <a:lin ang="5400000" scaled="0"/>
                </a:gradFill>
                <a:round/>
              </a:ln>
              <a:effectLst>
                <a:outerShdw blurRad="279400" dist="139700" dir="2700000" algn="tl" rotWithShape="0">
                  <a:schemeClr val="bg2">
                    <a:lumMod val="50000"/>
                    <a:alpha val="40000"/>
                  </a:schemeClr>
                </a:outerShdw>
              </a:effectLst>
            </c:spPr>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4.3</c:v>
                </c:pt>
                <c:pt idx="1">
                  <c:v>2.5</c:v>
                </c:pt>
                <c:pt idx="2">
                  <c:v>3.5</c:v>
                </c:pt>
                <c:pt idx="3">
                  <c:v>4.5</c:v>
                </c:pt>
                <c:pt idx="4">
                  <c:v>2.4</c:v>
                </c:pt>
                <c:pt idx="5">
                  <c:v>4.4000000000000004</c:v>
                </c:pt>
                <c:pt idx="6">
                  <c:v>1.8</c:v>
                </c:pt>
                <c:pt idx="7">
                  <c:v>2.8</c:v>
                </c:pt>
                <c:pt idx="8">
                  <c:v>2</c:v>
                </c:pt>
                <c:pt idx="9">
                  <c:v>2</c:v>
                </c:pt>
                <c:pt idx="10">
                  <c:v>3</c:v>
                </c:pt>
                <c:pt idx="11">
                  <c:v>5</c:v>
                </c:pt>
              </c:numCache>
            </c:numRef>
          </c:val>
          <c:smooth val="1"/>
        </c:ser>
        <c:dLbls>
          <c:showLegendKey val="0"/>
          <c:showVal val="0"/>
          <c:showCatName val="0"/>
          <c:showSerName val="0"/>
          <c:showPercent val="0"/>
          <c:showBubbleSize val="0"/>
        </c:dLbls>
        <c:marker val="1"/>
        <c:smooth val="0"/>
        <c:axId val="1717819728"/>
        <c:axId val="1717841488"/>
      </c:lineChart>
      <c:catAx>
        <c:axId val="171781972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1717841488"/>
        <c:crosses val="autoZero"/>
        <c:auto val="1"/>
        <c:lblAlgn val="ctr"/>
        <c:lblOffset val="100"/>
        <c:tickMarkSkip val="2"/>
        <c:noMultiLvlLbl val="0"/>
      </c:catAx>
      <c:valAx>
        <c:axId val="1717841488"/>
        <c:scaling>
          <c:orientation val="minMax"/>
        </c:scaling>
        <c:delete val="0"/>
        <c:axPos val="l"/>
        <c:majorGridlines>
          <c:spPr>
            <a:ln w="6350"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17178197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1887047089938"/>
          <c:y val="3.7967935903920107E-2"/>
          <c:w val="0.86894175755236991"/>
          <c:h val="0.96203206409607989"/>
        </c:manualLayout>
      </c:layout>
      <c:barChart>
        <c:barDir val="bar"/>
        <c:grouping val="stacked"/>
        <c:varyColors val="0"/>
        <c:ser>
          <c:idx val="0"/>
          <c:order val="0"/>
          <c:tx>
            <c:strRef>
              <c:f>Sheet1!$B$1</c:f>
              <c:strCache>
                <c:ptCount val="1"/>
                <c:pt idx="0">
                  <c:v>系列 1</c:v>
                </c:pt>
              </c:strCache>
            </c:strRef>
          </c:tx>
          <c:spPr>
            <a:solidFill>
              <a:schemeClr val="accent1"/>
            </a:solidFill>
            <a:ln>
              <a:noFill/>
            </a:ln>
            <a:effectLst>
              <a:outerShdw blurRad="279400" dist="139700" dir="2700000" algn="tl" rotWithShape="0">
                <a:schemeClr val="bg2">
                  <a:lumMod val="50000"/>
                  <a:alpha val="40000"/>
                </a:schemeClr>
              </a:outerShdw>
            </a:effectLst>
          </c:spPr>
          <c:invertIfNegative val="0"/>
          <c:dPt>
            <c:idx val="0"/>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1"/>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2"/>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3"/>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4"/>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5"/>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标题</c:v>
                </c:pt>
                <c:pt idx="1">
                  <c:v>标题</c:v>
                </c:pt>
                <c:pt idx="2">
                  <c:v>标题</c:v>
                </c:pt>
                <c:pt idx="3">
                  <c:v>标题</c:v>
                </c:pt>
                <c:pt idx="4">
                  <c:v>标题</c:v>
                </c:pt>
                <c:pt idx="5">
                  <c:v>标题</c:v>
                </c:pt>
              </c:strCache>
            </c:strRef>
          </c:cat>
          <c:val>
            <c:numRef>
              <c:f>Sheet1!$B$2:$B$7</c:f>
              <c:numCache>
                <c:formatCode>General</c:formatCode>
                <c:ptCount val="6"/>
                <c:pt idx="0">
                  <c:v>1</c:v>
                </c:pt>
                <c:pt idx="1">
                  <c:v>1.5</c:v>
                </c:pt>
                <c:pt idx="2">
                  <c:v>1.8</c:v>
                </c:pt>
                <c:pt idx="3">
                  <c:v>2.5</c:v>
                </c:pt>
                <c:pt idx="4">
                  <c:v>3.5</c:v>
                </c:pt>
                <c:pt idx="5">
                  <c:v>4.3</c:v>
                </c:pt>
              </c:numCache>
            </c:numRef>
          </c:val>
        </c:ser>
        <c:ser>
          <c:idx val="1"/>
          <c:order val="1"/>
          <c:tx>
            <c:strRef>
              <c:f>Sheet1!$C$1</c:f>
              <c:strCache>
                <c:ptCount val="1"/>
                <c:pt idx="0">
                  <c:v>列1</c:v>
                </c:pt>
              </c:strCache>
            </c:strRef>
          </c:tx>
          <c:spPr>
            <a:gradFill>
              <a:gsLst>
                <a:gs pos="0">
                  <a:schemeClr val="bg1"/>
                </a:gs>
                <a:gs pos="36000">
                  <a:schemeClr val="bg1"/>
                </a:gs>
                <a:gs pos="100000">
                  <a:schemeClr val="bg1">
                    <a:lumMod val="85000"/>
                  </a:schemeClr>
                </a:gs>
              </a:gsLst>
              <a:lin ang="13500000" scaled="1"/>
            </a:gradFill>
            <a:ln>
              <a:noFill/>
            </a:ln>
            <a:effectLst>
              <a:outerShdw blurRad="279400" dist="139700" dir="2700000" algn="tl" rotWithShape="0">
                <a:schemeClr val="bg2">
                  <a:lumMod val="50000"/>
                  <a:alpha val="40000"/>
                </a:schemeClr>
              </a:outerShdw>
            </a:effectLst>
          </c:spPr>
          <c:invertIfNegative val="0"/>
          <c:cat>
            <c:strRef>
              <c:f>Sheet1!$A$2:$A$7</c:f>
              <c:strCache>
                <c:ptCount val="6"/>
                <c:pt idx="0">
                  <c:v>标题</c:v>
                </c:pt>
                <c:pt idx="1">
                  <c:v>标题</c:v>
                </c:pt>
                <c:pt idx="2">
                  <c:v>标题</c:v>
                </c:pt>
                <c:pt idx="3">
                  <c:v>标题</c:v>
                </c:pt>
                <c:pt idx="4">
                  <c:v>标题</c:v>
                </c:pt>
                <c:pt idx="5">
                  <c:v>标题</c:v>
                </c:pt>
              </c:strCache>
            </c:strRef>
          </c:cat>
          <c:val>
            <c:numRef>
              <c:f>Sheet1!$C$2:$C$7</c:f>
              <c:numCache>
                <c:formatCode>General</c:formatCode>
                <c:ptCount val="6"/>
                <c:pt idx="0">
                  <c:v>4</c:v>
                </c:pt>
                <c:pt idx="1">
                  <c:v>3.5</c:v>
                </c:pt>
                <c:pt idx="2">
                  <c:v>3.2</c:v>
                </c:pt>
                <c:pt idx="3">
                  <c:v>2.5</c:v>
                </c:pt>
                <c:pt idx="4">
                  <c:v>1.5</c:v>
                </c:pt>
                <c:pt idx="5">
                  <c:v>0.7</c:v>
                </c:pt>
              </c:numCache>
            </c:numRef>
          </c:val>
        </c:ser>
        <c:dLbls>
          <c:showLegendKey val="0"/>
          <c:showVal val="0"/>
          <c:showCatName val="0"/>
          <c:showSerName val="0"/>
          <c:showPercent val="0"/>
          <c:showBubbleSize val="0"/>
        </c:dLbls>
        <c:gapWidth val="182"/>
        <c:overlap val="100"/>
        <c:axId val="1738605680"/>
        <c:axId val="1738595888"/>
      </c:barChart>
      <c:catAx>
        <c:axId val="173860568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bg1">
                    <a:lumMod val="50000"/>
                  </a:schemeClr>
                </a:solidFill>
                <a:latin typeface="+mn-lt"/>
                <a:ea typeface="+mn-ea"/>
                <a:cs typeface="+mn-cs"/>
              </a:defRPr>
            </a:pPr>
            <a:endParaRPr lang="zh-CN"/>
          </a:p>
        </c:txPr>
        <c:crossAx val="1738595888"/>
        <c:crosses val="autoZero"/>
        <c:auto val="1"/>
        <c:lblAlgn val="ctr"/>
        <c:lblOffset val="100"/>
        <c:noMultiLvlLbl val="0"/>
      </c:catAx>
      <c:valAx>
        <c:axId val="1738595888"/>
        <c:scaling>
          <c:orientation val="minMax"/>
          <c:max val="5"/>
        </c:scaling>
        <c:delete val="1"/>
        <c:axPos val="b"/>
        <c:numFmt formatCode="General" sourceLinked="1"/>
        <c:majorTickMark val="none"/>
        <c:minorTickMark val="none"/>
        <c:tickLblPos val="nextTo"/>
        <c:crossAx val="1738605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2019/6/11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2627570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3805686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3</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32133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440429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4056913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1589436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8</a:t>
            </a:fld>
            <a:endParaRPr lang="zh-CN" altLang="en-US"/>
          </a:p>
        </p:txBody>
      </p:sp>
    </p:spTree>
    <p:extLst>
      <p:ext uri="{BB962C8B-B14F-4D97-AF65-F5344CB8AC3E}">
        <p14:creationId xmlns:p14="http://schemas.microsoft.com/office/powerpoint/2010/main" val="144999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9</a:t>
            </a:fld>
            <a:endParaRPr lang="zh-CN" altLang="en-US"/>
          </a:p>
        </p:txBody>
      </p:sp>
    </p:spTree>
    <p:extLst>
      <p:ext uri="{BB962C8B-B14F-4D97-AF65-F5344CB8AC3E}">
        <p14:creationId xmlns:p14="http://schemas.microsoft.com/office/powerpoint/2010/main" val="429400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10</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1175691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2628849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234734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4109389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1819669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16</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17</a:t>
            </a:fld>
            <a:endParaRPr lang="zh-CN" altLang="en-US"/>
          </a:p>
        </p:txBody>
      </p:sp>
    </p:spTree>
    <p:extLst>
      <p:ext uri="{BB962C8B-B14F-4D97-AF65-F5344CB8AC3E}">
        <p14:creationId xmlns:p14="http://schemas.microsoft.com/office/powerpoint/2010/main" val="2527108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1410490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1977193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2924573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3178188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2195753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23</a:t>
            </a:fld>
            <a:endParaRPr lang="zh-CN" altLang="en-US"/>
          </a:p>
        </p:txBody>
      </p:sp>
    </p:spTree>
    <p:extLst>
      <p:ext uri="{BB962C8B-B14F-4D97-AF65-F5344CB8AC3E}">
        <p14:creationId xmlns:p14="http://schemas.microsoft.com/office/powerpoint/2010/main" val="1843627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24</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25</a:t>
            </a:fld>
            <a:endParaRPr lang="zh-CN" altLang="en-US"/>
          </a:p>
        </p:txBody>
      </p:sp>
    </p:spTree>
    <p:extLst>
      <p:ext uri="{BB962C8B-B14F-4D97-AF65-F5344CB8AC3E}">
        <p14:creationId xmlns:p14="http://schemas.microsoft.com/office/powerpoint/2010/main" val="3514789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26</a:t>
            </a:fld>
            <a:endParaRPr lang="zh-CN" altLang="en-US"/>
          </a:p>
        </p:txBody>
      </p:sp>
    </p:spTree>
    <p:extLst>
      <p:ext uri="{BB962C8B-B14F-4D97-AF65-F5344CB8AC3E}">
        <p14:creationId xmlns:p14="http://schemas.microsoft.com/office/powerpoint/2010/main" val="2063906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803673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69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604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833684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
        <p:nvSpPr>
          <p:cNvPr id="7" name="矩形 6"/>
          <p:cNvSpPr/>
          <p:nvPr userDrawn="1"/>
        </p:nvSpPr>
        <p:spPr>
          <a:xfrm>
            <a:off x="5856348" y="416798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141602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FDEB585-BD6D-40B4-9289-F7BDFE11B042}" type="datetimeFigureOut">
              <a:rPr lang="zh-CN" altLang="en-US" smtClean="0"/>
              <a:t>2019/6/11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2D246F-CE9B-422B-80A5-1DD455BA3280}" type="slidenum">
              <a:rPr lang="zh-CN" altLang="en-US" smtClean="0"/>
              <a:t>‹#›</a:t>
            </a:fld>
            <a:endParaRPr lang="zh-CN" altLang="en-US"/>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General Slide">
    <p:spTree>
      <p:nvGrpSpPr>
        <p:cNvPr id="1" name="Shape 14"/>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108" name="Shape 108"/>
          <p:cNvSpPr>
            <a:spLocks noGrp="1"/>
          </p:cNvSpPr>
          <p:nvPr>
            <p:ph type="sldNum" sz="quarter" idx="2"/>
          </p:nvPr>
        </p:nvSpPr>
        <p:spPr>
          <a:prstGeom prst="rect">
            <a:avLst/>
          </a:prstGeom>
        </p:spPr>
        <p:txBody>
          <a:bodyPr/>
          <a:lstStyle/>
          <a:p>
            <a:fld id="{86CB4B4D-7CA3-9044-876B-883B54F8677D}" type="slidenum">
              <a:t>‹#›</a:t>
            </a:fld>
            <a:endParaRPr/>
          </a:p>
        </p:txBody>
      </p:sp>
    </p:spTree>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extLst>
              <a:ext uri="{BEBA8EAE-BF5A-486C-A8C5-ECC9F3942E4B}">
                <a14:imgProps xmlns:a14="http://schemas.microsoft.com/office/drawing/2010/main">
                  <a14:imgLayer r:embed="rId19">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C355E32A-23E1-40B3-B434-148655B1CBE9}" type="datetimeFigureOut">
              <a:rPr lang="zh-CN" altLang="en-US" smtClean="0"/>
              <a:t>2019/6/11</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0" r:id="rId10"/>
    <p:sldLayoutId id="2147483658" r:id="rId11"/>
    <p:sldLayoutId id="2147483659" r:id="rId12"/>
    <p:sldLayoutId id="2147483663" r:id="rId13"/>
    <p:sldLayoutId id="2147483666" r:id="rId14"/>
    <p:sldLayoutId id="2147483668" r:id="rId15"/>
    <p:sldLayoutId id="2147483669"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4.jpeg"/><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9.jpe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grayscl/>
          </a:blip>
          <a:srcRect/>
          <a:stretch>
            <a:fillRect/>
          </a:stretch>
        </a:blipFill>
        <a:effectLst/>
      </p:bgPr>
    </p:bg>
    <p:spTree>
      <p:nvGrpSpPr>
        <p:cNvPr id="1" name=""/>
        <p:cNvGrpSpPr/>
        <p:nvPr/>
      </p:nvGrpSpPr>
      <p:grpSpPr>
        <a:xfrm>
          <a:off x="0" y="0"/>
          <a:ext cx="0" cy="0"/>
          <a:chOff x="0" y="0"/>
          <a:chExt cx="0" cy="0"/>
        </a:xfrm>
      </p:grpSpPr>
      <p:sp>
        <p:nvSpPr>
          <p:cNvPr id="108" name="圆角矩形 107"/>
          <p:cNvSpPr/>
          <p:nvPr/>
        </p:nvSpPr>
        <p:spPr>
          <a:xfrm>
            <a:off x="1884400" y="1248517"/>
            <a:ext cx="944122" cy="447598"/>
          </a:xfrm>
          <a:prstGeom prst="roundRect">
            <a:avLst>
              <a:gd name="adj" fmla="val 15229"/>
            </a:avLst>
          </a:prstGeom>
          <a:solidFill>
            <a:schemeClr val="accent1"/>
          </a:soli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1948204" y="2464545"/>
            <a:ext cx="479260" cy="45121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060872" y="1757989"/>
            <a:ext cx="4411291" cy="584775"/>
          </a:xfrm>
          <a:prstGeom prst="rect">
            <a:avLst/>
          </a:prstGeom>
          <a:noFill/>
        </p:spPr>
        <p:txBody>
          <a:bodyPr wrap="square" rtlCol="0">
            <a:spAutoFit/>
          </a:bodyPr>
          <a:lstStyle/>
          <a:p>
            <a:r>
              <a:rPr lang="zh-CN" altLang="en-US" sz="3200" b="1" dirty="0">
                <a:latin typeface="+mj-ea"/>
                <a:ea typeface="+mj-ea"/>
              </a:rPr>
              <a:t>旅游产品推广</a:t>
            </a:r>
            <a:r>
              <a:rPr lang="en-US" altLang="zh-CN" sz="3200" b="1" dirty="0" err="1">
                <a:latin typeface="+mj-ea"/>
                <a:ea typeface="+mj-ea"/>
              </a:rPr>
              <a:t>ppt</a:t>
            </a:r>
            <a:r>
              <a:rPr lang="zh-CN" altLang="en-US" sz="3200" b="1" dirty="0">
                <a:latin typeface="+mj-ea"/>
                <a:ea typeface="+mj-ea"/>
              </a:rPr>
              <a:t>模板</a:t>
            </a:r>
          </a:p>
        </p:txBody>
      </p:sp>
      <p:sp>
        <p:nvSpPr>
          <p:cNvPr id="89" name="圆角矩形 88"/>
          <p:cNvSpPr/>
          <p:nvPr/>
        </p:nvSpPr>
        <p:spPr>
          <a:xfrm>
            <a:off x="739300" y="446419"/>
            <a:ext cx="451632" cy="409118"/>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588321" y="1528588"/>
            <a:ext cx="1085700" cy="1110848"/>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49"/>
          <p:cNvSpPr txBox="1"/>
          <p:nvPr/>
        </p:nvSpPr>
        <p:spPr>
          <a:xfrm>
            <a:off x="4085984" y="2915763"/>
            <a:ext cx="3079056"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dirty="0" smtClean="0">
                <a:solidFill>
                  <a:schemeClr val="tx1">
                    <a:lumMod val="65000"/>
                    <a:lumOff val="35000"/>
                  </a:schemeClr>
                </a:solidFill>
                <a:latin typeface="+mj-ea"/>
                <a:ea typeface="+mj-ea"/>
              </a:rPr>
              <a:t>BUSINES  POWERPOINT  WORK</a:t>
            </a:r>
            <a:endParaRPr lang="en-US" altLang="zh-CN" sz="1100" dirty="0">
              <a:solidFill>
                <a:schemeClr val="tx1">
                  <a:lumMod val="65000"/>
                  <a:lumOff val="35000"/>
                </a:schemeClr>
              </a:solidFill>
              <a:latin typeface="+mj-ea"/>
              <a:ea typeface="+mj-ea"/>
            </a:endParaRPr>
          </a:p>
        </p:txBody>
      </p:sp>
      <p:sp>
        <p:nvSpPr>
          <p:cNvPr id="118" name="Shape 280"/>
          <p:cNvSpPr/>
          <p:nvPr/>
        </p:nvSpPr>
        <p:spPr>
          <a:xfrm>
            <a:off x="4198468" y="3332335"/>
            <a:ext cx="504056" cy="138499"/>
          </a:xfrm>
          <a:prstGeom prst="rect">
            <a:avLst/>
          </a:prstGeom>
          <a:noFill/>
          <a:ln w="12700" cap="flat">
            <a:noFill/>
            <a:miter lim="400000"/>
          </a:ln>
          <a:effectLst/>
          <a:extLst>
            <a:ext uri="{C572A759-6A51-4108-AA02-DFA0A04FC94B}">
              <ma14:wrappingTextBoxFlag xmlns:lc="http://schemas.openxmlformats.org/drawingml/2006/lockedCanvas" xmlns:ma14="http://schemas.microsoft.com/office/mac/drawingml/2011/main" xmln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060872" y="2498969"/>
            <a:ext cx="4071006" cy="290610"/>
          </a:xfrm>
          <a:prstGeom prst="roundRect">
            <a:avLst/>
          </a:prstGeom>
          <a:gradFill>
            <a:gsLst>
              <a:gs pos="18000">
                <a:schemeClr val="accent1"/>
              </a:gs>
              <a:gs pos="96000">
                <a:schemeClr val="accent1"/>
              </a:gs>
            </a:gsLst>
            <a:lin ang="13500000" scaled="1"/>
          </a:gradFill>
          <a:ln w="15875">
            <a:solidFill>
              <a:schemeClr val="bg1"/>
            </a:solidFill>
          </a:ln>
          <a:effectLst>
            <a:outerShdw blurRad="177800" dist="1397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圆角矩形 19"/>
          <p:cNvSpPr/>
          <p:nvPr/>
        </p:nvSpPr>
        <p:spPr>
          <a:xfrm>
            <a:off x="353493" y="2354279"/>
            <a:ext cx="581980" cy="582228"/>
          </a:xfrm>
          <a:prstGeom prst="roundRect">
            <a:avLst>
              <a:gd name="adj" fmla="val 21816"/>
            </a:avLst>
          </a:prstGeom>
          <a:solidFill>
            <a:schemeClr val="accent1"/>
          </a:soli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399868" y="305469"/>
            <a:ext cx="748190" cy="674114"/>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134769" y="844062"/>
            <a:ext cx="1275046" cy="1273414"/>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84000" y="191699"/>
            <a:ext cx="274388" cy="271246"/>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367306" y="2121797"/>
            <a:ext cx="548776" cy="542492"/>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9" name="TextBox 78"/>
          <p:cNvSpPr txBox="1"/>
          <p:nvPr/>
        </p:nvSpPr>
        <p:spPr>
          <a:xfrm>
            <a:off x="1247102" y="1170181"/>
            <a:ext cx="1360106" cy="545134"/>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4400" dirty="0" smtClean="0">
                <a:solidFill>
                  <a:schemeClr val="tx1">
                    <a:lumMod val="75000"/>
                    <a:lumOff val="25000"/>
                  </a:schemeClr>
                </a:solidFill>
                <a:latin typeface="Agency FB" panose="020B0503020202020204" pitchFamily="34" charset="0"/>
              </a:rPr>
              <a:t>LOGO</a:t>
            </a:r>
            <a:endParaRPr lang="zh-CN" altLang="en-US" sz="4400" dirty="0">
              <a:solidFill>
                <a:schemeClr val="tx1">
                  <a:lumMod val="75000"/>
                  <a:lumOff val="25000"/>
                </a:schemeClr>
              </a:solidFill>
              <a:latin typeface="Agency FB" panose="020B0503020202020204" pitchFamily="34" charset="0"/>
            </a:endParaRPr>
          </a:p>
        </p:txBody>
      </p:sp>
      <p:grpSp>
        <p:nvGrpSpPr>
          <p:cNvPr id="57" name="组合 56"/>
          <p:cNvGrpSpPr/>
          <p:nvPr/>
        </p:nvGrpSpPr>
        <p:grpSpPr>
          <a:xfrm>
            <a:off x="7470846" y="81842"/>
            <a:ext cx="1322064" cy="245678"/>
            <a:chOff x="6400954" y="1417091"/>
            <a:chExt cx="1644764" cy="305644"/>
          </a:xfrm>
        </p:grpSpPr>
        <p:grpSp>
          <p:nvGrpSpPr>
            <p:cNvPr id="58" name="组合 57"/>
            <p:cNvGrpSpPr/>
            <p:nvPr/>
          </p:nvGrpSpPr>
          <p:grpSpPr>
            <a:xfrm>
              <a:off x="7297674" y="1417091"/>
              <a:ext cx="305647" cy="305644"/>
              <a:chOff x="5196486" y="5946187"/>
              <a:chExt cx="305647" cy="305644"/>
            </a:xfrm>
          </p:grpSpPr>
          <p:grpSp>
            <p:nvGrpSpPr>
              <p:cNvPr id="92" name="组合 91"/>
              <p:cNvGrpSpPr/>
              <p:nvPr/>
            </p:nvGrpSpPr>
            <p:grpSpPr>
              <a:xfrm>
                <a:off x="5196486" y="5946187"/>
                <a:ext cx="305647" cy="305644"/>
                <a:chOff x="1517330" y="1125257"/>
                <a:chExt cx="2204282" cy="2204282"/>
              </a:xfrm>
            </p:grpSpPr>
            <p:sp>
              <p:nvSpPr>
                <p:cNvPr id="95" name="椭圆 9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6" name="椭圆 9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94"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59" name="组合 58"/>
            <p:cNvGrpSpPr/>
            <p:nvPr/>
          </p:nvGrpSpPr>
          <p:grpSpPr>
            <a:xfrm>
              <a:off x="7740071" y="1417091"/>
              <a:ext cx="305647" cy="305644"/>
              <a:chOff x="5638883" y="5946187"/>
              <a:chExt cx="305647" cy="305644"/>
            </a:xfrm>
          </p:grpSpPr>
          <p:grpSp>
            <p:nvGrpSpPr>
              <p:cNvPr id="83" name="组合 82"/>
              <p:cNvGrpSpPr/>
              <p:nvPr/>
            </p:nvGrpSpPr>
            <p:grpSpPr>
              <a:xfrm>
                <a:off x="5638883" y="5946187"/>
                <a:ext cx="305647" cy="305644"/>
                <a:chOff x="1517330" y="1125257"/>
                <a:chExt cx="2204282" cy="2204282"/>
              </a:xfrm>
            </p:grpSpPr>
            <p:sp>
              <p:nvSpPr>
                <p:cNvPr id="88" name="椭圆 87"/>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1" name="椭圆 90"/>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6"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0" name="组合 59"/>
            <p:cNvGrpSpPr/>
            <p:nvPr/>
          </p:nvGrpSpPr>
          <p:grpSpPr>
            <a:xfrm>
              <a:off x="6400954" y="1417091"/>
              <a:ext cx="305647" cy="305644"/>
              <a:chOff x="4299766" y="5946187"/>
              <a:chExt cx="305647" cy="305644"/>
            </a:xfrm>
          </p:grpSpPr>
          <p:grpSp>
            <p:nvGrpSpPr>
              <p:cNvPr id="78" name="组合 77"/>
              <p:cNvGrpSpPr/>
              <p:nvPr/>
            </p:nvGrpSpPr>
            <p:grpSpPr>
              <a:xfrm>
                <a:off x="4299766" y="5946187"/>
                <a:ext cx="305647" cy="305644"/>
                <a:chOff x="1517330" y="1125257"/>
                <a:chExt cx="2204282" cy="2204282"/>
              </a:xfrm>
            </p:grpSpPr>
            <p:sp>
              <p:nvSpPr>
                <p:cNvPr id="81" name="椭圆 80"/>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82" name="椭圆 81"/>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0"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3" name="组合 62"/>
            <p:cNvGrpSpPr/>
            <p:nvPr/>
          </p:nvGrpSpPr>
          <p:grpSpPr>
            <a:xfrm>
              <a:off x="6841578" y="1417091"/>
              <a:ext cx="305647" cy="305644"/>
              <a:chOff x="4740390" y="5946187"/>
              <a:chExt cx="305647" cy="305644"/>
            </a:xfrm>
          </p:grpSpPr>
          <p:grpSp>
            <p:nvGrpSpPr>
              <p:cNvPr id="72" name="组合 71"/>
              <p:cNvGrpSpPr/>
              <p:nvPr/>
            </p:nvGrpSpPr>
            <p:grpSpPr>
              <a:xfrm>
                <a:off x="4740390" y="5946187"/>
                <a:ext cx="305647" cy="305644"/>
                <a:chOff x="1517330" y="1125257"/>
                <a:chExt cx="2204282" cy="2204282"/>
              </a:xfrm>
            </p:grpSpPr>
            <p:sp>
              <p:nvSpPr>
                <p:cNvPr id="75" name="椭圆 7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74"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287425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111"/>
                                        </p:tgtEl>
                                        <p:attrNameLst>
                                          <p:attrName>style.visibility</p:attrName>
                                        </p:attrNameLst>
                                      </p:cBhvr>
                                      <p:to>
                                        <p:strVal val="visible"/>
                                      </p:to>
                                    </p:set>
                                    <p:animEffect transition="in" filter="fade">
                                      <p:cBhvr>
                                        <p:cTn id="56" dur="500"/>
                                        <p:tgtEl>
                                          <p:spTgt spid="111"/>
                                        </p:tgtEl>
                                      </p:cBhvr>
                                    </p:animEffect>
                                  </p:childTnLst>
                                </p:cTn>
                              </p:par>
                            </p:childTnLst>
                          </p:cTn>
                        </p:par>
                        <p:par>
                          <p:cTn id="57" fill="hold">
                            <p:stCondLst>
                              <p:cond delay="1700"/>
                            </p:stCondLst>
                            <p:childTnLst>
                              <p:par>
                                <p:cTn id="58" presetID="10" presetClass="entr" presetSubtype="0"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iterate type="lt">
                                    <p:tmPct val="10000"/>
                                  </p:iterate>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65" dur="750" spd="-100000" fill="hold"/>
                                        <p:tgtEl>
                                          <p:spTgt spid="87"/>
                                        </p:tgtEl>
                                        <p:attrNameLst>
                                          <p:attrName>ppt_x</p:attrName>
                                          <p:attrName>ppt_y</p:attrName>
                                        </p:attrNameLst>
                                      </p:cBhvr>
                                      <p:rCtr x="0" y="-9352"/>
                                    </p:animMotion>
                                  </p:childTnLst>
                                </p:cTn>
                              </p:par>
                              <p:par>
                                <p:cTn id="66"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67" dur="750" fill="hold"/>
                                        <p:tgtEl>
                                          <p:spTgt spid="87"/>
                                        </p:tgtEl>
                                        <p:attrNameLst>
                                          <p:attrName>ppt_x</p:attrName>
                                          <p:attrName>ppt_y</p:attrName>
                                        </p:attrNameLst>
                                      </p:cBhvr>
                                      <p:rCtr x="0" y="-1921"/>
                                    </p:animMotion>
                                  </p:childTnLst>
                                </p:cTn>
                              </p:par>
                              <p:par>
                                <p:cTn id="68" presetID="42" presetClass="entr" presetSubtype="0" fill="hold" nodeType="withEffect">
                                  <p:stCondLst>
                                    <p:cond delay="75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par>
                          <p:cTn id="73" fill="hold">
                            <p:stCondLst>
                              <p:cond delay="3950"/>
                            </p:stCondLst>
                            <p:childTnLst>
                              <p:par>
                                <p:cTn id="74" presetID="10"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childTnLst>
                          </p:cTn>
                        </p:par>
                        <p:par>
                          <p:cTn id="77" fill="hold">
                            <p:stCondLst>
                              <p:cond delay="4450"/>
                            </p:stCondLst>
                            <p:childTnLst>
                              <p:par>
                                <p:cTn id="78" presetID="10" presetClass="entr" presetSubtype="0" fill="hold" grpId="0"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500"/>
                                        <p:tgtEl>
                                          <p:spTgt spid="9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8"/>
                                        </p:tgtEl>
                                        <p:attrNameLst>
                                          <p:attrName>style.visibility</p:attrName>
                                        </p:attrNameLst>
                                      </p:cBhvr>
                                      <p:to>
                                        <p:strVal val="visible"/>
                                      </p:to>
                                    </p:set>
                                    <p:animEffect transition="in" filter="wipe(left)">
                                      <p:cBhvr>
                                        <p:cTn id="8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97" grpId="0"/>
      <p:bldP spid="118" grpId="0"/>
      <p:bldP spid="13" grpId="0" animBg="1"/>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84" grpId="0" animBg="1"/>
      <p:bldP spid="84" grpId="1" animBg="1"/>
      <p:bldP spid="84"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05214" y="1392661"/>
            <a:ext cx="2376264" cy="312048"/>
            <a:chOff x="5305214" y="1392661"/>
            <a:chExt cx="2376264" cy="312048"/>
          </a:xfrm>
        </p:grpSpPr>
        <p:sp>
          <p:nvSpPr>
            <p:cNvPr id="54" name="圆角矩形 53"/>
            <p:cNvSpPr/>
            <p:nvPr/>
          </p:nvSpPr>
          <p:spPr>
            <a:xfrm>
              <a:off x="5305214" y="139266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TextBox 19"/>
            <p:cNvSpPr txBox="1"/>
            <p:nvPr/>
          </p:nvSpPr>
          <p:spPr>
            <a:xfrm>
              <a:off x="5684686" y="141319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3" name="组合 2"/>
          <p:cNvGrpSpPr/>
          <p:nvPr/>
        </p:nvGrpSpPr>
        <p:grpSpPr>
          <a:xfrm>
            <a:off x="4747369" y="1388050"/>
            <a:ext cx="448592" cy="338554"/>
            <a:chOff x="4747369" y="1388050"/>
            <a:chExt cx="448592" cy="338554"/>
          </a:xfrm>
        </p:grpSpPr>
        <p:sp>
          <p:nvSpPr>
            <p:cNvPr id="50" name="圆角矩形 49"/>
            <p:cNvSpPr/>
            <p:nvPr/>
          </p:nvSpPr>
          <p:spPr>
            <a:xfrm>
              <a:off x="4756955" y="139266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76"/>
            <p:cNvSpPr txBox="1"/>
            <p:nvPr/>
          </p:nvSpPr>
          <p:spPr>
            <a:xfrm>
              <a:off x="4747369" y="138805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9" name="组合 8"/>
          <p:cNvGrpSpPr/>
          <p:nvPr/>
        </p:nvGrpSpPr>
        <p:grpSpPr>
          <a:xfrm>
            <a:off x="3646534" y="2860929"/>
            <a:ext cx="2376264" cy="312048"/>
            <a:chOff x="5305214" y="2960143"/>
            <a:chExt cx="2376264" cy="312048"/>
          </a:xfrm>
        </p:grpSpPr>
        <p:sp>
          <p:nvSpPr>
            <p:cNvPr id="94" name="圆角矩形 93"/>
            <p:cNvSpPr/>
            <p:nvPr/>
          </p:nvSpPr>
          <p:spPr>
            <a:xfrm>
              <a:off x="5305214" y="2960143"/>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5" name="TextBox 19"/>
            <p:cNvSpPr txBox="1"/>
            <p:nvPr/>
          </p:nvSpPr>
          <p:spPr>
            <a:xfrm>
              <a:off x="5638966" y="2980678"/>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5" name="组合 4"/>
          <p:cNvGrpSpPr/>
          <p:nvPr/>
        </p:nvGrpSpPr>
        <p:grpSpPr>
          <a:xfrm>
            <a:off x="3067496" y="2843656"/>
            <a:ext cx="448592" cy="338554"/>
            <a:chOff x="4726176" y="2912390"/>
            <a:chExt cx="448592" cy="338554"/>
          </a:xfrm>
        </p:grpSpPr>
        <p:sp>
          <p:nvSpPr>
            <p:cNvPr id="96" name="圆角矩形 95"/>
            <p:cNvSpPr/>
            <p:nvPr/>
          </p:nvSpPr>
          <p:spPr>
            <a:xfrm>
              <a:off x="4756955" y="2929663"/>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76"/>
            <p:cNvSpPr txBox="1"/>
            <p:nvPr/>
          </p:nvSpPr>
          <p:spPr>
            <a:xfrm>
              <a:off x="4726176" y="291239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10" name="组合 9"/>
          <p:cNvGrpSpPr/>
          <p:nvPr/>
        </p:nvGrpSpPr>
        <p:grpSpPr>
          <a:xfrm>
            <a:off x="2790897" y="3784452"/>
            <a:ext cx="2376264" cy="312048"/>
            <a:chOff x="5305214" y="3780497"/>
            <a:chExt cx="2376264" cy="312048"/>
          </a:xfrm>
        </p:grpSpPr>
        <p:sp>
          <p:nvSpPr>
            <p:cNvPr id="98" name="圆角矩形 97"/>
            <p:cNvSpPr/>
            <p:nvPr/>
          </p:nvSpPr>
          <p:spPr>
            <a:xfrm>
              <a:off x="5305214" y="3780497"/>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9" name="TextBox 19"/>
            <p:cNvSpPr txBox="1"/>
            <p:nvPr/>
          </p:nvSpPr>
          <p:spPr>
            <a:xfrm>
              <a:off x="5638966" y="3801032"/>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6" name="组合 5"/>
          <p:cNvGrpSpPr/>
          <p:nvPr/>
        </p:nvGrpSpPr>
        <p:grpSpPr>
          <a:xfrm>
            <a:off x="2204252" y="3784452"/>
            <a:ext cx="448592" cy="339891"/>
            <a:chOff x="4718569" y="3795737"/>
            <a:chExt cx="448592" cy="339891"/>
          </a:xfrm>
        </p:grpSpPr>
        <p:sp>
          <p:nvSpPr>
            <p:cNvPr id="100" name="圆角矩形 99"/>
            <p:cNvSpPr/>
            <p:nvPr/>
          </p:nvSpPr>
          <p:spPr>
            <a:xfrm>
              <a:off x="4756955" y="3795737"/>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01" name="TextBox 76"/>
            <p:cNvSpPr txBox="1"/>
            <p:nvPr/>
          </p:nvSpPr>
          <p:spPr>
            <a:xfrm>
              <a:off x="4718569" y="3797074"/>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24" name="组合 23"/>
          <p:cNvGrpSpPr/>
          <p:nvPr/>
        </p:nvGrpSpPr>
        <p:grpSpPr>
          <a:xfrm>
            <a:off x="574151" y="546496"/>
            <a:ext cx="1446223" cy="1617476"/>
            <a:chOff x="1889550" y="2001923"/>
            <a:chExt cx="1446223" cy="1617476"/>
          </a:xfrm>
        </p:grpSpPr>
        <p:sp>
          <p:nvSpPr>
            <p:cNvPr id="44" name="Freeform 7"/>
            <p:cNvSpPr>
              <a:spLocks/>
            </p:cNvSpPr>
            <p:nvPr/>
          </p:nvSpPr>
          <p:spPr bwMode="auto">
            <a:xfrm>
              <a:off x="1889550" y="2001923"/>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TextBox 13"/>
            <p:cNvSpPr txBox="1"/>
            <p:nvPr/>
          </p:nvSpPr>
          <p:spPr>
            <a:xfrm>
              <a:off x="2124860" y="2526661"/>
              <a:ext cx="856483" cy="400110"/>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gradFill>
                    <a:gsLst>
                      <a:gs pos="0">
                        <a:schemeClr val="accent1"/>
                      </a:gs>
                      <a:gs pos="100000">
                        <a:srgbClr val="1971FF"/>
                      </a:gs>
                    </a:gsLst>
                    <a:lin ang="13500000" scaled="1"/>
                  </a:gradFill>
                </a:rPr>
                <a:t>目录</a:t>
              </a:r>
            </a:p>
          </p:txBody>
        </p:sp>
        <p:sp>
          <p:nvSpPr>
            <p:cNvPr id="42" name="TextBox 14"/>
            <p:cNvSpPr txBox="1"/>
            <p:nvPr/>
          </p:nvSpPr>
          <p:spPr>
            <a:xfrm>
              <a:off x="2092145" y="2851019"/>
              <a:ext cx="1243628" cy="646331"/>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accent1"/>
                  </a:solidFill>
                </a:rPr>
                <a:t>CONTENTS</a:t>
              </a:r>
              <a:endParaRPr lang="zh-CN" altLang="en-US" dirty="0">
                <a:solidFill>
                  <a:schemeClr val="accent1"/>
                </a:solidFill>
              </a:endParaRPr>
            </a:p>
            <a:p>
              <a:endParaRPr lang="zh-CN" altLang="en-US" dirty="0">
                <a:solidFill>
                  <a:schemeClr val="accent1"/>
                </a:solidFill>
              </a:endParaRPr>
            </a:p>
          </p:txBody>
        </p:sp>
      </p:grpSp>
      <p:sp>
        <p:nvSpPr>
          <p:cNvPr id="88" name="Freeform 7"/>
          <p:cNvSpPr>
            <a:spLocks/>
          </p:cNvSpPr>
          <p:nvPr/>
        </p:nvSpPr>
        <p:spPr bwMode="auto">
          <a:xfrm>
            <a:off x="1796719" y="1677283"/>
            <a:ext cx="468659" cy="51114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8" name="组合 7"/>
          <p:cNvGrpSpPr/>
          <p:nvPr/>
        </p:nvGrpSpPr>
        <p:grpSpPr>
          <a:xfrm>
            <a:off x="4291576" y="2070829"/>
            <a:ext cx="2376264" cy="312048"/>
            <a:chOff x="5305214" y="2177521"/>
            <a:chExt cx="2376264" cy="312048"/>
          </a:xfrm>
        </p:grpSpPr>
        <p:sp>
          <p:nvSpPr>
            <p:cNvPr id="90" name="圆角矩形 89"/>
            <p:cNvSpPr/>
            <p:nvPr/>
          </p:nvSpPr>
          <p:spPr>
            <a:xfrm>
              <a:off x="5305214" y="217752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1" name="TextBox 19"/>
            <p:cNvSpPr txBox="1"/>
            <p:nvPr/>
          </p:nvSpPr>
          <p:spPr>
            <a:xfrm>
              <a:off x="5638966" y="219805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4" name="组合 3"/>
          <p:cNvGrpSpPr/>
          <p:nvPr/>
        </p:nvGrpSpPr>
        <p:grpSpPr>
          <a:xfrm>
            <a:off x="3724124" y="2057280"/>
            <a:ext cx="448592" cy="338554"/>
            <a:chOff x="4737762" y="2133492"/>
            <a:chExt cx="448592" cy="338554"/>
          </a:xfrm>
        </p:grpSpPr>
        <p:sp>
          <p:nvSpPr>
            <p:cNvPr id="92" name="圆角矩形 91"/>
            <p:cNvSpPr/>
            <p:nvPr/>
          </p:nvSpPr>
          <p:spPr>
            <a:xfrm>
              <a:off x="4756955" y="214704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3" name="TextBox 76"/>
            <p:cNvSpPr txBox="1"/>
            <p:nvPr/>
          </p:nvSpPr>
          <p:spPr>
            <a:xfrm>
              <a:off x="4737762" y="2133492"/>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sp>
        <p:nvSpPr>
          <p:cNvPr id="62" name="矩形 61"/>
          <p:cNvSpPr/>
          <p:nvPr/>
        </p:nvSpPr>
        <p:spPr bwMode="auto">
          <a:xfrm rot="5400000">
            <a:off x="4161558" y="4078400"/>
            <a:ext cx="1996440" cy="5669280"/>
          </a:xfrm>
          <a:prstGeom prst="rect">
            <a:avLst/>
          </a:prstGeom>
          <a:blipFill>
            <a:blip r:embed="rId3" cstate="screen">
              <a:extLst>
                <a:ext uri="{BEBA8EAE-BF5A-486C-A8C5-ECC9F3942E4B}">
                  <a14:imgProps xmlns:a14="http://schemas.microsoft.com/office/drawing/2010/main">
                    <a14:imgLayer r:embed="rId4">
                      <a14:imgEffect>
                        <a14:brightnessContrast bright="2000"/>
                      </a14:imgEffect>
                    </a14:imgLayer>
                  </a14:imgProps>
                </a:ext>
                <a:ext uri="{28A0092B-C50C-407E-A947-70E740481C1C}">
                  <a14:useLocalDpi xmlns:a14="http://schemas.microsoft.com/office/drawing/2010/main"/>
                </a:ext>
              </a:extLst>
            </a:blip>
            <a:srcRect/>
            <a:stretch>
              <a:fillRect/>
            </a:stretch>
          </a:blipFill>
          <a:ln w="15875">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1">
              <a:solidFill>
                <a:schemeClr val="lt1"/>
              </a:solidFill>
            </a:endParaRPr>
          </a:p>
        </p:txBody>
      </p:sp>
    </p:spTree>
    <p:extLst>
      <p:ext uri="{BB962C8B-B14F-4D97-AF65-F5344CB8AC3E}">
        <p14:creationId xmlns:p14="http://schemas.microsoft.com/office/powerpoint/2010/main" val="257488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64" presetClass="path" presetSubtype="0" decel="30000" fill="hold" nodeType="withEffect">
                                  <p:stCondLst>
                                    <p:cond delay="0"/>
                                  </p:stCondLst>
                                  <p:childTnLst>
                                    <p:animMotion origin="layout" path="M -4.58333E-6 0.03889 L -4.58333E-6 -0.14814 " pathEditMode="relative" rAng="0" ptsTypes="AA">
                                      <p:cBhvr>
                                        <p:cTn id="9" dur="750" spd="-100000" fill="hold"/>
                                        <p:tgtEl>
                                          <p:spTgt spid="24"/>
                                        </p:tgtEl>
                                        <p:attrNameLst>
                                          <p:attrName>ppt_x</p:attrName>
                                          <p:attrName>ppt_y</p:attrName>
                                        </p:attrNameLst>
                                      </p:cBhvr>
                                      <p:rCtr x="0" y="-9352"/>
                                    </p:animMotion>
                                  </p:childTnLst>
                                </p:cTn>
                              </p:par>
                              <p:par>
                                <p:cTn id="10" presetID="64" presetClass="path" presetSubtype="0" accel="30000" decel="30000" fill="hold" nodeType="withEffect">
                                  <p:stCondLst>
                                    <p:cond delay="750"/>
                                  </p:stCondLst>
                                  <p:childTnLst>
                                    <p:animMotion origin="layout" path="M -4.58333E-6 0.03843 L -4.58333E-6 -3.7037E-6 " pathEditMode="relative" rAng="0" ptsTypes="AA">
                                      <p:cBhvr>
                                        <p:cTn id="11" dur="750" fill="hold"/>
                                        <p:tgtEl>
                                          <p:spTgt spid="24"/>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fade">
                                      <p:cBhvr>
                                        <p:cTn id="14" dur="750"/>
                                        <p:tgtEl>
                                          <p:spTgt spid="8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8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88"/>
                                        </p:tgtEl>
                                        <p:attrNameLst>
                                          <p:attrName>ppt_x</p:attrName>
                                          <p:attrName>ppt_y</p:attrName>
                                        </p:attrNameLst>
                                      </p:cBhvr>
                                      <p:rCtr x="781" y="0"/>
                                    </p:animMotion>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50000" fill="hold" nodeType="withEffect">
                                  <p:stCondLst>
                                    <p:cond delay="0"/>
                                  </p:stCondLst>
                                  <p:childTnLst>
                                    <p:animMotion origin="layout" path="M -0.01562 -3.7037E-6 L 0.11081 -3.7037E-6 " pathEditMode="relative" rAng="0" ptsTypes="AA">
                                      <p:cBhvr>
                                        <p:cTn id="27" dur="750" spd="-100000" fill="hold"/>
                                        <p:tgtEl>
                                          <p:spTgt spid="7"/>
                                        </p:tgtEl>
                                        <p:attrNameLst>
                                          <p:attrName>ppt_x</p:attrName>
                                          <p:attrName>ppt_y</p:attrName>
                                        </p:attrNameLst>
                                      </p:cBhvr>
                                      <p:rCtr x="6315" y="0"/>
                                    </p:animMotion>
                                  </p:childTnLst>
                                </p:cTn>
                              </p:par>
                              <p:par>
                                <p:cTn id="28" presetID="35" presetClass="path" presetSubtype="0" accel="50000" decel="50000" fill="hold" nodeType="withEffect">
                                  <p:stCondLst>
                                    <p:cond delay="750"/>
                                  </p:stCondLst>
                                  <p:childTnLst>
                                    <p:animMotion origin="layout" path="M -0.01562 -3.7037E-6 L -2.29167E-6 -3.7037E-6 " pathEditMode="relative" rAng="0" ptsTypes="AA">
                                      <p:cBhvr>
                                        <p:cTn id="29" dur="750" fill="hold"/>
                                        <p:tgtEl>
                                          <p:spTgt spid="7"/>
                                        </p:tgtEl>
                                        <p:attrNameLst>
                                          <p:attrName>ppt_x</p:attrName>
                                          <p:attrName>ppt_y</p:attrName>
                                        </p:attrNameLst>
                                      </p:cBhvr>
                                      <p:rCtr x="781" y="0"/>
                                    </p:animMotion>
                                  </p:childTnLst>
                                </p:cTn>
                              </p:par>
                              <p:par>
                                <p:cTn id="30" presetID="10" presetClass="entr" presetSubtype="0" fill="hold" nodeType="withEffect">
                                  <p:stCondLst>
                                    <p:cond delay="2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par>
                                <p:cTn id="36" presetID="63" presetClass="path" presetSubtype="0" decel="50000" fill="hold" nodeType="withEffect">
                                  <p:stCondLst>
                                    <p:cond delay="200"/>
                                  </p:stCondLst>
                                  <p:childTnLst>
                                    <p:animMotion origin="layout" path="M -0.01562 -3.7037E-6 L 0.11081 -3.7037E-6 " pathEditMode="relative" rAng="0" ptsTypes="AA">
                                      <p:cBhvr>
                                        <p:cTn id="37" dur="750" spd="-100000" fill="hold"/>
                                        <p:tgtEl>
                                          <p:spTgt spid="8"/>
                                        </p:tgtEl>
                                        <p:attrNameLst>
                                          <p:attrName>ppt_x</p:attrName>
                                          <p:attrName>ppt_y</p:attrName>
                                        </p:attrNameLst>
                                      </p:cBhvr>
                                      <p:rCtr x="6315" y="0"/>
                                    </p:animMotion>
                                  </p:childTnLst>
                                </p:cTn>
                              </p:par>
                              <p:par>
                                <p:cTn id="38" presetID="35" presetClass="path" presetSubtype="0" accel="50000" decel="50000" fill="hold" nodeType="withEffect">
                                  <p:stCondLst>
                                    <p:cond delay="950"/>
                                  </p:stCondLst>
                                  <p:childTnLst>
                                    <p:animMotion origin="layout" path="M -0.01562 -3.7037E-6 L -2.29167E-6 -3.7037E-6 " pathEditMode="relative" rAng="0" ptsTypes="AA">
                                      <p:cBhvr>
                                        <p:cTn id="39" dur="750" fill="hold"/>
                                        <p:tgtEl>
                                          <p:spTgt spid="8"/>
                                        </p:tgtEl>
                                        <p:attrNameLst>
                                          <p:attrName>ppt_x</p:attrName>
                                          <p:attrName>ppt_y</p:attrName>
                                        </p:attrNameLst>
                                      </p:cBhvr>
                                      <p:rCtr x="781" y="0"/>
                                    </p:animMotion>
                                  </p:childTnLst>
                                </p:cTn>
                              </p:par>
                              <p:par>
                                <p:cTn id="40" presetID="10" presetClass="entr" presetSubtype="0" fill="hold" nodeType="withEffect">
                                  <p:stCondLst>
                                    <p:cond delay="40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nodeType="withEffect">
                                  <p:stCondLst>
                                    <p:cond delay="4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750"/>
                                        <p:tgtEl>
                                          <p:spTgt spid="9"/>
                                        </p:tgtEl>
                                      </p:cBhvr>
                                    </p:animEffect>
                                  </p:childTnLst>
                                </p:cTn>
                              </p:par>
                              <p:par>
                                <p:cTn id="46" presetID="63" presetClass="path" presetSubtype="0" decel="50000" fill="hold" nodeType="withEffect">
                                  <p:stCondLst>
                                    <p:cond delay="400"/>
                                  </p:stCondLst>
                                  <p:childTnLst>
                                    <p:animMotion origin="layout" path="M -0.01562 -3.7037E-6 L 0.11081 -3.7037E-6 " pathEditMode="relative" rAng="0" ptsTypes="AA">
                                      <p:cBhvr>
                                        <p:cTn id="47" dur="750" spd="-100000" fill="hold"/>
                                        <p:tgtEl>
                                          <p:spTgt spid="9"/>
                                        </p:tgtEl>
                                        <p:attrNameLst>
                                          <p:attrName>ppt_x</p:attrName>
                                          <p:attrName>ppt_y</p:attrName>
                                        </p:attrNameLst>
                                      </p:cBhvr>
                                      <p:rCtr x="6315" y="0"/>
                                    </p:animMotion>
                                  </p:childTnLst>
                                </p:cTn>
                              </p:par>
                              <p:par>
                                <p:cTn id="48" presetID="35" presetClass="path" presetSubtype="0" accel="50000" decel="50000" fill="hold" nodeType="withEffect">
                                  <p:stCondLst>
                                    <p:cond delay="1150"/>
                                  </p:stCondLst>
                                  <p:childTnLst>
                                    <p:animMotion origin="layout" path="M -0.01562 -3.7037E-6 L -2.29167E-6 -3.7037E-6 " pathEditMode="relative" rAng="0" ptsTypes="AA">
                                      <p:cBhvr>
                                        <p:cTn id="49" dur="750" fill="hold"/>
                                        <p:tgtEl>
                                          <p:spTgt spid="9"/>
                                        </p:tgtEl>
                                        <p:attrNameLst>
                                          <p:attrName>ppt_x</p:attrName>
                                          <p:attrName>ppt_y</p:attrName>
                                        </p:attrNameLst>
                                      </p:cBhvr>
                                      <p:rCtr x="781" y="0"/>
                                    </p:animMotion>
                                  </p:childTnLst>
                                </p:cTn>
                              </p:par>
                              <p:par>
                                <p:cTn id="50" presetID="10" presetClass="entr" presetSubtype="0" fill="hold" nodeType="withEffect">
                                  <p:stCondLst>
                                    <p:cond delay="6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40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750"/>
                                        <p:tgtEl>
                                          <p:spTgt spid="10"/>
                                        </p:tgtEl>
                                      </p:cBhvr>
                                    </p:animEffect>
                                  </p:childTnLst>
                                </p:cTn>
                              </p:par>
                              <p:par>
                                <p:cTn id="56" presetID="63" presetClass="path" presetSubtype="0" decel="50000" fill="hold" nodeType="withEffect">
                                  <p:stCondLst>
                                    <p:cond delay="400"/>
                                  </p:stCondLst>
                                  <p:childTnLst>
                                    <p:animMotion origin="layout" path="M -0.01562 -3.7037E-6 L 0.11081 -3.7037E-6 " pathEditMode="relative" rAng="0" ptsTypes="AA">
                                      <p:cBhvr>
                                        <p:cTn id="57" dur="750" spd="-100000" fill="hold"/>
                                        <p:tgtEl>
                                          <p:spTgt spid="10"/>
                                        </p:tgtEl>
                                        <p:attrNameLst>
                                          <p:attrName>ppt_x</p:attrName>
                                          <p:attrName>ppt_y</p:attrName>
                                        </p:attrNameLst>
                                      </p:cBhvr>
                                      <p:rCtr x="6315" y="0"/>
                                    </p:animMotion>
                                  </p:childTnLst>
                                </p:cTn>
                              </p:par>
                              <p:par>
                                <p:cTn id="58" presetID="35" presetClass="path" presetSubtype="0" accel="50000" decel="50000" fill="hold" nodeType="withEffect">
                                  <p:stCondLst>
                                    <p:cond delay="1150"/>
                                  </p:stCondLst>
                                  <p:childTnLst>
                                    <p:animMotion origin="layout" path="M -0.01562 -3.7037E-6 L -2.29167E-6 -3.7037E-6 " pathEditMode="relative" rAng="0" ptsTypes="AA">
                                      <p:cBhvr>
                                        <p:cTn id="59" dur="750" fill="hold"/>
                                        <p:tgtEl>
                                          <p:spTgt spid="10"/>
                                        </p:tgtEl>
                                        <p:attrNameLst>
                                          <p:attrName>ppt_x</p:attrName>
                                          <p:attrName>ppt_y</p:attrName>
                                        </p:attrNameLst>
                                      </p:cBhvr>
                                      <p:rCtr x="781" y="0"/>
                                    </p:animMotion>
                                  </p:childTnLst>
                                </p:cTn>
                              </p:par>
                            </p:childTnLst>
                          </p:cTn>
                        </p:par>
                        <p:par>
                          <p:cTn id="60" fill="hold">
                            <p:stCondLst>
                              <p:cond delay="34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750"/>
                                        <p:tgtEl>
                                          <p:spTgt spid="62"/>
                                        </p:tgtEl>
                                      </p:cBhvr>
                                    </p:animEffect>
                                  </p:childTnLst>
                                </p:cTn>
                              </p:par>
                              <p:par>
                                <p:cTn id="64" presetID="63" presetClass="path" presetSubtype="0" decel="50000" fill="hold" grpId="1" nodeType="withEffect">
                                  <p:stCondLst>
                                    <p:cond delay="0"/>
                                  </p:stCondLst>
                                  <p:childTnLst>
                                    <p:animMotion origin="layout" path="M 0.01523 -3.7037E-6 L -0.10885 -3.7037E-6 " pathEditMode="relative" rAng="0" ptsTypes="AA">
                                      <p:cBhvr>
                                        <p:cTn id="65" dur="750" spd="-100000" fill="hold"/>
                                        <p:tgtEl>
                                          <p:spTgt spid="62"/>
                                        </p:tgtEl>
                                        <p:attrNameLst>
                                          <p:attrName>ppt_x</p:attrName>
                                          <p:attrName>ppt_y</p:attrName>
                                        </p:attrNameLst>
                                      </p:cBhvr>
                                      <p:rCtr x="-6211" y="0"/>
                                    </p:animMotion>
                                  </p:childTnLst>
                                </p:cTn>
                              </p:par>
                              <p:par>
                                <p:cTn id="66" presetID="35" presetClass="path" presetSubtype="0" accel="50000" decel="50000" fill="hold" grpId="2" nodeType="withEffect">
                                  <p:stCondLst>
                                    <p:cond delay="750"/>
                                  </p:stCondLst>
                                  <p:childTnLst>
                                    <p:animMotion origin="layout" path="M 0.01601 -3.7037E-6 L 8.33333E-7 -3.7037E-6 " pathEditMode="relative" rAng="0" ptsTypes="AA">
                                      <p:cBhvr>
                                        <p:cTn id="67" dur="750" fill="hold"/>
                                        <p:tgtEl>
                                          <p:spTgt spid="62"/>
                                        </p:tgtEl>
                                        <p:attrNameLst>
                                          <p:attrName>ppt_x</p:attrName>
                                          <p:attrName>ppt_y</p:attrName>
                                        </p:attrNameLst>
                                      </p:cBhvr>
                                      <p:rCtr x="-80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88" grpId="2" animBg="1"/>
      <p:bldP spid="62" grpId="0" animBg="1"/>
      <p:bldP spid="62" grpId="1" animBg="1"/>
      <p:bldP spid="62"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1000"/>
            <a:lum/>
            <a:extLst>
              <a:ext uri="{BEBA8EAE-BF5A-486C-A8C5-ECC9F3942E4B}">
                <a14:imgProps xmlns:a14="http://schemas.microsoft.com/office/drawing/2010/main">
                  <a14:imgLayer r:embed="rId4">
                    <a14:imgEffect>
                      <a14:sharpenSoften amount="-21000"/>
                    </a14:imgEffect>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2864462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30951" y="1592821"/>
            <a:ext cx="1160947" cy="219559"/>
          </a:xfrm>
          <a:prstGeom prst="rect">
            <a:avLst/>
          </a:prstGeom>
          <a:noFill/>
        </p:spPr>
        <p:txBody>
          <a:bodyPr wrap="square" lIns="34555" tIns="17278" rIns="34555" bIns="17278" rtlCol="0">
            <a:spAutoFit/>
          </a:bodyPr>
          <a:lstStyle/>
          <a:p>
            <a:r>
              <a:rPr lang="zh-CN" altLang="en-US" sz="1200" dirty="0">
                <a:solidFill>
                  <a:schemeClr val="tx1">
                    <a:lumMod val="65000"/>
                    <a:lumOff val="3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930952" y="1885712"/>
            <a:ext cx="2210318"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40840" y="1962998"/>
            <a:ext cx="2253208" cy="2694083"/>
          </a:xfrm>
          <a:prstGeom prst="rect">
            <a:avLst/>
          </a:prstGeom>
          <a:noFill/>
        </p:spPr>
        <p:txBody>
          <a:bodyPr wrap="square" lIns="34555" tIns="17278" rIns="34555" bIns="17278" rtlCol="0">
            <a:spAutoFit/>
          </a:bodyPr>
          <a:lstStyle/>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err="1" smtClean="0">
                <a:solidFill>
                  <a:schemeClr val="tx1">
                    <a:lumMod val="75000"/>
                    <a:lumOff val="25000"/>
                  </a:schemeClr>
                </a:solidFill>
              </a:rPr>
              <a:t>what</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a:t>
            </a:r>
            <a:r>
              <a:rPr lang="en-US" altLang="zh-CN" sz="800" dirty="0" smtClean="0">
                <a:solidFill>
                  <a:schemeClr val="tx1">
                    <a:lumMod val="75000"/>
                    <a:lumOff val="25000"/>
                  </a:schemeClr>
                </a:solidFill>
              </a:rPr>
              <a:t>to your</a:t>
            </a:r>
            <a:r>
              <a:rPr lang="en-US" altLang="zh-CN" sz="800" dirty="0">
                <a:solidFill>
                  <a:schemeClr val="tx1">
                    <a:lumMod val="75000"/>
                    <a:lumOff val="25000"/>
                  </a:schemeClr>
                </a:solidFill>
              </a:rPr>
              <a:t>,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endParaRPr lang="en-US" altLang="zh-CN" sz="800" dirty="0">
              <a:solidFill>
                <a:schemeClr val="tx1">
                  <a:lumMod val="75000"/>
                  <a:lumOff val="25000"/>
                </a:schemeClr>
              </a:solidFill>
            </a:endParaRPr>
          </a:p>
        </p:txBody>
      </p:sp>
      <p:sp>
        <p:nvSpPr>
          <p:cNvPr id="40" name="TextBox 39"/>
          <p:cNvSpPr txBox="1"/>
          <p:nvPr/>
        </p:nvSpPr>
        <p:spPr>
          <a:xfrm>
            <a:off x="1921532" y="1241287"/>
            <a:ext cx="2337076" cy="347133"/>
          </a:xfrm>
          <a:prstGeom prst="rect">
            <a:avLst/>
          </a:prstGeom>
          <a:noFill/>
        </p:spPr>
        <p:txBody>
          <a:bodyPr wrap="square" lIns="34555" tIns="17278" rIns="34555" bIns="17278" rtlCol="0">
            <a:spAutoFit/>
          </a:bodyPr>
          <a:lstStyle/>
          <a:p>
            <a:r>
              <a:rPr lang="en-US" altLang="zh-CN" sz="2000" b="1" dirty="0">
                <a:solidFill>
                  <a:schemeClr val="accent1"/>
                </a:solidFill>
              </a:rPr>
              <a:t>COMPANY PROFILE</a:t>
            </a:r>
            <a:endParaRPr lang="zh-CN" altLang="en-US" sz="2000" b="1" dirty="0">
              <a:solidFill>
                <a:schemeClr val="accent1"/>
              </a:solidFill>
            </a:endParaRPr>
          </a:p>
        </p:txBody>
      </p:sp>
      <p:sp>
        <p:nvSpPr>
          <p:cNvPr id="25" name="圆角矩形 24"/>
          <p:cNvSpPr/>
          <p:nvPr/>
        </p:nvSpPr>
        <p:spPr>
          <a:xfrm>
            <a:off x="6293931" y="1284082"/>
            <a:ext cx="1521312" cy="2354490"/>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6357585" y="1364253"/>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圆角矩形 26"/>
          <p:cNvSpPr/>
          <p:nvPr/>
        </p:nvSpPr>
        <p:spPr>
          <a:xfrm>
            <a:off x="5112653" y="2485815"/>
            <a:ext cx="1641437" cy="172639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5187736" y="2544539"/>
            <a:ext cx="1491269" cy="160882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6601426" y="3860954"/>
            <a:ext cx="605561" cy="584825"/>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192457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00" fill="hold"/>
                                        <p:tgtEl>
                                          <p:spTgt spid="13"/>
                                        </p:tgtEl>
                                        <p:attrNameLst>
                                          <p:attrName>ppt_w</p:attrName>
                                        </p:attrNameLst>
                                      </p:cBhvr>
                                      <p:tavLst>
                                        <p:tav tm="0">
                                          <p:val>
                                            <p:strVal val="#ppt_w*0.70"/>
                                          </p:val>
                                        </p:tav>
                                        <p:tav tm="100000">
                                          <p:val>
                                            <p:strVal val="#ppt_w"/>
                                          </p:val>
                                        </p:tav>
                                      </p:tavLst>
                                    </p:anim>
                                    <p:anim calcmode="lin" valueType="num">
                                      <p:cBhvr>
                                        <p:cTn id="8" dur="700" fill="hold"/>
                                        <p:tgtEl>
                                          <p:spTgt spid="13"/>
                                        </p:tgtEl>
                                        <p:attrNameLst>
                                          <p:attrName>ppt_h</p:attrName>
                                        </p:attrNameLst>
                                      </p:cBhvr>
                                      <p:tavLst>
                                        <p:tav tm="0">
                                          <p:val>
                                            <p:strVal val="#ppt_h"/>
                                          </p:val>
                                        </p:tav>
                                        <p:tav tm="100000">
                                          <p:val>
                                            <p:strVal val="#ppt_h"/>
                                          </p:val>
                                        </p:tav>
                                      </p:tavLst>
                                    </p:anim>
                                    <p:animEffect transition="in" filter="fade">
                                      <p:cBhvr>
                                        <p:cTn id="9" dur="700"/>
                                        <p:tgtEl>
                                          <p:spTgt spid="13"/>
                                        </p:tgtEl>
                                      </p:cBhvr>
                                    </p:animEffect>
                                  </p:childTnLst>
                                </p:cTn>
                              </p:par>
                            </p:childTnLst>
                          </p:cTn>
                        </p:par>
                        <p:par>
                          <p:cTn id="10" fill="hold">
                            <p:stCondLst>
                              <p:cond delay="700"/>
                            </p:stCondLst>
                            <p:childTnLst>
                              <p:par>
                                <p:cTn id="11" presetID="5" presetClass="entr" presetSubtype="1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checkerboard(across)">
                                      <p:cBhvr>
                                        <p:cTn id="13" dur="50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p:tgtEl>
                                          <p:spTgt spid="9"/>
                                        </p:tgtEl>
                                        <p:attrNameLst>
                                          <p:attrName>ppt_x</p:attrName>
                                        </p:attrNameLst>
                                      </p:cBhvr>
                                      <p:tavLst>
                                        <p:tav tm="0">
                                          <p:val>
                                            <p:strVal val="#ppt_x-#ppt_w*1.125000"/>
                                          </p:val>
                                        </p:tav>
                                        <p:tav tm="100000">
                                          <p:val>
                                            <p:strVal val="#ppt_x"/>
                                          </p:val>
                                        </p:tav>
                                      </p:tavLst>
                                    </p:anim>
                                    <p:animEffect transition="in" filter="wipe(right)">
                                      <p:cBhvr>
                                        <p:cTn id="17" dur="1000"/>
                                        <p:tgtEl>
                                          <p:spTgt spid="9"/>
                                        </p:tgtEl>
                                      </p:cBhvr>
                                    </p:animEffect>
                                  </p:childTnLst>
                                </p:cTn>
                              </p:par>
                              <p:par>
                                <p:cTn id="18" presetID="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3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p:tgtEl>
                                          <p:spTgt spid="11"/>
                                        </p:tgtEl>
                                        <p:attrNameLst>
                                          <p:attrName>ppt_y</p:attrName>
                                        </p:attrNameLst>
                                      </p:cBhvr>
                                      <p:tavLst>
                                        <p:tav tm="0">
                                          <p:val>
                                            <p:strVal val="#ppt_y-#ppt_h*1.125000"/>
                                          </p:val>
                                        </p:tav>
                                        <p:tav tm="100000">
                                          <p:val>
                                            <p:strVal val="#ppt_y"/>
                                          </p:val>
                                        </p:tav>
                                      </p:tavLst>
                                    </p:anim>
                                    <p:animEffect transition="in" filter="wipe(down)">
                                      <p:cBhvr>
                                        <p:cTn id="25" dur="10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64" presetClass="path" presetSubtype="0" decel="30000" fill="hold" grpId="1" nodeType="withEffect">
                                  <p:stCondLst>
                                    <p:cond delay="0"/>
                                  </p:stCondLst>
                                  <p:childTnLst>
                                    <p:animMotion origin="layout" path="M -4.58333E-6 0.03889 L -4.58333E-6 -0.14814 " pathEditMode="relative" rAng="0" ptsTypes="AA">
                                      <p:cBhvr>
                                        <p:cTn id="30" dur="750" spd="-100000" fill="hold"/>
                                        <p:tgtEl>
                                          <p:spTgt spid="25"/>
                                        </p:tgtEl>
                                        <p:attrNameLst>
                                          <p:attrName>ppt_x</p:attrName>
                                          <p:attrName>ppt_y</p:attrName>
                                        </p:attrNameLst>
                                      </p:cBhvr>
                                      <p:rCtr x="0" y="-9352"/>
                                    </p:animMotion>
                                  </p:childTnLst>
                                </p:cTn>
                              </p:par>
                              <p:par>
                                <p:cTn id="31" presetID="64" presetClass="path" presetSubtype="0" accel="30000" decel="30000" fill="hold" grpId="2" nodeType="withEffect">
                                  <p:stCondLst>
                                    <p:cond delay="750"/>
                                  </p:stCondLst>
                                  <p:childTnLst>
                                    <p:animMotion origin="layout" path="M -4.72222E-6 0.03827 L -4.72222E-6 -2.22222E-6 " pathEditMode="relative" rAng="0" ptsTypes="AA">
                                      <p:cBhvr>
                                        <p:cTn id="32" dur="750" fill="hold"/>
                                        <p:tgtEl>
                                          <p:spTgt spid="25"/>
                                        </p:tgtEl>
                                        <p:attrNameLst>
                                          <p:attrName>ppt_x</p:attrName>
                                          <p:attrName>ppt_y</p:attrName>
                                        </p:attrNameLst>
                                      </p:cBhvr>
                                      <p:rCtr x="0" y="-1914"/>
                                    </p:animMotion>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27"/>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27"/>
                                        </p:tgtEl>
                                        <p:attrNameLst>
                                          <p:attrName>ppt_x</p:attrName>
                                          <p:attrName>ppt_y</p:attrName>
                                        </p:attrNameLst>
                                      </p:cBhvr>
                                      <p:rCtr x="0" y="1991"/>
                                    </p:animMotion>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42" presetClass="path" presetSubtype="0" decel="30000" fill="hold" grpId="1" nodeType="withEffect">
                                  <p:stCondLst>
                                    <p:cond delay="0"/>
                                  </p:stCondLst>
                                  <p:childTnLst>
                                    <p:animMotion origin="layout" path="M 3.125E-6 -0.03981 L 3.125E-6 0.14815 " pathEditMode="relative" rAng="0" ptsTypes="AA">
                                      <p:cBhvr>
                                        <p:cTn id="50" dur="750" spd="-100000" fill="hold"/>
                                        <p:tgtEl>
                                          <p:spTgt spid="33"/>
                                        </p:tgtEl>
                                        <p:attrNameLst>
                                          <p:attrName>ppt_x</p:attrName>
                                          <p:attrName>ppt_y</p:attrName>
                                        </p:attrNameLst>
                                      </p:cBhvr>
                                      <p:rCtr x="0" y="9398"/>
                                    </p:animMotion>
                                  </p:childTnLst>
                                </p:cTn>
                              </p:par>
                              <p:par>
                                <p:cTn id="51" presetID="42" presetClass="path" presetSubtype="0" accel="30000" decel="30000" fill="hold" grpId="2" nodeType="withEffect">
                                  <p:stCondLst>
                                    <p:cond delay="750"/>
                                  </p:stCondLst>
                                  <p:childTnLst>
                                    <p:animMotion origin="layout" path="M 3.125E-6 -0.03981 L 3.125E-6 -3.7037E-6 " pathEditMode="relative" rAng="0" ptsTypes="AA">
                                      <p:cBhvr>
                                        <p:cTn id="52" dur="750" fill="hold"/>
                                        <p:tgtEl>
                                          <p:spTgt spid="33"/>
                                        </p:tgtEl>
                                        <p:attrNameLst>
                                          <p:attrName>ppt_x</p:attrName>
                                          <p:attrName>ppt_y</p:attrName>
                                        </p:attrNameLst>
                                      </p:cBhvr>
                                      <p:rCtr x="0" y="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40" grpId="0"/>
      <p:bldP spid="25" grpId="0" animBg="1"/>
      <p:bldP spid="25" grpId="1" animBg="1"/>
      <p:bldP spid="25" grpId="2" animBg="1"/>
      <p:bldP spid="26" grpId="0" animBg="1"/>
      <p:bldP spid="27" grpId="0" animBg="1"/>
      <p:bldP spid="27" grpId="1" animBg="1"/>
      <p:bldP spid="27" grpId="2" animBg="1"/>
      <p:bldP spid="28" grpId="0" animBg="1"/>
      <p:bldP spid="33" grpId="0" animBg="1"/>
      <p:bldP spid="33" grpId="1" animBg="1"/>
      <p:bldP spid="33" grpId="2"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440233" y="1567135"/>
            <a:ext cx="2685023" cy="2763371"/>
          </a:xfrm>
          <a:prstGeom prst="ellipse">
            <a:avLst/>
          </a:prstGeom>
          <a:noFill/>
          <a:ln w="38100">
            <a:solidFill>
              <a:schemeClr val="bg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 name="椭圆 4"/>
          <p:cNvSpPr/>
          <p:nvPr/>
        </p:nvSpPr>
        <p:spPr>
          <a:xfrm>
            <a:off x="4359937" y="1504873"/>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9" name="Freeform 7"/>
          <p:cNvSpPr>
            <a:spLocks/>
          </p:cNvSpPr>
          <p:nvPr/>
        </p:nvSpPr>
        <p:spPr bwMode="auto">
          <a:xfrm>
            <a:off x="1625201" y="1672765"/>
            <a:ext cx="2090568" cy="239605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Freeform 7"/>
          <p:cNvSpPr>
            <a:spLocks/>
          </p:cNvSpPr>
          <p:nvPr/>
        </p:nvSpPr>
        <p:spPr bwMode="auto">
          <a:xfrm>
            <a:off x="1739960" y="1804291"/>
            <a:ext cx="1861053" cy="213299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7"/>
          <p:cNvSpPr>
            <a:spLocks/>
          </p:cNvSpPr>
          <p:nvPr/>
        </p:nvSpPr>
        <p:spPr bwMode="auto">
          <a:xfrm>
            <a:off x="1184629" y="3222175"/>
            <a:ext cx="623942" cy="715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6" name="椭圆 25"/>
          <p:cNvSpPr/>
          <p:nvPr/>
        </p:nvSpPr>
        <p:spPr>
          <a:xfrm>
            <a:off x="4359937" y="3750532"/>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7" name="组合 6"/>
          <p:cNvGrpSpPr/>
          <p:nvPr/>
        </p:nvGrpSpPr>
        <p:grpSpPr>
          <a:xfrm>
            <a:off x="5794405" y="1568215"/>
            <a:ext cx="2139360" cy="722594"/>
            <a:chOff x="5794405" y="1568215"/>
            <a:chExt cx="2139360" cy="722594"/>
          </a:xfrm>
        </p:grpSpPr>
        <p:sp>
          <p:nvSpPr>
            <p:cNvPr id="27" name="TextBox 26"/>
            <p:cNvSpPr txBox="1"/>
            <p:nvPr/>
          </p:nvSpPr>
          <p:spPr>
            <a:xfrm>
              <a:off x="5808259" y="1568215"/>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794405" y="1778361"/>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8" name="组合 7"/>
          <p:cNvGrpSpPr/>
          <p:nvPr/>
        </p:nvGrpSpPr>
        <p:grpSpPr>
          <a:xfrm>
            <a:off x="5794405" y="2660644"/>
            <a:ext cx="2139360" cy="722594"/>
            <a:chOff x="5794405" y="2660644"/>
            <a:chExt cx="2139360" cy="722594"/>
          </a:xfrm>
        </p:grpSpPr>
        <p:sp>
          <p:nvSpPr>
            <p:cNvPr id="42" name="TextBox 41"/>
            <p:cNvSpPr txBox="1"/>
            <p:nvPr/>
          </p:nvSpPr>
          <p:spPr>
            <a:xfrm>
              <a:off x="5861305" y="26606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4" name="矩形 43"/>
            <p:cNvSpPr/>
            <p:nvPr/>
          </p:nvSpPr>
          <p:spPr>
            <a:xfrm>
              <a:off x="5794405" y="28707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9" name="组合 8"/>
          <p:cNvGrpSpPr/>
          <p:nvPr/>
        </p:nvGrpSpPr>
        <p:grpSpPr>
          <a:xfrm>
            <a:off x="5794405" y="3727144"/>
            <a:ext cx="2139360" cy="722594"/>
            <a:chOff x="5794405" y="3727144"/>
            <a:chExt cx="2139360" cy="722594"/>
          </a:xfrm>
        </p:grpSpPr>
        <p:sp>
          <p:nvSpPr>
            <p:cNvPr id="45" name="TextBox 44"/>
            <p:cNvSpPr txBox="1"/>
            <p:nvPr/>
          </p:nvSpPr>
          <p:spPr>
            <a:xfrm>
              <a:off x="5861305" y="37271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794405" y="39372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56" name="Freeform 71"/>
          <p:cNvSpPr>
            <a:spLocks noEditPoints="1"/>
          </p:cNvSpPr>
          <p:nvPr/>
        </p:nvSpPr>
        <p:spPr bwMode="auto">
          <a:xfrm>
            <a:off x="4546311" y="3977264"/>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椭圆 24"/>
          <p:cNvSpPr/>
          <p:nvPr/>
        </p:nvSpPr>
        <p:spPr>
          <a:xfrm>
            <a:off x="4849778" y="2654597"/>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8" name="KSO_Shape"/>
          <p:cNvSpPr>
            <a:spLocks/>
          </p:cNvSpPr>
          <p:nvPr/>
        </p:nvSpPr>
        <p:spPr bwMode="auto">
          <a:xfrm>
            <a:off x="5006375" y="2886237"/>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7" name="组合 66"/>
          <p:cNvGrpSpPr/>
          <p:nvPr/>
        </p:nvGrpSpPr>
        <p:grpSpPr>
          <a:xfrm>
            <a:off x="4610954" y="1711932"/>
            <a:ext cx="171676" cy="233908"/>
            <a:chOff x="10396538" y="461964"/>
            <a:chExt cx="165100" cy="282575"/>
          </a:xfrm>
          <a:solidFill>
            <a:schemeClr val="accent2"/>
          </a:solidFill>
        </p:grpSpPr>
        <p:sp>
          <p:nvSpPr>
            <p:cNvPr id="6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9643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700" fill="hold"/>
                                        <p:tgtEl>
                                          <p:spTgt spid="28"/>
                                        </p:tgtEl>
                                        <p:attrNameLst>
                                          <p:attrName>ppt_w</p:attrName>
                                        </p:attrNameLst>
                                      </p:cBhvr>
                                      <p:tavLst>
                                        <p:tav tm="0">
                                          <p:val>
                                            <p:strVal val="#ppt_w*0.70"/>
                                          </p:val>
                                        </p:tav>
                                        <p:tav tm="100000">
                                          <p:val>
                                            <p:strVal val="#ppt_w"/>
                                          </p:val>
                                        </p:tav>
                                      </p:tavLst>
                                    </p:anim>
                                    <p:anim calcmode="lin" valueType="num">
                                      <p:cBhvr>
                                        <p:cTn id="8" dur="700" fill="hold"/>
                                        <p:tgtEl>
                                          <p:spTgt spid="28"/>
                                        </p:tgtEl>
                                        <p:attrNameLst>
                                          <p:attrName>ppt_h</p:attrName>
                                        </p:attrNameLst>
                                      </p:cBhvr>
                                      <p:tavLst>
                                        <p:tav tm="0">
                                          <p:val>
                                            <p:strVal val="#ppt_h"/>
                                          </p:val>
                                        </p:tav>
                                        <p:tav tm="100000">
                                          <p:val>
                                            <p:strVal val="#ppt_h"/>
                                          </p:val>
                                        </p:tav>
                                      </p:tavLst>
                                    </p:anim>
                                    <p:animEffect transition="in" filter="fade">
                                      <p:cBhvr>
                                        <p:cTn id="9" dur="700"/>
                                        <p:tgtEl>
                                          <p:spTgt spid="28"/>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19"/>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19"/>
                                        </p:tgtEl>
                                        <p:attrNameLst>
                                          <p:attrName>ppt_x</p:attrName>
                                          <p:attrName>ppt_y</p:attrName>
                                        </p:attrNameLst>
                                      </p:cBhvr>
                                      <p:rCtr x="-807" y="0"/>
                                    </p:animMotion>
                                  </p:childTnLst>
                                </p:cTn>
                              </p:par>
                              <p:par>
                                <p:cTn id="18" presetID="10" presetClass="entr" presetSubtype="0" fill="hold" grpId="0"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750"/>
                                        <p:tgtEl>
                                          <p:spTgt spid="22"/>
                                        </p:tgtEl>
                                      </p:cBhvr>
                                    </p:animEffect>
                                  </p:childTnLst>
                                </p:cTn>
                              </p:par>
                              <p:par>
                                <p:cTn id="24" presetID="63" presetClass="path" presetSubtype="0" decel="50000" fill="hold" grpId="1" nodeType="withEffect">
                                  <p:stCondLst>
                                    <p:cond delay="0"/>
                                  </p:stCondLst>
                                  <p:childTnLst>
                                    <p:animMotion origin="layout" path="M -0.00278 2.34568E-6 L 0.1125 -0.00741 " pathEditMode="relative" rAng="0" ptsTypes="AA">
                                      <p:cBhvr>
                                        <p:cTn id="25" dur="750" spd="-100000" fill="hold"/>
                                        <p:tgtEl>
                                          <p:spTgt spid="22"/>
                                        </p:tgtEl>
                                        <p:attrNameLst>
                                          <p:attrName>ppt_x</p:attrName>
                                          <p:attrName>ppt_y</p:attrName>
                                        </p:attrNameLst>
                                      </p:cBhvr>
                                      <p:rCtr x="5764" y="-370"/>
                                    </p:animMotion>
                                  </p:childTnLst>
                                </p:cTn>
                              </p:par>
                              <p:par>
                                <p:cTn id="26" presetID="35" presetClass="path" presetSubtype="0" accel="50000" decel="50000" fill="hold" grpId="2" nodeType="withEffect">
                                  <p:stCondLst>
                                    <p:cond delay="750"/>
                                  </p:stCondLst>
                                  <p:childTnLst>
                                    <p:animMotion origin="layout" path="M -0.0026 2.34568E-6 L 0.00504 -0.00062 " pathEditMode="relative" rAng="0" ptsTypes="AA">
                                      <p:cBhvr>
                                        <p:cTn id="27" dur="750" fill="hold"/>
                                        <p:tgtEl>
                                          <p:spTgt spid="22"/>
                                        </p:tgtEl>
                                        <p:attrNameLst>
                                          <p:attrName>ppt_x</p:attrName>
                                          <p:attrName>ppt_y</p:attrName>
                                        </p:attrNameLst>
                                      </p:cBhvr>
                                      <p:rCtr x="382" y="-31"/>
                                    </p:animMotion>
                                  </p:childTnLst>
                                </p:cTn>
                              </p:par>
                            </p:childTnLst>
                          </p:cTn>
                        </p:par>
                        <p:par>
                          <p:cTn id="28" fill="hold">
                            <p:stCondLst>
                              <p:cond delay="22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3950"/>
                            </p:stCondLst>
                            <p:childTnLst>
                              <p:par>
                                <p:cTn id="36" presetID="10" presetClass="entr" presetSubtype="0" fill="hold" grpId="1"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44" presetClass="path" presetSubtype="0" accel="50000" decel="50000" fill="hold" grpId="0" nodeType="withEffect">
                                  <p:stCondLst>
                                    <p:cond delay="0"/>
                                  </p:stCondLst>
                                  <p:childTnLst>
                                    <p:animMotion origin="layout" path="M 0.05399 0.21914 C 0.05069 0.19969 0.04792 0.1463 0.03455 0.10185 C 0.02118 0.05741 0.00989 0.02284 0.00104 0.00494 " pathEditMode="relative" rAng="0" ptsTypes="ssf">
                                      <p:cBhvr>
                                        <p:cTn id="40" dur="1500" fill="hold"/>
                                        <p:tgtEl>
                                          <p:spTgt spid="5"/>
                                        </p:tgtEl>
                                        <p:attrNameLst>
                                          <p:attrName>ppt_x</p:attrName>
                                          <p:attrName>ppt_y</p:attrName>
                                        </p:attrNameLst>
                                      </p:cBhvr>
                                      <p:rCtr x="-2656" y="-10710"/>
                                    </p:animMotion>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44" presetClass="path" presetSubtype="0" accel="50000" decel="50000" fill="hold" grpId="1" nodeType="withEffect">
                                  <p:stCondLst>
                                    <p:cond delay="0"/>
                                  </p:stCondLst>
                                  <p:childTnLst>
                                    <p:animMotion origin="layout" path="M 0.0533 -0.21389 C 0.05278 -0.18796 0.04462 -0.13364 0.03611 -0.09784 C 0.0276 -0.06204 0.01163 -0.01759 0.00243 6.17284E-7 " pathEditMode="relative" rAng="0" ptsTypes="sss">
                                      <p:cBhvr>
                                        <p:cTn id="45" dur="1500" fill="hold"/>
                                        <p:tgtEl>
                                          <p:spTgt spid="26"/>
                                        </p:tgtEl>
                                        <p:attrNameLst>
                                          <p:attrName>ppt_x</p:attrName>
                                          <p:attrName>ppt_y</p:attrName>
                                        </p:attrNameLst>
                                      </p:cBhvr>
                                      <p:rCtr x="-2552" y="10679"/>
                                    </p:animMotion>
                                  </p:childTnLst>
                                </p:cTn>
                              </p:par>
                              <p:par>
                                <p:cTn id="46" presetID="53" presetClass="entr" presetSubtype="16" fill="hold" nodeType="withEffect">
                                  <p:stCondLst>
                                    <p:cond delay="30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grpId="0" nodeType="withEffect">
                                  <p:stCondLst>
                                    <p:cond delay="3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childTnLst>
                                </p:cTn>
                              </p:par>
                              <p:par>
                                <p:cTn id="56" presetID="53" presetClass="entr" presetSubtype="16" fill="hold" grpId="0" nodeType="withEffect">
                                  <p:stCondLst>
                                    <p:cond delay="30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childTnLst>
                                </p:cTn>
                              </p:par>
                              <p:par>
                                <p:cTn id="61" presetID="22" presetClass="entr" presetSubtype="8" fill="hold" nodeType="withEffect">
                                  <p:stCondLst>
                                    <p:cond delay="80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nodeType="withEffect">
                                  <p:stCondLst>
                                    <p:cond delay="80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par>
                                <p:cTn id="67" presetID="22" presetClass="entr" presetSubtype="8" fill="hold" nodeType="withEffect">
                                  <p:stCondLst>
                                    <p:cond delay="80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P spid="19" grpId="0" animBg="1"/>
      <p:bldP spid="19" grpId="1" animBg="1"/>
      <p:bldP spid="19" grpId="2" animBg="1"/>
      <p:bldP spid="20" grpId="0" animBg="1"/>
      <p:bldP spid="22" grpId="0" animBg="1"/>
      <p:bldP spid="22" grpId="1" animBg="1"/>
      <p:bldP spid="22" grpId="2" animBg="1"/>
      <p:bldP spid="26" grpId="0" animBg="1"/>
      <p:bldP spid="26" grpId="1" animBg="1"/>
      <p:bldP spid="56" grpId="0" animBg="1"/>
      <p:bldP spid="25" grpId="0" animBg="1"/>
      <p:bldP spid="58"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1965631" y="1509064"/>
            <a:ext cx="4959764" cy="10862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3151521" y="1596387"/>
            <a:ext cx="2547545" cy="945592"/>
            <a:chOff x="3151521" y="1596387"/>
            <a:chExt cx="2547545" cy="945592"/>
          </a:xfrm>
        </p:grpSpPr>
        <p:sp>
          <p:nvSpPr>
            <p:cNvPr id="58" name="TextBox 57"/>
            <p:cNvSpPr txBox="1"/>
            <p:nvPr/>
          </p:nvSpPr>
          <p:spPr>
            <a:xfrm>
              <a:off x="3151521" y="1596387"/>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59" name="矩形 58"/>
            <p:cNvSpPr/>
            <p:nvPr/>
          </p:nvSpPr>
          <p:spPr>
            <a:xfrm>
              <a:off x="3177991" y="1838068"/>
              <a:ext cx="2521075" cy="703911"/>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nSpc>
                  <a:spcPct val="120000"/>
                </a:lnSpc>
              </a:pPr>
              <a:endParaRPr lang="en-US" altLang="zh-CN" sz="700" dirty="0">
                <a:solidFill>
                  <a:schemeClr val="tx1">
                    <a:lumMod val="75000"/>
                    <a:lumOff val="25000"/>
                  </a:schemeClr>
                </a:solidFill>
              </a:endParaRPr>
            </a:p>
          </p:txBody>
        </p:sp>
      </p:grpSp>
      <p:sp>
        <p:nvSpPr>
          <p:cNvPr id="38" name="圆角矩形 37"/>
          <p:cNvSpPr/>
          <p:nvPr/>
        </p:nvSpPr>
        <p:spPr>
          <a:xfrm>
            <a:off x="2604428" y="3179321"/>
            <a:ext cx="4526586" cy="1051905"/>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9" name="圆角矩形 38"/>
          <p:cNvSpPr/>
          <p:nvPr/>
        </p:nvSpPr>
        <p:spPr bwMode="auto">
          <a:xfrm>
            <a:off x="6120257" y="2996604"/>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圆角矩形 39"/>
          <p:cNvSpPr/>
          <p:nvPr/>
        </p:nvSpPr>
        <p:spPr bwMode="auto">
          <a:xfrm>
            <a:off x="6183604" y="3044556"/>
            <a:ext cx="1346422" cy="1380228"/>
          </a:xfrm>
          <a:prstGeom prst="roundRect">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圆角矩形 40"/>
          <p:cNvSpPr/>
          <p:nvPr/>
        </p:nvSpPr>
        <p:spPr bwMode="auto">
          <a:xfrm>
            <a:off x="1454982" y="1315990"/>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圆角矩形 41"/>
          <p:cNvSpPr/>
          <p:nvPr/>
        </p:nvSpPr>
        <p:spPr bwMode="auto">
          <a:xfrm>
            <a:off x="1518329" y="1363942"/>
            <a:ext cx="1346422" cy="1380228"/>
          </a:xfrm>
          <a:prstGeom prst="roundRect">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5" name="组合 4"/>
          <p:cNvGrpSpPr/>
          <p:nvPr/>
        </p:nvGrpSpPr>
        <p:grpSpPr>
          <a:xfrm>
            <a:off x="3366078" y="3237928"/>
            <a:ext cx="2554922" cy="945592"/>
            <a:chOff x="3366078" y="3237928"/>
            <a:chExt cx="2554922" cy="945592"/>
          </a:xfrm>
        </p:grpSpPr>
        <p:sp>
          <p:nvSpPr>
            <p:cNvPr id="44" name="TextBox 43"/>
            <p:cNvSpPr txBox="1"/>
            <p:nvPr/>
          </p:nvSpPr>
          <p:spPr>
            <a:xfrm>
              <a:off x="5154922" y="3237928"/>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45" name="矩形 44"/>
            <p:cNvSpPr/>
            <p:nvPr/>
          </p:nvSpPr>
          <p:spPr>
            <a:xfrm>
              <a:off x="3366078" y="3479609"/>
              <a:ext cx="2521075" cy="703911"/>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gn="r">
                <a:lnSpc>
                  <a:spcPct val="120000"/>
                </a:lnSpc>
              </a:pPr>
              <a:endParaRPr lang="en-US" altLang="zh-CN" sz="700" dirty="0">
                <a:solidFill>
                  <a:schemeClr val="tx1">
                    <a:lumMod val="75000"/>
                    <a:lumOff val="25000"/>
                  </a:schemeClr>
                </a:solidFill>
              </a:endParaRPr>
            </a:p>
          </p:txBody>
        </p:sp>
      </p:grpSp>
      <p:sp>
        <p:nvSpPr>
          <p:cNvPr id="56" name="圆角矩形 55"/>
          <p:cNvSpPr/>
          <p:nvPr/>
        </p:nvSpPr>
        <p:spPr>
          <a:xfrm>
            <a:off x="2444787" y="3558382"/>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圆角矩形 46"/>
          <p:cNvSpPr/>
          <p:nvPr/>
        </p:nvSpPr>
        <p:spPr>
          <a:xfrm>
            <a:off x="6598030" y="1694164"/>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2261889" y="3831565"/>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6943830" y="2027970"/>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1" name="圆角矩形 50"/>
          <p:cNvSpPr/>
          <p:nvPr/>
        </p:nvSpPr>
        <p:spPr>
          <a:xfrm>
            <a:off x="1925207" y="3464240"/>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圆角矩形 51"/>
          <p:cNvSpPr/>
          <p:nvPr/>
        </p:nvSpPr>
        <p:spPr>
          <a:xfrm>
            <a:off x="7453821" y="1767206"/>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05183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33"/>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33"/>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750"/>
                                        <p:tgtEl>
                                          <p:spTgt spid="41"/>
                                        </p:tgtEl>
                                      </p:cBhvr>
                                    </p:animEffect>
                                  </p:childTnLst>
                                </p:cTn>
                              </p:par>
                              <p:par>
                                <p:cTn id="21" presetID="63" presetClass="path" presetSubtype="0" decel="50000" fill="hold" grpId="1" nodeType="withEffect">
                                  <p:stCondLst>
                                    <p:cond delay="0"/>
                                  </p:stCondLst>
                                  <p:childTnLst>
                                    <p:animMotion origin="layout" path="M 0.01523 -3.7037E-6 L -0.10885 -3.7037E-6 " pathEditMode="relative" rAng="0" ptsTypes="AA">
                                      <p:cBhvr>
                                        <p:cTn id="22" dur="750" spd="-100000" fill="hold"/>
                                        <p:tgtEl>
                                          <p:spTgt spid="41"/>
                                        </p:tgtEl>
                                        <p:attrNameLst>
                                          <p:attrName>ppt_x</p:attrName>
                                          <p:attrName>ppt_y</p:attrName>
                                        </p:attrNameLst>
                                      </p:cBhvr>
                                      <p:rCtr x="-6211" y="0"/>
                                    </p:animMotion>
                                  </p:childTnLst>
                                </p:cTn>
                              </p:par>
                              <p:par>
                                <p:cTn id="23" presetID="35" presetClass="path" presetSubtype="0" accel="50000" decel="50000" fill="hold" grpId="2" nodeType="withEffect">
                                  <p:stCondLst>
                                    <p:cond delay="750"/>
                                  </p:stCondLst>
                                  <p:childTnLst>
                                    <p:animMotion origin="layout" path="M 0.01601 -3.7037E-6 L 8.33333E-7 -3.7037E-6 " pathEditMode="relative" rAng="0" ptsTypes="AA">
                                      <p:cBhvr>
                                        <p:cTn id="24" dur="750" fill="hold"/>
                                        <p:tgtEl>
                                          <p:spTgt spid="41"/>
                                        </p:tgtEl>
                                        <p:attrNameLst>
                                          <p:attrName>ppt_x</p:attrName>
                                          <p:attrName>ppt_y</p:attrName>
                                        </p:attrNameLst>
                                      </p:cBhvr>
                                      <p:rCtr x="-807" y="0"/>
                                    </p:animMotion>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750"/>
                                        <p:tgtEl>
                                          <p:spTgt spid="39"/>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39"/>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39"/>
                                        </p:tgtEl>
                                        <p:attrNameLst>
                                          <p:attrName>ppt_x</p:attrName>
                                          <p:attrName>ppt_y</p:attrName>
                                        </p:attrNameLst>
                                      </p:cBhvr>
                                      <p:rCtr x="781" y="0"/>
                                    </p:animMotion>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38"/>
                                        </p:tgtEl>
                                        <p:attrNameLst>
                                          <p:attrName>ppt_x</p:attrName>
                                          <p:attrName>ppt_y</p:attrName>
                                        </p:attrNameLst>
                                      </p:cBhvr>
                                      <p:rCtr x="0" y="9398"/>
                                    </p:animMotion>
                                  </p:childTnLst>
                                </p:cTn>
                              </p:par>
                              <p:par>
                                <p:cTn id="37" presetID="10" presetClass="entr" presetSubtype="0" fill="hold" grpId="0" nodeType="withEffect">
                                  <p:stCondLst>
                                    <p:cond delay="11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11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42" presetClass="path" presetSubtype="0" accel="30000" decel="30000" fill="hold" grpId="2" nodeType="withEffect">
                                  <p:stCondLst>
                                    <p:cond delay="750"/>
                                  </p:stCondLst>
                                  <p:childTnLst>
                                    <p:animMotion origin="layout" path="M 3.125E-6 -0.03981 L 3.125E-6 -3.7037E-6 " pathEditMode="relative" rAng="0" ptsTypes="AA">
                                      <p:cBhvr>
                                        <p:cTn id="44" dur="750" fill="hold"/>
                                        <p:tgtEl>
                                          <p:spTgt spid="38"/>
                                        </p:tgtEl>
                                        <p:attrNameLst>
                                          <p:attrName>ppt_x</p:attrName>
                                          <p:attrName>ppt_y</p:attrName>
                                        </p:attrNameLst>
                                      </p:cBhvr>
                                      <p:rCtr x="0" y="1991"/>
                                    </p:animMotion>
                                  </p:childTnLst>
                                </p:cTn>
                              </p:par>
                              <p:par>
                                <p:cTn id="45" presetID="53" presetClass="entr" presetSubtype="16" fill="hold" grpId="0" nodeType="withEffect">
                                  <p:stCondLst>
                                    <p:cond delay="130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childTnLst>
                                </p:cTn>
                              </p:par>
                              <p:par>
                                <p:cTn id="50" presetID="53" presetClass="entr" presetSubtype="16" fill="hold" grpId="0" nodeType="withEffect">
                                  <p:stCondLst>
                                    <p:cond delay="1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13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par>
                                <p:cTn id="60" presetID="53" presetClass="entr" presetSubtype="16" fill="hold" grpId="0" nodeType="withEffect">
                                  <p:stCondLst>
                                    <p:cond delay="130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par>
                                <p:cTn id="65" presetID="53" presetClass="entr" presetSubtype="16" fill="hold" grpId="0" nodeType="withEffect">
                                  <p:stCondLst>
                                    <p:cond delay="130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par>
                                <p:cTn id="70" presetID="53" presetClass="entr" presetSubtype="16" fill="hold" grpId="0" nodeType="withEffect">
                                  <p:stCondLst>
                                    <p:cond delay="130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2500"/>
                            </p:stCondLst>
                            <p:childTnLst>
                              <p:par>
                                <p:cTn id="76" presetID="22" presetClass="entr" presetSubtype="8"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left)">
                                      <p:cBhvr>
                                        <p:cTn id="78" dur="500"/>
                                        <p:tgtEl>
                                          <p:spTgt spid="4"/>
                                        </p:tgtEl>
                                      </p:cBhvr>
                                    </p:animEffect>
                                  </p:childTnLst>
                                </p:cTn>
                              </p:par>
                              <p:par>
                                <p:cTn id="79" presetID="22" presetClass="entr" presetSubtype="2"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8" grpId="0" animBg="1"/>
      <p:bldP spid="38" grpId="1" animBg="1"/>
      <p:bldP spid="38" grpId="2" animBg="1"/>
      <p:bldP spid="39" grpId="0" animBg="1"/>
      <p:bldP spid="39" grpId="1" animBg="1"/>
      <p:bldP spid="39" grpId="2" animBg="1"/>
      <p:bldP spid="40" grpId="0" animBg="1"/>
      <p:bldP spid="41" grpId="0" animBg="1"/>
      <p:bldP spid="41" grpId="1" animBg="1"/>
      <p:bldP spid="41" grpId="2" animBg="1"/>
      <p:bldP spid="42" grpId="0" animBg="1"/>
      <p:bldP spid="56" grpId="0" animBg="1"/>
      <p:bldP spid="47" grpId="0" animBg="1"/>
      <p:bldP spid="48" grpId="0" animBg="1"/>
      <p:bldP spid="49" grpId="0" animBg="1"/>
      <p:bldP spid="51" grpId="0" animBg="1"/>
      <p:bldP spid="52"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1249574"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3716182"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6097239" y="1467384"/>
            <a:ext cx="1809916" cy="1336756"/>
          </a:xfrm>
          <a:prstGeom prst="roundRect">
            <a:avLst>
              <a:gd name="adj" fmla="val 2268"/>
            </a:avLst>
          </a:prstGeom>
          <a:gradFill flip="none" rotWithShape="1">
            <a:gsLst>
              <a:gs pos="0">
                <a:schemeClr val="bg1"/>
              </a:gs>
              <a:gs pos="36000">
                <a:schemeClr val="bg1"/>
              </a:gs>
              <a:gs pos="100000">
                <a:schemeClr val="bg1">
                  <a:lumMod val="89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1374564" y="1559697"/>
            <a:ext cx="1559940" cy="115213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841170" y="1559697"/>
            <a:ext cx="1559940" cy="1152130"/>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3" name="圆角矩形 62"/>
          <p:cNvSpPr/>
          <p:nvPr/>
        </p:nvSpPr>
        <p:spPr>
          <a:xfrm>
            <a:off x="6222227" y="1559697"/>
            <a:ext cx="1559940" cy="1152130"/>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423176"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1661064" y="3011811"/>
            <a:ext cx="1105446" cy="204171"/>
            <a:chOff x="1661064" y="3011811"/>
            <a:chExt cx="1105446" cy="204171"/>
          </a:xfrm>
        </p:grpSpPr>
        <p:grpSp>
          <p:nvGrpSpPr>
            <p:cNvPr id="28" name="组合 27"/>
            <p:cNvGrpSpPr/>
            <p:nvPr/>
          </p:nvGrpSpPr>
          <p:grpSpPr>
            <a:xfrm>
              <a:off x="1661064" y="3032972"/>
              <a:ext cx="101961" cy="169313"/>
              <a:chOff x="10396538" y="461964"/>
              <a:chExt cx="165100" cy="282575"/>
            </a:xfrm>
            <a:solidFill>
              <a:schemeClr val="accent2"/>
            </a:solidFill>
          </p:grpSpPr>
          <p:sp>
            <p:nvSpPr>
              <p:cNvPr id="2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TextBox 71"/>
            <p:cNvSpPr txBox="1"/>
            <p:nvPr/>
          </p:nvSpPr>
          <p:spPr>
            <a:xfrm>
              <a:off x="1785742" y="3011811"/>
              <a:ext cx="980768" cy="204171"/>
            </a:xfrm>
            <a:prstGeom prst="rect">
              <a:avLst/>
            </a:prstGeom>
            <a:noFill/>
          </p:spPr>
          <p:txBody>
            <a:bodyPr wrap="square" lIns="34554" tIns="17278" rIns="34554" bIns="17278" rtlCol="0">
              <a:spAutoFit/>
            </a:bodyPr>
            <a:lstStyle/>
            <a:p>
              <a:pPr lvl="0"/>
              <a:r>
                <a:rPr lang="zh-CN" altLang="en-US" sz="1100" dirty="0" smtClean="0">
                  <a:solidFill>
                    <a:schemeClr val="tx1">
                      <a:lumMod val="75000"/>
                      <a:lumOff val="25000"/>
                    </a:schemeClr>
                  </a:solidFill>
                  <a:latin typeface="+mj-ea"/>
                  <a:ea typeface="+mj-ea"/>
                </a:rPr>
                <a:t>添加段落标题</a:t>
              </a:r>
              <a:endParaRPr lang="zh-CN" altLang="en-US" sz="1100" dirty="0">
                <a:solidFill>
                  <a:schemeClr val="tx1">
                    <a:lumMod val="75000"/>
                    <a:lumOff val="25000"/>
                  </a:schemeClr>
                </a:solidFill>
                <a:latin typeface="+mj-ea"/>
                <a:ea typeface="+mj-ea"/>
              </a:endParaRPr>
            </a:p>
          </p:txBody>
        </p:sp>
      </p:grpSp>
      <p:sp>
        <p:nvSpPr>
          <p:cNvPr id="73" name="圆角矩形 72"/>
          <p:cNvSpPr/>
          <p:nvPr/>
        </p:nvSpPr>
        <p:spPr>
          <a:xfrm>
            <a:off x="3878161"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4021810" y="3011811"/>
            <a:ext cx="1291518" cy="204171"/>
            <a:chOff x="4021810" y="3011811"/>
            <a:chExt cx="1291518" cy="204171"/>
          </a:xfrm>
        </p:grpSpPr>
        <p:sp>
          <p:nvSpPr>
            <p:cNvPr id="74" name="TextBox 73"/>
            <p:cNvSpPr txBox="1"/>
            <p:nvPr/>
          </p:nvSpPr>
          <p:spPr>
            <a:xfrm>
              <a:off x="4332560" y="3011811"/>
              <a:ext cx="980768" cy="204171"/>
            </a:xfrm>
            <a:prstGeom prst="rect">
              <a:avLst/>
            </a:prstGeom>
            <a:noFill/>
          </p:spPr>
          <p:txBody>
            <a:bodyPr wrap="square" lIns="34554" tIns="17278" rIns="34554" bIns="17278" rtlCol="0">
              <a:spAutoFit/>
            </a:bodyPr>
            <a:lstStyle/>
            <a:p>
              <a:r>
                <a:rPr lang="zh-CN" altLang="en-US" sz="1100" dirty="0">
                  <a:solidFill>
                    <a:schemeClr val="tx1">
                      <a:lumMod val="75000"/>
                      <a:lumOff val="25000"/>
                    </a:schemeClr>
                  </a:solidFill>
                  <a:latin typeface="+mj-ea"/>
                  <a:ea typeface="+mj-ea"/>
                </a:rPr>
                <a:t>添加段落标题</a:t>
              </a:r>
            </a:p>
          </p:txBody>
        </p:sp>
        <p:sp>
          <p:nvSpPr>
            <p:cNvPr id="42" name="KSO_Shape"/>
            <p:cNvSpPr>
              <a:spLocks/>
            </p:cNvSpPr>
            <p:nvPr/>
          </p:nvSpPr>
          <p:spPr bwMode="auto">
            <a:xfrm>
              <a:off x="4021810" y="3030948"/>
              <a:ext cx="237322" cy="165895"/>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5" name="圆角矩形 74"/>
          <p:cNvSpPr/>
          <p:nvPr/>
        </p:nvSpPr>
        <p:spPr>
          <a:xfrm>
            <a:off x="6300210"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6520599" y="3011811"/>
            <a:ext cx="1201330" cy="204171"/>
            <a:chOff x="6520599" y="3011811"/>
            <a:chExt cx="1201330" cy="204171"/>
          </a:xfrm>
        </p:grpSpPr>
        <p:sp>
          <p:nvSpPr>
            <p:cNvPr id="76" name="TextBox 75"/>
            <p:cNvSpPr txBox="1"/>
            <p:nvPr/>
          </p:nvSpPr>
          <p:spPr>
            <a:xfrm>
              <a:off x="6741161" y="3011811"/>
              <a:ext cx="980768" cy="204171"/>
            </a:xfrm>
            <a:prstGeom prst="rect">
              <a:avLst/>
            </a:prstGeom>
            <a:noFill/>
          </p:spPr>
          <p:txBody>
            <a:bodyPr wrap="square" lIns="34554" tIns="17278" rIns="34554" bIns="17278" rtlCol="0">
              <a:spAutoFit/>
            </a:bodyPr>
            <a:lstStyle/>
            <a:p>
              <a:pPr lvl="0"/>
              <a:r>
                <a:rPr lang="zh-CN" altLang="en-US" sz="1100" dirty="0">
                  <a:solidFill>
                    <a:schemeClr val="tx1">
                      <a:lumMod val="75000"/>
                      <a:lumOff val="25000"/>
                    </a:schemeClr>
                  </a:solidFill>
                  <a:latin typeface="+mj-ea"/>
                  <a:ea typeface="+mj-ea"/>
                </a:rPr>
                <a:t>添加段落标题</a:t>
              </a:r>
            </a:p>
          </p:txBody>
        </p:sp>
        <p:grpSp>
          <p:nvGrpSpPr>
            <p:cNvPr id="44" name="组合 43"/>
            <p:cNvGrpSpPr/>
            <p:nvPr/>
          </p:nvGrpSpPr>
          <p:grpSpPr>
            <a:xfrm>
              <a:off x="6520599" y="3052874"/>
              <a:ext cx="200699" cy="129510"/>
              <a:chOff x="7608888" y="1870076"/>
              <a:chExt cx="322263" cy="238125"/>
            </a:xfrm>
            <a:solidFill>
              <a:schemeClr val="accent2"/>
            </a:solidFill>
          </p:grpSpPr>
          <p:sp>
            <p:nvSpPr>
              <p:cNvPr id="45"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8" name="矩形 77"/>
          <p:cNvSpPr/>
          <p:nvPr/>
        </p:nvSpPr>
        <p:spPr>
          <a:xfrm>
            <a:off x="3917232"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0" name="矩形 79"/>
          <p:cNvSpPr/>
          <p:nvPr/>
        </p:nvSpPr>
        <p:spPr>
          <a:xfrm>
            <a:off x="6310044"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2" name="矩形 81"/>
          <p:cNvSpPr/>
          <p:nvPr/>
        </p:nvSpPr>
        <p:spPr>
          <a:xfrm>
            <a:off x="1425364" y="339265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211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750"/>
                                        <p:tgtEl>
                                          <p:spTgt spid="52"/>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52"/>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52"/>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3"/>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3"/>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750"/>
                                        <p:tgtEl>
                                          <p:spTgt spid="54"/>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54"/>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54"/>
                                        </p:tgtEl>
                                        <p:attrNameLst>
                                          <p:attrName>ppt_x</p:attrName>
                                          <p:attrName>ppt_y</p:attrName>
                                        </p:attrNameLst>
                                      </p:cBhvr>
                                      <p:rCtr x="781" y="0"/>
                                    </p:animMotion>
                                  </p:childTnLst>
                                </p:cTn>
                              </p:par>
                              <p:par>
                                <p:cTn id="32" presetID="10" presetClass="entr" presetSubtype="0" fill="hold" grpId="0" nodeType="withEffect">
                                  <p:stCondLst>
                                    <p:cond delay="9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grpId="0" nodeType="withEffect">
                                  <p:stCondLst>
                                    <p:cond delay="90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childTnLst>
                          </p:cTn>
                        </p:par>
                        <p:par>
                          <p:cTn id="41" fill="hold">
                            <p:stCondLst>
                              <p:cond delay="2200"/>
                            </p:stCondLst>
                            <p:childTnLst>
                              <p:par>
                                <p:cTn id="42" presetID="10"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64" presetClass="path" presetSubtype="0" decel="30000" fill="hold" grpId="1" nodeType="withEffect">
                                  <p:stCondLst>
                                    <p:cond delay="0"/>
                                  </p:stCondLst>
                                  <p:childTnLst>
                                    <p:animMotion origin="layout" path="M -0.00607 0.01419 L -0.0066 -0.07557 " pathEditMode="relative" rAng="0" ptsTypes="AA">
                                      <p:cBhvr>
                                        <p:cTn id="46" dur="750" spd="-100000" fill="hold"/>
                                        <p:tgtEl>
                                          <p:spTgt spid="55"/>
                                        </p:tgtEl>
                                        <p:attrNameLst>
                                          <p:attrName>ppt_x</p:attrName>
                                          <p:attrName>ppt_y</p:attrName>
                                        </p:attrNameLst>
                                      </p:cBhvr>
                                      <p:rCtr x="-35" y="-4503"/>
                                    </p:animMotion>
                                  </p:childTnLst>
                                </p:cTn>
                              </p:par>
                              <p:par>
                                <p:cTn id="47" presetID="64" presetClass="path" presetSubtype="0" accel="30000" decel="30000" fill="hold" grpId="2" nodeType="withEffect">
                                  <p:stCondLst>
                                    <p:cond delay="750"/>
                                  </p:stCondLst>
                                  <p:childTnLst>
                                    <p:animMotion origin="layout" path="M -0.00607 0.0145 L -0.00607 0.0037 " pathEditMode="relative" rAng="0" ptsTypes="AA">
                                      <p:cBhvr>
                                        <p:cTn id="48" dur="750" fill="hold"/>
                                        <p:tgtEl>
                                          <p:spTgt spid="55"/>
                                        </p:tgtEl>
                                        <p:attrNameLst>
                                          <p:attrName>ppt_x</p:attrName>
                                          <p:attrName>ppt_y</p:attrName>
                                        </p:attrNameLst>
                                      </p:cBhvr>
                                      <p:rCtr x="0" y="-555"/>
                                    </p:animMotion>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64" presetClass="path" presetSubtype="0" decel="30000" fill="hold" grpId="1" nodeType="withEffect">
                                  <p:stCondLst>
                                    <p:cond delay="0"/>
                                  </p:stCondLst>
                                  <p:childTnLst>
                                    <p:animMotion origin="layout" path="M -0.00052 0.01419 L -0.00104 -0.07557 " pathEditMode="relative" rAng="0" ptsTypes="AA">
                                      <p:cBhvr>
                                        <p:cTn id="53" dur="750" spd="-100000" fill="hold"/>
                                        <p:tgtEl>
                                          <p:spTgt spid="73"/>
                                        </p:tgtEl>
                                        <p:attrNameLst>
                                          <p:attrName>ppt_x</p:attrName>
                                          <p:attrName>ppt_y</p:attrName>
                                        </p:attrNameLst>
                                      </p:cBhvr>
                                      <p:rCtr x="-35" y="-4503"/>
                                    </p:animMotion>
                                  </p:childTnLst>
                                </p:cTn>
                              </p:par>
                              <p:par>
                                <p:cTn id="54" presetID="64" presetClass="path" presetSubtype="0" accel="30000" decel="30000" fill="hold" grpId="2" nodeType="withEffect">
                                  <p:stCondLst>
                                    <p:cond delay="750"/>
                                  </p:stCondLst>
                                  <p:childTnLst>
                                    <p:animMotion origin="layout" path="M -0.00052 0.0145 L -0.00052 0.0037 " pathEditMode="relative" rAng="0" ptsTypes="AA">
                                      <p:cBhvr>
                                        <p:cTn id="55" dur="750" fill="hold"/>
                                        <p:tgtEl>
                                          <p:spTgt spid="73"/>
                                        </p:tgtEl>
                                        <p:attrNameLst>
                                          <p:attrName>ppt_x</p:attrName>
                                          <p:attrName>ppt_y</p:attrName>
                                        </p:attrNameLst>
                                      </p:cBhvr>
                                      <p:rCtr x="0" y="-555"/>
                                    </p:animMotion>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64" presetClass="path" presetSubtype="0" decel="30000" fill="hold" grpId="1" nodeType="withEffect">
                                  <p:stCondLst>
                                    <p:cond delay="0"/>
                                  </p:stCondLst>
                                  <p:childTnLst>
                                    <p:animMotion origin="layout" path="M -0.00191 0.01419 L -0.00244 -0.07557 " pathEditMode="relative" rAng="0" ptsTypes="AA">
                                      <p:cBhvr>
                                        <p:cTn id="60" dur="750" spd="-100000" fill="hold"/>
                                        <p:tgtEl>
                                          <p:spTgt spid="75"/>
                                        </p:tgtEl>
                                        <p:attrNameLst>
                                          <p:attrName>ppt_x</p:attrName>
                                          <p:attrName>ppt_y</p:attrName>
                                        </p:attrNameLst>
                                      </p:cBhvr>
                                      <p:rCtr x="-35" y="-4503"/>
                                    </p:animMotion>
                                  </p:childTnLst>
                                </p:cTn>
                              </p:par>
                              <p:par>
                                <p:cTn id="61" presetID="64" presetClass="path" presetSubtype="0" accel="30000" decel="30000" fill="hold" grpId="2" nodeType="withEffect">
                                  <p:stCondLst>
                                    <p:cond delay="750"/>
                                  </p:stCondLst>
                                  <p:childTnLst>
                                    <p:animMotion origin="layout" path="M -0.00191 0.0145 L -0.00191 0.0037 " pathEditMode="relative" rAng="0" ptsTypes="AA">
                                      <p:cBhvr>
                                        <p:cTn id="62" dur="750" fill="hold"/>
                                        <p:tgtEl>
                                          <p:spTgt spid="75"/>
                                        </p:tgtEl>
                                        <p:attrNameLst>
                                          <p:attrName>ppt_x</p:attrName>
                                          <p:attrName>ppt_y</p:attrName>
                                        </p:attrNameLst>
                                      </p:cBhvr>
                                      <p:rCtr x="0" y="-555"/>
                                    </p:animMotion>
                                  </p:childTnLst>
                                </p:cTn>
                              </p:par>
                              <p:par>
                                <p:cTn id="63" presetID="10" presetClass="entr" presetSubtype="0" fill="hold" nodeType="withEffect">
                                  <p:stCondLst>
                                    <p:cond delay="100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500"/>
                                        <p:tgtEl>
                                          <p:spTgt spid="2"/>
                                        </p:tgtEl>
                                      </p:cBhvr>
                                    </p:animEffect>
                                  </p:childTnLst>
                                </p:cTn>
                              </p:par>
                              <p:par>
                                <p:cTn id="66" presetID="10" presetClass="entr" presetSubtype="0" fill="hold" nodeType="withEffect">
                                  <p:stCondLst>
                                    <p:cond delay="75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500"/>
                                        <p:tgtEl>
                                          <p:spTgt spid="3"/>
                                        </p:tgtEl>
                                      </p:cBhvr>
                                    </p:animEffect>
                                  </p:childTnLst>
                                </p:cTn>
                              </p:par>
                              <p:par>
                                <p:cTn id="69" presetID="10" presetClass="entr" presetSubtype="0" fill="hold" nodeType="withEffect">
                                  <p:stCondLst>
                                    <p:cond delay="75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par>
                                <p:cTn id="72" presetID="22" presetClass="entr" presetSubtype="8" fill="hold" grpId="0" nodeType="withEffect">
                                  <p:stCondLst>
                                    <p:cond delay="120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78"/>
                                        </p:tgtEl>
                                        <p:attrNameLst>
                                          <p:attrName>style.visibility</p:attrName>
                                        </p:attrNameLst>
                                      </p:cBhvr>
                                      <p:to>
                                        <p:strVal val="visible"/>
                                      </p:to>
                                    </p:set>
                                    <p:animEffect transition="in" filter="wipe(left)">
                                      <p:cBhvr>
                                        <p:cTn id="77" dur="500"/>
                                        <p:tgtEl>
                                          <p:spTgt spid="78"/>
                                        </p:tgtEl>
                                      </p:cBhvr>
                                    </p:animEffect>
                                  </p:childTnLst>
                                </p:cTn>
                              </p:par>
                              <p:par>
                                <p:cTn id="78" presetID="22" presetClass="entr" presetSubtype="8" fill="hold" grpId="0" nodeType="withEffect">
                                  <p:stCondLst>
                                    <p:cond delay="12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61" grpId="0" animBg="1"/>
      <p:bldP spid="62" grpId="0" animBg="1"/>
      <p:bldP spid="63" grpId="0" animBg="1"/>
      <p:bldP spid="55" grpId="0" animBg="1"/>
      <p:bldP spid="55" grpId="1" animBg="1"/>
      <p:bldP spid="55" grpId="2" animBg="1"/>
      <p:bldP spid="73" grpId="0" animBg="1"/>
      <p:bldP spid="73" grpId="1" animBg="1"/>
      <p:bldP spid="73" grpId="2" animBg="1"/>
      <p:bldP spid="75" grpId="0" animBg="1"/>
      <p:bldP spid="75" grpId="1" animBg="1"/>
      <p:bldP spid="75" grpId="2" animBg="1"/>
      <p:bldP spid="78" grpId="0"/>
      <p:bldP spid="80" grpId="0"/>
      <p:bldP spid="82"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495237" y="1376837"/>
            <a:ext cx="530242"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342900" dist="292100" dir="2700000" sx="90000" sy="90000" algn="tl" rotWithShape="0">
              <a:schemeClr val="tx1">
                <a:lumMod val="50000"/>
                <a:lumOff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3" name="TextBox 12"/>
          <p:cNvSpPr txBox="1"/>
          <p:nvPr/>
        </p:nvSpPr>
        <p:spPr>
          <a:xfrm>
            <a:off x="3458018" y="1432843"/>
            <a:ext cx="64502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2016</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40" name="Rounded Rectangle 3"/>
          <p:cNvSpPr/>
          <p:nvPr/>
        </p:nvSpPr>
        <p:spPr>
          <a:xfrm>
            <a:off x="5284816" y="1353164"/>
            <a:ext cx="556431"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12700">
            <a:solidFill>
              <a:schemeClr val="bg1"/>
            </a:solidFill>
          </a:ln>
          <a:effectLst>
            <a:outerShdw blurRad="254000" dist="2667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06" name="TextBox 105"/>
          <p:cNvSpPr txBox="1"/>
          <p:nvPr/>
        </p:nvSpPr>
        <p:spPr>
          <a:xfrm>
            <a:off x="5274549" y="1409170"/>
            <a:ext cx="59359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2017</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14" name="TextBox 13"/>
          <p:cNvSpPr txBox="1"/>
          <p:nvPr/>
        </p:nvSpPr>
        <p:spPr>
          <a:xfrm>
            <a:off x="4333655" y="1347614"/>
            <a:ext cx="778462" cy="461665"/>
          </a:xfrm>
          <a:prstGeom prst="rect">
            <a:avLst/>
          </a:prstGeom>
          <a:noFill/>
        </p:spPr>
        <p:txBody>
          <a:bodyPr wrap="square" rtlCol="0">
            <a:spAutoFit/>
          </a:bodyPr>
          <a:lstStyle/>
          <a:p>
            <a:r>
              <a:rPr lang="en-US" altLang="zh-CN" sz="2400" dirty="0" smtClean="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rPr>
              <a:t>VS</a:t>
            </a:r>
            <a:endParaRPr lang="zh-CN" altLang="en-US"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5189063" y="2182686"/>
            <a:ext cx="2176682" cy="1125071"/>
            <a:chOff x="5189063" y="2182686"/>
            <a:chExt cx="2176682" cy="1125071"/>
          </a:xfrm>
        </p:grpSpPr>
        <p:sp>
          <p:nvSpPr>
            <p:cNvPr id="103" name="圆角矩形 102"/>
            <p:cNvSpPr/>
            <p:nvPr/>
          </p:nvSpPr>
          <p:spPr>
            <a:xfrm rot="5400000">
              <a:off x="6194822" y="1176927"/>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4" name="圆角矩形 103"/>
            <p:cNvSpPr/>
            <p:nvPr/>
          </p:nvSpPr>
          <p:spPr>
            <a:xfrm rot="5400000">
              <a:off x="6194822" y="1526243"/>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5" name="圆角矩形 104"/>
            <p:cNvSpPr/>
            <p:nvPr/>
          </p:nvSpPr>
          <p:spPr>
            <a:xfrm rot="5400000">
              <a:off x="6194822" y="1832051"/>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8" name="圆角矩形 107"/>
            <p:cNvSpPr/>
            <p:nvPr/>
          </p:nvSpPr>
          <p:spPr>
            <a:xfrm rot="5400000">
              <a:off x="6194822" y="2136834"/>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13" name="圆角矩形 112"/>
          <p:cNvSpPr/>
          <p:nvPr/>
        </p:nvSpPr>
        <p:spPr>
          <a:xfrm rot="5400000">
            <a:off x="5744666" y="1627083"/>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4" name="圆角矩形 113"/>
          <p:cNvSpPr/>
          <p:nvPr/>
        </p:nvSpPr>
        <p:spPr>
          <a:xfrm rot="5400000">
            <a:off x="5945967" y="1775096"/>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圆角矩形 114"/>
          <p:cNvSpPr/>
          <p:nvPr/>
        </p:nvSpPr>
        <p:spPr>
          <a:xfrm rot="5400000">
            <a:off x="5650646" y="2376222"/>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6" name="圆角矩形 115"/>
          <p:cNvSpPr/>
          <p:nvPr/>
        </p:nvSpPr>
        <p:spPr>
          <a:xfrm rot="5400000">
            <a:off x="5945968" y="2385688"/>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6" name="组合 5"/>
          <p:cNvGrpSpPr/>
          <p:nvPr/>
        </p:nvGrpSpPr>
        <p:grpSpPr>
          <a:xfrm>
            <a:off x="4839297" y="2155628"/>
            <a:ext cx="382619" cy="1194704"/>
            <a:chOff x="4839297" y="2155628"/>
            <a:chExt cx="382619" cy="1194704"/>
          </a:xfrm>
        </p:grpSpPr>
        <p:sp>
          <p:nvSpPr>
            <p:cNvPr id="117" name="TextBox 116"/>
            <p:cNvSpPr txBox="1"/>
            <p:nvPr/>
          </p:nvSpPr>
          <p:spPr>
            <a:xfrm>
              <a:off x="484539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8" name="TextBox 117"/>
            <p:cNvSpPr txBox="1"/>
            <p:nvPr/>
          </p:nvSpPr>
          <p:spPr>
            <a:xfrm>
              <a:off x="483929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9" name="TextBox 118"/>
            <p:cNvSpPr txBox="1"/>
            <p:nvPr/>
          </p:nvSpPr>
          <p:spPr>
            <a:xfrm>
              <a:off x="485260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20" name="TextBox 119"/>
            <p:cNvSpPr txBox="1"/>
            <p:nvPr/>
          </p:nvSpPr>
          <p:spPr>
            <a:xfrm>
              <a:off x="484539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grpSp>
        <p:nvGrpSpPr>
          <p:cNvPr id="2" name="组合 1"/>
          <p:cNvGrpSpPr/>
          <p:nvPr/>
        </p:nvGrpSpPr>
        <p:grpSpPr>
          <a:xfrm>
            <a:off x="7610179" y="2155628"/>
            <a:ext cx="332381" cy="1138322"/>
            <a:chOff x="7610179" y="2155628"/>
            <a:chExt cx="332381" cy="1138322"/>
          </a:xfrm>
        </p:grpSpPr>
        <p:grpSp>
          <p:nvGrpSpPr>
            <p:cNvPr id="121" name="组合 120"/>
            <p:cNvGrpSpPr/>
            <p:nvPr/>
          </p:nvGrpSpPr>
          <p:grpSpPr>
            <a:xfrm>
              <a:off x="7610179" y="2155628"/>
              <a:ext cx="324430" cy="176961"/>
              <a:chOff x="7162983" y="2920625"/>
              <a:chExt cx="324430" cy="176961"/>
            </a:xfrm>
          </p:grpSpPr>
          <p:sp>
            <p:nvSpPr>
              <p:cNvPr id="122" name="圆角矩形 121"/>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TextBox 122"/>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24" name="组合 123"/>
            <p:cNvGrpSpPr/>
            <p:nvPr/>
          </p:nvGrpSpPr>
          <p:grpSpPr>
            <a:xfrm>
              <a:off x="7618130" y="2472038"/>
              <a:ext cx="324430" cy="176961"/>
              <a:chOff x="7170934" y="3194363"/>
              <a:chExt cx="324430" cy="176961"/>
            </a:xfrm>
          </p:grpSpPr>
          <p:sp>
            <p:nvSpPr>
              <p:cNvPr id="125" name="圆角矩形 124"/>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TextBox 125"/>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27" name="组合 126"/>
            <p:cNvGrpSpPr/>
            <p:nvPr/>
          </p:nvGrpSpPr>
          <p:grpSpPr>
            <a:xfrm>
              <a:off x="7610179" y="2826013"/>
              <a:ext cx="324430" cy="176961"/>
              <a:chOff x="7162983" y="3459514"/>
              <a:chExt cx="324430" cy="176961"/>
            </a:xfrm>
          </p:grpSpPr>
          <p:sp>
            <p:nvSpPr>
              <p:cNvPr id="128" name="圆角矩形 127"/>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28"/>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30" name="组合 129"/>
            <p:cNvGrpSpPr/>
            <p:nvPr/>
          </p:nvGrpSpPr>
          <p:grpSpPr>
            <a:xfrm>
              <a:off x="7618130" y="3116989"/>
              <a:ext cx="324430" cy="176961"/>
              <a:chOff x="7170934" y="3717427"/>
              <a:chExt cx="324430" cy="176961"/>
            </a:xfrm>
          </p:grpSpPr>
          <p:sp>
            <p:nvSpPr>
              <p:cNvPr id="131" name="圆角矩形 130"/>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TextBox 131"/>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grpSp>
        <p:nvGrpSpPr>
          <p:cNvPr id="8" name="组合 7"/>
          <p:cNvGrpSpPr/>
          <p:nvPr/>
        </p:nvGrpSpPr>
        <p:grpSpPr>
          <a:xfrm>
            <a:off x="1632483" y="2213722"/>
            <a:ext cx="2234770" cy="1125072"/>
            <a:chOff x="1632483" y="2213722"/>
            <a:chExt cx="2234770" cy="1125072"/>
          </a:xfrm>
        </p:grpSpPr>
        <p:sp>
          <p:nvSpPr>
            <p:cNvPr id="133" name="圆角矩形 132"/>
            <p:cNvSpPr/>
            <p:nvPr/>
          </p:nvSpPr>
          <p:spPr>
            <a:xfrm rot="5400000">
              <a:off x="2667285" y="1178920"/>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4" name="圆角矩形 133"/>
            <p:cNvSpPr/>
            <p:nvPr/>
          </p:nvSpPr>
          <p:spPr>
            <a:xfrm rot="5400000">
              <a:off x="2667285" y="1528236"/>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5" name="圆角矩形 134"/>
            <p:cNvSpPr/>
            <p:nvPr/>
          </p:nvSpPr>
          <p:spPr>
            <a:xfrm rot="5400000">
              <a:off x="2667285" y="1834044"/>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6" name="圆角矩形 135"/>
            <p:cNvSpPr/>
            <p:nvPr/>
          </p:nvSpPr>
          <p:spPr>
            <a:xfrm rot="5400000">
              <a:off x="2667285" y="2138827"/>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37" name="圆角矩形 136"/>
          <p:cNvSpPr/>
          <p:nvPr/>
        </p:nvSpPr>
        <p:spPr>
          <a:xfrm rot="16200000">
            <a:off x="3139559" y="1658119"/>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8" name="圆角矩形 137"/>
          <p:cNvSpPr/>
          <p:nvPr/>
        </p:nvSpPr>
        <p:spPr>
          <a:xfrm rot="16200000">
            <a:off x="2939123" y="1806132"/>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9" name="圆角矩形 138"/>
          <p:cNvSpPr/>
          <p:nvPr/>
        </p:nvSpPr>
        <p:spPr>
          <a:xfrm rot="16200000">
            <a:off x="3234832" y="2407258"/>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0" name="圆角矩形 139"/>
          <p:cNvSpPr/>
          <p:nvPr/>
        </p:nvSpPr>
        <p:spPr>
          <a:xfrm rot="16200000">
            <a:off x="2939122" y="2416724"/>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980587" y="2155628"/>
            <a:ext cx="382619" cy="1194704"/>
            <a:chOff x="3980587" y="2155628"/>
            <a:chExt cx="382619" cy="1194704"/>
          </a:xfrm>
        </p:grpSpPr>
        <p:sp>
          <p:nvSpPr>
            <p:cNvPr id="157" name="TextBox 156"/>
            <p:cNvSpPr txBox="1"/>
            <p:nvPr/>
          </p:nvSpPr>
          <p:spPr>
            <a:xfrm>
              <a:off x="398668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8" name="TextBox 157"/>
            <p:cNvSpPr txBox="1"/>
            <p:nvPr/>
          </p:nvSpPr>
          <p:spPr>
            <a:xfrm>
              <a:off x="398058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9" name="TextBox 158"/>
            <p:cNvSpPr txBox="1"/>
            <p:nvPr/>
          </p:nvSpPr>
          <p:spPr>
            <a:xfrm>
              <a:off x="399389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60" name="TextBox 159"/>
            <p:cNvSpPr txBox="1"/>
            <p:nvPr/>
          </p:nvSpPr>
          <p:spPr>
            <a:xfrm>
              <a:off x="398668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sp>
        <p:nvSpPr>
          <p:cNvPr id="161" name="矩形 160"/>
          <p:cNvSpPr/>
          <p:nvPr/>
        </p:nvSpPr>
        <p:spPr>
          <a:xfrm>
            <a:off x="1563187" y="4084612"/>
            <a:ext cx="6433444"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bg1">
                    <a:lumMod val="50000"/>
                  </a:schemeClr>
                </a:solidFill>
              </a:rPr>
              <a:t>aas</a:t>
            </a:r>
            <a:r>
              <a:rPr lang="en-US" altLang="zh-CN" sz="800" dirty="0">
                <a:solidFill>
                  <a:schemeClr val="bg1">
                    <a:lumMod val="50000"/>
                  </a:schemeClr>
                </a:solidFill>
              </a:rPr>
              <a:t> your brother and hope as your sentry. </a:t>
            </a:r>
            <a:endParaRPr lang="zh-CN" altLang="en-US" sz="800" dirty="0">
              <a:solidFill>
                <a:schemeClr val="bg1">
                  <a:lumMod val="50000"/>
                </a:schemeClr>
              </a:solidFill>
              <a:latin typeface="ITC Avant Garde Std XLt" panose="020B0302020202020204" pitchFamily="34" charset="0"/>
            </a:endParaRPr>
          </a:p>
        </p:txBody>
      </p:sp>
      <p:grpSp>
        <p:nvGrpSpPr>
          <p:cNvPr id="162" name="组合 161"/>
          <p:cNvGrpSpPr/>
          <p:nvPr/>
        </p:nvGrpSpPr>
        <p:grpSpPr>
          <a:xfrm>
            <a:off x="4170568" y="3655534"/>
            <a:ext cx="1105030" cy="261610"/>
            <a:chOff x="4106020" y="3903622"/>
            <a:chExt cx="1105030" cy="261610"/>
          </a:xfrm>
        </p:grpSpPr>
        <p:sp>
          <p:nvSpPr>
            <p:cNvPr id="163" name="Rounded Rectangle 15"/>
            <p:cNvSpPr/>
            <p:nvPr/>
          </p:nvSpPr>
          <p:spPr>
            <a:xfrm>
              <a:off x="4106020" y="3918529"/>
              <a:ext cx="1105030" cy="208603"/>
            </a:xfrm>
            <a:prstGeom prst="roundRect">
              <a:avLst>
                <a:gd name="adj" fmla="val 7778"/>
              </a:avLst>
            </a:prstGeom>
            <a:gradFill>
              <a:gsLst>
                <a:gs pos="100000">
                  <a:srgbClr val="1971FF"/>
                </a:gs>
                <a:gs pos="31000">
                  <a:schemeClr val="accent1"/>
                </a:gs>
              </a:gsLst>
              <a:lin ang="2700000" scaled="1"/>
            </a:gradFill>
            <a:ln w="15875">
              <a:solidFill>
                <a:schemeClr val="bg1"/>
              </a:solidFill>
            </a:ln>
            <a:effectLst>
              <a:outerShdw blurRad="419100" dist="190500" dir="2700000" sx="81000" sy="81000" algn="tl" rotWithShape="0">
                <a:schemeClr val="tx1">
                  <a:lumMod val="50000"/>
                  <a:lumOff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64" name="TextBox 163"/>
            <p:cNvSpPr txBox="1"/>
            <p:nvPr/>
          </p:nvSpPr>
          <p:spPr>
            <a:xfrm>
              <a:off x="4185941" y="3903622"/>
              <a:ext cx="913955"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050" dirty="0" smtClean="0">
                  <a:solidFill>
                    <a:schemeClr val="bg1"/>
                  </a:solidFill>
                </a:rPr>
                <a:t>点击结论</a:t>
              </a:r>
              <a:endParaRPr lang="zh-CN" altLang="en-US" sz="1050" dirty="0">
                <a:solidFill>
                  <a:schemeClr val="bg1"/>
                </a:solidFill>
              </a:endParaRPr>
            </a:p>
          </p:txBody>
        </p:sp>
      </p:grpSp>
      <p:grpSp>
        <p:nvGrpSpPr>
          <p:cNvPr id="3" name="组合 2"/>
          <p:cNvGrpSpPr/>
          <p:nvPr/>
        </p:nvGrpSpPr>
        <p:grpSpPr>
          <a:xfrm>
            <a:off x="1177326" y="2195972"/>
            <a:ext cx="332381" cy="1138322"/>
            <a:chOff x="1177326" y="2195972"/>
            <a:chExt cx="332381" cy="1138322"/>
          </a:xfrm>
        </p:grpSpPr>
        <p:grpSp>
          <p:nvGrpSpPr>
            <p:cNvPr id="165" name="组合 164"/>
            <p:cNvGrpSpPr/>
            <p:nvPr/>
          </p:nvGrpSpPr>
          <p:grpSpPr>
            <a:xfrm>
              <a:off x="1177326" y="2195972"/>
              <a:ext cx="324430" cy="176961"/>
              <a:chOff x="7162983" y="2920625"/>
              <a:chExt cx="324430" cy="176961"/>
            </a:xfrm>
          </p:grpSpPr>
          <p:sp>
            <p:nvSpPr>
              <p:cNvPr id="166" name="圆角矩形 165"/>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TextBox 166"/>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68" name="组合 167"/>
            <p:cNvGrpSpPr/>
            <p:nvPr/>
          </p:nvGrpSpPr>
          <p:grpSpPr>
            <a:xfrm>
              <a:off x="1185277" y="2512382"/>
              <a:ext cx="324430" cy="176961"/>
              <a:chOff x="7170934" y="3194363"/>
              <a:chExt cx="324430" cy="176961"/>
            </a:xfrm>
          </p:grpSpPr>
          <p:sp>
            <p:nvSpPr>
              <p:cNvPr id="169" name="圆角矩形 168"/>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TextBox 169"/>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71" name="组合 170"/>
            <p:cNvGrpSpPr/>
            <p:nvPr/>
          </p:nvGrpSpPr>
          <p:grpSpPr>
            <a:xfrm>
              <a:off x="1177326" y="2866357"/>
              <a:ext cx="324430" cy="176961"/>
              <a:chOff x="7162983" y="3459514"/>
              <a:chExt cx="324430" cy="176961"/>
            </a:xfrm>
          </p:grpSpPr>
          <p:sp>
            <p:nvSpPr>
              <p:cNvPr id="172" name="圆角矩形 171"/>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TextBox 172"/>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74" name="组合 173"/>
            <p:cNvGrpSpPr/>
            <p:nvPr/>
          </p:nvGrpSpPr>
          <p:grpSpPr>
            <a:xfrm>
              <a:off x="1185277" y="3157333"/>
              <a:ext cx="324430" cy="176961"/>
              <a:chOff x="7170934" y="3717427"/>
              <a:chExt cx="324430" cy="176961"/>
            </a:xfrm>
          </p:grpSpPr>
          <p:sp>
            <p:nvSpPr>
              <p:cNvPr id="175" name="圆角矩形 174"/>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sp>
        <p:nvSpPr>
          <p:cNvPr id="69"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80213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700" fill="hold"/>
                                        <p:tgtEl>
                                          <p:spTgt spid="69"/>
                                        </p:tgtEl>
                                        <p:attrNameLst>
                                          <p:attrName>ppt_w</p:attrName>
                                        </p:attrNameLst>
                                      </p:cBhvr>
                                      <p:tavLst>
                                        <p:tav tm="0">
                                          <p:val>
                                            <p:strVal val="#ppt_w*0.70"/>
                                          </p:val>
                                        </p:tav>
                                        <p:tav tm="100000">
                                          <p:val>
                                            <p:strVal val="#ppt_w"/>
                                          </p:val>
                                        </p:tav>
                                      </p:tavLst>
                                    </p:anim>
                                    <p:anim calcmode="lin" valueType="num">
                                      <p:cBhvr>
                                        <p:cTn id="8" dur="700" fill="hold"/>
                                        <p:tgtEl>
                                          <p:spTgt spid="69"/>
                                        </p:tgtEl>
                                        <p:attrNameLst>
                                          <p:attrName>ppt_h</p:attrName>
                                        </p:attrNameLst>
                                      </p:cBhvr>
                                      <p:tavLst>
                                        <p:tav tm="0">
                                          <p:val>
                                            <p:strVal val="#ppt_h"/>
                                          </p:val>
                                        </p:tav>
                                        <p:tav tm="100000">
                                          <p:val>
                                            <p:strVal val="#ppt_h"/>
                                          </p:val>
                                        </p:tav>
                                      </p:tavLst>
                                    </p:anim>
                                    <p:animEffect transition="in" filter="fade">
                                      <p:cBhvr>
                                        <p:cTn id="9" dur="700"/>
                                        <p:tgtEl>
                                          <p:spTgt spid="69"/>
                                        </p:tgtEl>
                                      </p:cBhvr>
                                    </p:animEffect>
                                  </p:childTnLst>
                                </p:cTn>
                              </p:par>
                            </p:childTnLst>
                          </p:cTn>
                        </p:par>
                        <p:par>
                          <p:cTn id="10" fill="hold">
                            <p:stCondLst>
                              <p:cond delay="700"/>
                            </p:stCondLst>
                            <p:childTnLst>
                              <p:par>
                                <p:cTn id="11" presetID="42" presetClass="path" presetSubtype="0" decel="30000" fill="hold" grpId="1" nodeType="afterEffect">
                                  <p:stCondLst>
                                    <p:cond delay="0"/>
                                  </p:stCondLst>
                                  <p:childTnLst>
                                    <p:animMotion origin="layout" path="M 3.125E-6 -0.03981 L 3.125E-6 0.14815 " pathEditMode="relative" rAng="0" ptsTypes="AA">
                                      <p:cBhvr>
                                        <p:cTn id="12" dur="750" spd="-100000" fill="hold"/>
                                        <p:tgtEl>
                                          <p:spTgt spid="40"/>
                                        </p:tgtEl>
                                        <p:attrNameLst>
                                          <p:attrName>ppt_x</p:attrName>
                                          <p:attrName>ppt_y</p:attrName>
                                        </p:attrNameLst>
                                      </p:cBhvr>
                                      <p:rCtr x="0" y="9398"/>
                                    </p:animMotion>
                                  </p:childTnLst>
                                </p:cTn>
                              </p:par>
                              <p:par>
                                <p:cTn id="13" presetID="42" presetClass="path" presetSubtype="0" accel="30000" decel="30000" fill="hold" grpId="2" nodeType="withEffect">
                                  <p:stCondLst>
                                    <p:cond delay="750"/>
                                  </p:stCondLst>
                                  <p:childTnLst>
                                    <p:animMotion origin="layout" path="M 3.125E-6 -0.03981 L 3.125E-6 -3.7037E-6 " pathEditMode="relative" rAng="0" ptsTypes="AA">
                                      <p:cBhvr>
                                        <p:cTn id="14" dur="750" fill="hold"/>
                                        <p:tgtEl>
                                          <p:spTgt spid="40"/>
                                        </p:tgtEl>
                                        <p:attrNameLst>
                                          <p:attrName>ppt_x</p:attrName>
                                          <p:attrName>ppt_y</p:attrName>
                                        </p:attrNameLst>
                                      </p:cBhvr>
                                      <p:rCtr x="0" y="1991"/>
                                    </p:animMotion>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grpId="1"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grpId="2"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200"/>
                            </p:stCondLst>
                            <p:childTnLst>
                              <p:par>
                                <p:cTn id="23" presetID="10"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27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320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3700"/>
                            </p:stCondLst>
                            <p:childTnLst>
                              <p:par>
                                <p:cTn id="46" presetID="2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2"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right)">
                                      <p:cBhvr>
                                        <p:cTn id="51" dur="500"/>
                                        <p:tgtEl>
                                          <p:spTgt spid="8"/>
                                        </p:tgtEl>
                                      </p:cBhvr>
                                    </p:animEffect>
                                  </p:childTnLst>
                                </p:cTn>
                              </p:par>
                            </p:childTnLst>
                          </p:cTn>
                        </p:par>
                        <p:par>
                          <p:cTn id="52" fill="hold">
                            <p:stCondLst>
                              <p:cond delay="4200"/>
                            </p:stCondLst>
                            <p:childTnLst>
                              <p:par>
                                <p:cTn id="53" presetID="2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wipe(right)">
                                      <p:cBhvr>
                                        <p:cTn id="55" dur="500"/>
                                        <p:tgtEl>
                                          <p:spTgt spid="13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right)">
                                      <p:cBhvr>
                                        <p:cTn id="58" dur="500"/>
                                        <p:tgtEl>
                                          <p:spTgt spid="13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right)">
                                      <p:cBhvr>
                                        <p:cTn id="61" dur="500"/>
                                        <p:tgtEl>
                                          <p:spTgt spid="139"/>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right)">
                                      <p:cBhvr>
                                        <p:cTn id="64" dur="500"/>
                                        <p:tgtEl>
                                          <p:spTgt spid="14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left)">
                                      <p:cBhvr>
                                        <p:cTn id="67" dur="500"/>
                                        <p:tgtEl>
                                          <p:spTgt spid="11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wipe(left)">
                                      <p:cBhvr>
                                        <p:cTn id="70" dur="500"/>
                                        <p:tgtEl>
                                          <p:spTgt spid="1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wipe(left)">
                                      <p:cBhvr>
                                        <p:cTn id="73" dur="500"/>
                                        <p:tgtEl>
                                          <p:spTgt spid="115"/>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wipe(left)">
                                      <p:cBhvr>
                                        <p:cTn id="76" dur="500"/>
                                        <p:tgtEl>
                                          <p:spTgt spid="116"/>
                                        </p:tgtEl>
                                      </p:cBhvr>
                                    </p:animEffect>
                                  </p:childTnLst>
                                </p:cTn>
                              </p:par>
                            </p:childTnLst>
                          </p:cTn>
                        </p:par>
                        <p:par>
                          <p:cTn id="77" fill="hold">
                            <p:stCondLst>
                              <p:cond delay="4700"/>
                            </p:stCondLst>
                            <p:childTnLst>
                              <p:par>
                                <p:cTn id="78" presetID="42" presetClass="entr" presetSubtype="0" fill="hold" nodeType="after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fade">
                                      <p:cBhvr>
                                        <p:cTn id="80" dur="500"/>
                                        <p:tgtEl>
                                          <p:spTgt spid="3"/>
                                        </p:tgtEl>
                                      </p:cBhvr>
                                    </p:animEffect>
                                    <p:anim calcmode="lin" valueType="num">
                                      <p:cBhvr>
                                        <p:cTn id="81" dur="500" fill="hold"/>
                                        <p:tgtEl>
                                          <p:spTgt spid="3"/>
                                        </p:tgtEl>
                                        <p:attrNameLst>
                                          <p:attrName>ppt_x</p:attrName>
                                        </p:attrNameLst>
                                      </p:cBhvr>
                                      <p:tavLst>
                                        <p:tav tm="0">
                                          <p:val>
                                            <p:strVal val="#ppt_x"/>
                                          </p:val>
                                        </p:tav>
                                        <p:tav tm="100000">
                                          <p:val>
                                            <p:strVal val="#ppt_x"/>
                                          </p:val>
                                        </p:tav>
                                      </p:tavLst>
                                    </p:anim>
                                    <p:anim calcmode="lin" valueType="num">
                                      <p:cBhvr>
                                        <p:cTn id="82" dur="500" fill="hold"/>
                                        <p:tgtEl>
                                          <p:spTgt spid="3"/>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500"/>
                                        <p:tgtEl>
                                          <p:spTgt spid="2"/>
                                        </p:tgtEl>
                                      </p:cBhvr>
                                    </p:animEffect>
                                    <p:anim calcmode="lin" valueType="num">
                                      <p:cBhvr>
                                        <p:cTn id="86" dur="500" fill="hold"/>
                                        <p:tgtEl>
                                          <p:spTgt spid="2"/>
                                        </p:tgtEl>
                                        <p:attrNameLst>
                                          <p:attrName>ppt_x</p:attrName>
                                        </p:attrNameLst>
                                      </p:cBhvr>
                                      <p:tavLst>
                                        <p:tav tm="0">
                                          <p:val>
                                            <p:strVal val="#ppt_x"/>
                                          </p:val>
                                        </p:tav>
                                        <p:tav tm="100000">
                                          <p:val>
                                            <p:strVal val="#ppt_x"/>
                                          </p:val>
                                        </p:tav>
                                      </p:tavLst>
                                    </p:anim>
                                    <p:anim calcmode="lin" valueType="num">
                                      <p:cBhvr>
                                        <p:cTn id="87" dur="500" fill="hold"/>
                                        <p:tgtEl>
                                          <p:spTgt spid="2"/>
                                        </p:tgtEl>
                                        <p:attrNameLst>
                                          <p:attrName>ppt_y</p:attrName>
                                        </p:attrNameLst>
                                      </p:cBhvr>
                                      <p:tavLst>
                                        <p:tav tm="0">
                                          <p:val>
                                            <p:strVal val="#ppt_y+.1"/>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162"/>
                                        </p:tgtEl>
                                        <p:attrNameLst>
                                          <p:attrName>style.visibility</p:attrName>
                                        </p:attrNameLst>
                                      </p:cBhvr>
                                      <p:to>
                                        <p:strVal val="visible"/>
                                      </p:to>
                                    </p:set>
                                    <p:animEffect transition="in" filter="fade">
                                      <p:cBhvr>
                                        <p:cTn id="90" dur="500"/>
                                        <p:tgtEl>
                                          <p:spTgt spid="162"/>
                                        </p:tgtEl>
                                      </p:cBhvr>
                                    </p:animEffect>
                                  </p:childTnLst>
                                </p:cTn>
                              </p:par>
                              <p:par>
                                <p:cTn id="91" presetID="64" presetClass="path" presetSubtype="0" decel="30000" fill="hold" nodeType="withEffect">
                                  <p:stCondLst>
                                    <p:cond delay="0"/>
                                  </p:stCondLst>
                                  <p:childTnLst>
                                    <p:animMotion origin="layout" path="M -4.58333E-6 0.03889 L -4.58333E-6 -0.14814 " pathEditMode="relative" rAng="0" ptsTypes="AA">
                                      <p:cBhvr>
                                        <p:cTn id="92" dur="750" spd="-100000" fill="hold"/>
                                        <p:tgtEl>
                                          <p:spTgt spid="162"/>
                                        </p:tgtEl>
                                        <p:attrNameLst>
                                          <p:attrName>ppt_x</p:attrName>
                                          <p:attrName>ppt_y</p:attrName>
                                        </p:attrNameLst>
                                      </p:cBhvr>
                                      <p:rCtr x="0" y="-9352"/>
                                    </p:animMotion>
                                  </p:childTnLst>
                                </p:cTn>
                              </p:par>
                              <p:par>
                                <p:cTn id="93" presetID="64" presetClass="path" presetSubtype="0" accel="30000" decel="30000" fill="hold" nodeType="withEffect">
                                  <p:stCondLst>
                                    <p:cond delay="750"/>
                                  </p:stCondLst>
                                  <p:childTnLst>
                                    <p:animMotion origin="layout" path="M -4.58333E-6 0.03843 L -4.58333E-6 -3.7037E-6 " pathEditMode="relative" rAng="0" ptsTypes="AA">
                                      <p:cBhvr>
                                        <p:cTn id="94" dur="750" fill="hold"/>
                                        <p:tgtEl>
                                          <p:spTgt spid="162"/>
                                        </p:tgtEl>
                                        <p:attrNameLst>
                                          <p:attrName>ppt_x</p:attrName>
                                          <p:attrName>ppt_y</p:attrName>
                                        </p:attrNameLst>
                                      </p:cBhvr>
                                      <p:rCtr x="0" y="-1921"/>
                                    </p:animMotion>
                                  </p:childTnLst>
                                </p:cTn>
                              </p:par>
                            </p:childTnLst>
                          </p:cTn>
                        </p:par>
                        <p:par>
                          <p:cTn id="95" fill="hold">
                            <p:stCondLst>
                              <p:cond delay="6200"/>
                            </p:stCondLst>
                            <p:childTnLst>
                              <p:par>
                                <p:cTn id="96" presetID="22" presetClass="entr" presetSubtype="8" fill="hold" grpId="0" nodeType="afterEffect">
                                  <p:stCondLst>
                                    <p:cond delay="0"/>
                                  </p:stCondLst>
                                  <p:childTnLst>
                                    <p:set>
                                      <p:cBhvr>
                                        <p:cTn id="97" dur="1" fill="hold">
                                          <p:stCondLst>
                                            <p:cond delay="0"/>
                                          </p:stCondLst>
                                        </p:cTn>
                                        <p:tgtEl>
                                          <p:spTgt spid="161"/>
                                        </p:tgtEl>
                                        <p:attrNameLst>
                                          <p:attrName>style.visibility</p:attrName>
                                        </p:attrNameLst>
                                      </p:cBhvr>
                                      <p:to>
                                        <p:strVal val="visible"/>
                                      </p:to>
                                    </p:set>
                                    <p:animEffect transition="in" filter="wipe(left)">
                                      <p:cBhvr>
                                        <p:cTn id="98"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3" grpId="0"/>
      <p:bldP spid="40" grpId="0" animBg="1"/>
      <p:bldP spid="40" grpId="1" animBg="1"/>
      <p:bldP spid="40" grpId="2" animBg="1"/>
      <p:bldP spid="106" grpId="0"/>
      <p:bldP spid="14" grpId="0"/>
      <p:bldP spid="113" grpId="0" animBg="1"/>
      <p:bldP spid="114" grpId="0" animBg="1"/>
      <p:bldP spid="115" grpId="0" animBg="1"/>
      <p:bldP spid="116" grpId="0" animBg="1"/>
      <p:bldP spid="137" grpId="0" animBg="1"/>
      <p:bldP spid="138" grpId="0" animBg="1"/>
      <p:bldP spid="139" grpId="0" animBg="1"/>
      <p:bldP spid="140" grpId="0" animBg="1"/>
      <p:bldP spid="161" grpId="0"/>
      <p:bldP spid="6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6"/>
          <p:cNvSpPr>
            <a:spLocks/>
          </p:cNvSpPr>
          <p:nvPr/>
        </p:nvSpPr>
        <p:spPr bwMode="auto">
          <a:xfrm>
            <a:off x="4433824" y="1487817"/>
            <a:ext cx="1019682" cy="3643437"/>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a:gsLst>
              <a:gs pos="0">
                <a:srgbClr val="EBEBEB"/>
              </a:gs>
              <a:gs pos="36000">
                <a:srgbClr val="FEFEFE"/>
              </a:gs>
            </a:gsLst>
            <a:lin ang="7530000" scaled="0"/>
          </a:gradFill>
          <a:ln w="19050">
            <a:solidFill>
              <a:schemeClr val="bg1"/>
            </a:solidFill>
          </a:ln>
          <a:effectLst>
            <a:outerShdw blurRad="419100" dist="76200" dir="876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3" name="Freeform 7"/>
          <p:cNvSpPr>
            <a:spLocks/>
          </p:cNvSpPr>
          <p:nvPr/>
        </p:nvSpPr>
        <p:spPr bwMode="auto">
          <a:xfrm>
            <a:off x="3697385" y="1487818"/>
            <a:ext cx="1016621" cy="3598277"/>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a:gsLst>
              <a:gs pos="0">
                <a:srgbClr val="EBEBEB"/>
              </a:gs>
              <a:gs pos="54000">
                <a:srgbClr val="FEFEFE"/>
              </a:gs>
            </a:gsLst>
            <a:lin ang="7530000" scaled="0"/>
          </a:gradFill>
          <a:ln w="19050">
            <a:solidFill>
              <a:schemeClr val="bg1"/>
            </a:solidFill>
          </a:ln>
          <a:effectLst>
            <a:outerShdw blurRad="419100" dist="393700" dir="1164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4" name="Freeform 8"/>
          <p:cNvSpPr>
            <a:spLocks/>
          </p:cNvSpPr>
          <p:nvPr/>
        </p:nvSpPr>
        <p:spPr bwMode="auto">
          <a:xfrm>
            <a:off x="4439182" y="1999888"/>
            <a:ext cx="1643587" cy="3131366"/>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5" name="Freeform 9"/>
          <p:cNvSpPr>
            <a:spLocks/>
          </p:cNvSpPr>
          <p:nvPr/>
        </p:nvSpPr>
        <p:spPr bwMode="auto">
          <a:xfrm>
            <a:off x="3082666" y="2009073"/>
            <a:ext cx="1625981" cy="3074724"/>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6" name="Freeform 10"/>
          <p:cNvSpPr>
            <a:spLocks/>
          </p:cNvSpPr>
          <p:nvPr/>
        </p:nvSpPr>
        <p:spPr bwMode="auto">
          <a:xfrm>
            <a:off x="4435354" y="2838797"/>
            <a:ext cx="1944440" cy="2296284"/>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7" name="Freeform 11"/>
          <p:cNvSpPr>
            <a:spLocks/>
          </p:cNvSpPr>
          <p:nvPr/>
        </p:nvSpPr>
        <p:spPr bwMode="auto">
          <a:xfrm>
            <a:off x="2764207" y="2836501"/>
            <a:ext cx="1942144" cy="2247296"/>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8" name="Freeform 12"/>
          <p:cNvSpPr>
            <a:spLocks/>
          </p:cNvSpPr>
          <p:nvPr/>
        </p:nvSpPr>
        <p:spPr bwMode="auto">
          <a:xfrm>
            <a:off x="4435354" y="3513139"/>
            <a:ext cx="1757651" cy="1621942"/>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9" name="Freeform 13"/>
          <p:cNvSpPr>
            <a:spLocks/>
          </p:cNvSpPr>
          <p:nvPr/>
        </p:nvSpPr>
        <p:spPr bwMode="auto">
          <a:xfrm>
            <a:off x="2952526" y="3513139"/>
            <a:ext cx="1753824" cy="1630361"/>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80" name="椭圆 79"/>
          <p:cNvSpPr/>
          <p:nvPr/>
        </p:nvSpPr>
        <p:spPr>
          <a:xfrm>
            <a:off x="2910487" y="355743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1" name="椭圆 80"/>
          <p:cNvSpPr/>
          <p:nvPr/>
        </p:nvSpPr>
        <p:spPr>
          <a:xfrm>
            <a:off x="2648372" y="26021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a:off x="2975575" y="1707653"/>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3" name="椭圆 82"/>
          <p:cNvSpPr/>
          <p:nvPr/>
        </p:nvSpPr>
        <p:spPr>
          <a:xfrm>
            <a:off x="5494411" y="1707654"/>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a:off x="5746285" y="26253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a:off x="5560022" y="3565571"/>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3093548" y="1855937"/>
            <a:ext cx="534679" cy="451379"/>
            <a:chOff x="3093548" y="1841869"/>
            <a:chExt cx="534679" cy="451379"/>
          </a:xfrm>
        </p:grpSpPr>
        <p:sp>
          <p:nvSpPr>
            <p:cNvPr id="42" name="Shape 3015"/>
            <p:cNvSpPr/>
            <p:nvPr/>
          </p:nvSpPr>
          <p:spPr>
            <a:xfrm flipH="1">
              <a:off x="3223320" y="2058542"/>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2" name="TextBox 51"/>
            <p:cNvSpPr txBox="1"/>
            <p:nvPr/>
          </p:nvSpPr>
          <p:spPr>
            <a:xfrm>
              <a:off x="3093548" y="184186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782163" y="2704517"/>
            <a:ext cx="534679" cy="436859"/>
            <a:chOff x="2782163" y="2704517"/>
            <a:chExt cx="534679" cy="436859"/>
          </a:xfrm>
        </p:grpSpPr>
        <p:sp>
          <p:nvSpPr>
            <p:cNvPr id="34" name="KSO_Shape"/>
            <p:cNvSpPr>
              <a:spLocks/>
            </p:cNvSpPr>
            <p:nvPr/>
          </p:nvSpPr>
          <p:spPr bwMode="auto">
            <a:xfrm>
              <a:off x="2850743" y="2972402"/>
              <a:ext cx="305378" cy="1689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53" name="TextBox 52"/>
            <p:cNvSpPr txBox="1"/>
            <p:nvPr/>
          </p:nvSpPr>
          <p:spPr>
            <a:xfrm>
              <a:off x="2782163" y="2704517"/>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018635" y="3680739"/>
            <a:ext cx="534679" cy="419390"/>
            <a:chOff x="3018635" y="3680739"/>
            <a:chExt cx="534679" cy="419390"/>
          </a:xfrm>
        </p:grpSpPr>
        <p:grpSp>
          <p:nvGrpSpPr>
            <p:cNvPr id="30" name="组合 29"/>
            <p:cNvGrpSpPr/>
            <p:nvPr/>
          </p:nvGrpSpPr>
          <p:grpSpPr>
            <a:xfrm>
              <a:off x="3133261" y="3954617"/>
              <a:ext cx="254297" cy="145512"/>
              <a:chOff x="7608888" y="1870076"/>
              <a:chExt cx="322263" cy="238125"/>
            </a:xfrm>
            <a:solidFill>
              <a:schemeClr val="accent2"/>
            </a:solidFill>
          </p:grpSpPr>
          <p:sp>
            <p:nvSpPr>
              <p:cNvPr id="32"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4" name="TextBox 53"/>
            <p:cNvSpPr txBox="1"/>
            <p:nvPr/>
          </p:nvSpPr>
          <p:spPr>
            <a:xfrm>
              <a:off x="3018635" y="3680739"/>
              <a:ext cx="534679"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689743" y="3657879"/>
            <a:ext cx="534679" cy="469025"/>
            <a:chOff x="5689743" y="3657879"/>
            <a:chExt cx="534679" cy="469025"/>
          </a:xfrm>
        </p:grpSpPr>
        <p:grpSp>
          <p:nvGrpSpPr>
            <p:cNvPr id="35" name="组合 34"/>
            <p:cNvGrpSpPr/>
            <p:nvPr/>
          </p:nvGrpSpPr>
          <p:grpSpPr>
            <a:xfrm rot="19677650">
              <a:off x="5792344" y="3898251"/>
              <a:ext cx="245735" cy="228653"/>
              <a:chOff x="1573213" y="3286126"/>
              <a:chExt cx="296862" cy="276225"/>
            </a:xfrm>
            <a:solidFill>
              <a:schemeClr val="accent2"/>
            </a:solidFill>
          </p:grpSpPr>
          <p:sp>
            <p:nvSpPr>
              <p:cNvPr id="36"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TextBox 54"/>
            <p:cNvSpPr txBox="1"/>
            <p:nvPr/>
          </p:nvSpPr>
          <p:spPr>
            <a:xfrm>
              <a:off x="5689743" y="365787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879306" y="2728556"/>
            <a:ext cx="534679" cy="451606"/>
            <a:chOff x="5879306" y="2728556"/>
            <a:chExt cx="534679" cy="451606"/>
          </a:xfrm>
        </p:grpSpPr>
        <p:sp>
          <p:nvSpPr>
            <p:cNvPr id="51" name="Shape 2774"/>
            <p:cNvSpPr/>
            <p:nvPr/>
          </p:nvSpPr>
          <p:spPr>
            <a:xfrm>
              <a:off x="5986279" y="2981675"/>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6" name="TextBox 55"/>
            <p:cNvSpPr txBox="1"/>
            <p:nvPr/>
          </p:nvSpPr>
          <p:spPr>
            <a:xfrm>
              <a:off x="5879306" y="2728556"/>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627858" y="1795932"/>
            <a:ext cx="540331" cy="506305"/>
            <a:chOff x="5648960" y="1795932"/>
            <a:chExt cx="540331" cy="506305"/>
          </a:xfrm>
        </p:grpSpPr>
        <p:grpSp>
          <p:nvGrpSpPr>
            <p:cNvPr id="39" name="组合 38"/>
            <p:cNvGrpSpPr/>
            <p:nvPr/>
          </p:nvGrpSpPr>
          <p:grpSpPr>
            <a:xfrm>
              <a:off x="5798256" y="2068329"/>
              <a:ext cx="136665" cy="233908"/>
              <a:chOff x="10396538" y="461964"/>
              <a:chExt cx="165100" cy="282575"/>
            </a:xfrm>
            <a:solidFill>
              <a:schemeClr val="accent2"/>
            </a:solidFill>
          </p:grpSpPr>
          <p:sp>
            <p:nvSpPr>
              <p:cNvPr id="4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TextBox 56"/>
            <p:cNvSpPr txBox="1"/>
            <p:nvPr/>
          </p:nvSpPr>
          <p:spPr>
            <a:xfrm>
              <a:off x="5648960" y="1795932"/>
              <a:ext cx="540331"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59" name="矩形 58"/>
          <p:cNvSpPr/>
          <p:nvPr/>
        </p:nvSpPr>
        <p:spPr>
          <a:xfrm>
            <a:off x="6337514" y="177213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4" name="矩形 63"/>
          <p:cNvSpPr/>
          <p:nvPr/>
        </p:nvSpPr>
        <p:spPr>
          <a:xfrm>
            <a:off x="6578325" y="2761642"/>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5" name="矩形 64"/>
          <p:cNvSpPr/>
          <p:nvPr/>
        </p:nvSpPr>
        <p:spPr>
          <a:xfrm>
            <a:off x="6476469" y="375841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6" name="矩形 65"/>
          <p:cNvSpPr/>
          <p:nvPr/>
        </p:nvSpPr>
        <p:spPr>
          <a:xfrm>
            <a:off x="1143000" y="1770286"/>
            <a:ext cx="1707743"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7" name="矩形 66"/>
          <p:cNvSpPr/>
          <p:nvPr/>
        </p:nvSpPr>
        <p:spPr>
          <a:xfrm>
            <a:off x="1050097" y="2834696"/>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8" name="矩形 67"/>
          <p:cNvSpPr/>
          <p:nvPr/>
        </p:nvSpPr>
        <p:spPr>
          <a:xfrm>
            <a:off x="1199781" y="3788684"/>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5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4657135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700" fill="hold"/>
                                        <p:tgtEl>
                                          <p:spTgt spid="58"/>
                                        </p:tgtEl>
                                        <p:attrNameLst>
                                          <p:attrName>ppt_w</p:attrName>
                                        </p:attrNameLst>
                                      </p:cBhvr>
                                      <p:tavLst>
                                        <p:tav tm="0">
                                          <p:val>
                                            <p:strVal val="#ppt_w*0.70"/>
                                          </p:val>
                                        </p:tav>
                                        <p:tav tm="100000">
                                          <p:val>
                                            <p:strVal val="#ppt_w"/>
                                          </p:val>
                                        </p:tav>
                                      </p:tavLst>
                                    </p:anim>
                                    <p:anim calcmode="lin" valueType="num">
                                      <p:cBhvr>
                                        <p:cTn id="8" dur="700" fill="hold"/>
                                        <p:tgtEl>
                                          <p:spTgt spid="58"/>
                                        </p:tgtEl>
                                        <p:attrNameLst>
                                          <p:attrName>ppt_h</p:attrName>
                                        </p:attrNameLst>
                                      </p:cBhvr>
                                      <p:tavLst>
                                        <p:tav tm="0">
                                          <p:val>
                                            <p:strVal val="#ppt_h"/>
                                          </p:val>
                                        </p:tav>
                                        <p:tav tm="100000">
                                          <p:val>
                                            <p:strVal val="#ppt_h"/>
                                          </p:val>
                                        </p:tav>
                                      </p:tavLst>
                                    </p:anim>
                                    <p:animEffect transition="in" filter="fade">
                                      <p:cBhvr>
                                        <p:cTn id="9" dur="700"/>
                                        <p:tgtEl>
                                          <p:spTgt spid="58"/>
                                        </p:tgtEl>
                                      </p:cBhvr>
                                    </p:animEffect>
                                  </p:childTnLst>
                                </p:cTn>
                              </p:par>
                            </p:childTnLst>
                          </p:cTn>
                        </p:par>
                        <p:par>
                          <p:cTn id="10" fill="hold">
                            <p:stCondLst>
                              <p:cond delay="7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1000"/>
                                        <p:tgtEl>
                                          <p:spTgt spid="7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wipe(down)">
                                      <p:cBhvr>
                                        <p:cTn id="16" dur="1000"/>
                                        <p:tgtEl>
                                          <p:spTgt spid="7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down)">
                                      <p:cBhvr>
                                        <p:cTn id="19" dur="1000"/>
                                        <p:tgtEl>
                                          <p:spTgt spid="7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down)">
                                      <p:cBhvr>
                                        <p:cTn id="22" dur="1000"/>
                                        <p:tgtEl>
                                          <p:spTgt spid="7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1000"/>
                                        <p:tgtEl>
                                          <p:spTgt spid="7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down)">
                                      <p:cBhvr>
                                        <p:cTn id="28" dur="1000"/>
                                        <p:tgtEl>
                                          <p:spTgt spid="7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1000"/>
                                        <p:tgtEl>
                                          <p:spTgt spid="7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1000"/>
                                        <p:tgtEl>
                                          <p:spTgt spid="7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64" presetClass="path" presetSubtype="0" decel="30000" fill="hold" grpId="1" nodeType="withEffect">
                                  <p:stCondLst>
                                    <p:cond delay="0"/>
                                  </p:stCondLst>
                                  <p:childTnLst>
                                    <p:animMotion origin="layout" path="M -4.58333E-6 0.03889 L -4.58333E-6 -0.14814 " pathEditMode="relative" rAng="0" ptsTypes="AA">
                                      <p:cBhvr>
                                        <p:cTn id="39" dur="750" spd="-100000" fill="hold"/>
                                        <p:tgtEl>
                                          <p:spTgt spid="82"/>
                                        </p:tgtEl>
                                        <p:attrNameLst>
                                          <p:attrName>ppt_x</p:attrName>
                                          <p:attrName>ppt_y</p:attrName>
                                        </p:attrNameLst>
                                      </p:cBhvr>
                                      <p:rCtr x="0" y="-9352"/>
                                    </p:animMotion>
                                  </p:childTnLst>
                                </p:cTn>
                              </p:par>
                              <p:par>
                                <p:cTn id="40" presetID="64" presetClass="path" presetSubtype="0" accel="30000" decel="30000" fill="hold" grpId="2" nodeType="withEffect">
                                  <p:stCondLst>
                                    <p:cond delay="750"/>
                                  </p:stCondLst>
                                  <p:childTnLst>
                                    <p:animMotion origin="layout" path="M -4.58333E-6 0.03843 L -4.58333E-6 -3.7037E-6 " pathEditMode="relative" rAng="0" ptsTypes="AA">
                                      <p:cBhvr>
                                        <p:cTn id="41" dur="750" fill="hold"/>
                                        <p:tgtEl>
                                          <p:spTgt spid="82"/>
                                        </p:tgtEl>
                                        <p:attrNameLst>
                                          <p:attrName>ppt_x</p:attrName>
                                          <p:attrName>ppt_y</p:attrName>
                                        </p:attrNameLst>
                                      </p:cBhvr>
                                      <p:rCtr x="0" y="-1921"/>
                                    </p:animMotion>
                                  </p:childTnLst>
                                </p:cTn>
                              </p:par>
                              <p:par>
                                <p:cTn id="42" presetID="10" presetClass="entr" presetSubtype="0" fill="hold" grpId="0" nodeType="with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64" presetClass="path" presetSubtype="0" decel="30000" fill="hold" grpId="1" nodeType="withEffect">
                                  <p:stCondLst>
                                    <p:cond delay="0"/>
                                  </p:stCondLst>
                                  <p:childTnLst>
                                    <p:animMotion origin="layout" path="M -4.58333E-6 0.03889 L -4.58333E-6 -0.14814 " pathEditMode="relative" rAng="0" ptsTypes="AA">
                                      <p:cBhvr>
                                        <p:cTn id="46" dur="750" spd="-100000" fill="hold"/>
                                        <p:tgtEl>
                                          <p:spTgt spid="81"/>
                                        </p:tgtEl>
                                        <p:attrNameLst>
                                          <p:attrName>ppt_x</p:attrName>
                                          <p:attrName>ppt_y</p:attrName>
                                        </p:attrNameLst>
                                      </p:cBhvr>
                                      <p:rCtr x="0" y="-9352"/>
                                    </p:animMotion>
                                  </p:childTnLst>
                                </p:cTn>
                              </p:par>
                              <p:par>
                                <p:cTn id="47" presetID="64" presetClass="path" presetSubtype="0" accel="30000" decel="30000" fill="hold" grpId="2" nodeType="withEffect">
                                  <p:stCondLst>
                                    <p:cond delay="750"/>
                                  </p:stCondLst>
                                  <p:childTnLst>
                                    <p:animMotion origin="layout" path="M -4.58333E-6 0.03843 L -4.58333E-6 -3.7037E-6 " pathEditMode="relative" rAng="0" ptsTypes="AA">
                                      <p:cBhvr>
                                        <p:cTn id="48" dur="750" fill="hold"/>
                                        <p:tgtEl>
                                          <p:spTgt spid="81"/>
                                        </p:tgtEl>
                                        <p:attrNameLst>
                                          <p:attrName>ppt_x</p:attrName>
                                          <p:attrName>ppt_y</p:attrName>
                                        </p:attrNameLst>
                                      </p:cBhvr>
                                      <p:rCtr x="0" y="-1921"/>
                                    </p:animMotion>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64" presetClass="path" presetSubtype="0" decel="30000" fill="hold" grpId="1" nodeType="withEffect">
                                  <p:stCondLst>
                                    <p:cond delay="0"/>
                                  </p:stCondLst>
                                  <p:childTnLst>
                                    <p:animMotion origin="layout" path="M -4.58333E-6 0.03889 L -4.58333E-6 -0.14814 " pathEditMode="relative" rAng="0" ptsTypes="AA">
                                      <p:cBhvr>
                                        <p:cTn id="53" dur="750" spd="-100000" fill="hold"/>
                                        <p:tgtEl>
                                          <p:spTgt spid="80"/>
                                        </p:tgtEl>
                                        <p:attrNameLst>
                                          <p:attrName>ppt_x</p:attrName>
                                          <p:attrName>ppt_y</p:attrName>
                                        </p:attrNameLst>
                                      </p:cBhvr>
                                      <p:rCtr x="0" y="-9352"/>
                                    </p:animMotion>
                                  </p:childTnLst>
                                </p:cTn>
                              </p:par>
                              <p:par>
                                <p:cTn id="54" presetID="64" presetClass="path" presetSubtype="0" accel="30000" decel="30000" fill="hold" grpId="2" nodeType="withEffect">
                                  <p:stCondLst>
                                    <p:cond delay="750"/>
                                  </p:stCondLst>
                                  <p:childTnLst>
                                    <p:animMotion origin="layout" path="M -4.58333E-6 0.03843 L -4.58333E-6 -3.7037E-6 " pathEditMode="relative" rAng="0" ptsTypes="AA">
                                      <p:cBhvr>
                                        <p:cTn id="55" dur="750" fill="hold"/>
                                        <p:tgtEl>
                                          <p:spTgt spid="80"/>
                                        </p:tgtEl>
                                        <p:attrNameLst>
                                          <p:attrName>ppt_x</p:attrName>
                                          <p:attrName>ppt_y</p:attrName>
                                        </p:attrNameLst>
                                      </p:cBhvr>
                                      <p:rCtr x="0" y="-1921"/>
                                    </p:animMotion>
                                  </p:childTnLst>
                                </p:cTn>
                              </p:par>
                              <p:par>
                                <p:cTn id="56" presetID="10" presetClass="entr" presetSubtype="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fade">
                                      <p:cBhvr>
                                        <p:cTn id="58" dur="500"/>
                                        <p:tgtEl>
                                          <p:spTgt spid="83"/>
                                        </p:tgtEl>
                                      </p:cBhvr>
                                    </p:animEffect>
                                  </p:childTnLst>
                                </p:cTn>
                              </p:par>
                              <p:par>
                                <p:cTn id="59" presetID="64" presetClass="path" presetSubtype="0" decel="30000" fill="hold" grpId="1" nodeType="withEffect">
                                  <p:stCondLst>
                                    <p:cond delay="0"/>
                                  </p:stCondLst>
                                  <p:childTnLst>
                                    <p:animMotion origin="layout" path="M -4.58333E-6 0.03889 L -4.58333E-6 -0.14814 " pathEditMode="relative" rAng="0" ptsTypes="AA">
                                      <p:cBhvr>
                                        <p:cTn id="60" dur="750" spd="-100000" fill="hold"/>
                                        <p:tgtEl>
                                          <p:spTgt spid="83"/>
                                        </p:tgtEl>
                                        <p:attrNameLst>
                                          <p:attrName>ppt_x</p:attrName>
                                          <p:attrName>ppt_y</p:attrName>
                                        </p:attrNameLst>
                                      </p:cBhvr>
                                      <p:rCtr x="0" y="-9352"/>
                                    </p:animMotion>
                                  </p:childTnLst>
                                </p:cTn>
                              </p:par>
                              <p:par>
                                <p:cTn id="61" presetID="64" presetClass="path" presetSubtype="0" accel="30000" decel="30000" fill="hold" grpId="2" nodeType="withEffect">
                                  <p:stCondLst>
                                    <p:cond delay="750"/>
                                  </p:stCondLst>
                                  <p:childTnLst>
                                    <p:animMotion origin="layout" path="M -4.58333E-6 0.03843 L -4.58333E-6 -3.7037E-6 " pathEditMode="relative" rAng="0" ptsTypes="AA">
                                      <p:cBhvr>
                                        <p:cTn id="62" dur="750" fill="hold"/>
                                        <p:tgtEl>
                                          <p:spTgt spid="83"/>
                                        </p:tgtEl>
                                        <p:attrNameLst>
                                          <p:attrName>ppt_x</p:attrName>
                                          <p:attrName>ppt_y</p:attrName>
                                        </p:attrNameLst>
                                      </p:cBhvr>
                                      <p:rCtr x="0" y="-1921"/>
                                    </p:animMotion>
                                  </p:childTnLst>
                                </p:cTn>
                              </p:par>
                              <p:par>
                                <p:cTn id="63" presetID="10"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64" presetClass="path" presetSubtype="0" decel="30000" fill="hold" grpId="1" nodeType="withEffect">
                                  <p:stCondLst>
                                    <p:cond delay="0"/>
                                  </p:stCondLst>
                                  <p:childTnLst>
                                    <p:animMotion origin="layout" path="M -4.58333E-6 0.03889 L -4.58333E-6 -0.14814 " pathEditMode="relative" rAng="0" ptsTypes="AA">
                                      <p:cBhvr>
                                        <p:cTn id="67" dur="750" spd="-100000" fill="hold"/>
                                        <p:tgtEl>
                                          <p:spTgt spid="84"/>
                                        </p:tgtEl>
                                        <p:attrNameLst>
                                          <p:attrName>ppt_x</p:attrName>
                                          <p:attrName>ppt_y</p:attrName>
                                        </p:attrNameLst>
                                      </p:cBhvr>
                                      <p:rCtr x="0" y="-9352"/>
                                    </p:animMotion>
                                  </p:childTnLst>
                                </p:cTn>
                              </p:par>
                              <p:par>
                                <p:cTn id="68" presetID="64" presetClass="path" presetSubtype="0" accel="30000" decel="30000" fill="hold" grpId="2" nodeType="withEffect">
                                  <p:stCondLst>
                                    <p:cond delay="750"/>
                                  </p:stCondLst>
                                  <p:childTnLst>
                                    <p:animMotion origin="layout" path="M -4.58333E-6 0.03843 L -4.58333E-6 -3.7037E-6 " pathEditMode="relative" rAng="0" ptsTypes="AA">
                                      <p:cBhvr>
                                        <p:cTn id="69" dur="750" fill="hold"/>
                                        <p:tgtEl>
                                          <p:spTgt spid="84"/>
                                        </p:tgtEl>
                                        <p:attrNameLst>
                                          <p:attrName>ppt_x</p:attrName>
                                          <p:attrName>ppt_y</p:attrName>
                                        </p:attrNameLst>
                                      </p:cBhvr>
                                      <p:rCtr x="0" y="-1921"/>
                                    </p:animMotion>
                                  </p:childTnLst>
                                </p:cTn>
                              </p:par>
                              <p:par>
                                <p:cTn id="70" presetID="10" presetClass="entr" presetSubtype="0"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Effect transition="in" filter="fade">
                                      <p:cBhvr>
                                        <p:cTn id="72" dur="500"/>
                                        <p:tgtEl>
                                          <p:spTgt spid="85"/>
                                        </p:tgtEl>
                                      </p:cBhvr>
                                    </p:animEffect>
                                  </p:childTnLst>
                                </p:cTn>
                              </p:par>
                              <p:par>
                                <p:cTn id="73" presetID="64" presetClass="path" presetSubtype="0" decel="30000" fill="hold" grpId="1" nodeType="withEffect">
                                  <p:stCondLst>
                                    <p:cond delay="0"/>
                                  </p:stCondLst>
                                  <p:childTnLst>
                                    <p:animMotion origin="layout" path="M -4.58333E-6 0.03889 L -4.58333E-6 -0.14814 " pathEditMode="relative" rAng="0" ptsTypes="AA">
                                      <p:cBhvr>
                                        <p:cTn id="74" dur="750" spd="-100000" fill="hold"/>
                                        <p:tgtEl>
                                          <p:spTgt spid="85"/>
                                        </p:tgtEl>
                                        <p:attrNameLst>
                                          <p:attrName>ppt_x</p:attrName>
                                          <p:attrName>ppt_y</p:attrName>
                                        </p:attrNameLst>
                                      </p:cBhvr>
                                      <p:rCtr x="0" y="-9352"/>
                                    </p:animMotion>
                                  </p:childTnLst>
                                </p:cTn>
                              </p:par>
                              <p:par>
                                <p:cTn id="75" presetID="64" presetClass="path" presetSubtype="0" accel="30000" decel="30000" fill="hold" grpId="2" nodeType="withEffect">
                                  <p:stCondLst>
                                    <p:cond delay="750"/>
                                  </p:stCondLst>
                                  <p:childTnLst>
                                    <p:animMotion origin="layout" path="M -4.58333E-6 0.03843 L -4.58333E-6 -3.7037E-6 " pathEditMode="relative" rAng="0" ptsTypes="AA">
                                      <p:cBhvr>
                                        <p:cTn id="76" dur="750" fill="hold"/>
                                        <p:tgtEl>
                                          <p:spTgt spid="85"/>
                                        </p:tgtEl>
                                        <p:attrNameLst>
                                          <p:attrName>ppt_x</p:attrName>
                                          <p:attrName>ppt_y</p:attrName>
                                        </p:attrNameLst>
                                      </p:cBhvr>
                                      <p:rCtr x="0" y="-1921"/>
                                    </p:animMotion>
                                  </p:childTnLst>
                                </p:cTn>
                              </p:par>
                              <p:par>
                                <p:cTn id="77" presetID="53" presetClass="entr" presetSubtype="16" fill="hold" nodeType="withEffect">
                                  <p:stCondLst>
                                    <p:cond delay="100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fltVal val="0"/>
                                          </p:val>
                                        </p:tav>
                                        <p:tav tm="100000">
                                          <p:val>
                                            <p:strVal val="#ppt_w"/>
                                          </p:val>
                                        </p:tav>
                                      </p:tavLst>
                                    </p:anim>
                                    <p:anim calcmode="lin" valueType="num">
                                      <p:cBhvr>
                                        <p:cTn id="80" dur="500" fill="hold"/>
                                        <p:tgtEl>
                                          <p:spTgt spid="2"/>
                                        </p:tgtEl>
                                        <p:attrNameLst>
                                          <p:attrName>ppt_h</p:attrName>
                                        </p:attrNameLst>
                                      </p:cBhvr>
                                      <p:tavLst>
                                        <p:tav tm="0">
                                          <p:val>
                                            <p:fltVal val="0"/>
                                          </p:val>
                                        </p:tav>
                                        <p:tav tm="100000">
                                          <p:val>
                                            <p:strVal val="#ppt_h"/>
                                          </p:val>
                                        </p:tav>
                                      </p:tavLst>
                                    </p:anim>
                                    <p:animEffect transition="in" filter="fade">
                                      <p:cBhvr>
                                        <p:cTn id="81" dur="500"/>
                                        <p:tgtEl>
                                          <p:spTgt spid="2"/>
                                        </p:tgtEl>
                                      </p:cBhvr>
                                    </p:animEffect>
                                  </p:childTnLst>
                                </p:cTn>
                              </p:par>
                              <p:par>
                                <p:cTn id="82" presetID="53" presetClass="entr" presetSubtype="16" fill="hold" nodeType="withEffect">
                                  <p:stCondLst>
                                    <p:cond delay="1000"/>
                                  </p:stCondLst>
                                  <p:childTnLst>
                                    <p:set>
                                      <p:cBhvr>
                                        <p:cTn id="83" dur="1" fill="hold">
                                          <p:stCondLst>
                                            <p:cond delay="0"/>
                                          </p:stCondLst>
                                        </p:cTn>
                                        <p:tgtEl>
                                          <p:spTgt spid="3"/>
                                        </p:tgtEl>
                                        <p:attrNameLst>
                                          <p:attrName>style.visibility</p:attrName>
                                        </p:attrNameLst>
                                      </p:cBhvr>
                                      <p:to>
                                        <p:strVal val="visible"/>
                                      </p:to>
                                    </p:set>
                                    <p:anim calcmode="lin" valueType="num">
                                      <p:cBhvr>
                                        <p:cTn id="84" dur="500" fill="hold"/>
                                        <p:tgtEl>
                                          <p:spTgt spid="3"/>
                                        </p:tgtEl>
                                        <p:attrNameLst>
                                          <p:attrName>ppt_w</p:attrName>
                                        </p:attrNameLst>
                                      </p:cBhvr>
                                      <p:tavLst>
                                        <p:tav tm="0">
                                          <p:val>
                                            <p:fltVal val="0"/>
                                          </p:val>
                                        </p:tav>
                                        <p:tav tm="100000">
                                          <p:val>
                                            <p:strVal val="#ppt_w"/>
                                          </p:val>
                                        </p:tav>
                                      </p:tavLst>
                                    </p:anim>
                                    <p:anim calcmode="lin" valueType="num">
                                      <p:cBhvr>
                                        <p:cTn id="85" dur="500" fill="hold"/>
                                        <p:tgtEl>
                                          <p:spTgt spid="3"/>
                                        </p:tgtEl>
                                        <p:attrNameLst>
                                          <p:attrName>ppt_h</p:attrName>
                                        </p:attrNameLst>
                                      </p:cBhvr>
                                      <p:tavLst>
                                        <p:tav tm="0">
                                          <p:val>
                                            <p:fltVal val="0"/>
                                          </p:val>
                                        </p:tav>
                                        <p:tav tm="100000">
                                          <p:val>
                                            <p:strVal val="#ppt_h"/>
                                          </p:val>
                                        </p:tav>
                                      </p:tavLst>
                                    </p:anim>
                                    <p:animEffect transition="in" filter="fade">
                                      <p:cBhvr>
                                        <p:cTn id="86" dur="500"/>
                                        <p:tgtEl>
                                          <p:spTgt spid="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4"/>
                                        </p:tgtEl>
                                        <p:attrNameLst>
                                          <p:attrName>style.visibility</p:attrName>
                                        </p:attrNameLst>
                                      </p:cBhvr>
                                      <p:to>
                                        <p:strVal val="visible"/>
                                      </p:to>
                                    </p:set>
                                    <p:anim calcmode="lin" valueType="num">
                                      <p:cBhvr>
                                        <p:cTn id="89" dur="500" fill="hold"/>
                                        <p:tgtEl>
                                          <p:spTgt spid="4"/>
                                        </p:tgtEl>
                                        <p:attrNameLst>
                                          <p:attrName>ppt_w</p:attrName>
                                        </p:attrNameLst>
                                      </p:cBhvr>
                                      <p:tavLst>
                                        <p:tav tm="0">
                                          <p:val>
                                            <p:fltVal val="0"/>
                                          </p:val>
                                        </p:tav>
                                        <p:tav tm="100000">
                                          <p:val>
                                            <p:strVal val="#ppt_w"/>
                                          </p:val>
                                        </p:tav>
                                      </p:tavLst>
                                    </p:anim>
                                    <p:anim calcmode="lin" valueType="num">
                                      <p:cBhvr>
                                        <p:cTn id="90" dur="500" fill="hold"/>
                                        <p:tgtEl>
                                          <p:spTgt spid="4"/>
                                        </p:tgtEl>
                                        <p:attrNameLst>
                                          <p:attrName>ppt_h</p:attrName>
                                        </p:attrNameLst>
                                      </p:cBhvr>
                                      <p:tavLst>
                                        <p:tav tm="0">
                                          <p:val>
                                            <p:fltVal val="0"/>
                                          </p:val>
                                        </p:tav>
                                        <p:tav tm="100000">
                                          <p:val>
                                            <p:strVal val="#ppt_h"/>
                                          </p:val>
                                        </p:tav>
                                      </p:tavLst>
                                    </p:anim>
                                    <p:animEffect transition="in" filter="fade">
                                      <p:cBhvr>
                                        <p:cTn id="91" dur="500"/>
                                        <p:tgtEl>
                                          <p:spTgt spid="4"/>
                                        </p:tgtEl>
                                      </p:cBhvr>
                                    </p:animEffect>
                                  </p:childTnLst>
                                </p:cTn>
                              </p:par>
                              <p:par>
                                <p:cTn id="92" presetID="53" presetClass="entr" presetSubtype="16" fill="hold" nodeType="withEffect">
                                  <p:stCondLst>
                                    <p:cond delay="1000"/>
                                  </p:stCondLst>
                                  <p:childTnLst>
                                    <p:set>
                                      <p:cBhvr>
                                        <p:cTn id="93" dur="1" fill="hold">
                                          <p:stCondLst>
                                            <p:cond delay="0"/>
                                          </p:stCondLst>
                                        </p:cTn>
                                        <p:tgtEl>
                                          <p:spTgt spid="5"/>
                                        </p:tgtEl>
                                        <p:attrNameLst>
                                          <p:attrName>style.visibility</p:attrName>
                                        </p:attrNameLst>
                                      </p:cBhvr>
                                      <p:to>
                                        <p:strVal val="visible"/>
                                      </p:to>
                                    </p:set>
                                    <p:anim calcmode="lin" valueType="num">
                                      <p:cBhvr>
                                        <p:cTn id="94" dur="500" fill="hold"/>
                                        <p:tgtEl>
                                          <p:spTgt spid="5"/>
                                        </p:tgtEl>
                                        <p:attrNameLst>
                                          <p:attrName>ppt_w</p:attrName>
                                        </p:attrNameLst>
                                      </p:cBhvr>
                                      <p:tavLst>
                                        <p:tav tm="0">
                                          <p:val>
                                            <p:fltVal val="0"/>
                                          </p:val>
                                        </p:tav>
                                        <p:tav tm="100000">
                                          <p:val>
                                            <p:strVal val="#ppt_w"/>
                                          </p:val>
                                        </p:tav>
                                      </p:tavLst>
                                    </p:anim>
                                    <p:anim calcmode="lin" valueType="num">
                                      <p:cBhvr>
                                        <p:cTn id="95" dur="500" fill="hold"/>
                                        <p:tgtEl>
                                          <p:spTgt spid="5"/>
                                        </p:tgtEl>
                                        <p:attrNameLst>
                                          <p:attrName>ppt_h</p:attrName>
                                        </p:attrNameLst>
                                      </p:cBhvr>
                                      <p:tavLst>
                                        <p:tav tm="0">
                                          <p:val>
                                            <p:fltVal val="0"/>
                                          </p:val>
                                        </p:tav>
                                        <p:tav tm="100000">
                                          <p:val>
                                            <p:strVal val="#ppt_h"/>
                                          </p:val>
                                        </p:tav>
                                      </p:tavLst>
                                    </p:anim>
                                    <p:animEffect transition="in" filter="fade">
                                      <p:cBhvr>
                                        <p:cTn id="96" dur="500"/>
                                        <p:tgtEl>
                                          <p:spTgt spid="5"/>
                                        </p:tgtEl>
                                      </p:cBhvr>
                                    </p:animEffect>
                                  </p:childTnLst>
                                </p:cTn>
                              </p:par>
                              <p:par>
                                <p:cTn id="97" presetID="53" presetClass="entr" presetSubtype="16" fill="hold" nodeType="withEffect">
                                  <p:stCondLst>
                                    <p:cond delay="1000"/>
                                  </p:stCondLst>
                                  <p:childTnLst>
                                    <p:set>
                                      <p:cBhvr>
                                        <p:cTn id="98" dur="1" fill="hold">
                                          <p:stCondLst>
                                            <p:cond delay="0"/>
                                          </p:stCondLst>
                                        </p:cTn>
                                        <p:tgtEl>
                                          <p:spTgt spid="6"/>
                                        </p:tgtEl>
                                        <p:attrNameLst>
                                          <p:attrName>style.visibility</p:attrName>
                                        </p:attrNameLst>
                                      </p:cBhvr>
                                      <p:to>
                                        <p:strVal val="visible"/>
                                      </p:to>
                                    </p:set>
                                    <p:anim calcmode="lin" valueType="num">
                                      <p:cBhvr>
                                        <p:cTn id="99" dur="500" fill="hold"/>
                                        <p:tgtEl>
                                          <p:spTgt spid="6"/>
                                        </p:tgtEl>
                                        <p:attrNameLst>
                                          <p:attrName>ppt_w</p:attrName>
                                        </p:attrNameLst>
                                      </p:cBhvr>
                                      <p:tavLst>
                                        <p:tav tm="0">
                                          <p:val>
                                            <p:fltVal val="0"/>
                                          </p:val>
                                        </p:tav>
                                        <p:tav tm="100000">
                                          <p:val>
                                            <p:strVal val="#ppt_w"/>
                                          </p:val>
                                        </p:tav>
                                      </p:tavLst>
                                    </p:anim>
                                    <p:anim calcmode="lin" valueType="num">
                                      <p:cBhvr>
                                        <p:cTn id="100" dur="500" fill="hold"/>
                                        <p:tgtEl>
                                          <p:spTgt spid="6"/>
                                        </p:tgtEl>
                                        <p:attrNameLst>
                                          <p:attrName>ppt_h</p:attrName>
                                        </p:attrNameLst>
                                      </p:cBhvr>
                                      <p:tavLst>
                                        <p:tav tm="0">
                                          <p:val>
                                            <p:fltVal val="0"/>
                                          </p:val>
                                        </p:tav>
                                        <p:tav tm="100000">
                                          <p:val>
                                            <p:strVal val="#ppt_h"/>
                                          </p:val>
                                        </p:tav>
                                      </p:tavLst>
                                    </p:anim>
                                    <p:animEffect transition="in" filter="fade">
                                      <p:cBhvr>
                                        <p:cTn id="101" dur="500"/>
                                        <p:tgtEl>
                                          <p:spTgt spid="6"/>
                                        </p:tgtEl>
                                      </p:cBhvr>
                                    </p:animEffect>
                                  </p:childTnLst>
                                </p:cTn>
                              </p:par>
                              <p:par>
                                <p:cTn id="102" presetID="53" presetClass="entr" presetSubtype="16" fill="hold" nodeType="withEffect">
                                  <p:stCondLst>
                                    <p:cond delay="1000"/>
                                  </p:stCondLst>
                                  <p:childTnLst>
                                    <p:set>
                                      <p:cBhvr>
                                        <p:cTn id="103" dur="1" fill="hold">
                                          <p:stCondLst>
                                            <p:cond delay="0"/>
                                          </p:stCondLst>
                                        </p:cTn>
                                        <p:tgtEl>
                                          <p:spTgt spid="7"/>
                                        </p:tgtEl>
                                        <p:attrNameLst>
                                          <p:attrName>style.visibility</p:attrName>
                                        </p:attrNameLst>
                                      </p:cBhvr>
                                      <p:to>
                                        <p:strVal val="visible"/>
                                      </p:to>
                                    </p:set>
                                    <p:anim calcmode="lin" valueType="num">
                                      <p:cBhvr>
                                        <p:cTn id="104" dur="500" fill="hold"/>
                                        <p:tgtEl>
                                          <p:spTgt spid="7"/>
                                        </p:tgtEl>
                                        <p:attrNameLst>
                                          <p:attrName>ppt_w</p:attrName>
                                        </p:attrNameLst>
                                      </p:cBhvr>
                                      <p:tavLst>
                                        <p:tav tm="0">
                                          <p:val>
                                            <p:fltVal val="0"/>
                                          </p:val>
                                        </p:tav>
                                        <p:tav tm="100000">
                                          <p:val>
                                            <p:strVal val="#ppt_w"/>
                                          </p:val>
                                        </p:tav>
                                      </p:tavLst>
                                    </p:anim>
                                    <p:anim calcmode="lin" valueType="num">
                                      <p:cBhvr>
                                        <p:cTn id="105" dur="500" fill="hold"/>
                                        <p:tgtEl>
                                          <p:spTgt spid="7"/>
                                        </p:tgtEl>
                                        <p:attrNameLst>
                                          <p:attrName>ppt_h</p:attrName>
                                        </p:attrNameLst>
                                      </p:cBhvr>
                                      <p:tavLst>
                                        <p:tav tm="0">
                                          <p:val>
                                            <p:fltVal val="0"/>
                                          </p:val>
                                        </p:tav>
                                        <p:tav tm="100000">
                                          <p:val>
                                            <p:strVal val="#ppt_h"/>
                                          </p:val>
                                        </p:tav>
                                      </p:tavLst>
                                    </p:anim>
                                    <p:animEffect transition="in" filter="fade">
                                      <p:cBhvr>
                                        <p:cTn id="106" dur="500"/>
                                        <p:tgtEl>
                                          <p:spTgt spid="7"/>
                                        </p:tgtEl>
                                      </p:cBhvr>
                                    </p:animEffect>
                                  </p:childTnLst>
                                </p:cTn>
                              </p:par>
                              <p:par>
                                <p:cTn id="107" presetID="22" presetClass="entr" presetSubtype="8" fill="hold" grpId="0" nodeType="withEffect">
                                  <p:stCondLst>
                                    <p:cond delay="1200"/>
                                  </p:stCondLst>
                                  <p:childTnLst>
                                    <p:set>
                                      <p:cBhvr>
                                        <p:cTn id="108" dur="1" fill="hold">
                                          <p:stCondLst>
                                            <p:cond delay="0"/>
                                          </p:stCondLst>
                                        </p:cTn>
                                        <p:tgtEl>
                                          <p:spTgt spid="59"/>
                                        </p:tgtEl>
                                        <p:attrNameLst>
                                          <p:attrName>style.visibility</p:attrName>
                                        </p:attrNameLst>
                                      </p:cBhvr>
                                      <p:to>
                                        <p:strVal val="visible"/>
                                      </p:to>
                                    </p:set>
                                    <p:animEffect transition="in" filter="wipe(left)">
                                      <p:cBhvr>
                                        <p:cTn id="109" dur="750"/>
                                        <p:tgtEl>
                                          <p:spTgt spid="59"/>
                                        </p:tgtEl>
                                      </p:cBhvr>
                                    </p:animEffect>
                                  </p:childTnLst>
                                </p:cTn>
                              </p:par>
                              <p:par>
                                <p:cTn id="110" presetID="22" presetClass="entr" presetSubtype="8" fill="hold" grpId="0" nodeType="withEffect">
                                  <p:stCondLst>
                                    <p:cond delay="1200"/>
                                  </p:stCondLst>
                                  <p:childTnLst>
                                    <p:set>
                                      <p:cBhvr>
                                        <p:cTn id="111" dur="1" fill="hold">
                                          <p:stCondLst>
                                            <p:cond delay="0"/>
                                          </p:stCondLst>
                                        </p:cTn>
                                        <p:tgtEl>
                                          <p:spTgt spid="64"/>
                                        </p:tgtEl>
                                        <p:attrNameLst>
                                          <p:attrName>style.visibility</p:attrName>
                                        </p:attrNameLst>
                                      </p:cBhvr>
                                      <p:to>
                                        <p:strVal val="visible"/>
                                      </p:to>
                                    </p:set>
                                    <p:animEffect transition="in" filter="wipe(left)">
                                      <p:cBhvr>
                                        <p:cTn id="112" dur="750"/>
                                        <p:tgtEl>
                                          <p:spTgt spid="64"/>
                                        </p:tgtEl>
                                      </p:cBhvr>
                                    </p:animEffect>
                                  </p:childTnLst>
                                </p:cTn>
                              </p:par>
                              <p:par>
                                <p:cTn id="113" presetID="22" presetClass="entr" presetSubtype="8" fill="hold" grpId="0" nodeType="withEffect">
                                  <p:stCondLst>
                                    <p:cond delay="1200"/>
                                  </p:stCondLst>
                                  <p:childTnLst>
                                    <p:set>
                                      <p:cBhvr>
                                        <p:cTn id="114" dur="1" fill="hold">
                                          <p:stCondLst>
                                            <p:cond delay="0"/>
                                          </p:stCondLst>
                                        </p:cTn>
                                        <p:tgtEl>
                                          <p:spTgt spid="65"/>
                                        </p:tgtEl>
                                        <p:attrNameLst>
                                          <p:attrName>style.visibility</p:attrName>
                                        </p:attrNameLst>
                                      </p:cBhvr>
                                      <p:to>
                                        <p:strVal val="visible"/>
                                      </p:to>
                                    </p:set>
                                    <p:animEffect transition="in" filter="wipe(left)">
                                      <p:cBhvr>
                                        <p:cTn id="115" dur="750"/>
                                        <p:tgtEl>
                                          <p:spTgt spid="65"/>
                                        </p:tgtEl>
                                      </p:cBhvr>
                                    </p:animEffect>
                                  </p:childTnLst>
                                </p:cTn>
                              </p:par>
                              <p:par>
                                <p:cTn id="116" presetID="22" presetClass="entr" presetSubtype="8" fill="hold" grpId="0" nodeType="withEffect">
                                  <p:stCondLst>
                                    <p:cond delay="1200"/>
                                  </p:stCondLst>
                                  <p:childTnLst>
                                    <p:set>
                                      <p:cBhvr>
                                        <p:cTn id="117" dur="1" fill="hold">
                                          <p:stCondLst>
                                            <p:cond delay="0"/>
                                          </p:stCondLst>
                                        </p:cTn>
                                        <p:tgtEl>
                                          <p:spTgt spid="66"/>
                                        </p:tgtEl>
                                        <p:attrNameLst>
                                          <p:attrName>style.visibility</p:attrName>
                                        </p:attrNameLst>
                                      </p:cBhvr>
                                      <p:to>
                                        <p:strVal val="visible"/>
                                      </p:to>
                                    </p:set>
                                    <p:animEffect transition="in" filter="wipe(left)">
                                      <p:cBhvr>
                                        <p:cTn id="118" dur="750"/>
                                        <p:tgtEl>
                                          <p:spTgt spid="66"/>
                                        </p:tgtEl>
                                      </p:cBhvr>
                                    </p:animEffect>
                                  </p:childTnLst>
                                </p:cTn>
                              </p:par>
                              <p:par>
                                <p:cTn id="119" presetID="22" presetClass="entr" presetSubtype="8" fill="hold" grpId="0" nodeType="withEffect">
                                  <p:stCondLst>
                                    <p:cond delay="1200"/>
                                  </p:stCondLst>
                                  <p:childTnLst>
                                    <p:set>
                                      <p:cBhvr>
                                        <p:cTn id="120" dur="1" fill="hold">
                                          <p:stCondLst>
                                            <p:cond delay="0"/>
                                          </p:stCondLst>
                                        </p:cTn>
                                        <p:tgtEl>
                                          <p:spTgt spid="67"/>
                                        </p:tgtEl>
                                        <p:attrNameLst>
                                          <p:attrName>style.visibility</p:attrName>
                                        </p:attrNameLst>
                                      </p:cBhvr>
                                      <p:to>
                                        <p:strVal val="visible"/>
                                      </p:to>
                                    </p:set>
                                    <p:animEffect transition="in" filter="wipe(left)">
                                      <p:cBhvr>
                                        <p:cTn id="121" dur="750"/>
                                        <p:tgtEl>
                                          <p:spTgt spid="67"/>
                                        </p:tgtEl>
                                      </p:cBhvr>
                                    </p:animEffect>
                                  </p:childTnLst>
                                </p:cTn>
                              </p:par>
                              <p:par>
                                <p:cTn id="122" presetID="22" presetClass="entr" presetSubtype="8" fill="hold" grpId="0" nodeType="withEffect">
                                  <p:stCondLst>
                                    <p:cond delay="1200"/>
                                  </p:stCondLst>
                                  <p:childTnLst>
                                    <p:set>
                                      <p:cBhvr>
                                        <p:cTn id="123" dur="1" fill="hold">
                                          <p:stCondLst>
                                            <p:cond delay="0"/>
                                          </p:stCondLst>
                                        </p:cTn>
                                        <p:tgtEl>
                                          <p:spTgt spid="68"/>
                                        </p:tgtEl>
                                        <p:attrNameLst>
                                          <p:attrName>style.visibility</p:attrName>
                                        </p:attrNameLst>
                                      </p:cBhvr>
                                      <p:to>
                                        <p:strVal val="visible"/>
                                      </p:to>
                                    </p:set>
                                    <p:animEffect transition="in" filter="wipe(left)">
                                      <p:cBhvr>
                                        <p:cTn id="124"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59" grpId="0"/>
      <p:bldP spid="64" grpId="0"/>
      <p:bldP spid="65" grpId="0"/>
      <p:bldP spid="66" grpId="0"/>
      <p:bldP spid="67" grpId="0"/>
      <p:bldP spid="68" grpId="0"/>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56425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0" y="2113114"/>
            <a:ext cx="9144000" cy="251246"/>
          </a:xfrm>
          <a:prstGeom prst="rect">
            <a:avLst/>
          </a:prstGeom>
          <a:gradFill flip="none" rotWithShape="1">
            <a:gsLst>
              <a:gs pos="0">
                <a:schemeClr val="bg1">
                  <a:lumMod val="82000"/>
                </a:schemeClr>
              </a:gs>
              <a:gs pos="36000">
                <a:schemeClr val="bg1"/>
              </a:gs>
              <a:gs pos="100000">
                <a:schemeClr val="bg1">
                  <a:lumMod val="85000"/>
                </a:schemeClr>
              </a:gs>
            </a:gsLst>
            <a:lin ang="13500000" scaled="1"/>
            <a:tileRect/>
          </a:gradFill>
          <a:ln w="15875">
            <a:solidFill>
              <a:schemeClr val="bg1"/>
            </a:solidFill>
          </a:ln>
          <a:effectLst>
            <a:outerShdw blurRad="419100" dist="2921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6" name="组合 5"/>
          <p:cNvGrpSpPr/>
          <p:nvPr/>
        </p:nvGrpSpPr>
        <p:grpSpPr>
          <a:xfrm>
            <a:off x="1837156" y="1325611"/>
            <a:ext cx="1579800" cy="1810648"/>
            <a:chOff x="1023527" y="1330407"/>
            <a:chExt cx="1481743" cy="1698263"/>
          </a:xfrm>
        </p:grpSpPr>
        <p:sp>
          <p:nvSpPr>
            <p:cNvPr id="18"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6" name="组合 25"/>
          <p:cNvGrpSpPr/>
          <p:nvPr/>
        </p:nvGrpSpPr>
        <p:grpSpPr>
          <a:xfrm>
            <a:off x="5914376" y="1325611"/>
            <a:ext cx="1579800" cy="1810648"/>
            <a:chOff x="1023527" y="1330407"/>
            <a:chExt cx="1481743" cy="1698263"/>
          </a:xfrm>
        </p:grpSpPr>
        <p:sp>
          <p:nvSpPr>
            <p:cNvPr id="27"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3616486" y="1037579"/>
            <a:ext cx="2082422" cy="2386712"/>
            <a:chOff x="3968754" y="1423630"/>
            <a:chExt cx="1481743" cy="1698263"/>
          </a:xfrm>
        </p:grpSpPr>
        <p:sp>
          <p:nvSpPr>
            <p:cNvPr id="22" name="Freeform 7"/>
            <p:cNvSpPr>
              <a:spLocks/>
            </p:cNvSpPr>
            <p:nvPr/>
          </p:nvSpPr>
          <p:spPr bwMode="auto">
            <a:xfrm>
              <a:off x="3968754"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050091"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65" name="矩形 64"/>
          <p:cNvSpPr/>
          <p:nvPr/>
        </p:nvSpPr>
        <p:spPr>
          <a:xfrm>
            <a:off x="1640275" y="3960132"/>
            <a:ext cx="6216910" cy="660181"/>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tx1">
                    <a:lumMod val="75000"/>
                    <a:lumOff val="25000"/>
                  </a:schemeClr>
                </a:solidFill>
              </a:rPr>
              <a:t>aas</a:t>
            </a:r>
            <a:r>
              <a:rPr lang="en-US" altLang="zh-CN" sz="800" dirty="0">
                <a:solidFill>
                  <a:schemeClr val="tx1">
                    <a:lumMod val="75000"/>
                    <a:lumOff val="25000"/>
                  </a:schemeClr>
                </a:solidFill>
              </a:rPr>
              <a:t> your brother and hope as your sentry. Four short words </a:t>
            </a:r>
            <a:r>
              <a:rPr lang="en-US" altLang="zh-CN" sz="800" dirty="0" err="1">
                <a:solidFill>
                  <a:schemeClr val="tx1">
                    <a:lumMod val="75000"/>
                    <a:lumOff val="25000"/>
                  </a:schemeClr>
                </a:solidFill>
              </a:rPr>
              <a:t>tr</a:t>
            </a:r>
            <a:r>
              <a:rPr lang="en-US" altLang="zh-CN" sz="800" dirty="0">
                <a:solidFill>
                  <a:schemeClr val="tx1">
                    <a:lumMod val="75000"/>
                    <a:lumOff val="25000"/>
                  </a:schemeClr>
                </a:solidFill>
              </a:rPr>
              <a:t>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grpSp>
        <p:nvGrpSpPr>
          <p:cNvPr id="66" name="组合 65"/>
          <p:cNvGrpSpPr/>
          <p:nvPr/>
        </p:nvGrpSpPr>
        <p:grpSpPr>
          <a:xfrm>
            <a:off x="4145281" y="3587544"/>
            <a:ext cx="868679" cy="331375"/>
            <a:chOff x="4317998" y="3900075"/>
            <a:chExt cx="685794" cy="261610"/>
          </a:xfrm>
        </p:grpSpPr>
        <p:sp>
          <p:nvSpPr>
            <p:cNvPr id="67" name="Rounded Rectangle 15"/>
            <p:cNvSpPr/>
            <p:nvPr/>
          </p:nvSpPr>
          <p:spPr>
            <a:xfrm>
              <a:off x="4317998" y="3918529"/>
              <a:ext cx="685794" cy="208603"/>
            </a:xfrm>
            <a:prstGeom prst="roundRect">
              <a:avLst>
                <a:gd name="adj" fmla="val 7778"/>
              </a:avLst>
            </a:prstGeom>
            <a:gradFill>
              <a:gsLst>
                <a:gs pos="0">
                  <a:schemeClr val="accent1"/>
                </a:gs>
                <a:gs pos="100000">
                  <a:srgbClr val="1971FF"/>
                </a:gs>
              </a:gsLst>
              <a:lin ang="13500000" scaled="1"/>
            </a:gradFill>
            <a:ln w="9525">
              <a:solidFill>
                <a:schemeClr val="bg1"/>
              </a:solidFill>
            </a:ln>
            <a:effectLst>
              <a:outerShdw blurRad="419100" dist="190500" dir="1260000" sx="81000" sy="81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68" name="TextBox 67"/>
            <p:cNvSpPr txBox="1"/>
            <p:nvPr/>
          </p:nvSpPr>
          <p:spPr>
            <a:xfrm>
              <a:off x="4420487" y="3900075"/>
              <a:ext cx="565260"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050" dirty="0" smtClean="0">
                  <a:solidFill>
                    <a:schemeClr val="bg1"/>
                  </a:solidFill>
                </a:rPr>
                <a:t>点击结论</a:t>
              </a:r>
              <a:endParaRPr lang="zh-CN" altLang="en-US" sz="1050" dirty="0">
                <a:solidFill>
                  <a:schemeClr val="bg1"/>
                </a:solidFill>
              </a:endParaRPr>
            </a:p>
          </p:txBody>
        </p:sp>
      </p:gr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1339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2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700"/>
                            </p:stCondLst>
                            <p:childTnLst>
                              <p:par>
                                <p:cTn id="23" presetID="1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childTnLst>
                                </p:cTn>
                              </p:par>
                              <p:par>
                                <p:cTn id="26" presetID="63" presetClass="path" presetSubtype="0" decel="50000" fill="hold" nodeType="withEffect">
                                  <p:stCondLst>
                                    <p:cond delay="0"/>
                                  </p:stCondLst>
                                  <p:childTnLst>
                                    <p:animMotion origin="layout" path="M 0.01523 -3.7037E-6 L -0.10885 -3.7037E-6 " pathEditMode="relative" rAng="0" ptsTypes="AA">
                                      <p:cBhvr>
                                        <p:cTn id="27" dur="750" spd="-100000" fill="hold"/>
                                        <p:tgtEl>
                                          <p:spTgt spid="26"/>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1 -3.7037E-6 L 8.33333E-7 -3.7037E-6 " pathEditMode="relative" rAng="0" ptsTypes="AA">
                                      <p:cBhvr>
                                        <p:cTn id="29" dur="750" fill="hold"/>
                                        <p:tgtEl>
                                          <p:spTgt spid="26"/>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childTnLst>
                                </p:cTn>
                              </p:par>
                              <p:par>
                                <p:cTn id="33" presetID="63" presetClass="path" presetSubtype="0" decel="50000" fill="hold" nodeType="withEffect">
                                  <p:stCondLst>
                                    <p:cond delay="0"/>
                                  </p:stCondLst>
                                  <p:childTnLst>
                                    <p:animMotion origin="layout" path="M -0.01562 -3.7037E-6 L 0.11081 -3.7037E-6 " pathEditMode="relative" rAng="0" ptsTypes="AA">
                                      <p:cBhvr>
                                        <p:cTn id="34" dur="750" spd="-100000" fill="hold"/>
                                        <p:tgtEl>
                                          <p:spTgt spid="6"/>
                                        </p:tgtEl>
                                        <p:attrNameLst>
                                          <p:attrName>ppt_x</p:attrName>
                                          <p:attrName>ppt_y</p:attrName>
                                        </p:attrNameLst>
                                      </p:cBhvr>
                                      <p:rCtr x="6315" y="0"/>
                                    </p:animMotion>
                                  </p:childTnLst>
                                </p:cTn>
                              </p:par>
                              <p:par>
                                <p:cTn id="35" presetID="35" presetClass="path" presetSubtype="0" accel="50000" decel="50000" fill="hold" nodeType="withEffect">
                                  <p:stCondLst>
                                    <p:cond delay="750"/>
                                  </p:stCondLst>
                                  <p:childTnLst>
                                    <p:animMotion origin="layout" path="M -0.01562 -3.7037E-6 L -2.29167E-6 -3.7037E-6 " pathEditMode="relative" rAng="0" ptsTypes="AA">
                                      <p:cBhvr>
                                        <p:cTn id="36" dur="750" fill="hold"/>
                                        <p:tgtEl>
                                          <p:spTgt spid="6"/>
                                        </p:tgtEl>
                                        <p:attrNameLst>
                                          <p:attrName>ppt_x</p:attrName>
                                          <p:attrName>ppt_y</p:attrName>
                                        </p:attrNameLst>
                                      </p:cBhvr>
                                      <p:rCtr x="781" y="0"/>
                                    </p:animMotion>
                                  </p:childTnLst>
                                </p:cTn>
                              </p:par>
                              <p:par>
                                <p:cTn id="37" presetID="22" presetClass="entr" presetSubtype="8" fill="hold" grpId="0" nodeType="withEffect">
                                  <p:stCondLst>
                                    <p:cond delay="125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4950"/>
                            </p:stCondLst>
                            <p:childTnLst>
                              <p:par>
                                <p:cTn id="41" presetID="31" presetClass="entr" presetSubtype="0"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1000" fill="hold"/>
                                        <p:tgtEl>
                                          <p:spTgt spid="66"/>
                                        </p:tgtEl>
                                        <p:attrNameLst>
                                          <p:attrName>ppt_w</p:attrName>
                                        </p:attrNameLst>
                                      </p:cBhvr>
                                      <p:tavLst>
                                        <p:tav tm="0">
                                          <p:val>
                                            <p:fltVal val="0"/>
                                          </p:val>
                                        </p:tav>
                                        <p:tav tm="100000">
                                          <p:val>
                                            <p:strVal val="#ppt_w"/>
                                          </p:val>
                                        </p:tav>
                                      </p:tavLst>
                                    </p:anim>
                                    <p:anim calcmode="lin" valueType="num">
                                      <p:cBhvr>
                                        <p:cTn id="44" dur="1000" fill="hold"/>
                                        <p:tgtEl>
                                          <p:spTgt spid="66"/>
                                        </p:tgtEl>
                                        <p:attrNameLst>
                                          <p:attrName>ppt_h</p:attrName>
                                        </p:attrNameLst>
                                      </p:cBhvr>
                                      <p:tavLst>
                                        <p:tav tm="0">
                                          <p:val>
                                            <p:fltVal val="0"/>
                                          </p:val>
                                        </p:tav>
                                        <p:tav tm="100000">
                                          <p:val>
                                            <p:strVal val="#ppt_h"/>
                                          </p:val>
                                        </p:tav>
                                      </p:tavLst>
                                    </p:anim>
                                    <p:anim calcmode="lin" valueType="num">
                                      <p:cBhvr>
                                        <p:cTn id="45" dur="1000" fill="hold"/>
                                        <p:tgtEl>
                                          <p:spTgt spid="66"/>
                                        </p:tgtEl>
                                        <p:attrNameLst>
                                          <p:attrName>style.rotation</p:attrName>
                                        </p:attrNameLst>
                                      </p:cBhvr>
                                      <p:tavLst>
                                        <p:tav tm="0">
                                          <p:val>
                                            <p:fltVal val="90"/>
                                          </p:val>
                                        </p:tav>
                                        <p:tav tm="100000">
                                          <p:val>
                                            <p:fltVal val="0"/>
                                          </p:val>
                                        </p:tav>
                                      </p:tavLst>
                                    </p:anim>
                                    <p:animEffect transition="in" filter="fade">
                                      <p:cBhvr>
                                        <p:cTn id="46"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5" grpId="0"/>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1007043" y="2872899"/>
            <a:ext cx="749108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036778"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a:off x="7220341"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a:off x="3820234"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5536797"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任意多边形 18"/>
          <p:cNvSpPr/>
          <p:nvPr/>
        </p:nvSpPr>
        <p:spPr>
          <a:xfrm flipV="1">
            <a:off x="1450991" y="1260563"/>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任意多边形 19"/>
          <p:cNvSpPr/>
          <p:nvPr/>
        </p:nvSpPr>
        <p:spPr>
          <a:xfrm flipV="1">
            <a:off x="4951010" y="1241611"/>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任意多边形 20"/>
          <p:cNvSpPr/>
          <p:nvPr/>
        </p:nvSpPr>
        <p:spPr>
          <a:xfrm>
            <a:off x="3198727"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任意多边形 21"/>
          <p:cNvSpPr/>
          <p:nvPr/>
        </p:nvSpPr>
        <p:spPr>
          <a:xfrm>
            <a:off x="6598835"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no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58" name="直接连接符 57"/>
          <p:cNvCxnSpPr/>
          <p:nvPr/>
        </p:nvCxnSpPr>
        <p:spPr>
          <a:xfrm>
            <a:off x="5388114" y="1896415"/>
            <a:ext cx="421481"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03688" y="1583850"/>
            <a:ext cx="975987" cy="300083"/>
          </a:xfrm>
          <a:prstGeom prst="rect">
            <a:avLst/>
          </a:prstGeom>
          <a:noFill/>
        </p:spPr>
        <p:txBody>
          <a:bodyPr wrap="square" lIns="68580" tIns="34290" rIns="68580" bIns="34290" rtlCol="0">
            <a:spAutoFit/>
          </a:bodyPr>
          <a:lstStyle/>
          <a:p>
            <a:pPr algn="ctr"/>
            <a:r>
              <a:rPr lang="en-US" altLang="zh-CN" sz="1500" b="1" dirty="0">
                <a:solidFill>
                  <a:schemeClr val="accent2"/>
                </a:solidFill>
              </a:rPr>
              <a:t>63</a:t>
            </a:r>
            <a:r>
              <a:rPr lang="en-US" altLang="zh-CN" sz="900" b="1" dirty="0">
                <a:solidFill>
                  <a:schemeClr val="accent2"/>
                </a:solidFill>
              </a:rPr>
              <a:t>%</a:t>
            </a:r>
            <a:endParaRPr lang="zh-CN" altLang="en-US" sz="700" b="1" dirty="0">
              <a:solidFill>
                <a:schemeClr val="accent2"/>
              </a:solidFill>
            </a:endParaRPr>
          </a:p>
        </p:txBody>
      </p:sp>
      <p:graphicFrame>
        <p:nvGraphicFramePr>
          <p:cNvPr id="61" name="图表 60"/>
          <p:cNvGraphicFramePr/>
          <p:nvPr>
            <p:extLst>
              <p:ext uri="{D42A27DB-BD31-4B8C-83A1-F6EECF244321}">
                <p14:modId xmlns:p14="http://schemas.microsoft.com/office/powerpoint/2010/main" val="2972576668"/>
              </p:ext>
            </p:extLst>
          </p:nvPr>
        </p:nvGraphicFramePr>
        <p:xfrm>
          <a:off x="6622204" y="3329949"/>
          <a:ext cx="1196276" cy="1119839"/>
        </p:xfrm>
        <a:graphic>
          <a:graphicData uri="http://schemas.openxmlformats.org/drawingml/2006/chart">
            <c:chart xmlns:c="http://schemas.openxmlformats.org/drawingml/2006/chart" xmlns:r="http://schemas.openxmlformats.org/officeDocument/2006/relationships" r:id="rId3"/>
          </a:graphicData>
        </a:graphic>
      </p:graphicFrame>
      <p:sp>
        <p:nvSpPr>
          <p:cNvPr id="65" name="Freeform 99"/>
          <p:cNvSpPr>
            <a:spLocks noEditPoints="1"/>
          </p:cNvSpPr>
          <p:nvPr/>
        </p:nvSpPr>
        <p:spPr bwMode="auto">
          <a:xfrm>
            <a:off x="5491412" y="1981093"/>
            <a:ext cx="200539" cy="187922"/>
          </a:xfrm>
          <a:custGeom>
            <a:avLst/>
            <a:gdLst>
              <a:gd name="T0" fmla="*/ 56 w 128"/>
              <a:gd name="T1" fmla="*/ 104 h 120"/>
              <a:gd name="T2" fmla="*/ 48 w 128"/>
              <a:gd name="T3" fmla="*/ 112 h 120"/>
              <a:gd name="T4" fmla="*/ 56 w 128"/>
              <a:gd name="T5" fmla="*/ 120 h 120"/>
              <a:gd name="T6" fmla="*/ 64 w 128"/>
              <a:gd name="T7" fmla="*/ 112 h 120"/>
              <a:gd name="T8" fmla="*/ 56 w 128"/>
              <a:gd name="T9" fmla="*/ 104 h 120"/>
              <a:gd name="T10" fmla="*/ 40 w 128"/>
              <a:gd name="T11" fmla="*/ 32 h 120"/>
              <a:gd name="T12" fmla="*/ 30 w 128"/>
              <a:gd name="T13" fmla="*/ 0 h 120"/>
              <a:gd name="T14" fmla="*/ 4 w 128"/>
              <a:gd name="T15" fmla="*/ 0 h 120"/>
              <a:gd name="T16" fmla="*/ 0 w 128"/>
              <a:gd name="T17" fmla="*/ 4 h 120"/>
              <a:gd name="T18" fmla="*/ 4 w 128"/>
              <a:gd name="T19" fmla="*/ 8 h 120"/>
              <a:gd name="T20" fmla="*/ 24 w 128"/>
              <a:gd name="T21" fmla="*/ 8 h 120"/>
              <a:gd name="T22" fmla="*/ 32 w 128"/>
              <a:gd name="T23" fmla="*/ 32 h 120"/>
              <a:gd name="T24" fmla="*/ 32 w 128"/>
              <a:gd name="T25" fmla="*/ 32 h 120"/>
              <a:gd name="T26" fmla="*/ 40 w 128"/>
              <a:gd name="T27" fmla="*/ 80 h 120"/>
              <a:gd name="T28" fmla="*/ 56 w 128"/>
              <a:gd name="T29" fmla="*/ 96 h 120"/>
              <a:gd name="T30" fmla="*/ 100 w 128"/>
              <a:gd name="T31" fmla="*/ 96 h 120"/>
              <a:gd name="T32" fmla="*/ 116 w 128"/>
              <a:gd name="T33" fmla="*/ 80 h 120"/>
              <a:gd name="T34" fmla="*/ 128 w 128"/>
              <a:gd name="T35" fmla="*/ 32 h 120"/>
              <a:gd name="T36" fmla="*/ 40 w 128"/>
              <a:gd name="T37" fmla="*/ 32 h 120"/>
              <a:gd name="T38" fmla="*/ 108 w 128"/>
              <a:gd name="T39" fmla="*/ 80 h 120"/>
              <a:gd name="T40" fmla="*/ 100 w 128"/>
              <a:gd name="T41" fmla="*/ 88 h 120"/>
              <a:gd name="T42" fmla="*/ 56 w 128"/>
              <a:gd name="T43" fmla="*/ 88 h 120"/>
              <a:gd name="T44" fmla="*/ 48 w 128"/>
              <a:gd name="T45" fmla="*/ 80 h 120"/>
              <a:gd name="T46" fmla="*/ 41 w 128"/>
              <a:gd name="T47" fmla="*/ 40 h 120"/>
              <a:gd name="T48" fmla="*/ 118 w 128"/>
              <a:gd name="T49" fmla="*/ 40 h 120"/>
              <a:gd name="T50" fmla="*/ 108 w 128"/>
              <a:gd name="T51" fmla="*/ 80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71" name="文本框 70"/>
          <p:cNvSpPr txBox="1"/>
          <p:nvPr/>
        </p:nvSpPr>
        <p:spPr>
          <a:xfrm>
            <a:off x="1641336" y="3337920"/>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2" name="文本框 71"/>
          <p:cNvSpPr txBox="1"/>
          <p:nvPr/>
        </p:nvSpPr>
        <p:spPr>
          <a:xfrm>
            <a:off x="3182687" y="1330899"/>
            <a:ext cx="1390359"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3" name="文本框 72"/>
          <p:cNvSpPr txBox="1"/>
          <p:nvPr/>
        </p:nvSpPr>
        <p:spPr>
          <a:xfrm>
            <a:off x="4961507" y="3337920"/>
            <a:ext cx="1245000"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4" name="文本框 73"/>
          <p:cNvSpPr txBox="1"/>
          <p:nvPr/>
        </p:nvSpPr>
        <p:spPr>
          <a:xfrm>
            <a:off x="6770301" y="1330899"/>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5" name="矩形 74"/>
          <p:cNvSpPr/>
          <p:nvPr/>
        </p:nvSpPr>
        <p:spPr>
          <a:xfrm>
            <a:off x="1316354"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6" name="矩形 75"/>
          <p:cNvSpPr/>
          <p:nvPr/>
        </p:nvSpPr>
        <p:spPr>
          <a:xfrm>
            <a:off x="3066645"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7" name="矩形 76"/>
          <p:cNvSpPr/>
          <p:nvPr/>
        </p:nvSpPr>
        <p:spPr>
          <a:xfrm>
            <a:off x="4785377"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8" name="矩形 77"/>
          <p:cNvSpPr/>
          <p:nvPr/>
        </p:nvSpPr>
        <p:spPr>
          <a:xfrm>
            <a:off x="6446441"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80" name="圆角矩形 79"/>
          <p:cNvSpPr/>
          <p:nvPr/>
        </p:nvSpPr>
        <p:spPr>
          <a:xfrm>
            <a:off x="994838"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1" name="圆角矩形 80"/>
          <p:cNvSpPr/>
          <p:nvPr/>
        </p:nvSpPr>
        <p:spPr>
          <a:xfrm>
            <a:off x="8498126"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1523696" y="1322215"/>
            <a:ext cx="1097602" cy="1097600"/>
          </a:xfrm>
          <a:prstGeom prst="ellipse">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035206" y="1322215"/>
            <a:ext cx="1097602" cy="1097600"/>
          </a:xfrm>
          <a:prstGeom prst="ellipse">
            <a:avLst/>
          </a:pr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椭圆 55"/>
          <p:cNvSpPr/>
          <p:nvPr/>
        </p:nvSpPr>
        <p:spPr>
          <a:xfrm>
            <a:off x="6671540" y="3324066"/>
            <a:ext cx="1097602" cy="1097600"/>
          </a:xfrm>
          <a:prstGeom prst="ellipse">
            <a:avLst/>
          </a:prstGeom>
          <a:blipFill>
            <a:blip r:embed="rId6"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椭圆 59"/>
          <p:cNvSpPr/>
          <p:nvPr/>
        </p:nvSpPr>
        <p:spPr>
          <a:xfrm>
            <a:off x="3271350" y="3337920"/>
            <a:ext cx="1097602" cy="1097600"/>
          </a:xfrm>
          <a:prstGeom prst="ellipse">
            <a:avLst/>
          </a:prstGeom>
          <a:blipFill>
            <a:blip r:embed="rId7"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1401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10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750" fill="hold"/>
                                        <p:tgtEl>
                                          <p:spTgt spid="81"/>
                                        </p:tgtEl>
                                        <p:attrNameLst>
                                          <p:attrName>ppt_w</p:attrName>
                                        </p:attrNameLst>
                                      </p:cBhvr>
                                      <p:tavLst>
                                        <p:tav tm="0">
                                          <p:val>
                                            <p:fltVal val="0"/>
                                          </p:val>
                                        </p:tav>
                                        <p:tav tm="100000">
                                          <p:val>
                                            <p:strVal val="#ppt_w"/>
                                          </p:val>
                                        </p:tav>
                                      </p:tavLst>
                                    </p:anim>
                                    <p:anim calcmode="lin" valueType="num">
                                      <p:cBhvr>
                                        <p:cTn id="17" dur="750" fill="hold"/>
                                        <p:tgtEl>
                                          <p:spTgt spid="81"/>
                                        </p:tgtEl>
                                        <p:attrNameLst>
                                          <p:attrName>ppt_h</p:attrName>
                                        </p:attrNameLst>
                                      </p:cBhvr>
                                      <p:tavLst>
                                        <p:tav tm="0">
                                          <p:val>
                                            <p:fltVal val="0"/>
                                          </p:val>
                                        </p:tav>
                                        <p:tav tm="100000">
                                          <p:val>
                                            <p:strVal val="#ppt_h"/>
                                          </p:val>
                                        </p:tav>
                                      </p:tavLst>
                                    </p:anim>
                                    <p:animEffect transition="in" filter="fade">
                                      <p:cBhvr>
                                        <p:cTn id="18" dur="750"/>
                                        <p:tgtEl>
                                          <p:spTgt spid="8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p:cTn id="21" dur="750" fill="hold"/>
                                        <p:tgtEl>
                                          <p:spTgt spid="80"/>
                                        </p:tgtEl>
                                        <p:attrNameLst>
                                          <p:attrName>ppt_w</p:attrName>
                                        </p:attrNameLst>
                                      </p:cBhvr>
                                      <p:tavLst>
                                        <p:tav tm="0">
                                          <p:val>
                                            <p:fltVal val="0"/>
                                          </p:val>
                                        </p:tav>
                                        <p:tav tm="100000">
                                          <p:val>
                                            <p:strVal val="#ppt_w"/>
                                          </p:val>
                                        </p:tav>
                                      </p:tavLst>
                                    </p:anim>
                                    <p:anim calcmode="lin" valueType="num">
                                      <p:cBhvr>
                                        <p:cTn id="22" dur="750" fill="hold"/>
                                        <p:tgtEl>
                                          <p:spTgt spid="80"/>
                                        </p:tgtEl>
                                        <p:attrNameLst>
                                          <p:attrName>ppt_h</p:attrName>
                                        </p:attrNameLst>
                                      </p:cBhvr>
                                      <p:tavLst>
                                        <p:tav tm="0">
                                          <p:val>
                                            <p:fltVal val="0"/>
                                          </p:val>
                                        </p:tav>
                                        <p:tav tm="100000">
                                          <p:val>
                                            <p:strVal val="#ppt_h"/>
                                          </p:val>
                                        </p:tav>
                                      </p:tavLst>
                                    </p:anim>
                                    <p:animEffect transition="in" filter="fade">
                                      <p:cBhvr>
                                        <p:cTn id="23" dur="750"/>
                                        <p:tgtEl>
                                          <p:spTgt spid="80"/>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 calcmode="lin" valueType="num">
                                      <p:cBhvr>
                                        <p:cTn id="26" dur="750" fill="hold"/>
                                        <p:tgtEl>
                                          <p:spTgt spid="12"/>
                                        </p:tgtEl>
                                        <p:attrNameLst>
                                          <p:attrName>ppt_w</p:attrName>
                                        </p:attrNameLst>
                                      </p:cBhvr>
                                      <p:tavLst>
                                        <p:tav tm="0">
                                          <p:val>
                                            <p:fltVal val="0"/>
                                          </p:val>
                                        </p:tav>
                                        <p:tav tm="100000">
                                          <p:val>
                                            <p:strVal val="#ppt_w"/>
                                          </p:val>
                                        </p:tav>
                                      </p:tavLst>
                                    </p:anim>
                                    <p:anim calcmode="lin" valueType="num">
                                      <p:cBhvr>
                                        <p:cTn id="27" dur="750" fill="hold"/>
                                        <p:tgtEl>
                                          <p:spTgt spid="12"/>
                                        </p:tgtEl>
                                        <p:attrNameLst>
                                          <p:attrName>ppt_h</p:attrName>
                                        </p:attrNameLst>
                                      </p:cBhvr>
                                      <p:tavLst>
                                        <p:tav tm="0">
                                          <p:val>
                                            <p:fltVal val="0"/>
                                          </p:val>
                                        </p:tav>
                                        <p:tav tm="100000">
                                          <p:val>
                                            <p:strVal val="#ppt_h"/>
                                          </p:val>
                                        </p:tav>
                                      </p:tavLst>
                                    </p:anim>
                                    <p:animEffect transition="in" filter="fade">
                                      <p:cBhvr>
                                        <p:cTn id="28" dur="75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fltVal val="0"/>
                                          </p:val>
                                        </p:tav>
                                        <p:tav tm="100000">
                                          <p:val>
                                            <p:strVal val="#ppt_w"/>
                                          </p:val>
                                        </p:tav>
                                      </p:tavLst>
                                    </p:anim>
                                    <p:anim calcmode="lin" valueType="num">
                                      <p:cBhvr>
                                        <p:cTn id="32" dur="750" fill="hold"/>
                                        <p:tgtEl>
                                          <p:spTgt spid="14"/>
                                        </p:tgtEl>
                                        <p:attrNameLst>
                                          <p:attrName>ppt_h</p:attrName>
                                        </p:attrNameLst>
                                      </p:cBhvr>
                                      <p:tavLst>
                                        <p:tav tm="0">
                                          <p:val>
                                            <p:fltVal val="0"/>
                                          </p:val>
                                        </p:tav>
                                        <p:tav tm="100000">
                                          <p:val>
                                            <p:strVal val="#ppt_h"/>
                                          </p:val>
                                        </p:tav>
                                      </p:tavLst>
                                    </p:anim>
                                    <p:animEffect transition="in" filter="fade">
                                      <p:cBhvr>
                                        <p:cTn id="33" dur="750"/>
                                        <p:tgtEl>
                                          <p:spTgt spid="1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3"/>
                                        </p:tgtEl>
                                        <p:attrNameLst>
                                          <p:attrName>style.visibility</p:attrName>
                                        </p:attrNameLst>
                                      </p:cBhvr>
                                      <p:to>
                                        <p:strVal val="visible"/>
                                      </p:to>
                                    </p:set>
                                    <p:anim calcmode="lin" valueType="num">
                                      <p:cBhvr>
                                        <p:cTn id="41" dur="750" fill="hold"/>
                                        <p:tgtEl>
                                          <p:spTgt spid="13"/>
                                        </p:tgtEl>
                                        <p:attrNameLst>
                                          <p:attrName>ppt_w</p:attrName>
                                        </p:attrNameLst>
                                      </p:cBhvr>
                                      <p:tavLst>
                                        <p:tav tm="0">
                                          <p:val>
                                            <p:fltVal val="0"/>
                                          </p:val>
                                        </p:tav>
                                        <p:tav tm="100000">
                                          <p:val>
                                            <p:strVal val="#ppt_w"/>
                                          </p:val>
                                        </p:tav>
                                      </p:tavLst>
                                    </p:anim>
                                    <p:anim calcmode="lin" valueType="num">
                                      <p:cBhvr>
                                        <p:cTn id="42" dur="750" fill="hold"/>
                                        <p:tgtEl>
                                          <p:spTgt spid="13"/>
                                        </p:tgtEl>
                                        <p:attrNameLst>
                                          <p:attrName>ppt_h</p:attrName>
                                        </p:attrNameLst>
                                      </p:cBhvr>
                                      <p:tavLst>
                                        <p:tav tm="0">
                                          <p:val>
                                            <p:fltVal val="0"/>
                                          </p:val>
                                        </p:tav>
                                        <p:tav tm="100000">
                                          <p:val>
                                            <p:strVal val="#ppt_h"/>
                                          </p:val>
                                        </p:tav>
                                      </p:tavLst>
                                    </p:anim>
                                    <p:animEffect transition="in" filter="fade">
                                      <p:cBhvr>
                                        <p:cTn id="43" dur="750"/>
                                        <p:tgtEl>
                                          <p:spTgt spid="1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64" presetClass="path" presetSubtype="0" decel="30000" fill="hold" grpId="1" nodeType="withEffect">
                                  <p:stCondLst>
                                    <p:cond delay="750"/>
                                  </p:stCondLst>
                                  <p:childTnLst>
                                    <p:animMotion origin="layout" path="M -2.08333E-7 0.03889 L -2.08333E-7 -0.0787 " pathEditMode="relative" rAng="0" ptsTypes="AA">
                                      <p:cBhvr>
                                        <p:cTn id="48" dur="750" spd="-100000" fill="hold"/>
                                        <p:tgtEl>
                                          <p:spTgt spid="19"/>
                                        </p:tgtEl>
                                        <p:attrNameLst>
                                          <p:attrName>ppt_x</p:attrName>
                                          <p:attrName>ppt_y</p:attrName>
                                        </p:attrNameLst>
                                      </p:cBhvr>
                                      <p:rCtr x="0" y="-5880"/>
                                    </p:animMotion>
                                  </p:childTnLst>
                                </p:cTn>
                              </p:par>
                              <p:par>
                                <p:cTn id="49" presetID="64" presetClass="path" presetSubtype="0" accel="30000" decel="30000" fill="hold" grpId="2" nodeType="withEffect">
                                  <p:stCondLst>
                                    <p:cond delay="1500"/>
                                  </p:stCondLst>
                                  <p:childTnLst>
                                    <p:animMotion origin="layout" path="M -2.08333E-7 0.03843 L -2.08333E-7 -3.7037E-7 " pathEditMode="relative" rAng="0" ptsTypes="AA">
                                      <p:cBhvr>
                                        <p:cTn id="50" dur="750" fill="hold"/>
                                        <p:tgtEl>
                                          <p:spTgt spid="19"/>
                                        </p:tgtEl>
                                        <p:attrNameLst>
                                          <p:attrName>ppt_x</p:attrName>
                                          <p:attrName>ppt_y</p:attrName>
                                        </p:attrNameLst>
                                      </p:cBhvr>
                                      <p:rCtr x="0" y="-1921"/>
                                    </p:animMotion>
                                  </p:childTnLst>
                                </p:cTn>
                              </p:par>
                              <p:par>
                                <p:cTn id="51" presetID="10" presetClass="entr" presetSubtype="0" fill="hold" grpId="0" nodeType="withEffect">
                                  <p:stCondLst>
                                    <p:cond delay="75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64" presetClass="path" presetSubtype="0" decel="30000" fill="hold" grpId="1" nodeType="withEffect">
                                  <p:stCondLst>
                                    <p:cond delay="750"/>
                                  </p:stCondLst>
                                  <p:childTnLst>
                                    <p:animMotion origin="layout" path="M -2.08333E-7 0.03889 L -2.08333E-7 -0.0787 " pathEditMode="relative" rAng="0" ptsTypes="AA">
                                      <p:cBhvr>
                                        <p:cTn id="55" dur="750" spd="-100000" fill="hold"/>
                                        <p:tgtEl>
                                          <p:spTgt spid="20"/>
                                        </p:tgtEl>
                                        <p:attrNameLst>
                                          <p:attrName>ppt_x</p:attrName>
                                          <p:attrName>ppt_y</p:attrName>
                                        </p:attrNameLst>
                                      </p:cBhvr>
                                      <p:rCtr x="0" y="-5880"/>
                                    </p:animMotion>
                                  </p:childTnLst>
                                </p:cTn>
                              </p:par>
                              <p:par>
                                <p:cTn id="56" presetID="64" presetClass="path" presetSubtype="0" accel="30000" decel="30000" fill="hold" grpId="2" nodeType="withEffect">
                                  <p:stCondLst>
                                    <p:cond delay="1500"/>
                                  </p:stCondLst>
                                  <p:childTnLst>
                                    <p:animMotion origin="layout" path="M -2.08333E-7 0.03843 L -2.08333E-7 -3.7037E-7 " pathEditMode="relative" rAng="0" ptsTypes="AA">
                                      <p:cBhvr>
                                        <p:cTn id="57" dur="750" fill="hold"/>
                                        <p:tgtEl>
                                          <p:spTgt spid="20"/>
                                        </p:tgtEl>
                                        <p:attrNameLst>
                                          <p:attrName>ppt_x</p:attrName>
                                          <p:attrName>ppt_y</p:attrName>
                                        </p:attrNameLst>
                                      </p:cBhvr>
                                      <p:rCtr x="0" y="-1921"/>
                                    </p:animMotion>
                                  </p:childTnLst>
                                </p:cTn>
                              </p:par>
                              <p:par>
                                <p:cTn id="58" presetID="10" presetClass="entr" presetSubtype="0" fill="hold" grpId="0" nodeType="withEffect">
                                  <p:stCondLst>
                                    <p:cond delay="7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42" presetClass="path" presetSubtype="0" decel="30000" fill="hold" grpId="1" nodeType="withEffect">
                                  <p:stCondLst>
                                    <p:cond delay="750"/>
                                  </p:stCondLst>
                                  <p:childTnLst>
                                    <p:animMotion origin="layout" path="M -2.5E-6 -0.03981 L -2.5E-6 0.0787 " pathEditMode="relative" rAng="0" ptsTypes="AA">
                                      <p:cBhvr>
                                        <p:cTn id="62" dur="750" spd="-100000" fill="hold"/>
                                        <p:tgtEl>
                                          <p:spTgt spid="21"/>
                                        </p:tgtEl>
                                        <p:attrNameLst>
                                          <p:attrName>ppt_x</p:attrName>
                                          <p:attrName>ppt_y</p:attrName>
                                        </p:attrNameLst>
                                      </p:cBhvr>
                                      <p:rCtr x="0" y="5926"/>
                                    </p:animMotion>
                                  </p:childTnLst>
                                </p:cTn>
                              </p:par>
                              <p:par>
                                <p:cTn id="63" presetID="42" presetClass="path" presetSubtype="0" accel="30000" decel="30000" fill="hold" grpId="2" nodeType="withEffect">
                                  <p:stCondLst>
                                    <p:cond delay="1500"/>
                                  </p:stCondLst>
                                  <p:childTnLst>
                                    <p:animMotion origin="layout" path="M -2.5E-6 -0.03981 L -2.5E-6 -3.7037E-7 " pathEditMode="relative" rAng="0" ptsTypes="AA">
                                      <p:cBhvr>
                                        <p:cTn id="64" dur="750" fill="hold"/>
                                        <p:tgtEl>
                                          <p:spTgt spid="21"/>
                                        </p:tgtEl>
                                        <p:attrNameLst>
                                          <p:attrName>ppt_x</p:attrName>
                                          <p:attrName>ppt_y</p:attrName>
                                        </p:attrNameLst>
                                      </p:cBhvr>
                                      <p:rCtr x="0" y="1991"/>
                                    </p:animMotion>
                                  </p:childTnLst>
                                </p:cTn>
                              </p:par>
                              <p:par>
                                <p:cTn id="65" presetID="10" presetClass="entr" presetSubtype="0" fill="hold" grpId="0" nodeType="withEffect">
                                  <p:stCondLst>
                                    <p:cond delay="75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42" presetClass="path" presetSubtype="0" decel="30000" fill="hold" grpId="1" nodeType="withEffect">
                                  <p:stCondLst>
                                    <p:cond delay="750"/>
                                  </p:stCondLst>
                                  <p:childTnLst>
                                    <p:animMotion origin="layout" path="M -2.5E-6 -0.03981 L -2.5E-6 0.0787 " pathEditMode="relative" rAng="0" ptsTypes="AA">
                                      <p:cBhvr>
                                        <p:cTn id="69" dur="750" spd="-100000" fill="hold"/>
                                        <p:tgtEl>
                                          <p:spTgt spid="22"/>
                                        </p:tgtEl>
                                        <p:attrNameLst>
                                          <p:attrName>ppt_x</p:attrName>
                                          <p:attrName>ppt_y</p:attrName>
                                        </p:attrNameLst>
                                      </p:cBhvr>
                                      <p:rCtr x="0" y="5926"/>
                                    </p:animMotion>
                                  </p:childTnLst>
                                </p:cTn>
                              </p:par>
                              <p:par>
                                <p:cTn id="70" presetID="42" presetClass="path" presetSubtype="0" accel="30000" decel="30000" fill="hold" grpId="2" nodeType="withEffect">
                                  <p:stCondLst>
                                    <p:cond delay="1500"/>
                                  </p:stCondLst>
                                  <p:childTnLst>
                                    <p:animMotion origin="layout" path="M -2.5E-6 -0.03981 L -2.5E-6 -3.7037E-7 " pathEditMode="relative" rAng="0" ptsTypes="AA">
                                      <p:cBhvr>
                                        <p:cTn id="71" dur="750" fill="hold"/>
                                        <p:tgtEl>
                                          <p:spTgt spid="22"/>
                                        </p:tgtEl>
                                        <p:attrNameLst>
                                          <p:attrName>ppt_x</p:attrName>
                                          <p:attrName>ppt_y</p:attrName>
                                        </p:attrNameLst>
                                      </p:cBhvr>
                                      <p:rCtr x="0" y="1991"/>
                                    </p:animMotion>
                                  </p:childTnLst>
                                </p:cTn>
                              </p:par>
                              <p:par>
                                <p:cTn id="72" presetID="10" presetClass="entr" presetSubtype="0" fill="hold" grpId="0" nodeType="withEffect">
                                  <p:stCondLst>
                                    <p:cond delay="150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500"/>
                                        <p:tgtEl>
                                          <p:spTgt spid="55"/>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42" presetClass="path" presetSubtype="0" accel="30000" decel="30000" fill="hold" grpId="1" nodeType="withEffect">
                                  <p:stCondLst>
                                    <p:cond delay="1500"/>
                                  </p:stCondLst>
                                  <p:childTnLst>
                                    <p:animMotion origin="layout" path="M -2.5E-6 -0.03981 L -2.5E-6 -3.7037E-7 " pathEditMode="relative" rAng="0" ptsTypes="AA">
                                      <p:cBhvr>
                                        <p:cTn id="88" dur="750" fill="hold"/>
                                        <p:tgtEl>
                                          <p:spTgt spid="61"/>
                                        </p:tgtEl>
                                        <p:attrNameLst>
                                          <p:attrName>ppt_x</p:attrName>
                                          <p:attrName>ppt_y</p:attrName>
                                        </p:attrNameLst>
                                      </p:cBhvr>
                                      <p:rCtr x="0" y="1991"/>
                                    </p:animMotion>
                                  </p:childTnLst>
                                </p:cTn>
                              </p:par>
                              <p:par>
                                <p:cTn id="89" presetID="16" presetClass="entr" presetSubtype="37" fill="hold" nodeType="withEffect">
                                  <p:stCondLst>
                                    <p:cond delay="2000"/>
                                  </p:stCondLst>
                                  <p:childTnLst>
                                    <p:set>
                                      <p:cBhvr>
                                        <p:cTn id="90" dur="1" fill="hold">
                                          <p:stCondLst>
                                            <p:cond delay="0"/>
                                          </p:stCondLst>
                                        </p:cTn>
                                        <p:tgtEl>
                                          <p:spTgt spid="58"/>
                                        </p:tgtEl>
                                        <p:attrNameLst>
                                          <p:attrName>style.visibility</p:attrName>
                                        </p:attrNameLst>
                                      </p:cBhvr>
                                      <p:to>
                                        <p:strVal val="visible"/>
                                      </p:to>
                                    </p:set>
                                    <p:animEffect transition="in" filter="barn(outVertical)">
                                      <p:cBhvr>
                                        <p:cTn id="91" dur="750"/>
                                        <p:tgtEl>
                                          <p:spTgt spid="58"/>
                                        </p:tgtEl>
                                      </p:cBhvr>
                                    </p:animEffect>
                                  </p:childTnLst>
                                </p:cTn>
                              </p:par>
                              <p:par>
                                <p:cTn id="92" presetID="53" presetClass="entr" presetSubtype="16" fill="hold" grpId="0" nodeType="withEffect">
                                  <p:stCondLst>
                                    <p:cond delay="2000"/>
                                  </p:stCondLst>
                                  <p:childTnLst>
                                    <p:set>
                                      <p:cBhvr>
                                        <p:cTn id="93" dur="1" fill="hold">
                                          <p:stCondLst>
                                            <p:cond delay="0"/>
                                          </p:stCondLst>
                                        </p:cTn>
                                        <p:tgtEl>
                                          <p:spTgt spid="59"/>
                                        </p:tgtEl>
                                        <p:attrNameLst>
                                          <p:attrName>style.visibility</p:attrName>
                                        </p:attrNameLst>
                                      </p:cBhvr>
                                      <p:to>
                                        <p:strVal val="visible"/>
                                      </p:to>
                                    </p:set>
                                    <p:anim calcmode="lin" valueType="num">
                                      <p:cBhvr>
                                        <p:cTn id="94" dur="750" fill="hold"/>
                                        <p:tgtEl>
                                          <p:spTgt spid="59"/>
                                        </p:tgtEl>
                                        <p:attrNameLst>
                                          <p:attrName>ppt_w</p:attrName>
                                        </p:attrNameLst>
                                      </p:cBhvr>
                                      <p:tavLst>
                                        <p:tav tm="0">
                                          <p:val>
                                            <p:fltVal val="0"/>
                                          </p:val>
                                        </p:tav>
                                        <p:tav tm="100000">
                                          <p:val>
                                            <p:strVal val="#ppt_w"/>
                                          </p:val>
                                        </p:tav>
                                      </p:tavLst>
                                    </p:anim>
                                    <p:anim calcmode="lin" valueType="num">
                                      <p:cBhvr>
                                        <p:cTn id="95" dur="750" fill="hold"/>
                                        <p:tgtEl>
                                          <p:spTgt spid="59"/>
                                        </p:tgtEl>
                                        <p:attrNameLst>
                                          <p:attrName>ppt_h</p:attrName>
                                        </p:attrNameLst>
                                      </p:cBhvr>
                                      <p:tavLst>
                                        <p:tav tm="0">
                                          <p:val>
                                            <p:fltVal val="0"/>
                                          </p:val>
                                        </p:tav>
                                        <p:tav tm="100000">
                                          <p:val>
                                            <p:strVal val="#ppt_h"/>
                                          </p:val>
                                        </p:tav>
                                      </p:tavLst>
                                    </p:anim>
                                    <p:animEffect transition="in" filter="fade">
                                      <p:cBhvr>
                                        <p:cTn id="96" dur="750"/>
                                        <p:tgtEl>
                                          <p:spTgt spid="59"/>
                                        </p:tgtEl>
                                      </p:cBhvr>
                                    </p:animEffect>
                                  </p:childTnLst>
                                </p:cTn>
                              </p:par>
                              <p:par>
                                <p:cTn id="97" presetID="53" presetClass="entr" presetSubtype="16" fill="hold" grpId="0" nodeType="withEffect">
                                  <p:stCondLst>
                                    <p:cond delay="2000"/>
                                  </p:stCondLst>
                                  <p:childTnLst>
                                    <p:set>
                                      <p:cBhvr>
                                        <p:cTn id="98" dur="1" fill="hold">
                                          <p:stCondLst>
                                            <p:cond delay="0"/>
                                          </p:stCondLst>
                                        </p:cTn>
                                        <p:tgtEl>
                                          <p:spTgt spid="65"/>
                                        </p:tgtEl>
                                        <p:attrNameLst>
                                          <p:attrName>style.visibility</p:attrName>
                                        </p:attrNameLst>
                                      </p:cBhvr>
                                      <p:to>
                                        <p:strVal val="visible"/>
                                      </p:to>
                                    </p:set>
                                    <p:anim calcmode="lin" valueType="num">
                                      <p:cBhvr>
                                        <p:cTn id="99" dur="750" fill="hold"/>
                                        <p:tgtEl>
                                          <p:spTgt spid="65"/>
                                        </p:tgtEl>
                                        <p:attrNameLst>
                                          <p:attrName>ppt_w</p:attrName>
                                        </p:attrNameLst>
                                      </p:cBhvr>
                                      <p:tavLst>
                                        <p:tav tm="0">
                                          <p:val>
                                            <p:fltVal val="0"/>
                                          </p:val>
                                        </p:tav>
                                        <p:tav tm="100000">
                                          <p:val>
                                            <p:strVal val="#ppt_w"/>
                                          </p:val>
                                        </p:tav>
                                      </p:tavLst>
                                    </p:anim>
                                    <p:anim calcmode="lin" valueType="num">
                                      <p:cBhvr>
                                        <p:cTn id="100" dur="750" fill="hold"/>
                                        <p:tgtEl>
                                          <p:spTgt spid="65"/>
                                        </p:tgtEl>
                                        <p:attrNameLst>
                                          <p:attrName>ppt_h</p:attrName>
                                        </p:attrNameLst>
                                      </p:cBhvr>
                                      <p:tavLst>
                                        <p:tav tm="0">
                                          <p:val>
                                            <p:fltVal val="0"/>
                                          </p:val>
                                        </p:tav>
                                        <p:tav tm="100000">
                                          <p:val>
                                            <p:strVal val="#ppt_h"/>
                                          </p:val>
                                        </p:tav>
                                      </p:tavLst>
                                    </p:anim>
                                    <p:animEffect transition="in" filter="fade">
                                      <p:cBhvr>
                                        <p:cTn id="101" dur="750"/>
                                        <p:tgtEl>
                                          <p:spTgt spid="65"/>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72"/>
                                        </p:tgtEl>
                                        <p:attrNameLst>
                                          <p:attrName>style.visibility</p:attrName>
                                        </p:attrNameLst>
                                      </p:cBhvr>
                                      <p:to>
                                        <p:strVal val="visible"/>
                                      </p:to>
                                    </p:set>
                                    <p:animEffect transition="in" filter="wipe(left)">
                                      <p:cBhvr>
                                        <p:cTn id="104" dur="750"/>
                                        <p:tgtEl>
                                          <p:spTgt spid="72"/>
                                        </p:tgtEl>
                                      </p:cBhvr>
                                    </p:animEffect>
                                  </p:childTnLst>
                                </p:cTn>
                              </p:par>
                              <p:par>
                                <p:cTn id="105" presetID="22" presetClass="entr" presetSubtype="8" fill="hold" grpId="0" nodeType="withEffect">
                                  <p:stCondLst>
                                    <p:cond delay="2500"/>
                                  </p:stCondLst>
                                  <p:childTnLst>
                                    <p:set>
                                      <p:cBhvr>
                                        <p:cTn id="106" dur="1" fill="hold">
                                          <p:stCondLst>
                                            <p:cond delay="0"/>
                                          </p:stCondLst>
                                        </p:cTn>
                                        <p:tgtEl>
                                          <p:spTgt spid="76"/>
                                        </p:tgtEl>
                                        <p:attrNameLst>
                                          <p:attrName>style.visibility</p:attrName>
                                        </p:attrNameLst>
                                      </p:cBhvr>
                                      <p:to>
                                        <p:strVal val="visible"/>
                                      </p:to>
                                    </p:set>
                                    <p:animEffect transition="in" filter="wipe(left)">
                                      <p:cBhvr>
                                        <p:cTn id="107" dur="750"/>
                                        <p:tgtEl>
                                          <p:spTgt spid="76"/>
                                        </p:tgtEl>
                                      </p:cBhvr>
                                    </p:animEffect>
                                  </p:childTnLst>
                                </p:cTn>
                              </p:par>
                              <p:par>
                                <p:cTn id="108" presetID="22" presetClass="entr" presetSubtype="8" fill="hold" grpId="0" nodeType="withEffect">
                                  <p:stCondLst>
                                    <p:cond delay="250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750"/>
                                        <p:tgtEl>
                                          <p:spTgt spid="74"/>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78"/>
                                        </p:tgtEl>
                                        <p:attrNameLst>
                                          <p:attrName>style.visibility</p:attrName>
                                        </p:attrNameLst>
                                      </p:cBhvr>
                                      <p:to>
                                        <p:strVal val="visible"/>
                                      </p:to>
                                    </p:set>
                                    <p:animEffect transition="in" filter="wipe(left)">
                                      <p:cBhvr>
                                        <p:cTn id="113" dur="750"/>
                                        <p:tgtEl>
                                          <p:spTgt spid="78"/>
                                        </p:tgtEl>
                                      </p:cBhvr>
                                    </p:animEffect>
                                  </p:childTnLst>
                                </p:cTn>
                              </p:par>
                              <p:par>
                                <p:cTn id="114" presetID="22" presetClass="entr" presetSubtype="2" fill="hold" grpId="0" nodeType="withEffect">
                                  <p:stCondLst>
                                    <p:cond delay="2500"/>
                                  </p:stCondLst>
                                  <p:childTnLst>
                                    <p:set>
                                      <p:cBhvr>
                                        <p:cTn id="115" dur="1" fill="hold">
                                          <p:stCondLst>
                                            <p:cond delay="0"/>
                                          </p:stCondLst>
                                        </p:cTn>
                                        <p:tgtEl>
                                          <p:spTgt spid="73"/>
                                        </p:tgtEl>
                                        <p:attrNameLst>
                                          <p:attrName>style.visibility</p:attrName>
                                        </p:attrNameLst>
                                      </p:cBhvr>
                                      <p:to>
                                        <p:strVal val="visible"/>
                                      </p:to>
                                    </p:set>
                                    <p:animEffect transition="in" filter="wipe(right)">
                                      <p:cBhvr>
                                        <p:cTn id="116" dur="750"/>
                                        <p:tgtEl>
                                          <p:spTgt spid="73"/>
                                        </p:tgtEl>
                                      </p:cBhvr>
                                    </p:animEffect>
                                  </p:childTnLst>
                                </p:cTn>
                              </p:par>
                              <p:par>
                                <p:cTn id="117" presetID="22" presetClass="entr" presetSubtype="2" fill="hold" grpId="0" nodeType="withEffect">
                                  <p:stCondLst>
                                    <p:cond delay="2500"/>
                                  </p:stCondLst>
                                  <p:childTnLst>
                                    <p:set>
                                      <p:cBhvr>
                                        <p:cTn id="118" dur="1" fill="hold">
                                          <p:stCondLst>
                                            <p:cond delay="0"/>
                                          </p:stCondLst>
                                        </p:cTn>
                                        <p:tgtEl>
                                          <p:spTgt spid="77"/>
                                        </p:tgtEl>
                                        <p:attrNameLst>
                                          <p:attrName>style.visibility</p:attrName>
                                        </p:attrNameLst>
                                      </p:cBhvr>
                                      <p:to>
                                        <p:strVal val="visible"/>
                                      </p:to>
                                    </p:set>
                                    <p:animEffect transition="in" filter="wipe(right)">
                                      <p:cBhvr>
                                        <p:cTn id="119" dur="750"/>
                                        <p:tgtEl>
                                          <p:spTgt spid="77"/>
                                        </p:tgtEl>
                                      </p:cBhvr>
                                    </p:animEffect>
                                  </p:childTnLst>
                                </p:cTn>
                              </p:par>
                              <p:par>
                                <p:cTn id="120" presetID="22" presetClass="entr" presetSubtype="2" fill="hold" grpId="0" nodeType="withEffect">
                                  <p:stCondLst>
                                    <p:cond delay="250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750"/>
                                        <p:tgtEl>
                                          <p:spTgt spid="71"/>
                                        </p:tgtEl>
                                      </p:cBhvr>
                                    </p:animEffect>
                                  </p:childTnLst>
                                </p:cTn>
                              </p:par>
                              <p:par>
                                <p:cTn id="123" presetID="22" presetClass="entr" presetSubtype="2" fill="hold" grpId="0" nodeType="withEffect">
                                  <p:stCondLst>
                                    <p:cond delay="2500"/>
                                  </p:stCondLst>
                                  <p:childTnLst>
                                    <p:set>
                                      <p:cBhvr>
                                        <p:cTn id="124" dur="1" fill="hold">
                                          <p:stCondLst>
                                            <p:cond delay="0"/>
                                          </p:stCondLst>
                                        </p:cTn>
                                        <p:tgtEl>
                                          <p:spTgt spid="75"/>
                                        </p:tgtEl>
                                        <p:attrNameLst>
                                          <p:attrName>style.visibility</p:attrName>
                                        </p:attrNameLst>
                                      </p:cBhvr>
                                      <p:to>
                                        <p:strVal val="visible"/>
                                      </p:to>
                                    </p:set>
                                    <p:animEffect transition="in" filter="wipe(right)">
                                      <p:cBhvr>
                                        <p:cTn id="12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59" grpId="0"/>
      <p:bldGraphic spid="61" grpId="0">
        <p:bldAsOne/>
      </p:bldGraphic>
      <p:bldGraphic spid="61" grpId="1">
        <p:bldAsOne/>
      </p:bldGraphic>
      <p:bldP spid="65" grpId="0" animBg="1"/>
      <p:bldP spid="71" grpId="0"/>
      <p:bldP spid="72" grpId="0"/>
      <p:bldP spid="73" grpId="0"/>
      <p:bldP spid="74" grpId="0"/>
      <p:bldP spid="75" grpId="0"/>
      <p:bldP spid="76" grpId="0"/>
      <p:bldP spid="77" grpId="0"/>
      <p:bldP spid="78" grpId="0"/>
      <p:bldP spid="80" grpId="0" animBg="1"/>
      <p:bldP spid="81" grpId="0" animBg="1"/>
      <p:bldP spid="50" grpId="0" animBg="1"/>
      <p:bldP spid="55" grpId="0" animBg="1"/>
      <p:bldP spid="56" grpId="0" animBg="1"/>
      <p:bldP spid="60"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任意多边形 89"/>
          <p:cNvSpPr/>
          <p:nvPr/>
        </p:nvSpPr>
        <p:spPr>
          <a:xfrm>
            <a:off x="3527638"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9" name="任意多边形 88"/>
          <p:cNvSpPr/>
          <p:nvPr/>
        </p:nvSpPr>
        <p:spPr>
          <a:xfrm>
            <a:off x="2079051" y="348208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8" name="任意多边形 87"/>
          <p:cNvSpPr/>
          <p:nvPr/>
        </p:nvSpPr>
        <p:spPr>
          <a:xfrm>
            <a:off x="5028219" y="348970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4" name="组合 3"/>
          <p:cNvGrpSpPr/>
          <p:nvPr/>
        </p:nvGrpSpPr>
        <p:grpSpPr>
          <a:xfrm>
            <a:off x="1782974" y="1402552"/>
            <a:ext cx="1481743" cy="1698263"/>
            <a:chOff x="1922687" y="1423630"/>
            <a:chExt cx="1481743" cy="1698263"/>
          </a:xfrm>
        </p:grpSpPr>
        <p:sp>
          <p:nvSpPr>
            <p:cNvPr id="18" name="Freeform 7"/>
            <p:cNvSpPr>
              <a:spLocks/>
            </p:cNvSpPr>
            <p:nvPr/>
          </p:nvSpPr>
          <p:spPr bwMode="auto">
            <a:xfrm>
              <a:off x="1922687"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2004024"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7" name="组合 6"/>
          <p:cNvGrpSpPr/>
          <p:nvPr/>
        </p:nvGrpSpPr>
        <p:grpSpPr>
          <a:xfrm>
            <a:off x="3229803" y="2727830"/>
            <a:ext cx="1481743" cy="1698263"/>
            <a:chOff x="3369516" y="2748908"/>
            <a:chExt cx="1481743" cy="1698263"/>
          </a:xfrm>
        </p:grpSpPr>
        <p:sp>
          <p:nvSpPr>
            <p:cNvPr id="20" name="Freeform 7"/>
            <p:cNvSpPr>
              <a:spLocks/>
            </p:cNvSpPr>
            <p:nvPr/>
          </p:nvSpPr>
          <p:spPr bwMode="auto">
            <a:xfrm>
              <a:off x="3369516"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7"/>
            <p:cNvSpPr>
              <a:spLocks/>
            </p:cNvSpPr>
            <p:nvPr/>
          </p:nvSpPr>
          <p:spPr bwMode="auto">
            <a:xfrm>
              <a:off x="3450853"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5" name="组合 4"/>
          <p:cNvGrpSpPr/>
          <p:nvPr/>
        </p:nvGrpSpPr>
        <p:grpSpPr>
          <a:xfrm>
            <a:off x="4728201" y="1495775"/>
            <a:ext cx="1481743" cy="1698263"/>
            <a:chOff x="4867914" y="1516853"/>
            <a:chExt cx="1481743" cy="1698263"/>
          </a:xfrm>
        </p:grpSpPr>
        <p:sp>
          <p:nvSpPr>
            <p:cNvPr id="22" name="Freeform 7"/>
            <p:cNvSpPr>
              <a:spLocks/>
            </p:cNvSpPr>
            <p:nvPr/>
          </p:nvSpPr>
          <p:spPr bwMode="auto">
            <a:xfrm>
              <a:off x="4867914" y="1516853"/>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949251" y="1610076"/>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28" name="任意多边形 27"/>
          <p:cNvSpPr/>
          <p:nvPr/>
        </p:nvSpPr>
        <p:spPr>
          <a:xfrm>
            <a:off x="6500214"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6" name="组合 5"/>
          <p:cNvGrpSpPr/>
          <p:nvPr/>
        </p:nvGrpSpPr>
        <p:grpSpPr>
          <a:xfrm>
            <a:off x="6258831" y="2727830"/>
            <a:ext cx="1481743" cy="1698263"/>
            <a:chOff x="6398544" y="2748908"/>
            <a:chExt cx="1481743" cy="1698263"/>
          </a:xfrm>
        </p:grpSpPr>
        <p:sp>
          <p:nvSpPr>
            <p:cNvPr id="24" name="Freeform 7"/>
            <p:cNvSpPr>
              <a:spLocks/>
            </p:cNvSpPr>
            <p:nvPr/>
          </p:nvSpPr>
          <p:spPr bwMode="auto">
            <a:xfrm>
              <a:off x="6398544"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5" name="Freeform 7"/>
            <p:cNvSpPr>
              <a:spLocks/>
            </p:cNvSpPr>
            <p:nvPr/>
          </p:nvSpPr>
          <p:spPr bwMode="auto">
            <a:xfrm>
              <a:off x="6479880"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2" name="文本框 58"/>
          <p:cNvSpPr txBox="1"/>
          <p:nvPr/>
        </p:nvSpPr>
        <p:spPr>
          <a:xfrm>
            <a:off x="2271494" y="375509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65" name="KSO_Shape"/>
          <p:cNvSpPr>
            <a:spLocks/>
          </p:cNvSpPr>
          <p:nvPr/>
        </p:nvSpPr>
        <p:spPr bwMode="auto">
          <a:xfrm>
            <a:off x="6767844" y="2105311"/>
            <a:ext cx="344156" cy="1412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6" name="组合 65"/>
          <p:cNvGrpSpPr/>
          <p:nvPr/>
        </p:nvGrpSpPr>
        <p:grpSpPr>
          <a:xfrm>
            <a:off x="2406612" y="4034260"/>
            <a:ext cx="218477" cy="141404"/>
            <a:chOff x="7608888" y="1870076"/>
            <a:chExt cx="322263" cy="238125"/>
          </a:xfrm>
          <a:solidFill>
            <a:schemeClr val="accent2"/>
          </a:solidFill>
        </p:grpSpPr>
        <p:sp>
          <p:nvSpPr>
            <p:cNvPr id="6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组合 68"/>
          <p:cNvGrpSpPr/>
          <p:nvPr/>
        </p:nvGrpSpPr>
        <p:grpSpPr>
          <a:xfrm rot="19162598">
            <a:off x="3833099" y="2077193"/>
            <a:ext cx="214662" cy="208803"/>
            <a:chOff x="1573213" y="3286126"/>
            <a:chExt cx="296862" cy="276225"/>
          </a:xfrm>
          <a:solidFill>
            <a:schemeClr val="accent2"/>
          </a:solidFill>
        </p:grpSpPr>
        <p:sp>
          <p:nvSpPr>
            <p:cNvPr id="70"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5399131" y="3992880"/>
            <a:ext cx="133285" cy="183070"/>
            <a:chOff x="10396538" y="461964"/>
            <a:chExt cx="165100" cy="282575"/>
          </a:xfrm>
          <a:solidFill>
            <a:schemeClr val="accent2"/>
          </a:solidFill>
        </p:grpSpPr>
        <p:sp>
          <p:nvSpPr>
            <p:cNvPr id="7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文本框 58"/>
          <p:cNvSpPr txBox="1"/>
          <p:nvPr/>
        </p:nvSpPr>
        <p:spPr>
          <a:xfrm>
            <a:off x="3734227" y="1822505"/>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0" name="文本框 58"/>
          <p:cNvSpPr txBox="1"/>
          <p:nvPr/>
        </p:nvSpPr>
        <p:spPr>
          <a:xfrm>
            <a:off x="6704959" y="183853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4" name="文本框 58"/>
          <p:cNvSpPr txBox="1"/>
          <p:nvPr/>
        </p:nvSpPr>
        <p:spPr>
          <a:xfrm>
            <a:off x="5214718" y="3719361"/>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95517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42" presetClass="path" presetSubtype="0" decel="30000" fill="hold" nodeType="withEffect">
                                  <p:stCondLst>
                                    <p:cond delay="0"/>
                                  </p:stCondLst>
                                  <p:childTnLst>
                                    <p:animMotion origin="layout" path="M 5.55112E-17 -0.03981 L 5.55112E-17 0.14815 " pathEditMode="relative" rAng="0" ptsTypes="AA">
                                      <p:cBhvr>
                                        <p:cTn id="15" dur="1000" spd="-100000" fill="hold"/>
                                        <p:tgtEl>
                                          <p:spTgt spid="4"/>
                                        </p:tgtEl>
                                        <p:attrNameLst>
                                          <p:attrName>ppt_x</p:attrName>
                                          <p:attrName>ppt_y</p:attrName>
                                        </p:attrNameLst>
                                      </p:cBhvr>
                                      <p:rCtr x="0" y="9398"/>
                                    </p:animMotion>
                                  </p:childTnLst>
                                </p:cTn>
                              </p:par>
                              <p:par>
                                <p:cTn id="16" presetID="42" presetClass="path" presetSubtype="0" accel="30000" decel="30000" fill="hold" nodeType="withEffect">
                                  <p:stCondLst>
                                    <p:cond delay="1000"/>
                                  </p:stCondLst>
                                  <p:childTnLst>
                                    <p:animMotion origin="layout" path="M -2.5E-6 -0.03981 L -2.5E-6 5.55112E-17 " pathEditMode="relative" rAng="0" ptsTypes="AA">
                                      <p:cBhvr>
                                        <p:cTn id="17" dur="750" fill="hold"/>
                                        <p:tgtEl>
                                          <p:spTgt spid="4"/>
                                        </p:tgtEl>
                                        <p:attrNameLst>
                                          <p:attrName>ppt_x</p:attrName>
                                          <p:attrName>ppt_y</p:attrName>
                                        </p:attrNameLst>
                                      </p:cBhvr>
                                      <p:rCtr x="0" y="1991"/>
                                    </p:animMotion>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42" presetClass="path" presetSubtype="0" decel="30000" fill="hold" nodeType="withEffect">
                                  <p:stCondLst>
                                    <p:cond delay="0"/>
                                  </p:stCondLst>
                                  <p:childTnLst>
                                    <p:animMotion origin="layout" path="M 5.55112E-17 -0.03981 L 5.55112E-17 0.14815 " pathEditMode="relative" rAng="0" ptsTypes="AA">
                                      <p:cBhvr>
                                        <p:cTn id="22" dur="1000" spd="-100000" fill="hold"/>
                                        <p:tgtEl>
                                          <p:spTgt spid="7"/>
                                        </p:tgtEl>
                                        <p:attrNameLst>
                                          <p:attrName>ppt_x</p:attrName>
                                          <p:attrName>ppt_y</p:attrName>
                                        </p:attrNameLst>
                                      </p:cBhvr>
                                      <p:rCtr x="0" y="9398"/>
                                    </p:animMotion>
                                  </p:childTnLst>
                                </p:cTn>
                              </p:par>
                              <p:par>
                                <p:cTn id="23" presetID="42" presetClass="path" presetSubtype="0" accel="30000" decel="30000" fill="hold" nodeType="withEffect">
                                  <p:stCondLst>
                                    <p:cond delay="1000"/>
                                  </p:stCondLst>
                                  <p:childTnLst>
                                    <p:animMotion origin="layout" path="M -2.5E-6 -0.03981 L -2.5E-6 5.55112E-17 " pathEditMode="relative" rAng="0" ptsTypes="AA">
                                      <p:cBhvr>
                                        <p:cTn id="24" dur="750" fill="hold"/>
                                        <p:tgtEl>
                                          <p:spTgt spid="7"/>
                                        </p:tgtEl>
                                        <p:attrNameLst>
                                          <p:attrName>ppt_x</p:attrName>
                                          <p:attrName>ppt_y</p:attrName>
                                        </p:attrNameLst>
                                      </p:cBhvr>
                                      <p:rCtr x="0" y="1991"/>
                                    </p:animMotion>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42" presetClass="path" presetSubtype="0" decel="30000" fill="hold" nodeType="withEffect">
                                  <p:stCondLst>
                                    <p:cond delay="0"/>
                                  </p:stCondLst>
                                  <p:childTnLst>
                                    <p:animMotion origin="layout" path="M 5.55112E-17 -0.03981 L 5.55112E-17 0.14815 " pathEditMode="relative" rAng="0" ptsTypes="AA">
                                      <p:cBhvr>
                                        <p:cTn id="29" dur="1000" spd="-100000" fill="hold"/>
                                        <p:tgtEl>
                                          <p:spTgt spid="5"/>
                                        </p:tgtEl>
                                        <p:attrNameLst>
                                          <p:attrName>ppt_x</p:attrName>
                                          <p:attrName>ppt_y</p:attrName>
                                        </p:attrNameLst>
                                      </p:cBhvr>
                                      <p:rCtr x="0" y="9398"/>
                                    </p:animMotion>
                                  </p:childTnLst>
                                </p:cTn>
                              </p:par>
                              <p:par>
                                <p:cTn id="30" presetID="42" presetClass="path" presetSubtype="0" accel="30000" decel="30000" fill="hold" nodeType="withEffect">
                                  <p:stCondLst>
                                    <p:cond delay="1000"/>
                                  </p:stCondLst>
                                  <p:childTnLst>
                                    <p:animMotion origin="layout" path="M -2.5E-6 -0.03981 L -2.5E-6 5.55112E-17 " pathEditMode="relative" rAng="0" ptsTypes="AA">
                                      <p:cBhvr>
                                        <p:cTn id="31" dur="750" fill="hold"/>
                                        <p:tgtEl>
                                          <p:spTgt spid="5"/>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42" presetClass="path" presetSubtype="0" decel="30000" fill="hold" nodeType="withEffect">
                                  <p:stCondLst>
                                    <p:cond delay="0"/>
                                  </p:stCondLst>
                                  <p:childTnLst>
                                    <p:animMotion origin="layout" path="M 5.55112E-17 -0.03981 L 5.55112E-17 0.14815 " pathEditMode="relative" rAng="0" ptsTypes="AA">
                                      <p:cBhvr>
                                        <p:cTn id="36" dur="1000" spd="-100000" fill="hold"/>
                                        <p:tgtEl>
                                          <p:spTgt spid="6"/>
                                        </p:tgtEl>
                                        <p:attrNameLst>
                                          <p:attrName>ppt_x</p:attrName>
                                          <p:attrName>ppt_y</p:attrName>
                                        </p:attrNameLst>
                                      </p:cBhvr>
                                      <p:rCtr x="0" y="9398"/>
                                    </p:animMotion>
                                  </p:childTnLst>
                                </p:cTn>
                              </p:par>
                              <p:par>
                                <p:cTn id="37" presetID="42" presetClass="path" presetSubtype="0" accel="30000" decel="30000" fill="hold" nodeType="withEffect">
                                  <p:stCondLst>
                                    <p:cond delay="1000"/>
                                  </p:stCondLst>
                                  <p:childTnLst>
                                    <p:animMotion origin="layout" path="M -2.5E-6 -0.03981 L -2.5E-6 5.55112E-17 " pathEditMode="relative" rAng="0" ptsTypes="AA">
                                      <p:cBhvr>
                                        <p:cTn id="38" dur="750" fill="hold"/>
                                        <p:tgtEl>
                                          <p:spTgt spid="6"/>
                                        </p:tgtEl>
                                        <p:attrNameLst>
                                          <p:attrName>ppt_x</p:attrName>
                                          <p:attrName>ppt_y</p:attrName>
                                        </p:attrNameLst>
                                      </p:cBhvr>
                                      <p:rCtr x="0" y="1991"/>
                                    </p:animMotion>
                                  </p:childTnLst>
                                </p:cTn>
                              </p:par>
                              <p:par>
                                <p:cTn id="39" presetID="10" presetClass="entr" presetSubtype="0" fill="hold" grpId="0" nodeType="withEffect">
                                  <p:stCondLst>
                                    <p:cond delay="200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64" presetClass="path" presetSubtype="0" decel="30000" fill="hold" grpId="1" nodeType="withEffect">
                                  <p:stCondLst>
                                    <p:cond delay="2000"/>
                                  </p:stCondLst>
                                  <p:childTnLst>
                                    <p:animMotion origin="layout" path="M 1.11022E-16 0.03889 L 1.11022E-16 -0.14815 " pathEditMode="relative" rAng="0" ptsTypes="AA">
                                      <p:cBhvr>
                                        <p:cTn id="43" dur="750" spd="-100000" fill="hold"/>
                                        <p:tgtEl>
                                          <p:spTgt spid="28"/>
                                        </p:tgtEl>
                                        <p:attrNameLst>
                                          <p:attrName>ppt_x</p:attrName>
                                          <p:attrName>ppt_y</p:attrName>
                                        </p:attrNameLst>
                                      </p:cBhvr>
                                      <p:rCtr x="0" y="-9352"/>
                                    </p:animMotion>
                                  </p:childTnLst>
                                </p:cTn>
                              </p:par>
                              <p:par>
                                <p:cTn id="44" presetID="64" presetClass="path" presetSubtype="0" accel="30000" decel="30000" fill="hold" grpId="2" nodeType="withEffect">
                                  <p:stCondLst>
                                    <p:cond delay="2750"/>
                                  </p:stCondLst>
                                  <p:childTnLst>
                                    <p:animMotion origin="layout" path="M 3.95833E-6 0.03842 L 3.95833E-6 2.96296E-6 " pathEditMode="relative" rAng="0" ptsTypes="AA">
                                      <p:cBhvr>
                                        <p:cTn id="45" dur="750" fill="hold"/>
                                        <p:tgtEl>
                                          <p:spTgt spid="28"/>
                                        </p:tgtEl>
                                        <p:attrNameLst>
                                          <p:attrName>ppt_x</p:attrName>
                                          <p:attrName>ppt_y</p:attrName>
                                        </p:attrNameLst>
                                      </p:cBhvr>
                                      <p:rCtr x="0" y="-1921"/>
                                    </p:animMotion>
                                  </p:childTnLst>
                                </p:cTn>
                              </p:par>
                              <p:par>
                                <p:cTn id="46" presetID="53" presetClass="entr" presetSubtype="16" fill="hold" grpId="0" nodeType="withEffect">
                                  <p:stCondLst>
                                    <p:cond delay="2000"/>
                                  </p:stCondLst>
                                  <p:childTnLst>
                                    <p:set>
                                      <p:cBhvr>
                                        <p:cTn id="47" dur="1" fill="hold">
                                          <p:stCondLst>
                                            <p:cond delay="0"/>
                                          </p:stCondLst>
                                        </p:cTn>
                                        <p:tgtEl>
                                          <p:spTgt spid="52"/>
                                        </p:tgtEl>
                                        <p:attrNameLst>
                                          <p:attrName>style.visibility</p:attrName>
                                        </p:attrNameLst>
                                      </p:cBhvr>
                                      <p:to>
                                        <p:strVal val="visible"/>
                                      </p:to>
                                    </p:set>
                                    <p:anim calcmode="lin" valueType="num">
                                      <p:cBhvr>
                                        <p:cTn id="48" dur="750" fill="hold"/>
                                        <p:tgtEl>
                                          <p:spTgt spid="52"/>
                                        </p:tgtEl>
                                        <p:attrNameLst>
                                          <p:attrName>ppt_w</p:attrName>
                                        </p:attrNameLst>
                                      </p:cBhvr>
                                      <p:tavLst>
                                        <p:tav tm="0">
                                          <p:val>
                                            <p:fltVal val="0"/>
                                          </p:val>
                                        </p:tav>
                                        <p:tav tm="100000">
                                          <p:val>
                                            <p:strVal val="#ppt_w"/>
                                          </p:val>
                                        </p:tav>
                                      </p:tavLst>
                                    </p:anim>
                                    <p:anim calcmode="lin" valueType="num">
                                      <p:cBhvr>
                                        <p:cTn id="49" dur="750" fill="hold"/>
                                        <p:tgtEl>
                                          <p:spTgt spid="52"/>
                                        </p:tgtEl>
                                        <p:attrNameLst>
                                          <p:attrName>ppt_h</p:attrName>
                                        </p:attrNameLst>
                                      </p:cBhvr>
                                      <p:tavLst>
                                        <p:tav tm="0">
                                          <p:val>
                                            <p:fltVal val="0"/>
                                          </p:val>
                                        </p:tav>
                                        <p:tav tm="100000">
                                          <p:val>
                                            <p:strVal val="#ppt_h"/>
                                          </p:val>
                                        </p:tav>
                                      </p:tavLst>
                                    </p:anim>
                                    <p:animEffect transition="in" filter="fade">
                                      <p:cBhvr>
                                        <p:cTn id="50" dur="750"/>
                                        <p:tgtEl>
                                          <p:spTgt spid="52"/>
                                        </p:tgtEl>
                                      </p:cBhvr>
                                    </p:animEffect>
                                  </p:childTnLst>
                                </p:cTn>
                              </p:par>
                              <p:par>
                                <p:cTn id="51" presetID="53" presetClass="entr" presetSubtype="16" fill="hold" grpId="0" nodeType="withEffect">
                                  <p:stCondLst>
                                    <p:cond delay="2000"/>
                                  </p:stCondLst>
                                  <p:childTnLst>
                                    <p:set>
                                      <p:cBhvr>
                                        <p:cTn id="52" dur="1" fill="hold">
                                          <p:stCondLst>
                                            <p:cond delay="0"/>
                                          </p:stCondLst>
                                        </p:cTn>
                                        <p:tgtEl>
                                          <p:spTgt spid="76"/>
                                        </p:tgtEl>
                                        <p:attrNameLst>
                                          <p:attrName>style.visibility</p:attrName>
                                        </p:attrNameLst>
                                      </p:cBhvr>
                                      <p:to>
                                        <p:strVal val="visible"/>
                                      </p:to>
                                    </p:set>
                                    <p:anim calcmode="lin" valueType="num">
                                      <p:cBhvr>
                                        <p:cTn id="53" dur="750" fill="hold"/>
                                        <p:tgtEl>
                                          <p:spTgt spid="76"/>
                                        </p:tgtEl>
                                        <p:attrNameLst>
                                          <p:attrName>ppt_w</p:attrName>
                                        </p:attrNameLst>
                                      </p:cBhvr>
                                      <p:tavLst>
                                        <p:tav tm="0">
                                          <p:val>
                                            <p:fltVal val="0"/>
                                          </p:val>
                                        </p:tav>
                                        <p:tav tm="100000">
                                          <p:val>
                                            <p:strVal val="#ppt_w"/>
                                          </p:val>
                                        </p:tav>
                                      </p:tavLst>
                                    </p:anim>
                                    <p:anim calcmode="lin" valueType="num">
                                      <p:cBhvr>
                                        <p:cTn id="54" dur="750" fill="hold"/>
                                        <p:tgtEl>
                                          <p:spTgt spid="76"/>
                                        </p:tgtEl>
                                        <p:attrNameLst>
                                          <p:attrName>ppt_h</p:attrName>
                                        </p:attrNameLst>
                                      </p:cBhvr>
                                      <p:tavLst>
                                        <p:tav tm="0">
                                          <p:val>
                                            <p:fltVal val="0"/>
                                          </p:val>
                                        </p:tav>
                                        <p:tav tm="100000">
                                          <p:val>
                                            <p:strVal val="#ppt_h"/>
                                          </p:val>
                                        </p:tav>
                                      </p:tavLst>
                                    </p:anim>
                                    <p:animEffect transition="in" filter="fade">
                                      <p:cBhvr>
                                        <p:cTn id="55" dur="750"/>
                                        <p:tgtEl>
                                          <p:spTgt spid="76"/>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80"/>
                                        </p:tgtEl>
                                        <p:attrNameLst>
                                          <p:attrName>style.visibility</p:attrName>
                                        </p:attrNameLst>
                                      </p:cBhvr>
                                      <p:to>
                                        <p:strVal val="visible"/>
                                      </p:to>
                                    </p:set>
                                    <p:anim calcmode="lin" valueType="num">
                                      <p:cBhvr>
                                        <p:cTn id="58" dur="750" fill="hold"/>
                                        <p:tgtEl>
                                          <p:spTgt spid="80"/>
                                        </p:tgtEl>
                                        <p:attrNameLst>
                                          <p:attrName>ppt_w</p:attrName>
                                        </p:attrNameLst>
                                      </p:cBhvr>
                                      <p:tavLst>
                                        <p:tav tm="0">
                                          <p:val>
                                            <p:fltVal val="0"/>
                                          </p:val>
                                        </p:tav>
                                        <p:tav tm="100000">
                                          <p:val>
                                            <p:strVal val="#ppt_w"/>
                                          </p:val>
                                        </p:tav>
                                      </p:tavLst>
                                    </p:anim>
                                    <p:anim calcmode="lin" valueType="num">
                                      <p:cBhvr>
                                        <p:cTn id="59" dur="750" fill="hold"/>
                                        <p:tgtEl>
                                          <p:spTgt spid="80"/>
                                        </p:tgtEl>
                                        <p:attrNameLst>
                                          <p:attrName>ppt_h</p:attrName>
                                        </p:attrNameLst>
                                      </p:cBhvr>
                                      <p:tavLst>
                                        <p:tav tm="0">
                                          <p:val>
                                            <p:fltVal val="0"/>
                                          </p:val>
                                        </p:tav>
                                        <p:tav tm="100000">
                                          <p:val>
                                            <p:strVal val="#ppt_h"/>
                                          </p:val>
                                        </p:tav>
                                      </p:tavLst>
                                    </p:anim>
                                    <p:animEffect transition="in" filter="fade">
                                      <p:cBhvr>
                                        <p:cTn id="60" dur="750"/>
                                        <p:tgtEl>
                                          <p:spTgt spid="80"/>
                                        </p:tgtEl>
                                      </p:cBhvr>
                                    </p:animEffect>
                                  </p:childTnLst>
                                </p:cTn>
                              </p:par>
                              <p:par>
                                <p:cTn id="61" presetID="53" presetClass="entr" presetSubtype="16" fill="hold" grpId="0" nodeType="withEffect">
                                  <p:stCondLst>
                                    <p:cond delay="2000"/>
                                  </p:stCondLst>
                                  <p:childTnLst>
                                    <p:set>
                                      <p:cBhvr>
                                        <p:cTn id="62" dur="1" fill="hold">
                                          <p:stCondLst>
                                            <p:cond delay="0"/>
                                          </p:stCondLst>
                                        </p:cTn>
                                        <p:tgtEl>
                                          <p:spTgt spid="84"/>
                                        </p:tgtEl>
                                        <p:attrNameLst>
                                          <p:attrName>style.visibility</p:attrName>
                                        </p:attrNameLst>
                                      </p:cBhvr>
                                      <p:to>
                                        <p:strVal val="visible"/>
                                      </p:to>
                                    </p:set>
                                    <p:anim calcmode="lin" valueType="num">
                                      <p:cBhvr>
                                        <p:cTn id="63" dur="750" fill="hold"/>
                                        <p:tgtEl>
                                          <p:spTgt spid="84"/>
                                        </p:tgtEl>
                                        <p:attrNameLst>
                                          <p:attrName>ppt_w</p:attrName>
                                        </p:attrNameLst>
                                      </p:cBhvr>
                                      <p:tavLst>
                                        <p:tav tm="0">
                                          <p:val>
                                            <p:fltVal val="0"/>
                                          </p:val>
                                        </p:tav>
                                        <p:tav tm="100000">
                                          <p:val>
                                            <p:strVal val="#ppt_w"/>
                                          </p:val>
                                        </p:tav>
                                      </p:tavLst>
                                    </p:anim>
                                    <p:anim calcmode="lin" valueType="num">
                                      <p:cBhvr>
                                        <p:cTn id="64" dur="750" fill="hold"/>
                                        <p:tgtEl>
                                          <p:spTgt spid="84"/>
                                        </p:tgtEl>
                                        <p:attrNameLst>
                                          <p:attrName>ppt_h</p:attrName>
                                        </p:attrNameLst>
                                      </p:cBhvr>
                                      <p:tavLst>
                                        <p:tav tm="0">
                                          <p:val>
                                            <p:fltVal val="0"/>
                                          </p:val>
                                        </p:tav>
                                        <p:tav tm="100000">
                                          <p:val>
                                            <p:strVal val="#ppt_h"/>
                                          </p:val>
                                        </p:tav>
                                      </p:tavLst>
                                    </p:anim>
                                    <p:animEffect transition="in" filter="fade">
                                      <p:cBhvr>
                                        <p:cTn id="65" dur="750"/>
                                        <p:tgtEl>
                                          <p:spTgt spid="84"/>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500"/>
                                        <p:tgtEl>
                                          <p:spTgt spid="88"/>
                                        </p:tgtEl>
                                      </p:cBhvr>
                                    </p:animEffect>
                                  </p:childTnLst>
                                </p:cTn>
                              </p:par>
                              <p:par>
                                <p:cTn id="69" presetID="64" presetClass="path" presetSubtype="0" decel="30000" fill="hold" grpId="1" nodeType="withEffect">
                                  <p:stCondLst>
                                    <p:cond delay="2000"/>
                                  </p:stCondLst>
                                  <p:childTnLst>
                                    <p:animMotion origin="layout" path="M 1.11022E-16 0.03889 L 1.11022E-16 -0.14815 " pathEditMode="relative" rAng="0" ptsTypes="AA">
                                      <p:cBhvr>
                                        <p:cTn id="70" dur="750" spd="-100000" fill="hold"/>
                                        <p:tgtEl>
                                          <p:spTgt spid="88"/>
                                        </p:tgtEl>
                                        <p:attrNameLst>
                                          <p:attrName>ppt_x</p:attrName>
                                          <p:attrName>ppt_y</p:attrName>
                                        </p:attrNameLst>
                                      </p:cBhvr>
                                      <p:rCtr x="0" y="-9352"/>
                                    </p:animMotion>
                                  </p:childTnLst>
                                </p:cTn>
                              </p:par>
                              <p:par>
                                <p:cTn id="71" presetID="64" presetClass="path" presetSubtype="0" accel="30000" decel="30000" fill="hold" grpId="2" nodeType="withEffect">
                                  <p:stCondLst>
                                    <p:cond delay="2750"/>
                                  </p:stCondLst>
                                  <p:childTnLst>
                                    <p:animMotion origin="layout" path="M 3.95833E-6 0.03842 L 3.95833E-6 2.96296E-6 " pathEditMode="relative" rAng="0" ptsTypes="AA">
                                      <p:cBhvr>
                                        <p:cTn id="72" dur="750" fill="hold"/>
                                        <p:tgtEl>
                                          <p:spTgt spid="88"/>
                                        </p:tgtEl>
                                        <p:attrNameLst>
                                          <p:attrName>ppt_x</p:attrName>
                                          <p:attrName>ppt_y</p:attrName>
                                        </p:attrNameLst>
                                      </p:cBhvr>
                                      <p:rCtr x="0" y="-1921"/>
                                    </p:animMotion>
                                  </p:childTnLst>
                                </p:cTn>
                              </p:par>
                              <p:par>
                                <p:cTn id="73" presetID="10" presetClass="entr" presetSubtype="0" fill="hold" grpId="0" nodeType="withEffect">
                                  <p:stCondLst>
                                    <p:cond delay="200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par>
                                <p:cTn id="76" presetID="64" presetClass="path" presetSubtype="0" decel="30000" fill="hold" grpId="1" nodeType="withEffect">
                                  <p:stCondLst>
                                    <p:cond delay="2000"/>
                                  </p:stCondLst>
                                  <p:childTnLst>
                                    <p:animMotion origin="layout" path="M 1.11022E-16 0.03889 L 1.11022E-16 -0.14815 " pathEditMode="relative" rAng="0" ptsTypes="AA">
                                      <p:cBhvr>
                                        <p:cTn id="77" dur="750" spd="-100000" fill="hold"/>
                                        <p:tgtEl>
                                          <p:spTgt spid="89"/>
                                        </p:tgtEl>
                                        <p:attrNameLst>
                                          <p:attrName>ppt_x</p:attrName>
                                          <p:attrName>ppt_y</p:attrName>
                                        </p:attrNameLst>
                                      </p:cBhvr>
                                      <p:rCtr x="0" y="-9352"/>
                                    </p:animMotion>
                                  </p:childTnLst>
                                </p:cTn>
                              </p:par>
                              <p:par>
                                <p:cTn id="78" presetID="64" presetClass="path" presetSubtype="0" accel="30000" decel="30000" fill="hold" grpId="2" nodeType="withEffect">
                                  <p:stCondLst>
                                    <p:cond delay="2750"/>
                                  </p:stCondLst>
                                  <p:childTnLst>
                                    <p:animMotion origin="layout" path="M 3.95833E-6 0.03842 L 3.95833E-6 2.96296E-6 " pathEditMode="relative" rAng="0" ptsTypes="AA">
                                      <p:cBhvr>
                                        <p:cTn id="79" dur="750" fill="hold"/>
                                        <p:tgtEl>
                                          <p:spTgt spid="89"/>
                                        </p:tgtEl>
                                        <p:attrNameLst>
                                          <p:attrName>ppt_x</p:attrName>
                                          <p:attrName>ppt_y</p:attrName>
                                        </p:attrNameLst>
                                      </p:cBhvr>
                                      <p:rCtr x="0" y="-1921"/>
                                    </p:animMotion>
                                  </p:childTnLst>
                                </p:cTn>
                              </p:par>
                              <p:par>
                                <p:cTn id="80" presetID="10" presetClass="entr" presetSubtype="0" fill="hold" grpId="0" nodeType="withEffect">
                                  <p:stCondLst>
                                    <p:cond delay="20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64" presetClass="path" presetSubtype="0" decel="30000" fill="hold" grpId="1" nodeType="withEffect">
                                  <p:stCondLst>
                                    <p:cond delay="2000"/>
                                  </p:stCondLst>
                                  <p:childTnLst>
                                    <p:animMotion origin="layout" path="M 1.11022E-16 0.03889 L 1.11022E-16 -0.14815 " pathEditMode="relative" rAng="0" ptsTypes="AA">
                                      <p:cBhvr>
                                        <p:cTn id="84" dur="750" spd="-100000" fill="hold"/>
                                        <p:tgtEl>
                                          <p:spTgt spid="90"/>
                                        </p:tgtEl>
                                        <p:attrNameLst>
                                          <p:attrName>ppt_x</p:attrName>
                                          <p:attrName>ppt_y</p:attrName>
                                        </p:attrNameLst>
                                      </p:cBhvr>
                                      <p:rCtr x="0" y="-9352"/>
                                    </p:animMotion>
                                  </p:childTnLst>
                                </p:cTn>
                              </p:par>
                              <p:par>
                                <p:cTn id="85" presetID="64" presetClass="path" presetSubtype="0" accel="30000" decel="30000" fill="hold" grpId="2" nodeType="withEffect">
                                  <p:stCondLst>
                                    <p:cond delay="2750"/>
                                  </p:stCondLst>
                                  <p:childTnLst>
                                    <p:animMotion origin="layout" path="M 3.95833E-6 0.03842 L 3.95833E-6 2.96296E-6 " pathEditMode="relative" rAng="0" ptsTypes="AA">
                                      <p:cBhvr>
                                        <p:cTn id="86" dur="750" fill="hold"/>
                                        <p:tgtEl>
                                          <p:spTgt spid="90"/>
                                        </p:tgtEl>
                                        <p:attrNameLst>
                                          <p:attrName>ppt_x</p:attrName>
                                          <p:attrName>ppt_y</p:attrName>
                                        </p:attrNameLst>
                                      </p:cBhvr>
                                      <p:rCtr x="0" y="-1921"/>
                                    </p:animMotion>
                                  </p:childTnLst>
                                </p:cTn>
                              </p:par>
                              <p:par>
                                <p:cTn id="87" presetID="10" presetClass="entr" presetSubtype="0" fill="hold" nodeType="withEffect">
                                  <p:stCondLst>
                                    <p:cond delay="275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500"/>
                                        <p:tgtEl>
                                          <p:spTgt spid="69"/>
                                        </p:tgtEl>
                                      </p:cBhvr>
                                    </p:animEffect>
                                  </p:childTnLst>
                                </p:cTn>
                              </p:par>
                              <p:par>
                                <p:cTn id="90" presetID="10" presetClass="entr" presetSubtype="0" fill="hold" nodeType="withEffect">
                                  <p:stCondLst>
                                    <p:cond delay="275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500"/>
                                        <p:tgtEl>
                                          <p:spTgt spid="66"/>
                                        </p:tgtEl>
                                      </p:cBhvr>
                                    </p:animEffect>
                                  </p:childTnLst>
                                </p:cTn>
                              </p:par>
                              <p:par>
                                <p:cTn id="93" presetID="10" presetClass="entr" presetSubtype="0" fill="hold" nodeType="withEffect">
                                  <p:stCondLst>
                                    <p:cond delay="275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500"/>
                                        <p:tgtEl>
                                          <p:spTgt spid="73"/>
                                        </p:tgtEl>
                                      </p:cBhvr>
                                    </p:animEffect>
                                  </p:childTnLst>
                                </p:cTn>
                              </p:par>
                              <p:par>
                                <p:cTn id="96" presetID="10" presetClass="entr" presetSubtype="0" fill="hold" grpId="0" nodeType="withEffect">
                                  <p:stCondLst>
                                    <p:cond delay="2750"/>
                                  </p:stCondLst>
                                  <p:childTnLst>
                                    <p:set>
                                      <p:cBhvr>
                                        <p:cTn id="97" dur="1" fill="hold">
                                          <p:stCondLst>
                                            <p:cond delay="0"/>
                                          </p:stCondLst>
                                        </p:cTn>
                                        <p:tgtEl>
                                          <p:spTgt spid="65"/>
                                        </p:tgtEl>
                                        <p:attrNameLst>
                                          <p:attrName>style.visibility</p:attrName>
                                        </p:attrNameLst>
                                      </p:cBhvr>
                                      <p:to>
                                        <p:strVal val="visible"/>
                                      </p:to>
                                    </p:set>
                                    <p:animEffect transition="in" filter="fade">
                                      <p:cBhvr>
                                        <p:cTn id="9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0" grpId="2" animBg="1"/>
      <p:bldP spid="89" grpId="0" animBg="1"/>
      <p:bldP spid="89" grpId="1" animBg="1"/>
      <p:bldP spid="89" grpId="2" animBg="1"/>
      <p:bldP spid="88" grpId="0" animBg="1"/>
      <p:bldP spid="88" grpId="1" animBg="1"/>
      <p:bldP spid="88" grpId="2" animBg="1"/>
      <p:bldP spid="28" grpId="0" animBg="1"/>
      <p:bldP spid="28" grpId="1" animBg="1"/>
      <p:bldP spid="28" grpId="2" animBg="1"/>
      <p:bldP spid="52" grpId="0"/>
      <p:bldP spid="65" grpId="0" animBg="1"/>
      <p:bldP spid="76" grpId="0"/>
      <p:bldP spid="80" grpId="0"/>
      <p:bldP spid="84" grpId="0"/>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6171519" y="3233956"/>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圆角矩形 23"/>
          <p:cNvSpPr/>
          <p:nvPr/>
        </p:nvSpPr>
        <p:spPr>
          <a:xfrm>
            <a:off x="6248138" y="3323696"/>
            <a:ext cx="1060712" cy="1076854"/>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6214070" y="1272470"/>
            <a:ext cx="1036304" cy="106031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6267963" y="1327268"/>
            <a:ext cx="941106" cy="962906"/>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6958231" y="1670248"/>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7030538" y="1714800"/>
            <a:ext cx="1078412" cy="1125705"/>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5011462" y="1918579"/>
            <a:ext cx="1696574"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4" name="TextBox 73"/>
          <p:cNvSpPr txBox="1"/>
          <p:nvPr/>
        </p:nvSpPr>
        <p:spPr>
          <a:xfrm>
            <a:off x="1948035" y="1624821"/>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1971938" y="1883394"/>
            <a:ext cx="2592119" cy="386644"/>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6" name="TextBox 75"/>
          <p:cNvSpPr txBox="1"/>
          <p:nvPr/>
        </p:nvSpPr>
        <p:spPr>
          <a:xfrm>
            <a:off x="1948035" y="263016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1971938" y="2888736"/>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8" name="TextBox 77"/>
          <p:cNvSpPr txBox="1"/>
          <p:nvPr/>
        </p:nvSpPr>
        <p:spPr>
          <a:xfrm>
            <a:off x="1948035" y="3664758"/>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971938" y="3923331"/>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83" name="矩形 82"/>
          <p:cNvSpPr/>
          <p:nvPr/>
        </p:nvSpPr>
        <p:spPr bwMode="auto">
          <a:xfrm>
            <a:off x="1813235" y="1665155"/>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4" name="矩形 83"/>
          <p:cNvSpPr/>
          <p:nvPr/>
        </p:nvSpPr>
        <p:spPr bwMode="auto">
          <a:xfrm>
            <a:off x="1813235" y="2683628"/>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5" name="矩形 84"/>
          <p:cNvSpPr/>
          <p:nvPr/>
        </p:nvSpPr>
        <p:spPr bwMode="auto">
          <a:xfrm>
            <a:off x="1813235" y="3689632"/>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7" name="Freeform 71"/>
          <p:cNvSpPr>
            <a:spLocks noEditPoints="1"/>
          </p:cNvSpPr>
          <p:nvPr/>
        </p:nvSpPr>
        <p:spPr bwMode="auto">
          <a:xfrm>
            <a:off x="1426164" y="3704011"/>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KSO_Shape"/>
          <p:cNvSpPr>
            <a:spLocks/>
          </p:cNvSpPr>
          <p:nvPr/>
        </p:nvSpPr>
        <p:spPr bwMode="auto">
          <a:xfrm>
            <a:off x="1384954" y="2673811"/>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89" name="组合 88"/>
          <p:cNvGrpSpPr/>
          <p:nvPr/>
        </p:nvGrpSpPr>
        <p:grpSpPr>
          <a:xfrm>
            <a:off x="1499389" y="1685449"/>
            <a:ext cx="171676" cy="233908"/>
            <a:chOff x="10396538" y="461964"/>
            <a:chExt cx="165100" cy="282575"/>
          </a:xfrm>
          <a:solidFill>
            <a:schemeClr val="accent2"/>
          </a:solidFill>
        </p:grpSpPr>
        <p:sp>
          <p:nvSpPr>
            <p:cNvPr id="9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圆角矩形 22"/>
          <p:cNvSpPr/>
          <p:nvPr/>
        </p:nvSpPr>
        <p:spPr>
          <a:xfrm>
            <a:off x="5085299" y="1995686"/>
            <a:ext cx="1555494" cy="1591524"/>
          </a:xfrm>
          <a:prstGeom prst="roundRect">
            <a:avLst>
              <a:gd name="adj" fmla="val 2268"/>
            </a:avLst>
          </a:prstGeom>
          <a:blipFill>
            <a:blip r:embed="rId6"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36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1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18"/>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1"/>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1"/>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750"/>
                                        <p:tgtEl>
                                          <p:spTgt spid="19"/>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19"/>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19"/>
                                        </p:tgtEl>
                                        <p:attrNameLst>
                                          <p:attrName>ppt_x</p:attrName>
                                          <p:attrName>ppt_y</p:attrName>
                                        </p:attrNameLst>
                                      </p:cBhvr>
                                      <p:rCtr x="-807" y="0"/>
                                    </p:animMotion>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20"/>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20"/>
                                        </p:tgtEl>
                                        <p:attrNameLst>
                                          <p:attrName>ppt_x</p:attrName>
                                          <p:attrName>ppt_y</p:attrName>
                                        </p:attrNameLst>
                                      </p:cBhvr>
                                      <p:rCtr x="0" y="1991"/>
                                    </p:animMotion>
                                  </p:childTnLst>
                                </p:cTn>
                              </p:par>
                              <p:par>
                                <p:cTn id="39" presetID="10" presetClass="entr" presetSubtype="0" fill="hold" grpId="0" nodeType="withEffect">
                                  <p:stCondLst>
                                    <p:cond delay="10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2200"/>
                            </p:stCondLst>
                            <p:childTnLst>
                              <p:par>
                                <p:cTn id="52" presetID="47" presetClass="entr" presetSubtype="0" fill="hold" nodeType="after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anim calcmode="lin" valueType="num">
                                      <p:cBhvr>
                                        <p:cTn id="55" dur="500" fill="hold"/>
                                        <p:tgtEl>
                                          <p:spTgt spid="89"/>
                                        </p:tgtEl>
                                        <p:attrNameLst>
                                          <p:attrName>ppt_x</p:attrName>
                                        </p:attrNameLst>
                                      </p:cBhvr>
                                      <p:tavLst>
                                        <p:tav tm="0">
                                          <p:val>
                                            <p:strVal val="#ppt_x"/>
                                          </p:val>
                                        </p:tav>
                                        <p:tav tm="100000">
                                          <p:val>
                                            <p:strVal val="#ppt_x"/>
                                          </p:val>
                                        </p:tav>
                                      </p:tavLst>
                                    </p:anim>
                                    <p:anim calcmode="lin" valueType="num">
                                      <p:cBhvr>
                                        <p:cTn id="56" dur="500" fill="hold"/>
                                        <p:tgtEl>
                                          <p:spTgt spid="8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ppt_x</p:attrName>
                                        </p:attrNameLst>
                                      </p:cBhvr>
                                      <p:tavLst>
                                        <p:tav tm="0">
                                          <p:val>
                                            <p:strVal val="#ppt_x"/>
                                          </p:val>
                                        </p:tav>
                                        <p:tav tm="100000">
                                          <p:val>
                                            <p:strVal val="#ppt_x"/>
                                          </p:val>
                                        </p:tav>
                                      </p:tavLst>
                                    </p:anim>
                                    <p:anim calcmode="lin" valueType="num">
                                      <p:cBhvr>
                                        <p:cTn id="61" dur="500" fill="hold"/>
                                        <p:tgtEl>
                                          <p:spTgt spid="8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anim calcmode="lin" valueType="num">
                                      <p:cBhvr>
                                        <p:cTn id="65" dur="500" fill="hold"/>
                                        <p:tgtEl>
                                          <p:spTgt spid="87"/>
                                        </p:tgtEl>
                                        <p:attrNameLst>
                                          <p:attrName>ppt_x</p:attrName>
                                        </p:attrNameLst>
                                      </p:cBhvr>
                                      <p:tavLst>
                                        <p:tav tm="0">
                                          <p:val>
                                            <p:strVal val="#ppt_x"/>
                                          </p:val>
                                        </p:tav>
                                        <p:tav tm="100000">
                                          <p:val>
                                            <p:strVal val="#ppt_x"/>
                                          </p:val>
                                        </p:tav>
                                      </p:tavLst>
                                    </p:anim>
                                    <p:anim calcmode="lin" valueType="num">
                                      <p:cBhvr>
                                        <p:cTn id="66" dur="500" fill="hold"/>
                                        <p:tgtEl>
                                          <p:spTgt spid="87"/>
                                        </p:tgtEl>
                                        <p:attrNameLst>
                                          <p:attrName>ppt_y</p:attrName>
                                        </p:attrNameLst>
                                      </p:cBhvr>
                                      <p:tavLst>
                                        <p:tav tm="0">
                                          <p:val>
                                            <p:strVal val="#ppt_y-.1"/>
                                          </p:val>
                                        </p:tav>
                                        <p:tav tm="100000">
                                          <p:val>
                                            <p:strVal val="#ppt_y"/>
                                          </p:val>
                                        </p:tav>
                                      </p:tavLst>
                                    </p:anim>
                                  </p:childTnLst>
                                </p:cTn>
                              </p:par>
                              <p:par>
                                <p:cTn id="67" presetID="22" presetClass="entr" presetSubtype="4" fill="hold" grpId="0" nodeType="with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down)">
                                      <p:cBhvr>
                                        <p:cTn id="69" dur="500"/>
                                        <p:tgtEl>
                                          <p:spTgt spid="8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wipe(down)">
                                      <p:cBhvr>
                                        <p:cTn id="72" dur="500"/>
                                        <p:tgtEl>
                                          <p:spTgt spid="8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down)">
                                      <p:cBhvr>
                                        <p:cTn id="75" dur="500"/>
                                        <p:tgtEl>
                                          <p:spTgt spid="85"/>
                                        </p:tgtEl>
                                      </p:cBhvr>
                                    </p:animEffect>
                                  </p:childTnLst>
                                </p:cTn>
                              </p:par>
                            </p:childTnLst>
                          </p:cTn>
                        </p:par>
                        <p:par>
                          <p:cTn id="76" fill="hold">
                            <p:stCondLst>
                              <p:cond delay="2700"/>
                            </p:stCondLst>
                            <p:childTnLst>
                              <p:par>
                                <p:cTn id="77" presetID="22" presetClass="entr" presetSubtype="8"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left)">
                                      <p:cBhvr>
                                        <p:cTn id="79" dur="500"/>
                                        <p:tgtEl>
                                          <p:spTgt spid="7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wipe(left)">
                                      <p:cBhvr>
                                        <p:cTn id="85" dur="500"/>
                                        <p:tgtEl>
                                          <p:spTgt spid="7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wipe(left)">
                                      <p:cBhvr>
                                        <p:cTn id="88" dur="500"/>
                                        <p:tgtEl>
                                          <p:spTgt spid="7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0" grpId="2" animBg="1"/>
      <p:bldP spid="24" grpId="0" animBg="1"/>
      <p:bldP spid="18" grpId="0" animBg="1"/>
      <p:bldP spid="18" grpId="1" animBg="1"/>
      <p:bldP spid="18" grpId="2" animBg="1"/>
      <p:bldP spid="22" grpId="0" animBg="1"/>
      <p:bldP spid="21" grpId="0" animBg="1"/>
      <p:bldP spid="21" grpId="1" animBg="1"/>
      <p:bldP spid="21" grpId="2" animBg="1"/>
      <p:bldP spid="25" grpId="0" animBg="1"/>
      <p:bldP spid="19" grpId="0" animBg="1"/>
      <p:bldP spid="19" grpId="1" animBg="1"/>
      <p:bldP spid="19" grpId="2" animBg="1"/>
      <p:bldP spid="74" grpId="0"/>
      <p:bldP spid="75" grpId="0"/>
      <p:bldP spid="76" grpId="0"/>
      <p:bldP spid="77" grpId="0"/>
      <p:bldP spid="78" grpId="0"/>
      <p:bldP spid="79" grpId="0"/>
      <p:bldP spid="83" grpId="0" animBg="1"/>
      <p:bldP spid="84" grpId="0" animBg="1"/>
      <p:bldP spid="85" grpId="0" animBg="1"/>
      <p:bldP spid="87" grpId="0" animBg="1"/>
      <p:bldP spid="88" grpId="0" animBg="1"/>
      <p:bldP spid="23"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2113893" y="1545564"/>
            <a:ext cx="3656612" cy="119666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079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3623590" y="3318004"/>
            <a:ext cx="3508730" cy="1116399"/>
          </a:xfrm>
          <a:prstGeom prst="roundRect">
            <a:avLst>
              <a:gd name="adj" fmla="val 2268"/>
            </a:avLst>
          </a:prstGeom>
          <a:gradFill flip="none" rotWithShape="1">
            <a:gsLst>
              <a:gs pos="0">
                <a:schemeClr val="bg1"/>
              </a:gs>
              <a:gs pos="36000">
                <a:schemeClr val="bg1"/>
              </a:gs>
              <a:gs pos="100000">
                <a:schemeClr val="bg1">
                  <a:lumMod val="93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6243468" y="1246881"/>
            <a:ext cx="1521312"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6307122" y="1351540"/>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1319273" y="2113232"/>
            <a:ext cx="1641437"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394356" y="2171956"/>
            <a:ext cx="1491269" cy="219414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圆角矩形 55"/>
          <p:cNvSpPr/>
          <p:nvPr/>
        </p:nvSpPr>
        <p:spPr>
          <a:xfrm>
            <a:off x="5597696" y="1249748"/>
            <a:ext cx="409292" cy="368579"/>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7" name="圆角矩形 56"/>
          <p:cNvSpPr/>
          <p:nvPr/>
        </p:nvSpPr>
        <p:spPr>
          <a:xfrm>
            <a:off x="3449001" y="3173166"/>
            <a:ext cx="356800" cy="32130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135861" y="1645940"/>
            <a:ext cx="2666481" cy="950173"/>
            <a:chOff x="3027029" y="1645940"/>
            <a:chExt cx="2666481" cy="950173"/>
          </a:xfrm>
        </p:grpSpPr>
        <p:sp>
          <p:nvSpPr>
            <p:cNvPr id="58" name="TextBox 57"/>
            <p:cNvSpPr txBox="1"/>
            <p:nvPr/>
          </p:nvSpPr>
          <p:spPr>
            <a:xfrm>
              <a:off x="3027029" y="1645940"/>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3071701" y="1877070"/>
              <a:ext cx="2621809" cy="719043"/>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grpSp>
      <p:sp>
        <p:nvSpPr>
          <p:cNvPr id="62" name="圆角矩形 61"/>
          <p:cNvSpPr/>
          <p:nvPr/>
        </p:nvSpPr>
        <p:spPr>
          <a:xfrm>
            <a:off x="3386432" y="3409386"/>
            <a:ext cx="168282" cy="15154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5" name="圆角矩形 64"/>
          <p:cNvSpPr/>
          <p:nvPr/>
        </p:nvSpPr>
        <p:spPr>
          <a:xfrm>
            <a:off x="5445704" y="1523315"/>
            <a:ext cx="233792" cy="1842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4252667" y="3508287"/>
            <a:ext cx="2682007" cy="768498"/>
            <a:chOff x="3900390" y="3508287"/>
            <a:chExt cx="2682007" cy="768498"/>
          </a:xfrm>
        </p:grpSpPr>
        <p:sp>
          <p:nvSpPr>
            <p:cNvPr id="66" name="TextBox 65"/>
            <p:cNvSpPr txBox="1"/>
            <p:nvPr/>
          </p:nvSpPr>
          <p:spPr>
            <a:xfrm>
              <a:off x="3900390" y="3508287"/>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3930002" y="3708937"/>
              <a:ext cx="2652395"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t>
              </a:r>
              <a:r>
                <a:rPr lang="en-US" altLang="zh-CN" sz="900" dirty="0" smtClean="0">
                  <a:solidFill>
                    <a:schemeClr val="tx1">
                      <a:lumMod val="75000"/>
                      <a:lumOff val="25000"/>
                    </a:schemeClr>
                  </a:solidFill>
                </a:rPr>
                <a:t>as</a:t>
              </a:r>
              <a:endParaRPr lang="en-US" altLang="zh-CN" sz="900" dirty="0">
                <a:solidFill>
                  <a:schemeClr val="tx1">
                    <a:lumMod val="75000"/>
                    <a:lumOff val="25000"/>
                  </a:schemeClr>
                </a:solidFill>
              </a:endParaRPr>
            </a:p>
          </p:txBody>
        </p:sp>
      </p:grpSp>
      <p:sp>
        <p:nvSpPr>
          <p:cNvPr id="68" name="矩形 67"/>
          <p:cNvSpPr/>
          <p:nvPr/>
        </p:nvSpPr>
        <p:spPr bwMode="auto">
          <a:xfrm>
            <a:off x="2911624" y="1434038"/>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0" name="矩形 69"/>
          <p:cNvSpPr/>
          <p:nvPr/>
        </p:nvSpPr>
        <p:spPr bwMode="auto">
          <a:xfrm>
            <a:off x="3989387" y="3235144"/>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52999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00" fill="hold"/>
                                        <p:tgtEl>
                                          <p:spTgt spid="22"/>
                                        </p:tgtEl>
                                        <p:attrNameLst>
                                          <p:attrName>ppt_w</p:attrName>
                                        </p:attrNameLst>
                                      </p:cBhvr>
                                      <p:tavLst>
                                        <p:tav tm="0">
                                          <p:val>
                                            <p:strVal val="#ppt_w*0.70"/>
                                          </p:val>
                                        </p:tav>
                                        <p:tav tm="100000">
                                          <p:val>
                                            <p:strVal val="#ppt_w"/>
                                          </p:val>
                                        </p:tav>
                                      </p:tavLst>
                                    </p:anim>
                                    <p:anim calcmode="lin" valueType="num">
                                      <p:cBhvr>
                                        <p:cTn id="8" dur="700" fill="hold"/>
                                        <p:tgtEl>
                                          <p:spTgt spid="22"/>
                                        </p:tgtEl>
                                        <p:attrNameLst>
                                          <p:attrName>ppt_h</p:attrName>
                                        </p:attrNameLst>
                                      </p:cBhvr>
                                      <p:tavLst>
                                        <p:tav tm="0">
                                          <p:val>
                                            <p:strVal val="#ppt_h"/>
                                          </p:val>
                                        </p:tav>
                                        <p:tav tm="100000">
                                          <p:val>
                                            <p:strVal val="#ppt_h"/>
                                          </p:val>
                                        </p:tav>
                                      </p:tavLst>
                                    </p:anim>
                                    <p:animEffect transition="in" filter="fade">
                                      <p:cBhvr>
                                        <p:cTn id="9" dur="700"/>
                                        <p:tgtEl>
                                          <p:spTgt spid="22"/>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750"/>
                                        <p:tgtEl>
                                          <p:spTgt spid="33"/>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33"/>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33"/>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750"/>
                                        <p:tgtEl>
                                          <p:spTgt spid="46"/>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46"/>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46"/>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50"/>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50"/>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54"/>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54"/>
                                        </p:tgtEl>
                                        <p:attrNameLst>
                                          <p:attrName>ppt_x</p:attrName>
                                          <p:attrName>ppt_y</p:attrName>
                                        </p:attrNameLst>
                                      </p:cBhvr>
                                      <p:rCtr x="0" y="1991"/>
                                    </p:animMotion>
                                  </p:childTnLst>
                                </p:cTn>
                              </p:par>
                              <p:par>
                                <p:cTn id="39" presetID="10" presetClass="entr" presetSubtype="0" fill="hold" grpId="0" nodeType="withEffect">
                                  <p:stCondLst>
                                    <p:cond delay="75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par>
                                <p:cTn id="60" presetID="10" presetClass="entr" presetSubtype="0" fill="hold" grpId="0" nodeType="withEffect">
                                  <p:stCondLst>
                                    <p:cond delay="120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childTnLst>
                          </p:cTn>
                        </p:par>
                        <p:par>
                          <p:cTn id="63" fill="hold">
                            <p:stCondLst>
                              <p:cond delay="2400"/>
                            </p:stCondLst>
                            <p:childTnLst>
                              <p:par>
                                <p:cTn id="64" presetID="22" presetClass="entr" presetSubtype="8"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par>
                                <p:cTn id="67" presetID="2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46" grpId="0" animBg="1"/>
      <p:bldP spid="46" grpId="1" animBg="1"/>
      <p:bldP spid="46" grpId="2" animBg="1"/>
      <p:bldP spid="50" grpId="0" animBg="1"/>
      <p:bldP spid="50" grpId="1" animBg="1"/>
      <p:bldP spid="50" grpId="2" animBg="1"/>
      <p:bldP spid="53" grpId="0" animBg="1"/>
      <p:bldP spid="54" grpId="0" animBg="1"/>
      <p:bldP spid="54" grpId="1" animBg="1"/>
      <p:bldP spid="54" grpId="2" animBg="1"/>
      <p:bldP spid="55" grpId="0" animBg="1"/>
      <p:bldP spid="56" grpId="0" animBg="1"/>
      <p:bldP spid="57" grpId="0" animBg="1"/>
      <p:bldP spid="62" grpId="0" animBg="1"/>
      <p:bldP spid="65" grpId="0" animBg="1"/>
      <p:bldP spid="68" grpId="0" animBg="1"/>
      <p:bldP spid="70"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666416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207" y="1338168"/>
            <a:ext cx="2160240" cy="3044771"/>
          </a:xfrm>
          <a:prstGeom prst="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3" name="TextBox 22"/>
          <p:cNvSpPr txBox="1"/>
          <p:nvPr/>
        </p:nvSpPr>
        <p:spPr>
          <a:xfrm>
            <a:off x="4069347" y="1331282"/>
            <a:ext cx="962993" cy="276999"/>
          </a:xfrm>
          <a:prstGeom prst="rect">
            <a:avLst/>
          </a:prstGeom>
          <a:noFill/>
        </p:spPr>
        <p:txBody>
          <a:bodyPr wrap="square" rtlCol="0">
            <a:spAutoFit/>
          </a:bodyPr>
          <a:lstStyle/>
          <a:p>
            <a:r>
              <a:rPr lang="zh-CN" altLang="en-US" sz="1200" dirty="0" smtClean="0">
                <a:solidFill>
                  <a:schemeClr val="accent1"/>
                </a:solidFill>
                <a:latin typeface="微软雅黑" panose="020B0503020204020204" pitchFamily="34" charset="-122"/>
                <a:ea typeface="微软雅黑" panose="020B0503020204020204" pitchFamily="34" charset="-122"/>
              </a:rPr>
              <a:t>添加标题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069347" y="1616234"/>
            <a:ext cx="3723752" cy="669927"/>
          </a:xfrm>
          <a:prstGeom prst="rect">
            <a:avLst/>
          </a:prstGeom>
          <a:noFill/>
        </p:spPr>
        <p:txBody>
          <a:bodyPr wrap="square" rtlCol="0">
            <a:spAutoFit/>
          </a:bodyPr>
          <a:lstStyle/>
          <a:p>
            <a:pPr algn="just">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err="1" smtClean="0">
                <a:solidFill>
                  <a:schemeClr val="tx1">
                    <a:lumMod val="75000"/>
                    <a:lumOff val="25000"/>
                  </a:schemeClr>
                </a:solidFill>
              </a:rPr>
              <a:t>to</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smtClean="0">
                <a:solidFill>
                  <a:schemeClr val="tx1">
                    <a:lumMod val="75000"/>
                    <a:lumOff val="25000"/>
                  </a:schemeClr>
                </a:solidFill>
              </a:rPr>
              <a:t>to</a:t>
            </a:r>
            <a:endParaRPr lang="en-US" altLang="zh-CN" sz="800" dirty="0">
              <a:solidFill>
                <a:schemeClr val="tx1">
                  <a:lumMod val="75000"/>
                  <a:lumOff val="25000"/>
                </a:schemeClr>
              </a:solidFill>
            </a:endParaRPr>
          </a:p>
        </p:txBody>
      </p:sp>
      <p:sp>
        <p:nvSpPr>
          <p:cNvPr id="4" name="矩形 3"/>
          <p:cNvSpPr/>
          <p:nvPr/>
        </p:nvSpPr>
        <p:spPr>
          <a:xfrm>
            <a:off x="7736275" y="2255505"/>
            <a:ext cx="72008" cy="2088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421650" y="1728578"/>
            <a:ext cx="180020" cy="2088232"/>
          </a:xfrm>
          <a:prstGeom prst="rect">
            <a:avLst/>
          </a:prstGeom>
          <a:gradFill>
            <a:gsLst>
              <a:gs pos="27000">
                <a:schemeClr val="accent1"/>
              </a:gs>
              <a:gs pos="100000">
                <a:srgbClr val="1971FF"/>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13455380">
            <a:off x="1717790" y="2126539"/>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3455380">
            <a:off x="1717790" y="3233010"/>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690206" y="1574689"/>
            <a:ext cx="1630243" cy="307777"/>
          </a:xfrm>
          <a:prstGeom prst="rect">
            <a:avLst/>
          </a:prstGeom>
          <a:noFill/>
          <a:effectLst>
            <a:glow rad="63500">
              <a:schemeClr val="accent3">
                <a:satMod val="175000"/>
                <a:alpha val="40000"/>
              </a:schemeClr>
            </a:glow>
          </a:effectLst>
        </p:spPr>
        <p:txBody>
          <a:bodyPr wrap="square" rtlCol="0">
            <a:spAutoFit/>
          </a:bodyPr>
          <a:lstStyle/>
          <a:p>
            <a:r>
              <a:rPr lang="zh-CN" altLang="en-US" dirty="0" smtClean="0">
                <a:solidFill>
                  <a:schemeClr val="accent1"/>
                </a:solidFill>
                <a:latin typeface="方正兰亭粗黑简体" panose="02000000000000000000" pitchFamily="2" charset="-122"/>
                <a:ea typeface="方正兰亭粗黑简体" panose="02000000000000000000" pitchFamily="2" charset="-122"/>
              </a:rPr>
              <a:t>“竞争对手”</a:t>
            </a:r>
            <a:endParaRPr lang="zh-CN" altLang="en-US" dirty="0">
              <a:solidFill>
                <a:schemeClr val="accent1"/>
              </a:solidFill>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1964639" y="202900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964639" y="2304476"/>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39" name="矩形 38"/>
          <p:cNvSpPr/>
          <p:nvPr/>
        </p:nvSpPr>
        <p:spPr>
          <a:xfrm>
            <a:off x="1964639" y="3436942"/>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40" name="TextBox 39"/>
          <p:cNvSpPr txBox="1"/>
          <p:nvPr/>
        </p:nvSpPr>
        <p:spPr>
          <a:xfrm>
            <a:off x="1964639" y="3168816"/>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5919015" y="2649791"/>
            <a:ext cx="1494528" cy="173314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9" name="圆角矩形 58"/>
          <p:cNvSpPr/>
          <p:nvPr/>
        </p:nvSpPr>
        <p:spPr>
          <a:xfrm>
            <a:off x="6026080" y="2726899"/>
            <a:ext cx="1318190" cy="155489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圆角矩形 59"/>
          <p:cNvSpPr/>
          <p:nvPr/>
        </p:nvSpPr>
        <p:spPr>
          <a:xfrm>
            <a:off x="4180756" y="2649792"/>
            <a:ext cx="1497166"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254593" y="2726899"/>
            <a:ext cx="1372668" cy="1591524"/>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4503171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700" fill="hold"/>
                                        <p:tgtEl>
                                          <p:spTgt spid="21"/>
                                        </p:tgtEl>
                                        <p:attrNameLst>
                                          <p:attrName>ppt_w</p:attrName>
                                        </p:attrNameLst>
                                      </p:cBhvr>
                                      <p:tavLst>
                                        <p:tav tm="0">
                                          <p:val>
                                            <p:strVal val="#ppt_w*0.70"/>
                                          </p:val>
                                        </p:tav>
                                        <p:tav tm="100000">
                                          <p:val>
                                            <p:strVal val="#ppt_w"/>
                                          </p:val>
                                        </p:tav>
                                      </p:tavLst>
                                    </p:anim>
                                    <p:anim calcmode="lin" valueType="num">
                                      <p:cBhvr>
                                        <p:cTn id="8" dur="700" fill="hold"/>
                                        <p:tgtEl>
                                          <p:spTgt spid="21"/>
                                        </p:tgtEl>
                                        <p:attrNameLst>
                                          <p:attrName>ppt_h</p:attrName>
                                        </p:attrNameLst>
                                      </p:cBhvr>
                                      <p:tavLst>
                                        <p:tav tm="0">
                                          <p:val>
                                            <p:strVal val="#ppt_h"/>
                                          </p:val>
                                        </p:tav>
                                        <p:tav tm="100000">
                                          <p:val>
                                            <p:strVal val="#ppt_h"/>
                                          </p:val>
                                        </p:tav>
                                      </p:tavLst>
                                    </p:anim>
                                    <p:animEffect transition="in" filter="fade">
                                      <p:cBhvr>
                                        <p:cTn id="9" dur="700"/>
                                        <p:tgtEl>
                                          <p:spTgt spid="2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42" presetClass="path" presetSubtype="0" decel="30000" fill="hold" grpId="1" nodeType="withEffect">
                                  <p:stCondLst>
                                    <p:cond delay="0"/>
                                  </p:stCondLst>
                                  <p:childTnLst>
                                    <p:animMotion origin="layout" path="M 3.125E-6 -0.03981 L 3.125E-6 0.14815 " pathEditMode="relative" rAng="0" ptsTypes="AA">
                                      <p:cBhvr>
                                        <p:cTn id="15" dur="750" spd="-100000" fill="hold"/>
                                        <p:tgtEl>
                                          <p:spTgt spid="3"/>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3.125E-6 -0.03981 L 3.125E-6 -3.7037E-6 " pathEditMode="relative" rAng="0" ptsTypes="AA">
                                      <p:cBhvr>
                                        <p:cTn id="17" dur="750" fill="hold"/>
                                        <p:tgtEl>
                                          <p:spTgt spid="3"/>
                                        </p:tgtEl>
                                        <p:attrNameLst>
                                          <p:attrName>ppt_x</p:attrName>
                                          <p:attrName>ppt_y</p:attrName>
                                        </p:attrNameLst>
                                      </p:cBhvr>
                                      <p:rCtr x="0" y="1991"/>
                                    </p:animMotion>
                                  </p:childTnLst>
                                </p:cTn>
                              </p:par>
                            </p:childTnLst>
                          </p:cTn>
                        </p:par>
                        <p:par>
                          <p:cTn id="18" fill="hold">
                            <p:stCondLst>
                              <p:cond delay="2200"/>
                            </p:stCondLst>
                            <p:childTnLst>
                              <p:par>
                                <p:cTn id="19" presetID="22" presetClass="entr" presetSubtype="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par>
                          <p:cTn id="22" fill="hold">
                            <p:stCondLst>
                              <p:cond delay="270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xEl>
                                              <p:pRg st="0" end="0"/>
                                            </p:txEl>
                                          </p:spTgt>
                                        </p:tgtEl>
                                      </p:cBhvr>
                                    </p:animEffect>
                                  </p:childTnLst>
                                </p:cTn>
                              </p:par>
                            </p:childTnLst>
                          </p:cTn>
                        </p:par>
                        <p:par>
                          <p:cTn id="30" fill="hold">
                            <p:stCondLst>
                              <p:cond delay="345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750"/>
                                        <p:tgtEl>
                                          <p:spTgt spid="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childTnLst>
                          </p:cTn>
                        </p:par>
                        <p:par>
                          <p:cTn id="53" fill="hold">
                            <p:stCondLst>
                              <p:cond delay="42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4700"/>
                            </p:stCondLst>
                            <p:childTnLst>
                              <p:par>
                                <p:cTn id="60" presetID="14" presetClass="entr" presetSubtype="1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randombar(horizontal)">
                                      <p:cBhvr>
                                        <p:cTn id="62" dur="500"/>
                                        <p:tgtEl>
                                          <p:spTgt spid="24"/>
                                        </p:tgtEl>
                                      </p:cBhvr>
                                    </p:animEffect>
                                  </p:childTnLst>
                                </p:cTn>
                              </p:par>
                            </p:childTnLst>
                          </p:cTn>
                        </p:par>
                        <p:par>
                          <p:cTn id="63" fill="hold">
                            <p:stCondLst>
                              <p:cond delay="5200"/>
                            </p:stCondLst>
                            <p:childTnLst>
                              <p:par>
                                <p:cTn id="64" presetID="47" presetClass="entr" presetSubtype="0"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anim calcmode="lin" valueType="num">
                                      <p:cBhvr>
                                        <p:cTn id="67" dur="500" fill="hold"/>
                                        <p:tgtEl>
                                          <p:spTgt spid="4"/>
                                        </p:tgtEl>
                                        <p:attrNameLst>
                                          <p:attrName>ppt_x</p:attrName>
                                        </p:attrNameLst>
                                      </p:cBhvr>
                                      <p:tavLst>
                                        <p:tav tm="0">
                                          <p:val>
                                            <p:strVal val="#ppt_x"/>
                                          </p:val>
                                        </p:tav>
                                        <p:tav tm="100000">
                                          <p:val>
                                            <p:strVal val="#ppt_x"/>
                                          </p:val>
                                        </p:tav>
                                      </p:tavLst>
                                    </p:anim>
                                    <p:anim calcmode="lin" valueType="num">
                                      <p:cBhvr>
                                        <p:cTn id="68" dur="500" fill="hold"/>
                                        <p:tgtEl>
                                          <p:spTgt spid="4"/>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750"/>
                                        <p:tgtEl>
                                          <p:spTgt spid="44"/>
                                        </p:tgtEl>
                                      </p:cBhvr>
                                    </p:animEffect>
                                  </p:childTnLst>
                                </p:cTn>
                              </p:par>
                              <p:par>
                                <p:cTn id="72" presetID="63" presetClass="path" presetSubtype="0" decel="50000" fill="hold" grpId="1" nodeType="withEffect">
                                  <p:stCondLst>
                                    <p:cond delay="0"/>
                                  </p:stCondLst>
                                  <p:childTnLst>
                                    <p:animMotion origin="layout" path="M -0.01562 -3.7037E-6 L 0.11081 -3.7037E-6 " pathEditMode="relative" rAng="0" ptsTypes="AA">
                                      <p:cBhvr>
                                        <p:cTn id="73" dur="750" spd="-100000" fill="hold"/>
                                        <p:tgtEl>
                                          <p:spTgt spid="44"/>
                                        </p:tgtEl>
                                        <p:attrNameLst>
                                          <p:attrName>ppt_x</p:attrName>
                                          <p:attrName>ppt_y</p:attrName>
                                        </p:attrNameLst>
                                      </p:cBhvr>
                                      <p:rCtr x="6315" y="0"/>
                                    </p:animMotion>
                                  </p:childTnLst>
                                </p:cTn>
                              </p:par>
                              <p:par>
                                <p:cTn id="74" presetID="35" presetClass="path" presetSubtype="0" accel="50000" decel="50000" fill="hold" grpId="2" nodeType="withEffect">
                                  <p:stCondLst>
                                    <p:cond delay="750"/>
                                  </p:stCondLst>
                                  <p:childTnLst>
                                    <p:animMotion origin="layout" path="M -0.01562 -3.7037E-6 L -2.29167E-6 -3.7037E-6 " pathEditMode="relative" rAng="0" ptsTypes="AA">
                                      <p:cBhvr>
                                        <p:cTn id="75" dur="750" fill="hold"/>
                                        <p:tgtEl>
                                          <p:spTgt spid="44"/>
                                        </p:tgtEl>
                                        <p:attrNameLst>
                                          <p:attrName>ppt_x</p:attrName>
                                          <p:attrName>ppt_y</p:attrName>
                                        </p:attrNameLst>
                                      </p:cBhvr>
                                      <p:rCtr x="781" y="0"/>
                                    </p:animMotion>
                                  </p:childTnLst>
                                </p:cTn>
                              </p:par>
                              <p:par>
                                <p:cTn id="76" presetID="10"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750"/>
                                        <p:tgtEl>
                                          <p:spTgt spid="60"/>
                                        </p:tgtEl>
                                      </p:cBhvr>
                                    </p:animEffect>
                                  </p:childTnLst>
                                </p:cTn>
                              </p:par>
                              <p:par>
                                <p:cTn id="79" presetID="63" presetClass="path" presetSubtype="0" decel="50000" fill="hold" grpId="1" nodeType="withEffect">
                                  <p:stCondLst>
                                    <p:cond delay="0"/>
                                  </p:stCondLst>
                                  <p:childTnLst>
                                    <p:animMotion origin="layout" path="M 0.01523 -3.7037E-6 L -0.10885 -3.7037E-6 " pathEditMode="relative" rAng="0" ptsTypes="AA">
                                      <p:cBhvr>
                                        <p:cTn id="80" dur="750" spd="-100000" fill="hold"/>
                                        <p:tgtEl>
                                          <p:spTgt spid="60"/>
                                        </p:tgtEl>
                                        <p:attrNameLst>
                                          <p:attrName>ppt_x</p:attrName>
                                          <p:attrName>ppt_y</p:attrName>
                                        </p:attrNameLst>
                                      </p:cBhvr>
                                      <p:rCtr x="-6211" y="0"/>
                                    </p:animMotion>
                                  </p:childTnLst>
                                </p:cTn>
                              </p:par>
                              <p:par>
                                <p:cTn id="81" presetID="35" presetClass="path" presetSubtype="0" accel="50000" decel="50000" fill="hold" grpId="2" nodeType="withEffect">
                                  <p:stCondLst>
                                    <p:cond delay="750"/>
                                  </p:stCondLst>
                                  <p:childTnLst>
                                    <p:animMotion origin="layout" path="M 0.01601 -3.7037E-6 L 8.33333E-7 -3.7037E-6 " pathEditMode="relative" rAng="0" ptsTypes="AA">
                                      <p:cBhvr>
                                        <p:cTn id="82" dur="750" fill="hold"/>
                                        <p:tgtEl>
                                          <p:spTgt spid="60"/>
                                        </p:tgtEl>
                                        <p:attrNameLst>
                                          <p:attrName>ppt_x</p:attrName>
                                          <p:attrName>ppt_y</p:attrName>
                                        </p:attrNameLst>
                                      </p:cBhvr>
                                      <p:rCtr x="-807" y="0"/>
                                    </p:animMotion>
                                  </p:childTnLst>
                                </p:cTn>
                              </p:par>
                              <p:par>
                                <p:cTn id="83" presetID="10" presetClass="entr" presetSubtype="0" fill="hold" grpId="0" nodeType="withEffect">
                                  <p:stCondLst>
                                    <p:cond delay="10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23" grpId="0"/>
      <p:bldP spid="24" grpId="0"/>
      <p:bldP spid="4" grpId="0" animBg="1"/>
      <p:bldP spid="26" grpId="0" animBg="1"/>
      <p:bldP spid="13" grpId="0" animBg="1"/>
      <p:bldP spid="14" grpId="0" animBg="1"/>
      <p:bldP spid="36" grpId="0"/>
      <p:bldP spid="38" grpId="0"/>
      <p:bldP spid="39" grpId="0"/>
      <p:bldP spid="40" grpId="0"/>
      <p:bldP spid="44" grpId="0" animBg="1"/>
      <p:bldP spid="44" grpId="1" animBg="1"/>
      <p:bldP spid="44" grpId="2" animBg="1"/>
      <p:bldP spid="59" grpId="0" animBg="1"/>
      <p:bldP spid="60" grpId="0" animBg="1"/>
      <p:bldP spid="60" grpId="1" animBg="1"/>
      <p:bldP spid="60" grpId="2" animBg="1"/>
      <p:bldP spid="61"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2154329" y="1341754"/>
            <a:ext cx="2098688" cy="214730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2248142" y="1437742"/>
            <a:ext cx="1911062" cy="1955329"/>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2003773"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1895093"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5" name="圆角矩形 44"/>
          <p:cNvSpPr/>
          <p:nvPr/>
        </p:nvSpPr>
        <p:spPr>
          <a:xfrm>
            <a:off x="4081078"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文本框 193"/>
          <p:cNvSpPr txBox="1"/>
          <p:nvPr/>
        </p:nvSpPr>
        <p:spPr>
          <a:xfrm>
            <a:off x="2190854" y="3769387"/>
            <a:ext cx="2062163"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48" name="矩形 47"/>
          <p:cNvSpPr/>
          <p:nvPr/>
        </p:nvSpPr>
        <p:spPr>
          <a:xfrm>
            <a:off x="2190855" y="4023303"/>
            <a:ext cx="5113330"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24" name="圆角矩形 23"/>
          <p:cNvSpPr/>
          <p:nvPr/>
        </p:nvSpPr>
        <p:spPr>
          <a:xfrm>
            <a:off x="5171012" y="1341754"/>
            <a:ext cx="2098688" cy="2147303"/>
          </a:xfrm>
          <a:prstGeom prst="roundRect">
            <a:avLst>
              <a:gd name="adj" fmla="val 2268"/>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5264825" y="1437742"/>
            <a:ext cx="1911062" cy="1955329"/>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圆角矩形 28"/>
          <p:cNvSpPr/>
          <p:nvPr/>
        </p:nvSpPr>
        <p:spPr>
          <a:xfrm>
            <a:off x="5020456"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4911776"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7036801"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87853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00" fill="hold"/>
                                        <p:tgtEl>
                                          <p:spTgt spid="16"/>
                                        </p:tgtEl>
                                        <p:attrNameLst>
                                          <p:attrName>ppt_w</p:attrName>
                                        </p:attrNameLst>
                                      </p:cBhvr>
                                      <p:tavLst>
                                        <p:tav tm="0">
                                          <p:val>
                                            <p:strVal val="#ppt_w*0.70"/>
                                          </p:val>
                                        </p:tav>
                                        <p:tav tm="100000">
                                          <p:val>
                                            <p:strVal val="#ppt_w"/>
                                          </p:val>
                                        </p:tav>
                                      </p:tavLst>
                                    </p:anim>
                                    <p:anim calcmode="lin" valueType="num">
                                      <p:cBhvr>
                                        <p:cTn id="8" dur="700" fill="hold"/>
                                        <p:tgtEl>
                                          <p:spTgt spid="16"/>
                                        </p:tgtEl>
                                        <p:attrNameLst>
                                          <p:attrName>ppt_h</p:attrName>
                                        </p:attrNameLst>
                                      </p:cBhvr>
                                      <p:tavLst>
                                        <p:tav tm="0">
                                          <p:val>
                                            <p:strVal val="#ppt_h"/>
                                          </p:val>
                                        </p:tav>
                                        <p:tav tm="100000">
                                          <p:val>
                                            <p:strVal val="#ppt_h"/>
                                          </p:val>
                                        </p:tav>
                                      </p:tavLst>
                                    </p:anim>
                                    <p:animEffect transition="in" filter="fade">
                                      <p:cBhvr>
                                        <p:cTn id="9" dur="700"/>
                                        <p:tgtEl>
                                          <p:spTgt spid="1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1"/>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1"/>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750"/>
                                        <p:tgtEl>
                                          <p:spTgt spid="24"/>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4"/>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4"/>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42" presetClass="path" presetSubtype="0" decel="30000" fill="hold" grpId="1" nodeType="withEffect">
                                  <p:stCondLst>
                                    <p:cond delay="0"/>
                                  </p:stCondLst>
                                  <p:childTnLst>
                                    <p:animMotion origin="layout" path="M 3.125E-6 -0.03981 L 3.125E-6 0.14815 " pathEditMode="relative" rAng="0" ptsTypes="AA">
                                      <p:cBhvr>
                                        <p:cTn id="29" dur="750" spd="-100000" fill="hold"/>
                                        <p:tgtEl>
                                          <p:spTgt spid="25"/>
                                        </p:tgtEl>
                                        <p:attrNameLst>
                                          <p:attrName>ppt_x</p:attrName>
                                          <p:attrName>ppt_y</p:attrName>
                                        </p:attrNameLst>
                                      </p:cBhvr>
                                      <p:rCtr x="0" y="9398"/>
                                    </p:animMotion>
                                  </p:childTnLst>
                                </p:cTn>
                              </p:par>
                              <p:par>
                                <p:cTn id="30" presetID="42" presetClass="path" presetSubtype="0" accel="30000" decel="30000" fill="hold" grpId="2" nodeType="withEffect">
                                  <p:stCondLst>
                                    <p:cond delay="750"/>
                                  </p:stCondLst>
                                  <p:childTnLst>
                                    <p:animMotion origin="layout" path="M 3.125E-6 -0.03981 L 3.125E-6 -3.7037E-6 " pathEditMode="relative" rAng="0" ptsTypes="AA">
                                      <p:cBhvr>
                                        <p:cTn id="31" dur="750" fill="hold"/>
                                        <p:tgtEl>
                                          <p:spTgt spid="25"/>
                                        </p:tgtEl>
                                        <p:attrNameLst>
                                          <p:attrName>ppt_x</p:attrName>
                                          <p:attrName>ppt_y</p:attrName>
                                        </p:attrNameLst>
                                      </p:cBhvr>
                                      <p:rCtr x="0" y="1991"/>
                                    </p:animMotion>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64" presetClass="path" presetSubtype="0" decel="30000" fill="hold" grpId="1" nodeType="withEffect">
                                  <p:stCondLst>
                                    <p:cond delay="0"/>
                                  </p:stCondLst>
                                  <p:childTnLst>
                                    <p:animMotion origin="layout" path="M -4.58333E-6 0.03889 L -4.58333E-6 -0.14814 " pathEditMode="relative" rAng="0" ptsTypes="AA">
                                      <p:cBhvr>
                                        <p:cTn id="36" dur="750" spd="-100000" fill="hold"/>
                                        <p:tgtEl>
                                          <p:spTgt spid="26"/>
                                        </p:tgtEl>
                                        <p:attrNameLst>
                                          <p:attrName>ppt_x</p:attrName>
                                          <p:attrName>ppt_y</p:attrName>
                                        </p:attrNameLst>
                                      </p:cBhvr>
                                      <p:rCtr x="0" y="-9352"/>
                                    </p:animMotion>
                                  </p:childTnLst>
                                </p:cTn>
                              </p:par>
                              <p:par>
                                <p:cTn id="37" presetID="64" presetClass="path" presetSubtype="0" accel="30000" decel="30000" fill="hold" grpId="2" nodeType="withEffect">
                                  <p:stCondLst>
                                    <p:cond delay="750"/>
                                  </p:stCondLst>
                                  <p:childTnLst>
                                    <p:animMotion origin="layout" path="M -4.58333E-6 0.03843 L -4.58333E-6 -3.7037E-6 " pathEditMode="relative" rAng="0" ptsTypes="AA">
                                      <p:cBhvr>
                                        <p:cTn id="38" dur="750" fill="hold"/>
                                        <p:tgtEl>
                                          <p:spTgt spid="26"/>
                                        </p:tgtEl>
                                        <p:attrNameLst>
                                          <p:attrName>ppt_x</p:attrName>
                                          <p:attrName>ppt_y</p:attrName>
                                        </p:attrNameLst>
                                      </p:cBhvr>
                                      <p:rCtr x="0" y="-1921"/>
                                    </p:animMotion>
                                  </p:childTnLst>
                                </p:cTn>
                              </p:par>
                              <p:par>
                                <p:cTn id="39" presetID="53" presetClass="entr" presetSubtype="16" fill="hold" grpId="0" nodeType="withEffect">
                                  <p:stCondLst>
                                    <p:cond delay="10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grpId="0" nodeType="withEffect">
                                  <p:stCondLst>
                                    <p:cond delay="100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animEffect transition="in" filter="fade">
                                      <p:cBhvr>
                                        <p:cTn id="68" dur="500"/>
                                        <p:tgtEl>
                                          <p:spTgt spid="19"/>
                                        </p:tgtEl>
                                      </p:cBhvr>
                                    </p:animEffect>
                                  </p:childTnLst>
                                </p:cTn>
                              </p:par>
                            </p:childTnLst>
                          </p:cTn>
                        </p:par>
                        <p:par>
                          <p:cTn id="69" fill="hold">
                            <p:stCondLst>
                              <p:cond delay="2200"/>
                            </p:stCondLst>
                            <p:childTnLst>
                              <p:par>
                                <p:cTn id="70" presetID="22" presetClass="entr" presetSubtype="8"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750"/>
                                        <p:tgtEl>
                                          <p:spTgt spid="4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5" grpId="0" animBg="1"/>
      <p:bldP spid="25" grpId="1" animBg="1"/>
      <p:bldP spid="25" grpId="2" animBg="1"/>
      <p:bldP spid="18" grpId="0" animBg="1"/>
      <p:bldP spid="19" grpId="0" animBg="1"/>
      <p:bldP spid="45" grpId="0" animBg="1"/>
      <p:bldP spid="47" grpId="0"/>
      <p:bldP spid="48" grpId="0"/>
      <p:bldP spid="24" grpId="0" animBg="1"/>
      <p:bldP spid="24" grpId="1" animBg="1"/>
      <p:bldP spid="24" grpId="2" animBg="1"/>
      <p:bldP spid="26" grpId="0" animBg="1"/>
      <p:bldP spid="26" grpId="1" animBg="1"/>
      <p:bldP spid="26" grpId="2" animBg="1"/>
      <p:bldP spid="29" grpId="0" animBg="1"/>
      <p:bldP spid="33" grpId="0" animBg="1"/>
      <p:bldP spid="46"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3286411" y="1453784"/>
            <a:ext cx="1474944" cy="9776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0" name="组合 39"/>
          <p:cNvGrpSpPr/>
          <p:nvPr/>
        </p:nvGrpSpPr>
        <p:grpSpPr>
          <a:xfrm>
            <a:off x="1628668" y="1677073"/>
            <a:ext cx="1395463" cy="238527"/>
            <a:chOff x="282991" y="3693308"/>
            <a:chExt cx="2252824" cy="318602"/>
          </a:xfrm>
        </p:grpSpPr>
        <p:cxnSp>
          <p:nvCxnSpPr>
            <p:cNvPr id="41" name="直接连接符 40"/>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1809073" y="1691916"/>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01</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4710225" y="2556473"/>
            <a:ext cx="1474944" cy="97748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9" name="组合 58"/>
          <p:cNvGrpSpPr/>
          <p:nvPr/>
        </p:nvGrpSpPr>
        <p:grpSpPr>
          <a:xfrm flipH="1" flipV="1">
            <a:off x="6513667" y="2472042"/>
            <a:ext cx="1395463" cy="238527"/>
            <a:chOff x="282991" y="3693308"/>
            <a:chExt cx="2252824" cy="318602"/>
          </a:xfrm>
        </p:grpSpPr>
        <p:cxnSp>
          <p:nvCxnSpPr>
            <p:cNvPr id="60" name="直接连接符 59"/>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flipV="1">
            <a:off x="1738548" y="3427058"/>
            <a:ext cx="1395463" cy="238527"/>
            <a:chOff x="282991" y="3693308"/>
            <a:chExt cx="2252824" cy="318602"/>
          </a:xfrm>
        </p:grpSpPr>
        <p:cxnSp>
          <p:nvCxnSpPr>
            <p:cNvPr id="66" name="直接连接符 65"/>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47" name="圆角矩形 46"/>
          <p:cNvSpPr/>
          <p:nvPr/>
        </p:nvSpPr>
        <p:spPr>
          <a:xfrm>
            <a:off x="3337541" y="3681551"/>
            <a:ext cx="1474944" cy="97717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3341911" y="1508553"/>
            <a:ext cx="1372684" cy="866052"/>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3024131" y="1338271"/>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4761355" y="2612188"/>
            <a:ext cx="1372684" cy="866052"/>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3388671" y="3737114"/>
            <a:ext cx="1372684" cy="866052"/>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994825" y="251331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8" name="椭圆 57"/>
          <p:cNvSpPr/>
          <p:nvPr/>
        </p:nvSpPr>
        <p:spPr>
          <a:xfrm>
            <a:off x="3075261" y="357234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1" name="组合 50"/>
          <p:cNvGrpSpPr/>
          <p:nvPr/>
        </p:nvGrpSpPr>
        <p:grpSpPr>
          <a:xfrm>
            <a:off x="3269405" y="3710169"/>
            <a:ext cx="136665" cy="233908"/>
            <a:chOff x="10396538" y="461964"/>
            <a:chExt cx="165100" cy="282575"/>
          </a:xfrm>
          <a:solidFill>
            <a:schemeClr val="accent2"/>
          </a:solidFill>
        </p:grpSpPr>
        <p:sp>
          <p:nvSpPr>
            <p:cNvPr id="5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8" name="组合 77"/>
          <p:cNvGrpSpPr/>
          <p:nvPr/>
        </p:nvGrpSpPr>
        <p:grpSpPr>
          <a:xfrm>
            <a:off x="3181083" y="1531326"/>
            <a:ext cx="195648" cy="131871"/>
            <a:chOff x="7608888" y="1870076"/>
            <a:chExt cx="322263" cy="238125"/>
          </a:xfrm>
          <a:solidFill>
            <a:schemeClr val="accent2"/>
          </a:solidFill>
        </p:grpSpPr>
        <p:sp>
          <p:nvSpPr>
            <p:cNvPr id="79"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KSO_Shape"/>
          <p:cNvSpPr>
            <a:spLocks/>
          </p:cNvSpPr>
          <p:nvPr/>
        </p:nvSpPr>
        <p:spPr bwMode="auto">
          <a:xfrm>
            <a:off x="6134039" y="2697962"/>
            <a:ext cx="253488" cy="14026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2"/>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4" name="矩形 83"/>
          <p:cNvSpPr/>
          <p:nvPr/>
        </p:nvSpPr>
        <p:spPr>
          <a:xfrm>
            <a:off x="1652011" y="1972890"/>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smtClean="0">
                <a:solidFill>
                  <a:schemeClr val="tx1">
                    <a:lumMod val="75000"/>
                    <a:lumOff val="25000"/>
                  </a:schemeClr>
                </a:solidFill>
              </a:rPr>
              <a:t>asp r u den c e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5" name="TextBox 84"/>
          <p:cNvSpPr txBox="1"/>
          <p:nvPr/>
        </p:nvSpPr>
        <p:spPr>
          <a:xfrm>
            <a:off x="6759034" y="2210432"/>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02</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6" name="矩形 85"/>
          <p:cNvSpPr/>
          <p:nvPr/>
        </p:nvSpPr>
        <p:spPr>
          <a:xfrm>
            <a:off x="6601972" y="2491406"/>
            <a:ext cx="1327967" cy="57464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7" name="TextBox 86"/>
          <p:cNvSpPr txBox="1"/>
          <p:nvPr/>
        </p:nvSpPr>
        <p:spPr>
          <a:xfrm>
            <a:off x="1893949" y="3139949"/>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03</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8" name="矩形 87"/>
          <p:cNvSpPr/>
          <p:nvPr/>
        </p:nvSpPr>
        <p:spPr>
          <a:xfrm>
            <a:off x="1703141" y="3401559"/>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asperudence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770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7"/>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7"/>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750"/>
                                        <p:tgtEl>
                                          <p:spTgt spid="53"/>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53"/>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53"/>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750"/>
                                        <p:tgtEl>
                                          <p:spTgt spid="47"/>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47"/>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47"/>
                                        </p:tgtEl>
                                        <p:attrNameLst>
                                          <p:attrName>ppt_x</p:attrName>
                                          <p:attrName>ppt_y</p:attrName>
                                        </p:attrNameLst>
                                      </p:cBhvr>
                                      <p:rCtr x="-807" y="0"/>
                                    </p:animMotion>
                                  </p:childTnLst>
                                </p:cTn>
                              </p:par>
                              <p:par>
                                <p:cTn id="32" presetID="16" presetClass="entr" presetSubtype="42" fill="hold" grpId="0" nodeType="withEffect">
                                  <p:stCondLst>
                                    <p:cond delay="1000"/>
                                  </p:stCondLst>
                                  <p:childTnLst>
                                    <p:set>
                                      <p:cBhvr>
                                        <p:cTn id="33" dur="1" fill="hold">
                                          <p:stCondLst>
                                            <p:cond delay="0"/>
                                          </p:stCondLst>
                                        </p:cTn>
                                        <p:tgtEl>
                                          <p:spTgt spid="48"/>
                                        </p:tgtEl>
                                        <p:attrNameLst>
                                          <p:attrName>style.visibility</p:attrName>
                                        </p:attrNameLst>
                                      </p:cBhvr>
                                      <p:to>
                                        <p:strVal val="visible"/>
                                      </p:to>
                                    </p:set>
                                    <p:animEffect transition="in" filter="barn(outHorizontal)">
                                      <p:cBhvr>
                                        <p:cTn id="34" dur="500"/>
                                        <p:tgtEl>
                                          <p:spTgt spid="48"/>
                                        </p:tgtEl>
                                      </p:cBhvr>
                                    </p:animEffect>
                                  </p:childTnLst>
                                </p:cTn>
                              </p:par>
                              <p:par>
                                <p:cTn id="35" presetID="16" presetClass="entr" presetSubtype="42" fill="hold" grpId="0" nodeType="withEffect">
                                  <p:stCondLst>
                                    <p:cond delay="1000"/>
                                  </p:stCondLst>
                                  <p:childTnLst>
                                    <p:set>
                                      <p:cBhvr>
                                        <p:cTn id="36" dur="1" fill="hold">
                                          <p:stCondLst>
                                            <p:cond delay="0"/>
                                          </p:stCondLst>
                                        </p:cTn>
                                        <p:tgtEl>
                                          <p:spTgt spid="49"/>
                                        </p:tgtEl>
                                        <p:attrNameLst>
                                          <p:attrName>style.visibility</p:attrName>
                                        </p:attrNameLst>
                                      </p:cBhvr>
                                      <p:to>
                                        <p:strVal val="visible"/>
                                      </p:to>
                                    </p:set>
                                    <p:animEffect transition="in" filter="barn(outHorizontal)">
                                      <p:cBhvr>
                                        <p:cTn id="37" dur="500"/>
                                        <p:tgtEl>
                                          <p:spTgt spid="49"/>
                                        </p:tgtEl>
                                      </p:cBhvr>
                                    </p:animEffect>
                                  </p:childTnLst>
                                </p:cTn>
                              </p:par>
                              <p:par>
                                <p:cTn id="38" presetID="16" presetClass="entr" presetSubtype="42" fill="hold" grpId="0" nodeType="withEffect">
                                  <p:stCondLst>
                                    <p:cond delay="1000"/>
                                  </p:stCondLst>
                                  <p:childTnLst>
                                    <p:set>
                                      <p:cBhvr>
                                        <p:cTn id="39" dur="1" fill="hold">
                                          <p:stCondLst>
                                            <p:cond delay="0"/>
                                          </p:stCondLst>
                                        </p:cTn>
                                        <p:tgtEl>
                                          <p:spTgt spid="50"/>
                                        </p:tgtEl>
                                        <p:attrNameLst>
                                          <p:attrName>style.visibility</p:attrName>
                                        </p:attrNameLst>
                                      </p:cBhvr>
                                      <p:to>
                                        <p:strVal val="visible"/>
                                      </p:to>
                                    </p:set>
                                    <p:animEffect transition="in" filter="barn(outHorizontal)">
                                      <p:cBhvr>
                                        <p:cTn id="40" dur="500"/>
                                        <p:tgtEl>
                                          <p:spTgt spid="50"/>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750" fill="hold"/>
                                        <p:tgtEl>
                                          <p:spTgt spid="24"/>
                                        </p:tgtEl>
                                        <p:attrNameLst>
                                          <p:attrName>ppt_w</p:attrName>
                                        </p:attrNameLst>
                                      </p:cBhvr>
                                      <p:tavLst>
                                        <p:tav tm="0">
                                          <p:val>
                                            <p:fltVal val="0"/>
                                          </p:val>
                                        </p:tav>
                                        <p:tav tm="100000">
                                          <p:val>
                                            <p:strVal val="#ppt_w"/>
                                          </p:val>
                                        </p:tav>
                                      </p:tavLst>
                                    </p:anim>
                                    <p:anim calcmode="lin" valueType="num">
                                      <p:cBhvr>
                                        <p:cTn id="44" dur="750" fill="hold"/>
                                        <p:tgtEl>
                                          <p:spTgt spid="24"/>
                                        </p:tgtEl>
                                        <p:attrNameLst>
                                          <p:attrName>ppt_h</p:attrName>
                                        </p:attrNameLst>
                                      </p:cBhvr>
                                      <p:tavLst>
                                        <p:tav tm="0">
                                          <p:val>
                                            <p:fltVal val="0"/>
                                          </p:val>
                                        </p:tav>
                                        <p:tav tm="100000">
                                          <p:val>
                                            <p:strVal val="#ppt_h"/>
                                          </p:val>
                                        </p:tav>
                                      </p:tavLst>
                                    </p:anim>
                                    <p:animEffect transition="in" filter="fade">
                                      <p:cBhvr>
                                        <p:cTn id="45" dur="750"/>
                                        <p:tgtEl>
                                          <p:spTgt spid="24"/>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750" fill="hold"/>
                                        <p:tgtEl>
                                          <p:spTgt spid="55"/>
                                        </p:tgtEl>
                                        <p:attrNameLst>
                                          <p:attrName>ppt_w</p:attrName>
                                        </p:attrNameLst>
                                      </p:cBhvr>
                                      <p:tavLst>
                                        <p:tav tm="0">
                                          <p:val>
                                            <p:fltVal val="0"/>
                                          </p:val>
                                        </p:tav>
                                        <p:tav tm="100000">
                                          <p:val>
                                            <p:strVal val="#ppt_w"/>
                                          </p:val>
                                        </p:tav>
                                      </p:tavLst>
                                    </p:anim>
                                    <p:anim calcmode="lin" valueType="num">
                                      <p:cBhvr>
                                        <p:cTn id="49" dur="750" fill="hold"/>
                                        <p:tgtEl>
                                          <p:spTgt spid="55"/>
                                        </p:tgtEl>
                                        <p:attrNameLst>
                                          <p:attrName>ppt_h</p:attrName>
                                        </p:attrNameLst>
                                      </p:cBhvr>
                                      <p:tavLst>
                                        <p:tav tm="0">
                                          <p:val>
                                            <p:fltVal val="0"/>
                                          </p:val>
                                        </p:tav>
                                        <p:tav tm="100000">
                                          <p:val>
                                            <p:strVal val="#ppt_h"/>
                                          </p:val>
                                        </p:tav>
                                      </p:tavLst>
                                    </p:anim>
                                    <p:animEffect transition="in" filter="fade">
                                      <p:cBhvr>
                                        <p:cTn id="50" dur="750"/>
                                        <p:tgtEl>
                                          <p:spTgt spid="55"/>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750" fill="hold"/>
                                        <p:tgtEl>
                                          <p:spTgt spid="58"/>
                                        </p:tgtEl>
                                        <p:attrNameLst>
                                          <p:attrName>ppt_w</p:attrName>
                                        </p:attrNameLst>
                                      </p:cBhvr>
                                      <p:tavLst>
                                        <p:tav tm="0">
                                          <p:val>
                                            <p:fltVal val="0"/>
                                          </p:val>
                                        </p:tav>
                                        <p:tav tm="100000">
                                          <p:val>
                                            <p:strVal val="#ppt_w"/>
                                          </p:val>
                                        </p:tav>
                                      </p:tavLst>
                                    </p:anim>
                                    <p:anim calcmode="lin" valueType="num">
                                      <p:cBhvr>
                                        <p:cTn id="54" dur="750" fill="hold"/>
                                        <p:tgtEl>
                                          <p:spTgt spid="58"/>
                                        </p:tgtEl>
                                        <p:attrNameLst>
                                          <p:attrName>ppt_h</p:attrName>
                                        </p:attrNameLst>
                                      </p:cBhvr>
                                      <p:tavLst>
                                        <p:tav tm="0">
                                          <p:val>
                                            <p:fltVal val="0"/>
                                          </p:val>
                                        </p:tav>
                                        <p:tav tm="100000">
                                          <p:val>
                                            <p:strVal val="#ppt_h"/>
                                          </p:val>
                                        </p:tav>
                                      </p:tavLst>
                                    </p:anim>
                                    <p:animEffect transition="in" filter="fade">
                                      <p:cBhvr>
                                        <p:cTn id="55" dur="750"/>
                                        <p:tgtEl>
                                          <p:spTgt spid="58"/>
                                        </p:tgtEl>
                                      </p:cBhvr>
                                    </p:animEffect>
                                  </p:childTnLst>
                                </p:cTn>
                              </p:par>
                              <p:par>
                                <p:cTn id="56" presetID="53" presetClass="entr" presetSubtype="16" fill="hold" nodeType="withEffect">
                                  <p:stCondLst>
                                    <p:cond delay="1000"/>
                                  </p:stCondLst>
                                  <p:childTnLst>
                                    <p:set>
                                      <p:cBhvr>
                                        <p:cTn id="57" dur="1" fill="hold">
                                          <p:stCondLst>
                                            <p:cond delay="0"/>
                                          </p:stCondLst>
                                        </p:cTn>
                                        <p:tgtEl>
                                          <p:spTgt spid="51"/>
                                        </p:tgtEl>
                                        <p:attrNameLst>
                                          <p:attrName>style.visibility</p:attrName>
                                        </p:attrNameLst>
                                      </p:cBhvr>
                                      <p:to>
                                        <p:strVal val="visible"/>
                                      </p:to>
                                    </p:set>
                                    <p:anim calcmode="lin" valueType="num">
                                      <p:cBhvr>
                                        <p:cTn id="58" dur="750" fill="hold"/>
                                        <p:tgtEl>
                                          <p:spTgt spid="51"/>
                                        </p:tgtEl>
                                        <p:attrNameLst>
                                          <p:attrName>ppt_w</p:attrName>
                                        </p:attrNameLst>
                                      </p:cBhvr>
                                      <p:tavLst>
                                        <p:tav tm="0">
                                          <p:val>
                                            <p:fltVal val="0"/>
                                          </p:val>
                                        </p:tav>
                                        <p:tav tm="100000">
                                          <p:val>
                                            <p:strVal val="#ppt_w"/>
                                          </p:val>
                                        </p:tav>
                                      </p:tavLst>
                                    </p:anim>
                                    <p:anim calcmode="lin" valueType="num">
                                      <p:cBhvr>
                                        <p:cTn id="59" dur="750" fill="hold"/>
                                        <p:tgtEl>
                                          <p:spTgt spid="51"/>
                                        </p:tgtEl>
                                        <p:attrNameLst>
                                          <p:attrName>ppt_h</p:attrName>
                                        </p:attrNameLst>
                                      </p:cBhvr>
                                      <p:tavLst>
                                        <p:tav tm="0">
                                          <p:val>
                                            <p:fltVal val="0"/>
                                          </p:val>
                                        </p:tav>
                                        <p:tav tm="100000">
                                          <p:val>
                                            <p:strVal val="#ppt_h"/>
                                          </p:val>
                                        </p:tav>
                                      </p:tavLst>
                                    </p:anim>
                                    <p:animEffect transition="in" filter="fade">
                                      <p:cBhvr>
                                        <p:cTn id="60" dur="750"/>
                                        <p:tgtEl>
                                          <p:spTgt spid="51"/>
                                        </p:tgtEl>
                                      </p:cBhvr>
                                    </p:animEffect>
                                  </p:childTnLst>
                                </p:cTn>
                              </p:par>
                              <p:par>
                                <p:cTn id="61" presetID="53" presetClass="entr" presetSubtype="16" fill="hold" nodeType="withEffect">
                                  <p:stCondLst>
                                    <p:cond delay="1000"/>
                                  </p:stCondLst>
                                  <p:childTnLst>
                                    <p:set>
                                      <p:cBhvr>
                                        <p:cTn id="62" dur="1" fill="hold">
                                          <p:stCondLst>
                                            <p:cond delay="0"/>
                                          </p:stCondLst>
                                        </p:cTn>
                                        <p:tgtEl>
                                          <p:spTgt spid="78"/>
                                        </p:tgtEl>
                                        <p:attrNameLst>
                                          <p:attrName>style.visibility</p:attrName>
                                        </p:attrNameLst>
                                      </p:cBhvr>
                                      <p:to>
                                        <p:strVal val="visible"/>
                                      </p:to>
                                    </p:set>
                                    <p:anim calcmode="lin" valueType="num">
                                      <p:cBhvr>
                                        <p:cTn id="63" dur="750" fill="hold"/>
                                        <p:tgtEl>
                                          <p:spTgt spid="78"/>
                                        </p:tgtEl>
                                        <p:attrNameLst>
                                          <p:attrName>ppt_w</p:attrName>
                                        </p:attrNameLst>
                                      </p:cBhvr>
                                      <p:tavLst>
                                        <p:tav tm="0">
                                          <p:val>
                                            <p:fltVal val="0"/>
                                          </p:val>
                                        </p:tav>
                                        <p:tav tm="100000">
                                          <p:val>
                                            <p:strVal val="#ppt_w"/>
                                          </p:val>
                                        </p:tav>
                                      </p:tavLst>
                                    </p:anim>
                                    <p:anim calcmode="lin" valueType="num">
                                      <p:cBhvr>
                                        <p:cTn id="64" dur="750" fill="hold"/>
                                        <p:tgtEl>
                                          <p:spTgt spid="78"/>
                                        </p:tgtEl>
                                        <p:attrNameLst>
                                          <p:attrName>ppt_h</p:attrName>
                                        </p:attrNameLst>
                                      </p:cBhvr>
                                      <p:tavLst>
                                        <p:tav tm="0">
                                          <p:val>
                                            <p:fltVal val="0"/>
                                          </p:val>
                                        </p:tav>
                                        <p:tav tm="100000">
                                          <p:val>
                                            <p:strVal val="#ppt_h"/>
                                          </p:val>
                                        </p:tav>
                                      </p:tavLst>
                                    </p:anim>
                                    <p:animEffect transition="in" filter="fade">
                                      <p:cBhvr>
                                        <p:cTn id="65" dur="750"/>
                                        <p:tgtEl>
                                          <p:spTgt spid="78"/>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82"/>
                                        </p:tgtEl>
                                        <p:attrNameLst>
                                          <p:attrName>style.visibility</p:attrName>
                                        </p:attrNameLst>
                                      </p:cBhvr>
                                      <p:to>
                                        <p:strVal val="visible"/>
                                      </p:to>
                                    </p:set>
                                    <p:anim calcmode="lin" valueType="num">
                                      <p:cBhvr>
                                        <p:cTn id="68" dur="750" fill="hold"/>
                                        <p:tgtEl>
                                          <p:spTgt spid="82"/>
                                        </p:tgtEl>
                                        <p:attrNameLst>
                                          <p:attrName>ppt_w</p:attrName>
                                        </p:attrNameLst>
                                      </p:cBhvr>
                                      <p:tavLst>
                                        <p:tav tm="0">
                                          <p:val>
                                            <p:fltVal val="0"/>
                                          </p:val>
                                        </p:tav>
                                        <p:tav tm="100000">
                                          <p:val>
                                            <p:strVal val="#ppt_w"/>
                                          </p:val>
                                        </p:tav>
                                      </p:tavLst>
                                    </p:anim>
                                    <p:anim calcmode="lin" valueType="num">
                                      <p:cBhvr>
                                        <p:cTn id="69" dur="750" fill="hold"/>
                                        <p:tgtEl>
                                          <p:spTgt spid="82"/>
                                        </p:tgtEl>
                                        <p:attrNameLst>
                                          <p:attrName>ppt_h</p:attrName>
                                        </p:attrNameLst>
                                      </p:cBhvr>
                                      <p:tavLst>
                                        <p:tav tm="0">
                                          <p:val>
                                            <p:fltVal val="0"/>
                                          </p:val>
                                        </p:tav>
                                        <p:tav tm="100000">
                                          <p:val>
                                            <p:strVal val="#ppt_h"/>
                                          </p:val>
                                        </p:tav>
                                      </p:tavLst>
                                    </p:anim>
                                    <p:animEffect transition="in" filter="fade">
                                      <p:cBhvr>
                                        <p:cTn id="70" dur="750"/>
                                        <p:tgtEl>
                                          <p:spTgt spid="82"/>
                                        </p:tgtEl>
                                      </p:cBhvr>
                                    </p:animEffect>
                                  </p:childTnLst>
                                </p:cTn>
                              </p:par>
                              <p:par>
                                <p:cTn id="71" presetID="22" presetClass="entr" presetSubtype="2" fill="hold" nodeType="withEffect">
                                  <p:stCondLst>
                                    <p:cond delay="2000"/>
                                  </p:stCondLst>
                                  <p:childTnLst>
                                    <p:set>
                                      <p:cBhvr>
                                        <p:cTn id="72" dur="1" fill="hold">
                                          <p:stCondLst>
                                            <p:cond delay="0"/>
                                          </p:stCondLst>
                                        </p:cTn>
                                        <p:tgtEl>
                                          <p:spTgt spid="40"/>
                                        </p:tgtEl>
                                        <p:attrNameLst>
                                          <p:attrName>style.visibility</p:attrName>
                                        </p:attrNameLst>
                                      </p:cBhvr>
                                      <p:to>
                                        <p:strVal val="visible"/>
                                      </p:to>
                                    </p:set>
                                    <p:animEffect transition="in" filter="wipe(right)">
                                      <p:cBhvr>
                                        <p:cTn id="73" dur="500"/>
                                        <p:tgtEl>
                                          <p:spTgt spid="40"/>
                                        </p:tgtEl>
                                      </p:cBhvr>
                                    </p:animEffect>
                                  </p:childTnLst>
                                </p:cTn>
                              </p:par>
                              <p:par>
                                <p:cTn id="74" presetID="22" presetClass="entr" presetSubtype="8" fill="hold" nodeType="withEffect">
                                  <p:stCondLst>
                                    <p:cond delay="2000"/>
                                  </p:st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par>
                                <p:cTn id="77" presetID="22" presetClass="entr" presetSubtype="2" fill="hold" nodeType="withEffect">
                                  <p:stCondLst>
                                    <p:cond delay="2000"/>
                                  </p:stCondLst>
                                  <p:childTnLst>
                                    <p:set>
                                      <p:cBhvr>
                                        <p:cTn id="78" dur="1" fill="hold">
                                          <p:stCondLst>
                                            <p:cond delay="0"/>
                                          </p:stCondLst>
                                        </p:cTn>
                                        <p:tgtEl>
                                          <p:spTgt spid="65"/>
                                        </p:tgtEl>
                                        <p:attrNameLst>
                                          <p:attrName>style.visibility</p:attrName>
                                        </p:attrNameLst>
                                      </p:cBhvr>
                                      <p:to>
                                        <p:strVal val="visible"/>
                                      </p:to>
                                    </p:set>
                                    <p:animEffect transition="in" filter="wipe(right)">
                                      <p:cBhvr>
                                        <p:cTn id="79" dur="500"/>
                                        <p:tgtEl>
                                          <p:spTgt spid="65"/>
                                        </p:tgtEl>
                                      </p:cBhvr>
                                    </p:animEffect>
                                  </p:childTnLst>
                                </p:cTn>
                              </p:par>
                            </p:childTnLst>
                          </p:cTn>
                        </p:par>
                        <p:par>
                          <p:cTn id="80" fill="hold">
                            <p:stCondLst>
                              <p:cond delay="32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500"/>
                                        <p:tgtEl>
                                          <p:spTgt spid="52"/>
                                        </p:tgtEl>
                                      </p:cBhvr>
                                    </p:animEffect>
                                    <p:anim calcmode="lin" valueType="num">
                                      <p:cBhvr>
                                        <p:cTn id="84" dur="500" fill="hold"/>
                                        <p:tgtEl>
                                          <p:spTgt spid="52"/>
                                        </p:tgtEl>
                                        <p:attrNameLst>
                                          <p:attrName>ppt_x</p:attrName>
                                        </p:attrNameLst>
                                      </p:cBhvr>
                                      <p:tavLst>
                                        <p:tav tm="0">
                                          <p:val>
                                            <p:strVal val="#ppt_x"/>
                                          </p:val>
                                        </p:tav>
                                        <p:tav tm="100000">
                                          <p:val>
                                            <p:strVal val="#ppt_x"/>
                                          </p:val>
                                        </p:tav>
                                      </p:tavLst>
                                    </p:anim>
                                    <p:anim calcmode="lin" valueType="num">
                                      <p:cBhvr>
                                        <p:cTn id="85" dur="500" fill="hold"/>
                                        <p:tgtEl>
                                          <p:spTgt spid="52"/>
                                        </p:tgtEl>
                                        <p:attrNameLst>
                                          <p:attrName>ppt_y</p:attrName>
                                        </p:attrNameLst>
                                      </p:cBhvr>
                                      <p:tavLst>
                                        <p:tav tm="0">
                                          <p:val>
                                            <p:strVal val="#ppt_y-.1"/>
                                          </p:val>
                                        </p:tav>
                                        <p:tav tm="100000">
                                          <p:val>
                                            <p:strVal val="#ppt_y"/>
                                          </p:val>
                                        </p:tav>
                                      </p:tavLst>
                                    </p:anim>
                                  </p:childTnLst>
                                </p:cTn>
                              </p:par>
                              <p:par>
                                <p:cTn id="86" presetID="22" presetClass="entr" presetSubtype="8"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47" presetClass="entr" presetSubtype="0"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anim calcmode="lin" valueType="num">
                                      <p:cBhvr>
                                        <p:cTn id="92" dur="500" fill="hold"/>
                                        <p:tgtEl>
                                          <p:spTgt spid="85"/>
                                        </p:tgtEl>
                                        <p:attrNameLst>
                                          <p:attrName>ppt_x</p:attrName>
                                        </p:attrNameLst>
                                      </p:cBhvr>
                                      <p:tavLst>
                                        <p:tav tm="0">
                                          <p:val>
                                            <p:strVal val="#ppt_x"/>
                                          </p:val>
                                        </p:tav>
                                        <p:tav tm="100000">
                                          <p:val>
                                            <p:strVal val="#ppt_x"/>
                                          </p:val>
                                        </p:tav>
                                      </p:tavLst>
                                    </p:anim>
                                    <p:anim calcmode="lin" valueType="num">
                                      <p:cBhvr>
                                        <p:cTn id="93" dur="500" fill="hold"/>
                                        <p:tgtEl>
                                          <p:spTgt spid="85"/>
                                        </p:tgtEl>
                                        <p:attrNameLst>
                                          <p:attrName>ppt_y</p:attrName>
                                        </p:attrNameLst>
                                      </p:cBhvr>
                                      <p:tavLst>
                                        <p:tav tm="0">
                                          <p:val>
                                            <p:strVal val="#ppt_y-.1"/>
                                          </p:val>
                                        </p:tav>
                                        <p:tav tm="100000">
                                          <p:val>
                                            <p:strVal val="#ppt_y"/>
                                          </p:val>
                                        </p:tav>
                                      </p:tavLst>
                                    </p:anim>
                                  </p:childTnLst>
                                </p:cTn>
                              </p:par>
                              <p:par>
                                <p:cTn id="94" presetID="22" presetClass="entr" presetSubtype="8" fill="hold" grpId="0" nodeType="with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wipe(left)">
                                      <p:cBhvr>
                                        <p:cTn id="96" dur="500"/>
                                        <p:tgtEl>
                                          <p:spTgt spid="86"/>
                                        </p:tgtEl>
                                      </p:cBhvr>
                                    </p:animEffect>
                                  </p:childTnLst>
                                </p:cTn>
                              </p:par>
                              <p:par>
                                <p:cTn id="97" presetID="47" presetClass="entr" presetSubtype="0"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anim calcmode="lin" valueType="num">
                                      <p:cBhvr>
                                        <p:cTn id="100" dur="500" fill="hold"/>
                                        <p:tgtEl>
                                          <p:spTgt spid="87"/>
                                        </p:tgtEl>
                                        <p:attrNameLst>
                                          <p:attrName>ppt_x</p:attrName>
                                        </p:attrNameLst>
                                      </p:cBhvr>
                                      <p:tavLst>
                                        <p:tav tm="0">
                                          <p:val>
                                            <p:strVal val="#ppt_x"/>
                                          </p:val>
                                        </p:tav>
                                        <p:tav tm="100000">
                                          <p:val>
                                            <p:strVal val="#ppt_x"/>
                                          </p:val>
                                        </p:tav>
                                      </p:tavLst>
                                    </p:anim>
                                    <p:anim calcmode="lin" valueType="num">
                                      <p:cBhvr>
                                        <p:cTn id="101" dur="500" fill="hold"/>
                                        <p:tgtEl>
                                          <p:spTgt spid="87"/>
                                        </p:tgtEl>
                                        <p:attrNameLst>
                                          <p:attrName>ppt_y</p:attrName>
                                        </p:attrNameLst>
                                      </p:cBhvr>
                                      <p:tavLst>
                                        <p:tav tm="0">
                                          <p:val>
                                            <p:strVal val="#ppt_y-.1"/>
                                          </p:val>
                                        </p:tav>
                                        <p:tav tm="100000">
                                          <p:val>
                                            <p:strVal val="#ppt_y"/>
                                          </p:val>
                                        </p:tav>
                                      </p:tavLst>
                                    </p:anim>
                                  </p:childTnLst>
                                </p:cTn>
                              </p:par>
                              <p:par>
                                <p:cTn id="102" presetID="22" presetClass="entr" presetSubtype="8" fill="hold" grpId="0" nodeType="with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wipe(left)">
                                      <p:cBhvr>
                                        <p:cTn id="10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52" grpId="0"/>
      <p:bldP spid="53" grpId="0" animBg="1"/>
      <p:bldP spid="53" grpId="1" animBg="1"/>
      <p:bldP spid="53" grpId="2" animBg="1"/>
      <p:bldP spid="47" grpId="0" animBg="1"/>
      <p:bldP spid="47" grpId="1" animBg="1"/>
      <p:bldP spid="47" grpId="2" animBg="1"/>
      <p:bldP spid="48" grpId="0" animBg="1"/>
      <p:bldP spid="24" grpId="0" animBg="1"/>
      <p:bldP spid="49" grpId="0" animBg="1"/>
      <p:bldP spid="50" grpId="0" animBg="1"/>
      <p:bldP spid="55" grpId="0" animBg="1"/>
      <p:bldP spid="58" grpId="0" animBg="1"/>
      <p:bldP spid="82" grpId="0" animBg="1"/>
      <p:bldP spid="84" grpId="0"/>
      <p:bldP spid="85" grpId="0"/>
      <p:bldP spid="86" grpId="0"/>
      <p:bldP spid="87" grpId="0"/>
      <p:bldP spid="88" grpId="0"/>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579390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a:off x="309648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2" name="椭圆 21"/>
          <p:cNvSpPr/>
          <p:nvPr/>
        </p:nvSpPr>
        <p:spPr>
          <a:xfrm>
            <a:off x="309648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椭圆 18"/>
          <p:cNvSpPr/>
          <p:nvPr/>
        </p:nvSpPr>
        <p:spPr>
          <a:xfrm>
            <a:off x="579390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a:off x="3712717" y="1857358"/>
            <a:ext cx="2028908" cy="202890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381000" dist="457200" dir="2700000" sx="98000" sy="98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3909957" y="2054598"/>
            <a:ext cx="1634426" cy="1634426"/>
          </a:xfrm>
          <a:prstGeom prst="ellipse">
            <a:avLst/>
          </a:prstGeom>
          <a:blipFill>
            <a:blip r:embed="rId3" cstate="screen">
              <a:extLst>
                <a:ext uri="{28A0092B-C50C-407E-A947-70E740481C1C}">
                  <a14:useLocalDpi xmlns:a14="http://schemas.microsoft.com/office/drawing/2010/main"/>
                </a:ext>
              </a:extLst>
            </a:blip>
            <a:stretch>
              <a:fillRect/>
            </a:stretch>
          </a:blip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6485413" y="1405574"/>
            <a:ext cx="1588030" cy="722594"/>
            <a:chOff x="6547442" y="1354774"/>
            <a:chExt cx="1588030" cy="722594"/>
          </a:xfrm>
        </p:grpSpPr>
        <p:sp>
          <p:nvSpPr>
            <p:cNvPr id="26" name="TextBox 25"/>
            <p:cNvSpPr txBox="1"/>
            <p:nvPr/>
          </p:nvSpPr>
          <p:spPr>
            <a:xfrm>
              <a:off x="6614341" y="135477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7" name="矩形 26"/>
            <p:cNvSpPr/>
            <p:nvPr/>
          </p:nvSpPr>
          <p:spPr>
            <a:xfrm>
              <a:off x="6547442" y="1564920"/>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6485413" y="3507352"/>
            <a:ext cx="1588030" cy="722594"/>
            <a:chOff x="6547442" y="3456552"/>
            <a:chExt cx="1588030" cy="722594"/>
          </a:xfrm>
        </p:grpSpPr>
        <p:sp>
          <p:nvSpPr>
            <p:cNvPr id="28" name="TextBox 27"/>
            <p:cNvSpPr txBox="1"/>
            <p:nvPr/>
          </p:nvSpPr>
          <p:spPr>
            <a:xfrm>
              <a:off x="6614341" y="34565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9" name="矩形 28"/>
            <p:cNvSpPr/>
            <p:nvPr/>
          </p:nvSpPr>
          <p:spPr>
            <a:xfrm>
              <a:off x="6547442" y="3666698"/>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5" name="组合 4"/>
          <p:cNvGrpSpPr/>
          <p:nvPr/>
        </p:nvGrpSpPr>
        <p:grpSpPr>
          <a:xfrm>
            <a:off x="1226199" y="1405574"/>
            <a:ext cx="1687607" cy="722594"/>
            <a:chOff x="968188" y="1354774"/>
            <a:chExt cx="1687607" cy="722594"/>
          </a:xfrm>
        </p:grpSpPr>
        <p:sp>
          <p:nvSpPr>
            <p:cNvPr id="30" name="TextBox 29"/>
            <p:cNvSpPr txBox="1"/>
            <p:nvPr/>
          </p:nvSpPr>
          <p:spPr>
            <a:xfrm>
              <a:off x="1861780" y="1354774"/>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1" name="矩形 30"/>
            <p:cNvSpPr/>
            <p:nvPr/>
          </p:nvSpPr>
          <p:spPr>
            <a:xfrm>
              <a:off x="968188" y="1564920"/>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6" name="组合 5"/>
          <p:cNvGrpSpPr/>
          <p:nvPr/>
        </p:nvGrpSpPr>
        <p:grpSpPr>
          <a:xfrm>
            <a:off x="1226199" y="3507352"/>
            <a:ext cx="1687607" cy="722594"/>
            <a:chOff x="968188" y="3456552"/>
            <a:chExt cx="1687607" cy="722594"/>
          </a:xfrm>
        </p:grpSpPr>
        <p:sp>
          <p:nvSpPr>
            <p:cNvPr id="32" name="TextBox 31"/>
            <p:cNvSpPr txBox="1"/>
            <p:nvPr/>
          </p:nvSpPr>
          <p:spPr>
            <a:xfrm>
              <a:off x="1861780" y="3456552"/>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3" name="矩形 32"/>
            <p:cNvSpPr/>
            <p:nvPr/>
          </p:nvSpPr>
          <p:spPr>
            <a:xfrm>
              <a:off x="968188" y="3666698"/>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5" name="组合 34"/>
          <p:cNvGrpSpPr/>
          <p:nvPr/>
        </p:nvGrpSpPr>
        <p:grpSpPr>
          <a:xfrm>
            <a:off x="3294586" y="3789407"/>
            <a:ext cx="196927" cy="145512"/>
            <a:chOff x="7608888" y="1870076"/>
            <a:chExt cx="322263" cy="238125"/>
          </a:xfrm>
          <a:solidFill>
            <a:schemeClr val="accent2"/>
          </a:solidFill>
        </p:grpSpPr>
        <p:sp>
          <p:nvSpPr>
            <p:cNvPr id="3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KSO_Shape"/>
          <p:cNvSpPr>
            <a:spLocks/>
          </p:cNvSpPr>
          <p:nvPr/>
        </p:nvSpPr>
        <p:spPr bwMode="auto">
          <a:xfrm>
            <a:off x="3261809" y="1688517"/>
            <a:ext cx="263450" cy="1457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43" name="组合 42"/>
          <p:cNvGrpSpPr/>
          <p:nvPr/>
        </p:nvGrpSpPr>
        <p:grpSpPr>
          <a:xfrm rot="19677650">
            <a:off x="5967603" y="3733084"/>
            <a:ext cx="245735" cy="228653"/>
            <a:chOff x="1573213" y="3286126"/>
            <a:chExt cx="296862" cy="276225"/>
          </a:xfrm>
          <a:solidFill>
            <a:schemeClr val="accent2"/>
          </a:solidFill>
        </p:grpSpPr>
        <p:sp>
          <p:nvSpPr>
            <p:cNvPr id="45"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6022137" y="1638036"/>
            <a:ext cx="136665" cy="233908"/>
            <a:chOff x="10396538" y="461964"/>
            <a:chExt cx="165100" cy="282575"/>
          </a:xfrm>
          <a:solidFill>
            <a:schemeClr val="accent2"/>
          </a:solidFill>
        </p:grpSpPr>
        <p:sp>
          <p:nvSpPr>
            <p:cNvPr id="51"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930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42" presetClass="path" presetSubtype="0" decel="30000" fill="hold" grpId="1" nodeType="withEffect">
                                  <p:stCondLst>
                                    <p:cond delay="0"/>
                                  </p:stCondLst>
                                  <p:childTnLst>
                                    <p:animMotion origin="layout" path="M 0 -0.03981 L 0 0.14815 " pathEditMode="relative" rAng="0" ptsTypes="AA">
                                      <p:cBhvr>
                                        <p:cTn id="15" dur="750" spd="-100000" fill="hold"/>
                                        <p:tgtEl>
                                          <p:spTgt spid="25"/>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0 -0.03981 L 0 -1.48148E-6 " pathEditMode="relative" rAng="0" ptsTypes="AA">
                                      <p:cBhvr>
                                        <p:cTn id="17" dur="750" fill="hold"/>
                                        <p:tgtEl>
                                          <p:spTgt spid="25"/>
                                        </p:tgtEl>
                                        <p:attrNameLst>
                                          <p:attrName>ppt_x</p:attrName>
                                          <p:attrName>ppt_y</p:attrName>
                                        </p:attrNameLst>
                                      </p:cBhvr>
                                      <p:rCtr x="0" y="1991"/>
                                    </p:animMotion>
                                  </p:childTnLst>
                                </p:cTn>
                              </p:par>
                              <p:par>
                                <p:cTn id="18" presetID="10" presetClass="entr" presetSubtype="0" fill="hold" grpId="0" nodeType="withEffect">
                                  <p:stCondLst>
                                    <p:cond delay="75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22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64" presetClass="path" presetSubtype="0" accel="50000" decel="50000" fill="hold" grpId="1" nodeType="withEffect">
                                  <p:stCondLst>
                                    <p:cond delay="0"/>
                                  </p:stCondLst>
                                  <p:childTnLst>
                                    <p:animMotion origin="layout" path="M 8.33333E-7 3.82716E-6 L -0.15399 0.20956 " pathEditMode="relative" rAng="0" ptsTypes="AA">
                                      <p:cBhvr>
                                        <p:cTn id="35" dur="1000" spd="-100000" fill="hold"/>
                                        <p:tgtEl>
                                          <p:spTgt spid="19"/>
                                        </p:tgtEl>
                                        <p:attrNameLst>
                                          <p:attrName>ppt_x</p:attrName>
                                          <p:attrName>ppt_y</p:attrName>
                                        </p:attrNameLst>
                                      </p:cBhvr>
                                      <p:rCtr x="-7708" y="10463"/>
                                    </p:animMotion>
                                  </p:childTnLst>
                                </p:cTn>
                              </p:par>
                              <p:par>
                                <p:cTn id="36" presetID="64" presetClass="path" presetSubtype="0" accel="50000" decel="50000" fill="hold" grpId="1" nodeType="withEffect">
                                  <p:stCondLst>
                                    <p:cond delay="0"/>
                                  </p:stCondLst>
                                  <p:childTnLst>
                                    <p:animMotion origin="layout" path="M 1.38889E-6 2.46914E-7 L 0.16614 0.21451 " pathEditMode="relative" rAng="0" ptsTypes="AA">
                                      <p:cBhvr>
                                        <p:cTn id="37" dur="1000" spd="-100000" fill="hold"/>
                                        <p:tgtEl>
                                          <p:spTgt spid="21"/>
                                        </p:tgtEl>
                                        <p:attrNameLst>
                                          <p:attrName>ppt_x</p:attrName>
                                          <p:attrName>ppt_y</p:attrName>
                                        </p:attrNameLst>
                                      </p:cBhvr>
                                      <p:rCtr x="8299" y="10710"/>
                                    </p:animMotion>
                                  </p:childTnLst>
                                </p:cTn>
                              </p:par>
                              <p:par>
                                <p:cTn id="38" presetID="64" presetClass="path" presetSubtype="0" accel="50000" decel="50000" fill="hold" grpId="1" nodeType="withEffect">
                                  <p:stCondLst>
                                    <p:cond delay="0"/>
                                  </p:stCondLst>
                                  <p:childTnLst>
                                    <p:animMotion origin="layout" path="M 5.55112E-17 4.19753E-6 L 0.16667 -0.20525 " pathEditMode="relative" rAng="0" ptsTypes="AA">
                                      <p:cBhvr>
                                        <p:cTn id="39" dur="1000" spd="-100000" fill="hold"/>
                                        <p:tgtEl>
                                          <p:spTgt spid="22"/>
                                        </p:tgtEl>
                                        <p:attrNameLst>
                                          <p:attrName>ppt_x</p:attrName>
                                          <p:attrName>ppt_y</p:attrName>
                                        </p:attrNameLst>
                                      </p:cBhvr>
                                      <p:rCtr x="8333" y="-10278"/>
                                    </p:animMotion>
                                  </p:childTnLst>
                                </p:cTn>
                              </p:par>
                              <p:par>
                                <p:cTn id="40" presetID="64" presetClass="path" presetSubtype="0" accel="50000" decel="50000" fill="hold" grpId="1" nodeType="withEffect">
                                  <p:stCondLst>
                                    <p:cond delay="0"/>
                                  </p:stCondLst>
                                  <p:childTnLst>
                                    <p:animMotion origin="layout" path="M -1.11111E-6 9.87654E-7 L -0.15069 -0.20864 " pathEditMode="relative" rAng="0" ptsTypes="AA">
                                      <p:cBhvr>
                                        <p:cTn id="41" dur="1000" spd="-100000" fill="hold"/>
                                        <p:tgtEl>
                                          <p:spTgt spid="20"/>
                                        </p:tgtEl>
                                        <p:attrNameLst>
                                          <p:attrName>ppt_x</p:attrName>
                                          <p:attrName>ppt_y</p:attrName>
                                        </p:attrNameLst>
                                      </p:cBhvr>
                                      <p:rCtr x="-7535" y="-10432"/>
                                    </p:animMotion>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childTnLst>
                          </p:cTn>
                        </p:par>
                        <p:par>
                          <p:cTn id="54" fill="hold">
                            <p:stCondLst>
                              <p:cond delay="3200"/>
                            </p:stCondLst>
                            <p:childTnLst>
                              <p:par>
                                <p:cTn id="55" presetID="1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p:tgtEl>
                                          <p:spTgt spid="5"/>
                                        </p:tgtEl>
                                        <p:attrNameLst>
                                          <p:attrName>ppt_x</p:attrName>
                                        </p:attrNameLst>
                                      </p:cBhvr>
                                      <p:tavLst>
                                        <p:tav tm="0">
                                          <p:val>
                                            <p:strVal val="#ppt_x-#ppt_w*1.125000"/>
                                          </p:val>
                                        </p:tav>
                                        <p:tav tm="100000">
                                          <p:val>
                                            <p:strVal val="#ppt_x"/>
                                          </p:val>
                                        </p:tav>
                                      </p:tavLst>
                                    </p:anim>
                                    <p:animEffect transition="in" filter="wipe(right)">
                                      <p:cBhvr>
                                        <p:cTn id="58" dur="500"/>
                                        <p:tgtEl>
                                          <p:spTgt spid="5"/>
                                        </p:tgtEl>
                                      </p:cBhvr>
                                    </p:animEffect>
                                  </p:childTnLst>
                                </p:cTn>
                              </p:par>
                              <p:par>
                                <p:cTn id="59" presetID="12" presetClass="entr" presetSubtype="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p:tgtEl>
                                          <p:spTgt spid="3"/>
                                        </p:tgtEl>
                                        <p:attrNameLst>
                                          <p:attrName>ppt_x</p:attrName>
                                        </p:attrNameLst>
                                      </p:cBhvr>
                                      <p:tavLst>
                                        <p:tav tm="0">
                                          <p:val>
                                            <p:strVal val="#ppt_x+#ppt_w*1.125000"/>
                                          </p:val>
                                        </p:tav>
                                        <p:tav tm="100000">
                                          <p:val>
                                            <p:strVal val="#ppt_x"/>
                                          </p:val>
                                        </p:tav>
                                      </p:tavLst>
                                    </p:anim>
                                    <p:animEffect transition="in" filter="wipe(left)">
                                      <p:cBhvr>
                                        <p:cTn id="62" dur="500"/>
                                        <p:tgtEl>
                                          <p:spTgt spid="3"/>
                                        </p:tgtEl>
                                      </p:cBhvr>
                                    </p:animEffect>
                                  </p:childTnLst>
                                </p:cTn>
                              </p:par>
                              <p:par>
                                <p:cTn id="63" presetID="12" presetClass="entr" presetSubtype="8"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p:tgtEl>
                                          <p:spTgt spid="6"/>
                                        </p:tgtEl>
                                        <p:attrNameLst>
                                          <p:attrName>ppt_x</p:attrName>
                                        </p:attrNameLst>
                                      </p:cBhvr>
                                      <p:tavLst>
                                        <p:tav tm="0">
                                          <p:val>
                                            <p:strVal val="#ppt_x-#ppt_w*1.125000"/>
                                          </p:val>
                                        </p:tav>
                                        <p:tav tm="100000">
                                          <p:val>
                                            <p:strVal val="#ppt_x"/>
                                          </p:val>
                                        </p:tav>
                                      </p:tavLst>
                                    </p:anim>
                                    <p:animEffect transition="in" filter="wipe(right)">
                                      <p:cBhvr>
                                        <p:cTn id="66" dur="500"/>
                                        <p:tgtEl>
                                          <p:spTgt spid="6"/>
                                        </p:tgtEl>
                                      </p:cBhvr>
                                    </p:animEffect>
                                  </p:childTnLst>
                                </p:cTn>
                              </p:par>
                              <p:par>
                                <p:cTn id="67" presetID="1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p:tgtEl>
                                          <p:spTgt spid="4"/>
                                        </p:tgtEl>
                                        <p:attrNameLst>
                                          <p:attrName>ppt_x</p:attrName>
                                        </p:attrNameLst>
                                      </p:cBhvr>
                                      <p:tavLst>
                                        <p:tav tm="0">
                                          <p:val>
                                            <p:strVal val="#ppt_x+#ppt_w*1.125000"/>
                                          </p:val>
                                        </p:tav>
                                        <p:tav tm="100000">
                                          <p:val>
                                            <p:strVal val="#ppt_x"/>
                                          </p:val>
                                        </p:tav>
                                      </p:tavLst>
                                    </p:anim>
                                    <p:animEffect transition="in" filter="wipe(left)">
                                      <p:cBhvr>
                                        <p:cTn id="7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19" grpId="0" animBg="1"/>
      <p:bldP spid="19" grpId="1" animBg="1"/>
      <p:bldP spid="25" grpId="0" animBg="1"/>
      <p:bldP spid="25" grpId="1" animBg="1"/>
      <p:bldP spid="25" grpId="2" animBg="1"/>
      <p:bldP spid="18" grpId="0" animBg="1"/>
      <p:bldP spid="40"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5"/>
          <p:cNvSpPr>
            <a:spLocks/>
          </p:cNvSpPr>
          <p:nvPr/>
        </p:nvSpPr>
        <p:spPr bwMode="auto">
          <a:xfrm>
            <a:off x="1955872" y="1553938"/>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2000"/>
                  <a:lumOff val="18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Freeform 5"/>
          <p:cNvSpPr>
            <a:spLocks/>
          </p:cNvSpPr>
          <p:nvPr/>
        </p:nvSpPr>
        <p:spPr bwMode="auto">
          <a:xfrm>
            <a:off x="1113079" y="2920130"/>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0000"/>
                  <a:lumOff val="20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任意多边形 48"/>
          <p:cNvSpPr/>
          <p:nvPr/>
        </p:nvSpPr>
        <p:spPr>
          <a:xfrm>
            <a:off x="1958385" y="2868077"/>
            <a:ext cx="1425073" cy="1219535"/>
          </a:xfrm>
          <a:custGeom>
            <a:avLst/>
            <a:gdLst>
              <a:gd name="connsiteX0" fmla="*/ 0 w 1766874"/>
              <a:gd name="connsiteY0" fmla="*/ 1766874 h 1766874"/>
              <a:gd name="connsiteX1" fmla="*/ 883437 w 1766874"/>
              <a:gd name="connsiteY1" fmla="*/ 0 h 1766874"/>
              <a:gd name="connsiteX2" fmla="*/ 1766874 w 1766874"/>
              <a:gd name="connsiteY2" fmla="*/ 1766874 h 1766874"/>
              <a:gd name="connsiteX3" fmla="*/ 0 w 1766874"/>
              <a:gd name="connsiteY3" fmla="*/ 1766874 h 1766874"/>
            </a:gdLst>
            <a:ahLst/>
            <a:cxnLst>
              <a:cxn ang="0">
                <a:pos x="connsiteX0" y="connsiteY0"/>
              </a:cxn>
              <a:cxn ang="0">
                <a:pos x="connsiteX1" y="connsiteY1"/>
              </a:cxn>
              <a:cxn ang="0">
                <a:pos x="connsiteX2" y="connsiteY2"/>
              </a:cxn>
              <a:cxn ang="0">
                <a:pos x="connsiteX3" y="connsiteY3"/>
              </a:cxn>
            </a:cxnLst>
            <a:rect l="l" t="t" r="r" b="b"/>
            <a:pathLst>
              <a:path w="1766874" h="1766874">
                <a:moveTo>
                  <a:pt x="1766874" y="0"/>
                </a:moveTo>
                <a:lnTo>
                  <a:pt x="883437" y="1766874"/>
                </a:lnTo>
                <a:lnTo>
                  <a:pt x="0" y="0"/>
                </a:lnTo>
                <a:lnTo>
                  <a:pt x="1766874" y="0"/>
                </a:lnTo>
                <a:close/>
              </a:path>
            </a:pathLst>
          </a:cu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Freeform 27"/>
          <p:cNvSpPr>
            <a:spLocks/>
          </p:cNvSpPr>
          <p:nvPr/>
        </p:nvSpPr>
        <p:spPr bwMode="auto">
          <a:xfrm>
            <a:off x="2473666" y="2112408"/>
            <a:ext cx="394511" cy="260701"/>
          </a:xfrm>
          <a:custGeom>
            <a:avLst/>
            <a:gdLst>
              <a:gd name="T0" fmla="*/ 60 w 72"/>
              <a:gd name="T1" fmla="*/ 20 h 48"/>
              <a:gd name="T2" fmla="*/ 60 w 72"/>
              <a:gd name="T3" fmla="*/ 18 h 48"/>
              <a:gd name="T4" fmla="*/ 42 w 72"/>
              <a:gd name="T5" fmla="*/ 0 h 48"/>
              <a:gd name="T6" fmla="*/ 26 w 72"/>
              <a:gd name="T7" fmla="*/ 9 h 48"/>
              <a:gd name="T8" fmla="*/ 22 w 72"/>
              <a:gd name="T9" fmla="*/ 8 h 48"/>
              <a:gd name="T10" fmla="*/ 12 w 72"/>
              <a:gd name="T11" fmla="*/ 18 h 48"/>
              <a:gd name="T12" fmla="*/ 12 w 72"/>
              <a:gd name="T13" fmla="*/ 20 h 48"/>
              <a:gd name="T14" fmla="*/ 0 w 72"/>
              <a:gd name="T15" fmla="*/ 34 h 48"/>
              <a:gd name="T16" fmla="*/ 14 w 72"/>
              <a:gd name="T17" fmla="*/ 48 h 48"/>
              <a:gd name="T18" fmla="*/ 46 w 72"/>
              <a:gd name="T19" fmla="*/ 48 h 48"/>
              <a:gd name="T20" fmla="*/ 58 w 72"/>
              <a:gd name="T21" fmla="*/ 48 h 48"/>
              <a:gd name="T22" fmla="*/ 72 w 72"/>
              <a:gd name="T23" fmla="*/ 34 h 48"/>
              <a:gd name="T24" fmla="*/ 60 w 72"/>
              <a:gd name="T25"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48">
                <a:moveTo>
                  <a:pt x="60" y="20"/>
                </a:moveTo>
                <a:cubicBezTo>
                  <a:pt x="60" y="19"/>
                  <a:pt x="60" y="19"/>
                  <a:pt x="60" y="18"/>
                </a:cubicBezTo>
                <a:cubicBezTo>
                  <a:pt x="60" y="8"/>
                  <a:pt x="52" y="0"/>
                  <a:pt x="42" y="0"/>
                </a:cubicBezTo>
                <a:cubicBezTo>
                  <a:pt x="35" y="0"/>
                  <a:pt x="30" y="4"/>
                  <a:pt x="26" y="9"/>
                </a:cubicBezTo>
                <a:cubicBezTo>
                  <a:pt x="25" y="8"/>
                  <a:pt x="24" y="8"/>
                  <a:pt x="22" y="8"/>
                </a:cubicBezTo>
                <a:cubicBezTo>
                  <a:pt x="16" y="8"/>
                  <a:pt x="12" y="12"/>
                  <a:pt x="12" y="18"/>
                </a:cubicBezTo>
                <a:cubicBezTo>
                  <a:pt x="12" y="19"/>
                  <a:pt x="12" y="19"/>
                  <a:pt x="12" y="20"/>
                </a:cubicBezTo>
                <a:cubicBezTo>
                  <a:pt x="5" y="21"/>
                  <a:pt x="0" y="27"/>
                  <a:pt x="0" y="34"/>
                </a:cubicBezTo>
                <a:cubicBezTo>
                  <a:pt x="0" y="42"/>
                  <a:pt x="6" y="48"/>
                  <a:pt x="14" y="48"/>
                </a:cubicBezTo>
                <a:cubicBezTo>
                  <a:pt x="46" y="48"/>
                  <a:pt x="46" y="48"/>
                  <a:pt x="46" y="48"/>
                </a:cubicBezTo>
                <a:cubicBezTo>
                  <a:pt x="58" y="48"/>
                  <a:pt x="58" y="48"/>
                  <a:pt x="58" y="48"/>
                </a:cubicBezTo>
                <a:cubicBezTo>
                  <a:pt x="66" y="48"/>
                  <a:pt x="72" y="42"/>
                  <a:pt x="72" y="34"/>
                </a:cubicBezTo>
                <a:cubicBezTo>
                  <a:pt x="72" y="27"/>
                  <a:pt x="67" y="21"/>
                  <a:pt x="60"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4000">
              <a:solidFill>
                <a:schemeClr val="tx1">
                  <a:lumMod val="75000"/>
                  <a:lumOff val="25000"/>
                </a:schemeClr>
              </a:solidFill>
            </a:endParaRPr>
          </a:p>
        </p:txBody>
      </p:sp>
      <p:sp>
        <p:nvSpPr>
          <p:cNvPr id="53" name="文本框 52"/>
          <p:cNvSpPr txBox="1"/>
          <p:nvPr/>
        </p:nvSpPr>
        <p:spPr>
          <a:xfrm>
            <a:off x="1302233" y="3479166"/>
            <a:ext cx="10387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99</a:t>
            </a:r>
            <a:endParaRPr lang="zh-CN" altLang="en-US" sz="1200" b="1" dirty="0">
              <a:solidFill>
                <a:schemeClr val="accent2"/>
              </a:solidFill>
            </a:endParaRPr>
          </a:p>
        </p:txBody>
      </p:sp>
      <p:sp>
        <p:nvSpPr>
          <p:cNvPr id="55" name="文本框 54"/>
          <p:cNvSpPr txBox="1"/>
          <p:nvPr/>
        </p:nvSpPr>
        <p:spPr>
          <a:xfrm>
            <a:off x="989049" y="3781490"/>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4" name="椭圆 43"/>
          <p:cNvSpPr/>
          <p:nvPr/>
        </p:nvSpPr>
        <p:spPr>
          <a:xfrm>
            <a:off x="4952228" y="1474635"/>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6" name="椭圆 45"/>
          <p:cNvSpPr/>
          <p:nvPr/>
        </p:nvSpPr>
        <p:spPr>
          <a:xfrm>
            <a:off x="4952228" y="3620850"/>
            <a:ext cx="636567" cy="636567"/>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77" name="Freeform 5"/>
          <p:cNvSpPr>
            <a:spLocks/>
          </p:cNvSpPr>
          <p:nvPr/>
        </p:nvSpPr>
        <p:spPr bwMode="auto">
          <a:xfrm>
            <a:off x="2797210" y="2914757"/>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4000"/>
                  <a:lumOff val="16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文本框 53"/>
          <p:cNvSpPr txBox="1"/>
          <p:nvPr/>
        </p:nvSpPr>
        <p:spPr>
          <a:xfrm>
            <a:off x="2825479" y="3473791"/>
            <a:ext cx="13704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88</a:t>
            </a:r>
            <a:endParaRPr lang="zh-CN" altLang="en-US" sz="900" b="1" dirty="0">
              <a:solidFill>
                <a:schemeClr val="accent2"/>
              </a:solidFill>
            </a:endParaRPr>
          </a:p>
        </p:txBody>
      </p:sp>
      <p:sp>
        <p:nvSpPr>
          <p:cNvPr id="56" name="文本框 55"/>
          <p:cNvSpPr txBox="1"/>
          <p:nvPr/>
        </p:nvSpPr>
        <p:spPr>
          <a:xfrm>
            <a:off x="2688750" y="3761137"/>
            <a:ext cx="1623582" cy="253916"/>
          </a:xfrm>
          <a:prstGeom prst="rect">
            <a:avLst/>
          </a:prstGeom>
          <a:noFill/>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mj-lt"/>
              </a:rPr>
              <a:t>标 题</a:t>
            </a:r>
            <a:endParaRPr lang="zh-CN" altLang="en-US" sz="1200" dirty="0">
              <a:solidFill>
                <a:schemeClr val="tx1">
                  <a:lumMod val="75000"/>
                  <a:lumOff val="25000"/>
                </a:schemeClr>
              </a:solidFill>
              <a:latin typeface="+mj-lt"/>
            </a:endParaRPr>
          </a:p>
        </p:txBody>
      </p:sp>
      <p:sp>
        <p:nvSpPr>
          <p:cNvPr id="30" name="Freeform 71"/>
          <p:cNvSpPr>
            <a:spLocks noEditPoints="1"/>
          </p:cNvSpPr>
          <p:nvPr/>
        </p:nvSpPr>
        <p:spPr bwMode="auto">
          <a:xfrm>
            <a:off x="5113035" y="3822815"/>
            <a:ext cx="293433" cy="21031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a:off x="5188759" y="1675964"/>
            <a:ext cx="175329" cy="233908"/>
            <a:chOff x="10396538" y="461964"/>
            <a:chExt cx="165100" cy="282575"/>
          </a:xfrm>
          <a:gradFill>
            <a:gsLst>
              <a:gs pos="100000">
                <a:srgbClr val="1971FF"/>
              </a:gs>
              <a:gs pos="31000">
                <a:schemeClr val="accent1"/>
              </a:gs>
            </a:gsLst>
            <a:lin ang="2700000" scaled="1"/>
          </a:gradFill>
        </p:grpSpPr>
        <p:sp>
          <p:nvSpPr>
            <p:cNvPr id="38"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5805075" y="1463829"/>
            <a:ext cx="2139360" cy="722594"/>
            <a:chOff x="5805075" y="1463829"/>
            <a:chExt cx="2139360" cy="722594"/>
          </a:xfrm>
        </p:grpSpPr>
        <p:sp>
          <p:nvSpPr>
            <p:cNvPr id="40" name="TextBox 39"/>
            <p:cNvSpPr txBox="1"/>
            <p:nvPr/>
          </p:nvSpPr>
          <p:spPr>
            <a:xfrm>
              <a:off x="5818929" y="1463829"/>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805075" y="1673975"/>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 name="组合 2"/>
          <p:cNvGrpSpPr/>
          <p:nvPr/>
        </p:nvGrpSpPr>
        <p:grpSpPr>
          <a:xfrm>
            <a:off x="5805075" y="2545178"/>
            <a:ext cx="2139360" cy="722594"/>
            <a:chOff x="5805075" y="2545178"/>
            <a:chExt cx="2139360" cy="722594"/>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5805075" y="3659052"/>
            <a:ext cx="2139360" cy="722594"/>
            <a:chOff x="5805075" y="3659052"/>
            <a:chExt cx="2139360" cy="722594"/>
          </a:xfrm>
        </p:grpSpPr>
        <p:sp>
          <p:nvSpPr>
            <p:cNvPr id="50" name="TextBox 49"/>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51" name="矩形 50"/>
            <p:cNvSpPr/>
            <p:nvPr/>
          </p:nvSpPr>
          <p:spPr>
            <a:xfrm>
              <a:off x="5805075" y="3869198"/>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31" name="文本框 54"/>
          <p:cNvSpPr txBox="1"/>
          <p:nvPr/>
        </p:nvSpPr>
        <p:spPr>
          <a:xfrm>
            <a:off x="1869812" y="2461535"/>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5" name="椭圆 44"/>
          <p:cNvSpPr/>
          <p:nvPr/>
        </p:nvSpPr>
        <p:spPr>
          <a:xfrm>
            <a:off x="4952228" y="2553044"/>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33" name="KSO_Shape"/>
          <p:cNvSpPr>
            <a:spLocks/>
          </p:cNvSpPr>
          <p:nvPr/>
        </p:nvSpPr>
        <p:spPr bwMode="auto">
          <a:xfrm>
            <a:off x="5128702" y="2770586"/>
            <a:ext cx="343381" cy="201481"/>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9199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par>
                                <p:cTn id="20" presetID="64" presetClass="path" presetSubtype="0" decel="30000" fill="hold" grpId="1" nodeType="withEffect">
                                  <p:stCondLst>
                                    <p:cond delay="0"/>
                                  </p:stCondLst>
                                  <p:childTnLst>
                                    <p:animMotion origin="layout" path="M -4.58333E-6 0.03889 L -4.58333E-6 -0.14814 " pathEditMode="relative" rAng="0" ptsTypes="AA">
                                      <p:cBhvr>
                                        <p:cTn id="21" dur="750" spd="-100000" fill="hold"/>
                                        <p:tgtEl>
                                          <p:spTgt spid="75"/>
                                        </p:tgtEl>
                                        <p:attrNameLst>
                                          <p:attrName>ppt_x</p:attrName>
                                          <p:attrName>ppt_y</p:attrName>
                                        </p:attrNameLst>
                                      </p:cBhvr>
                                      <p:rCtr x="0" y="-9352"/>
                                    </p:animMotion>
                                  </p:childTnLst>
                                </p:cTn>
                              </p:par>
                              <p:par>
                                <p:cTn id="22" presetID="64" presetClass="path" presetSubtype="0" accel="30000" decel="30000" fill="hold" grpId="2" nodeType="withEffect">
                                  <p:stCondLst>
                                    <p:cond delay="750"/>
                                  </p:stCondLst>
                                  <p:childTnLst>
                                    <p:animMotion origin="layout" path="M -4.58333E-6 0.03843 L -4.58333E-6 -3.7037E-6 " pathEditMode="relative" rAng="0" ptsTypes="AA">
                                      <p:cBhvr>
                                        <p:cTn id="23" dur="750" fill="hold"/>
                                        <p:tgtEl>
                                          <p:spTgt spid="75"/>
                                        </p:tgtEl>
                                        <p:attrNameLst>
                                          <p:attrName>ppt_x</p:attrName>
                                          <p:attrName>ppt_y</p:attrName>
                                        </p:attrNameLst>
                                      </p:cBhvr>
                                      <p:rCtr x="0" y="-1921"/>
                                    </p:animMotion>
                                  </p:childTnLst>
                                </p:cTn>
                              </p:par>
                              <p:par>
                                <p:cTn id="24" presetID="10" presetClass="entr" presetSubtype="0" fill="hold" grpId="0"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78"/>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78"/>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fade">
                                      <p:cBhvr>
                                        <p:cTn id="33" dur="500"/>
                                        <p:tgtEl>
                                          <p:spTgt spid="77"/>
                                        </p:tgtEl>
                                      </p:cBhvr>
                                    </p:animEffect>
                                  </p:childTnLst>
                                </p:cTn>
                              </p:par>
                              <p:par>
                                <p:cTn id="34" presetID="42" presetClass="path" presetSubtype="0" decel="30000" fill="hold" grpId="1" nodeType="withEffect">
                                  <p:stCondLst>
                                    <p:cond delay="0"/>
                                  </p:stCondLst>
                                  <p:childTnLst>
                                    <p:animMotion origin="layout" path="M 3.125E-6 -0.03981 L 3.125E-6 0.14815 " pathEditMode="relative" rAng="0" ptsTypes="AA">
                                      <p:cBhvr>
                                        <p:cTn id="35" dur="750" spd="-100000" fill="hold"/>
                                        <p:tgtEl>
                                          <p:spTgt spid="77"/>
                                        </p:tgtEl>
                                        <p:attrNameLst>
                                          <p:attrName>ppt_x</p:attrName>
                                          <p:attrName>ppt_y</p:attrName>
                                        </p:attrNameLst>
                                      </p:cBhvr>
                                      <p:rCtr x="0" y="9398"/>
                                    </p:animMotion>
                                  </p:childTnLst>
                                </p:cTn>
                              </p:par>
                              <p:par>
                                <p:cTn id="36" presetID="42" presetClass="path" presetSubtype="0" accel="30000" decel="30000" fill="hold" grpId="2" nodeType="withEffect">
                                  <p:stCondLst>
                                    <p:cond delay="750"/>
                                  </p:stCondLst>
                                  <p:childTnLst>
                                    <p:animMotion origin="layout" path="M 3.125E-6 -0.03981 L 3.125E-6 -3.7037E-6 " pathEditMode="relative" rAng="0" ptsTypes="AA">
                                      <p:cBhvr>
                                        <p:cTn id="37" dur="750" fill="hold"/>
                                        <p:tgtEl>
                                          <p:spTgt spid="77"/>
                                        </p:tgtEl>
                                        <p:attrNameLst>
                                          <p:attrName>ppt_x</p:attrName>
                                          <p:attrName>ppt_y</p:attrName>
                                        </p:attrNameLst>
                                      </p:cBhvr>
                                      <p:rCtr x="0" y="1991"/>
                                    </p:animMotion>
                                  </p:childTnLst>
                                </p:cTn>
                              </p:par>
                              <p:par>
                                <p:cTn id="38" presetID="53" presetClass="entr" presetSubtype="16" fill="hold" grpId="0" nodeType="withEffect">
                                  <p:stCondLst>
                                    <p:cond delay="100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Effect transition="in" filter="fade">
                                      <p:cBhvr>
                                        <p:cTn id="47" dur="500"/>
                                        <p:tgtEl>
                                          <p:spTgt spid="56"/>
                                        </p:tgtEl>
                                      </p:cBhvr>
                                    </p:animEffect>
                                  </p:childTnLst>
                                </p:cTn>
                              </p:par>
                              <p:par>
                                <p:cTn id="48" presetID="53" presetClass="entr" presetSubtype="16" fill="hold" grpId="0" nodeType="withEffect">
                                  <p:stCondLst>
                                    <p:cond delay="75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53" presetClass="entr" presetSubtype="16" fill="hold" grpId="0" nodeType="withEffect">
                                  <p:stCondLst>
                                    <p:cond delay="75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750"/>
                                  </p:stCondLst>
                                  <p:childTnLst>
                                    <p:set>
                                      <p:cBhvr>
                                        <p:cTn id="59" dur="1" fill="hold">
                                          <p:stCondLst>
                                            <p:cond delay="0"/>
                                          </p:stCondLst>
                                        </p:cTn>
                                        <p:tgtEl>
                                          <p:spTgt spid="53"/>
                                        </p:tgtEl>
                                        <p:attrNameLst>
                                          <p:attrName>style.visibility</p:attrName>
                                        </p:attrNameLst>
                                      </p:cBhvr>
                                      <p:to>
                                        <p:strVal val="visible"/>
                                      </p:to>
                                    </p:set>
                                    <p:anim calcmode="lin" valueType="num">
                                      <p:cBhvr>
                                        <p:cTn id="60" dur="500" fill="hold"/>
                                        <p:tgtEl>
                                          <p:spTgt spid="53"/>
                                        </p:tgtEl>
                                        <p:attrNameLst>
                                          <p:attrName>ppt_w</p:attrName>
                                        </p:attrNameLst>
                                      </p:cBhvr>
                                      <p:tavLst>
                                        <p:tav tm="0">
                                          <p:val>
                                            <p:fltVal val="0"/>
                                          </p:val>
                                        </p:tav>
                                        <p:tav tm="100000">
                                          <p:val>
                                            <p:strVal val="#ppt_w"/>
                                          </p:val>
                                        </p:tav>
                                      </p:tavLst>
                                    </p:anim>
                                    <p:anim calcmode="lin" valueType="num">
                                      <p:cBhvr>
                                        <p:cTn id="61" dur="500" fill="hold"/>
                                        <p:tgtEl>
                                          <p:spTgt spid="53"/>
                                        </p:tgtEl>
                                        <p:attrNameLst>
                                          <p:attrName>ppt_h</p:attrName>
                                        </p:attrNameLst>
                                      </p:cBhvr>
                                      <p:tavLst>
                                        <p:tav tm="0">
                                          <p:val>
                                            <p:fltVal val="0"/>
                                          </p:val>
                                        </p:tav>
                                        <p:tav tm="100000">
                                          <p:val>
                                            <p:strVal val="#ppt_h"/>
                                          </p:val>
                                        </p:tav>
                                      </p:tavLst>
                                    </p:anim>
                                    <p:animEffect transition="in" filter="fade">
                                      <p:cBhvr>
                                        <p:cTn id="62" dur="500"/>
                                        <p:tgtEl>
                                          <p:spTgt spid="53"/>
                                        </p:tgtEl>
                                      </p:cBhvr>
                                    </p:animEffect>
                                  </p:childTnLst>
                                </p:cTn>
                              </p:par>
                              <p:par>
                                <p:cTn id="63" presetID="53" presetClass="entr" presetSubtype="16" fill="hold" grpId="0" nodeType="withEffect">
                                  <p:stCondLst>
                                    <p:cond delay="750"/>
                                  </p:stCondLst>
                                  <p:childTnLst>
                                    <p:set>
                                      <p:cBhvr>
                                        <p:cTn id="64" dur="1" fill="hold">
                                          <p:stCondLst>
                                            <p:cond delay="0"/>
                                          </p:stCondLst>
                                        </p:cTn>
                                        <p:tgtEl>
                                          <p:spTgt spid="55"/>
                                        </p:tgtEl>
                                        <p:attrNameLst>
                                          <p:attrName>style.visibility</p:attrName>
                                        </p:attrNameLst>
                                      </p:cBhvr>
                                      <p:to>
                                        <p:strVal val="visible"/>
                                      </p:to>
                                    </p:set>
                                    <p:anim calcmode="lin" valueType="num">
                                      <p:cBhvr>
                                        <p:cTn id="65" dur="500" fill="hold"/>
                                        <p:tgtEl>
                                          <p:spTgt spid="55"/>
                                        </p:tgtEl>
                                        <p:attrNameLst>
                                          <p:attrName>ppt_w</p:attrName>
                                        </p:attrNameLst>
                                      </p:cBhvr>
                                      <p:tavLst>
                                        <p:tav tm="0">
                                          <p:val>
                                            <p:fltVal val="0"/>
                                          </p:val>
                                        </p:tav>
                                        <p:tav tm="100000">
                                          <p:val>
                                            <p:strVal val="#ppt_w"/>
                                          </p:val>
                                        </p:tav>
                                      </p:tavLst>
                                    </p:anim>
                                    <p:anim calcmode="lin" valueType="num">
                                      <p:cBhvr>
                                        <p:cTn id="66" dur="500" fill="hold"/>
                                        <p:tgtEl>
                                          <p:spTgt spid="55"/>
                                        </p:tgtEl>
                                        <p:attrNameLst>
                                          <p:attrName>ppt_h</p:attrName>
                                        </p:attrNameLst>
                                      </p:cBhvr>
                                      <p:tavLst>
                                        <p:tav tm="0">
                                          <p:val>
                                            <p:fltVal val="0"/>
                                          </p:val>
                                        </p:tav>
                                        <p:tav tm="100000">
                                          <p:val>
                                            <p:strVal val="#ppt_h"/>
                                          </p:val>
                                        </p:tav>
                                      </p:tavLst>
                                    </p:anim>
                                    <p:animEffect transition="in" filter="fade">
                                      <p:cBhvr>
                                        <p:cTn id="67" dur="500"/>
                                        <p:tgtEl>
                                          <p:spTgt spid="55"/>
                                        </p:tgtEl>
                                      </p:cBhvr>
                                    </p:animEffect>
                                  </p:childTnLst>
                                </p:cTn>
                              </p:par>
                            </p:childTnLst>
                          </p:cTn>
                        </p:par>
                        <p:par>
                          <p:cTn id="68" fill="hold">
                            <p:stCondLst>
                              <p:cond delay="2700"/>
                            </p:stCondLst>
                            <p:childTnLst>
                              <p:par>
                                <p:cTn id="69" presetID="53" presetClass="entr" presetSubtype="16"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750" fill="hold"/>
                                        <p:tgtEl>
                                          <p:spTgt spid="45"/>
                                        </p:tgtEl>
                                        <p:attrNameLst>
                                          <p:attrName>ppt_w</p:attrName>
                                        </p:attrNameLst>
                                      </p:cBhvr>
                                      <p:tavLst>
                                        <p:tav tm="0">
                                          <p:val>
                                            <p:fltVal val="0"/>
                                          </p:val>
                                        </p:tav>
                                        <p:tav tm="100000">
                                          <p:val>
                                            <p:strVal val="#ppt_w"/>
                                          </p:val>
                                        </p:tav>
                                      </p:tavLst>
                                    </p:anim>
                                    <p:anim calcmode="lin" valueType="num">
                                      <p:cBhvr>
                                        <p:cTn id="72" dur="750" fill="hold"/>
                                        <p:tgtEl>
                                          <p:spTgt spid="45"/>
                                        </p:tgtEl>
                                        <p:attrNameLst>
                                          <p:attrName>ppt_h</p:attrName>
                                        </p:attrNameLst>
                                      </p:cBhvr>
                                      <p:tavLst>
                                        <p:tav tm="0">
                                          <p:val>
                                            <p:fltVal val="0"/>
                                          </p:val>
                                        </p:tav>
                                        <p:tav tm="100000">
                                          <p:val>
                                            <p:strVal val="#ppt_h"/>
                                          </p:val>
                                        </p:tav>
                                      </p:tavLst>
                                    </p:anim>
                                    <p:animEffect transition="in" filter="fade">
                                      <p:cBhvr>
                                        <p:cTn id="73" dur="750"/>
                                        <p:tgtEl>
                                          <p:spTgt spid="45"/>
                                        </p:tgtEl>
                                      </p:cBhvr>
                                    </p:animEffect>
                                  </p:childTnLst>
                                </p:cTn>
                              </p:par>
                              <p:par>
                                <p:cTn id="74" presetID="1" presetClass="entr" presetSubtype="0" fill="hold" grpId="0" nodeType="withEffect">
                                  <p:stCondLst>
                                    <p:cond delay="750"/>
                                  </p:stCondLst>
                                  <p:childTnLst>
                                    <p:set>
                                      <p:cBhvr>
                                        <p:cTn id="75" dur="1" fill="hold">
                                          <p:stCondLst>
                                            <p:cond delay="0"/>
                                          </p:stCondLst>
                                        </p:cTn>
                                        <p:tgtEl>
                                          <p:spTgt spid="44"/>
                                        </p:tgtEl>
                                        <p:attrNameLst>
                                          <p:attrName>style.visibility</p:attrName>
                                        </p:attrNameLst>
                                      </p:cBhvr>
                                      <p:to>
                                        <p:strVal val="visible"/>
                                      </p:to>
                                    </p:set>
                                  </p:childTnLst>
                                </p:cTn>
                              </p:par>
                              <p:par>
                                <p:cTn id="76" presetID="42" presetClass="path" presetSubtype="0" fill="hold" grpId="1" nodeType="withEffect">
                                  <p:stCondLst>
                                    <p:cond delay="750"/>
                                  </p:stCondLst>
                                  <p:childTnLst>
                                    <p:animMotion origin="layout" path="M 1.66667E-6 0 L 1.66667E-6 0.19861 " pathEditMode="relative" rAng="0" ptsTypes="AA">
                                      <p:cBhvr>
                                        <p:cTn id="77" dur="750" spd="-100000" fill="hold"/>
                                        <p:tgtEl>
                                          <p:spTgt spid="44"/>
                                        </p:tgtEl>
                                        <p:attrNameLst>
                                          <p:attrName>ppt_x</p:attrName>
                                          <p:attrName>ppt_y</p:attrName>
                                        </p:attrNameLst>
                                      </p:cBhvr>
                                      <p:rCtr x="0" y="9931"/>
                                    </p:animMotion>
                                  </p:childTnLst>
                                </p:cTn>
                              </p:par>
                              <p:par>
                                <p:cTn id="78" presetID="1" presetClass="entr" presetSubtype="0" fill="hold" grpId="0" nodeType="withEffect">
                                  <p:stCondLst>
                                    <p:cond delay="750"/>
                                  </p:stCondLst>
                                  <p:childTnLst>
                                    <p:set>
                                      <p:cBhvr>
                                        <p:cTn id="79" dur="1" fill="hold">
                                          <p:stCondLst>
                                            <p:cond delay="0"/>
                                          </p:stCondLst>
                                        </p:cTn>
                                        <p:tgtEl>
                                          <p:spTgt spid="46"/>
                                        </p:tgtEl>
                                        <p:attrNameLst>
                                          <p:attrName>style.visibility</p:attrName>
                                        </p:attrNameLst>
                                      </p:cBhvr>
                                      <p:to>
                                        <p:strVal val="visible"/>
                                      </p:to>
                                    </p:set>
                                  </p:childTnLst>
                                </p:cTn>
                              </p:par>
                              <p:par>
                                <p:cTn id="80" presetID="42" presetClass="path" presetSubtype="0" fill="hold" grpId="1" nodeType="withEffect">
                                  <p:stCondLst>
                                    <p:cond delay="750"/>
                                  </p:stCondLst>
                                  <p:childTnLst>
                                    <p:animMotion origin="layout" path="M 1.66667E-6 -4.07407E-6 L 1.66667E-6 -0.19907 " pathEditMode="relative" rAng="0" ptsTypes="AA">
                                      <p:cBhvr>
                                        <p:cTn id="81" dur="750" spd="-100000" fill="hold"/>
                                        <p:tgtEl>
                                          <p:spTgt spid="46"/>
                                        </p:tgtEl>
                                        <p:attrNameLst>
                                          <p:attrName>ppt_x</p:attrName>
                                          <p:attrName>ppt_y</p:attrName>
                                        </p:attrNameLst>
                                      </p:cBhvr>
                                      <p:rCtr x="0" y="-9954"/>
                                    </p:animMotion>
                                  </p:childTnLst>
                                </p:cTn>
                              </p:par>
                              <p:par>
                                <p:cTn id="82" presetID="53" presetClass="entr" presetSubtype="16" fill="hold" grpId="0" nodeType="withEffect">
                                  <p:stCondLst>
                                    <p:cond delay="100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36"/>
                                        </p:tgtEl>
                                        <p:attrNameLst>
                                          <p:attrName>style.visibility</p:attrName>
                                        </p:attrNameLst>
                                      </p:cBhvr>
                                      <p:to>
                                        <p:strVal val="visible"/>
                                      </p:to>
                                    </p:set>
                                    <p:anim calcmode="lin" valueType="num">
                                      <p:cBhvr>
                                        <p:cTn id="89" dur="750" fill="hold"/>
                                        <p:tgtEl>
                                          <p:spTgt spid="36"/>
                                        </p:tgtEl>
                                        <p:attrNameLst>
                                          <p:attrName>ppt_w</p:attrName>
                                        </p:attrNameLst>
                                      </p:cBhvr>
                                      <p:tavLst>
                                        <p:tav tm="0">
                                          <p:val>
                                            <p:fltVal val="0"/>
                                          </p:val>
                                        </p:tav>
                                        <p:tav tm="100000">
                                          <p:val>
                                            <p:strVal val="#ppt_w"/>
                                          </p:val>
                                        </p:tav>
                                      </p:tavLst>
                                    </p:anim>
                                    <p:anim calcmode="lin" valueType="num">
                                      <p:cBhvr>
                                        <p:cTn id="90" dur="750" fill="hold"/>
                                        <p:tgtEl>
                                          <p:spTgt spid="36"/>
                                        </p:tgtEl>
                                        <p:attrNameLst>
                                          <p:attrName>ppt_h</p:attrName>
                                        </p:attrNameLst>
                                      </p:cBhvr>
                                      <p:tavLst>
                                        <p:tav tm="0">
                                          <p:val>
                                            <p:fltVal val="0"/>
                                          </p:val>
                                        </p:tav>
                                        <p:tav tm="100000">
                                          <p:val>
                                            <p:strVal val="#ppt_h"/>
                                          </p:val>
                                        </p:tav>
                                      </p:tavLst>
                                    </p:anim>
                                    <p:animEffect transition="in" filter="fade">
                                      <p:cBhvr>
                                        <p:cTn id="91" dur="750"/>
                                        <p:tgtEl>
                                          <p:spTgt spid="36"/>
                                        </p:tgtEl>
                                      </p:cBhvr>
                                    </p:animEffect>
                                  </p:childTnLst>
                                </p:cTn>
                              </p:par>
                              <p:par>
                                <p:cTn id="92" presetID="53" presetClass="entr" presetSubtype="16" fill="hold" grpId="0" nodeType="withEffect">
                                  <p:stCondLst>
                                    <p:cond delay="1000"/>
                                  </p:stCondLst>
                                  <p:childTnLst>
                                    <p:set>
                                      <p:cBhvr>
                                        <p:cTn id="93" dur="1" fill="hold">
                                          <p:stCondLst>
                                            <p:cond delay="0"/>
                                          </p:stCondLst>
                                        </p:cTn>
                                        <p:tgtEl>
                                          <p:spTgt spid="30"/>
                                        </p:tgtEl>
                                        <p:attrNameLst>
                                          <p:attrName>style.visibility</p:attrName>
                                        </p:attrNameLst>
                                      </p:cBhvr>
                                      <p:to>
                                        <p:strVal val="visible"/>
                                      </p:to>
                                    </p:set>
                                    <p:anim calcmode="lin" valueType="num">
                                      <p:cBhvr>
                                        <p:cTn id="94" dur="750" fill="hold"/>
                                        <p:tgtEl>
                                          <p:spTgt spid="30"/>
                                        </p:tgtEl>
                                        <p:attrNameLst>
                                          <p:attrName>ppt_w</p:attrName>
                                        </p:attrNameLst>
                                      </p:cBhvr>
                                      <p:tavLst>
                                        <p:tav tm="0">
                                          <p:val>
                                            <p:fltVal val="0"/>
                                          </p:val>
                                        </p:tav>
                                        <p:tav tm="100000">
                                          <p:val>
                                            <p:strVal val="#ppt_w"/>
                                          </p:val>
                                        </p:tav>
                                      </p:tavLst>
                                    </p:anim>
                                    <p:anim calcmode="lin" valueType="num">
                                      <p:cBhvr>
                                        <p:cTn id="95" dur="750" fill="hold"/>
                                        <p:tgtEl>
                                          <p:spTgt spid="30"/>
                                        </p:tgtEl>
                                        <p:attrNameLst>
                                          <p:attrName>ppt_h</p:attrName>
                                        </p:attrNameLst>
                                      </p:cBhvr>
                                      <p:tavLst>
                                        <p:tav tm="0">
                                          <p:val>
                                            <p:fltVal val="0"/>
                                          </p:val>
                                        </p:tav>
                                        <p:tav tm="100000">
                                          <p:val>
                                            <p:strVal val="#ppt_h"/>
                                          </p:val>
                                        </p:tav>
                                      </p:tavLst>
                                    </p:anim>
                                    <p:animEffect transition="in" filter="fade">
                                      <p:cBhvr>
                                        <p:cTn id="96" dur="750"/>
                                        <p:tgtEl>
                                          <p:spTgt spid="30"/>
                                        </p:tgtEl>
                                      </p:cBhvr>
                                    </p:animEffect>
                                  </p:childTnLst>
                                </p:cTn>
                              </p:par>
                            </p:childTnLst>
                          </p:cTn>
                        </p:par>
                        <p:par>
                          <p:cTn id="97" fill="hold">
                            <p:stCondLst>
                              <p:cond delay="4450"/>
                            </p:stCondLst>
                            <p:childTnLst>
                              <p:par>
                                <p:cTn id="98" presetID="22" presetClass="entr" presetSubtype="8" fill="hold" nodeType="afterEffect">
                                  <p:stCondLst>
                                    <p:cond delay="0"/>
                                  </p:stCondLst>
                                  <p:childTnLst>
                                    <p:set>
                                      <p:cBhvr>
                                        <p:cTn id="99" dur="1" fill="hold">
                                          <p:stCondLst>
                                            <p:cond delay="0"/>
                                          </p:stCondLst>
                                        </p:cTn>
                                        <p:tgtEl>
                                          <p:spTgt spid="2"/>
                                        </p:tgtEl>
                                        <p:attrNameLst>
                                          <p:attrName>style.visibility</p:attrName>
                                        </p:attrNameLst>
                                      </p:cBhvr>
                                      <p:to>
                                        <p:strVal val="visible"/>
                                      </p:to>
                                    </p:set>
                                    <p:animEffect transition="in" filter="wipe(left)">
                                      <p:cBhvr>
                                        <p:cTn id="100" dur="500"/>
                                        <p:tgtEl>
                                          <p:spTgt spid="2"/>
                                        </p:tgtEl>
                                      </p:cBhvr>
                                    </p:animEffect>
                                  </p:childTnLst>
                                </p:cTn>
                              </p:par>
                              <p:par>
                                <p:cTn id="101" presetID="22" presetClass="entr" presetSubtype="8" fill="hold" nodeType="with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wipe(left)">
                                      <p:cBhvr>
                                        <p:cTn id="103" dur="500"/>
                                        <p:tgtEl>
                                          <p:spTgt spid="3"/>
                                        </p:tgtEl>
                                      </p:cBhvr>
                                    </p:animEffect>
                                  </p:childTnLst>
                                </p:cTn>
                              </p:par>
                              <p:par>
                                <p:cTn id="104" presetID="22" presetClass="entr" presetSubtype="8" fill="hold" nodeType="with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wipe(left)">
                                      <p:cBhvr>
                                        <p:cTn id="10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5" grpId="2" animBg="1"/>
      <p:bldP spid="78" grpId="0" animBg="1"/>
      <p:bldP spid="78" grpId="1" animBg="1"/>
      <p:bldP spid="78" grpId="2" animBg="1"/>
      <p:bldP spid="49" grpId="0" animBg="1"/>
      <p:bldP spid="52" grpId="0" animBg="1"/>
      <p:bldP spid="53" grpId="0"/>
      <p:bldP spid="55" grpId="0"/>
      <p:bldP spid="44" grpId="0" animBg="1"/>
      <p:bldP spid="44" grpId="1" animBg="1"/>
      <p:bldP spid="46" grpId="0" animBg="1"/>
      <p:bldP spid="46" grpId="1" animBg="1"/>
      <p:bldP spid="77" grpId="0" animBg="1"/>
      <p:bldP spid="77" grpId="1" animBg="1"/>
      <p:bldP spid="77" grpId="2" animBg="1"/>
      <p:bldP spid="54" grpId="0"/>
      <p:bldP spid="56" grpId="0"/>
      <p:bldP spid="30" grpId="0" animBg="1"/>
      <p:bldP spid="31" grpId="0"/>
      <p:bldP spid="45"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66338" y="1500049"/>
            <a:ext cx="5529556" cy="567848"/>
          </a:xfrm>
          <a:prstGeom prst="rect">
            <a:avLst/>
          </a:prstGeom>
        </p:spPr>
        <p:txBody>
          <a:bodyPr wrap="square" lIns="68580" tIns="34290" rIns="68580" bIns="34290">
            <a:spAutoFit/>
          </a:bodyPr>
          <a:lstStyle/>
          <a:p>
            <a:pPr>
              <a:lnSpc>
                <a:spcPct val="120000"/>
              </a:lnSpc>
            </a:pPr>
            <a:r>
              <a:rPr lang="en-US" altLang="zh-CN" sz="900" dirty="0">
                <a:solidFill>
                  <a:schemeClr val="accent2"/>
                </a:solidFill>
                <a:latin typeface="+mj-lt"/>
              </a:rPr>
              <a:t>Four short words </a:t>
            </a:r>
            <a:r>
              <a:rPr lang="en-US" altLang="zh-CN" sz="900" dirty="0"/>
              <a:t>sum up what has lifted most successful individuals above the crowd: a little bit more.</a:t>
            </a:r>
            <a:r>
              <a:rPr lang="en-US" altLang="zh-CN" sz="900" dirty="0">
                <a:solidFill>
                  <a:schemeClr val="tx1">
                    <a:lumMod val="75000"/>
                    <a:lumOff val="25000"/>
                  </a:schemeClr>
                </a:solidFill>
              </a:rPr>
              <a:t> experience as your reference, prudence as your brother and hope as your sentry.</a:t>
            </a:r>
            <a:r>
              <a:rPr lang="en-US" altLang="zh-CN" sz="900" dirty="0"/>
              <a:t> Four short words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cxnSp>
        <p:nvCxnSpPr>
          <p:cNvPr id="10" name="直接连接符 9"/>
          <p:cNvCxnSpPr/>
          <p:nvPr/>
        </p:nvCxnSpPr>
        <p:spPr>
          <a:xfrm>
            <a:off x="1430489" y="2183364"/>
            <a:ext cx="526946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图表 11"/>
          <p:cNvGraphicFramePr/>
          <p:nvPr>
            <p:extLst>
              <p:ext uri="{D42A27DB-BD31-4B8C-83A1-F6EECF244321}">
                <p14:modId xmlns:p14="http://schemas.microsoft.com/office/powerpoint/2010/main" val="538686434"/>
              </p:ext>
            </p:extLst>
          </p:nvPr>
        </p:nvGraphicFramePr>
        <p:xfrm>
          <a:off x="1366336" y="2305140"/>
          <a:ext cx="5438585" cy="2376496"/>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p:cNvSpPr/>
          <p:nvPr/>
        </p:nvSpPr>
        <p:spPr>
          <a:xfrm>
            <a:off x="7741919" y="0"/>
            <a:ext cx="1983105" cy="5143500"/>
          </a:xfrm>
          <a:prstGeom prst="rect">
            <a:avLst/>
          </a:prstGeom>
          <a:gradFill>
            <a:gsLst>
              <a:gs pos="100000">
                <a:srgbClr val="1971FF"/>
              </a:gs>
              <a:gs pos="31000">
                <a:schemeClr val="accent1"/>
              </a:gs>
            </a:gsLst>
            <a:lin ang="2700000" scaled="1"/>
          </a:gradFill>
          <a:ln w="12700">
            <a:gradFill>
              <a:gsLst>
                <a:gs pos="0">
                  <a:schemeClr val="accent1"/>
                </a:gs>
                <a:gs pos="100000">
                  <a:schemeClr val="accent1">
                    <a:lumMod val="75000"/>
                  </a:schemeClr>
                </a:gs>
              </a:gsLst>
              <a:lin ang="5400000" scaled="0"/>
            </a:gra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200"/>
          </a:p>
        </p:txBody>
      </p:sp>
      <p:sp>
        <p:nvSpPr>
          <p:cNvPr id="14" name="矩形 13"/>
          <p:cNvSpPr/>
          <p:nvPr/>
        </p:nvSpPr>
        <p:spPr>
          <a:xfrm>
            <a:off x="1430489" y="1070910"/>
            <a:ext cx="1040837" cy="294902"/>
          </a:xfrm>
          <a:prstGeom prst="rect">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altLang="zh-CN" dirty="0" smtClean="0"/>
              <a:t>1-12</a:t>
            </a:r>
            <a:r>
              <a:rPr lang="zh-CN" altLang="en-US" dirty="0" smtClean="0"/>
              <a:t>月</a:t>
            </a:r>
            <a:endParaRPr lang="zh-CN" altLang="en-US" dirty="0"/>
          </a:p>
        </p:txBody>
      </p:sp>
      <p:sp>
        <p:nvSpPr>
          <p:cNvPr id="1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5217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63" presetClass="path" presetSubtype="0" decel="50000" fill="hold" grpId="1" nodeType="withEffect">
                                  <p:stCondLst>
                                    <p:cond delay="0"/>
                                  </p:stCondLst>
                                  <p:childTnLst>
                                    <p:animMotion origin="layout" path="M -0.01562 -3.7037E-6 L 0.11081 -3.7037E-6 " pathEditMode="relative" rAng="0" ptsTypes="AA">
                                      <p:cBhvr>
                                        <p:cTn id="8" dur="750" spd="-100000" fill="hold"/>
                                        <p:tgtEl>
                                          <p:spTgt spid="16"/>
                                        </p:tgtEl>
                                        <p:attrNameLst>
                                          <p:attrName>ppt_x</p:attrName>
                                          <p:attrName>ppt_y</p:attrName>
                                        </p:attrNameLst>
                                      </p:cBhvr>
                                      <p:rCtr x="6315" y="0"/>
                                    </p:animMotion>
                                  </p:childTnLst>
                                </p:cTn>
                              </p:par>
                              <p:par>
                                <p:cTn id="9" presetID="35" presetClass="path" presetSubtype="0" accel="50000" decel="50000" fill="hold" grpId="2" nodeType="withEffect">
                                  <p:stCondLst>
                                    <p:cond delay="750"/>
                                  </p:stCondLst>
                                  <p:childTnLst>
                                    <p:animMotion origin="layout" path="M -0.01562 -3.7037E-6 L -2.29167E-6 -3.7037E-6 " pathEditMode="relative" rAng="0" ptsTypes="AA">
                                      <p:cBhvr>
                                        <p:cTn id="10" dur="750" fill="hold"/>
                                        <p:tgtEl>
                                          <p:spTgt spid="16"/>
                                        </p:tgtEl>
                                        <p:attrNameLst>
                                          <p:attrName>ppt_x</p:attrName>
                                          <p:attrName>ppt_y</p:attrName>
                                        </p:attrNameLst>
                                      </p:cBhvr>
                                      <p:rCtr x="781" y="0"/>
                                    </p:animMotion>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25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250"/>
                                        <p:tgtEl>
                                          <p:spTgt spid="10"/>
                                        </p:tgtEl>
                                      </p:cBhvr>
                                    </p:animEffect>
                                  </p:childTnLst>
                                </p:cTn>
                              </p:par>
                            </p:childTnLst>
                          </p:cTn>
                        </p:par>
                        <p:par>
                          <p:cTn id="22" fill="hold">
                            <p:stCondLst>
                              <p:cond delay="325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700" fill="hold"/>
                                        <p:tgtEl>
                                          <p:spTgt spid="15"/>
                                        </p:tgtEl>
                                        <p:attrNameLst>
                                          <p:attrName>ppt_w</p:attrName>
                                        </p:attrNameLst>
                                      </p:cBhvr>
                                      <p:tavLst>
                                        <p:tav tm="0">
                                          <p:val>
                                            <p:strVal val="#ppt_w*0.70"/>
                                          </p:val>
                                        </p:tav>
                                        <p:tav tm="100000">
                                          <p:val>
                                            <p:strVal val="#ppt_w"/>
                                          </p:val>
                                        </p:tav>
                                      </p:tavLst>
                                    </p:anim>
                                    <p:anim calcmode="lin" valueType="num">
                                      <p:cBhvr>
                                        <p:cTn id="29" dur="700" fill="hold"/>
                                        <p:tgtEl>
                                          <p:spTgt spid="15"/>
                                        </p:tgtEl>
                                        <p:attrNameLst>
                                          <p:attrName>ppt_h</p:attrName>
                                        </p:attrNameLst>
                                      </p:cBhvr>
                                      <p:tavLst>
                                        <p:tav tm="0">
                                          <p:val>
                                            <p:strVal val="#ppt_h"/>
                                          </p:val>
                                        </p:tav>
                                        <p:tav tm="100000">
                                          <p:val>
                                            <p:strVal val="#ppt_h"/>
                                          </p:val>
                                        </p:tav>
                                      </p:tavLst>
                                    </p:anim>
                                    <p:animEffect transition="in" filter="fade">
                                      <p:cBhvr>
                                        <p:cTn id="30"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2" grpId="0">
        <p:bldAsOne/>
      </p:bldGraphic>
      <p:bldP spid="16" grpId="0" animBg="1"/>
      <p:bldP spid="16" grpId="1" animBg="1"/>
      <p:bldP spid="16" grpId="2"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1340205" y="1332612"/>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Freeform 7"/>
          <p:cNvSpPr>
            <a:spLocks/>
          </p:cNvSpPr>
          <p:nvPr/>
        </p:nvSpPr>
        <p:spPr bwMode="auto">
          <a:xfrm>
            <a:off x="1593664" y="2782368"/>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7"/>
          <p:cNvSpPr>
            <a:spLocks/>
          </p:cNvSpPr>
          <p:nvPr/>
        </p:nvSpPr>
        <p:spPr bwMode="auto">
          <a:xfrm>
            <a:off x="1403779" y="1399707"/>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7"/>
          <p:cNvSpPr>
            <a:spLocks/>
          </p:cNvSpPr>
          <p:nvPr/>
        </p:nvSpPr>
        <p:spPr bwMode="auto">
          <a:xfrm>
            <a:off x="1649279" y="2828461"/>
            <a:ext cx="1027914" cy="126916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9" name="组合 8"/>
          <p:cNvGrpSpPr/>
          <p:nvPr/>
        </p:nvGrpSpPr>
        <p:grpSpPr>
          <a:xfrm>
            <a:off x="1485048" y="3656270"/>
            <a:ext cx="312944" cy="372186"/>
            <a:chOff x="1576752" y="3726216"/>
            <a:chExt cx="430484" cy="511978"/>
          </a:xfrm>
        </p:grpSpPr>
        <p:sp>
          <p:nvSpPr>
            <p:cNvPr id="51" name="Freeform 7"/>
            <p:cNvSpPr>
              <a:spLocks/>
            </p:cNvSpPr>
            <p:nvPr/>
          </p:nvSpPr>
          <p:spPr bwMode="auto">
            <a:xfrm>
              <a:off x="1576752" y="3726216"/>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495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2" name="Freeform 71"/>
            <p:cNvSpPr>
              <a:spLocks noEditPoints="1"/>
            </p:cNvSpPr>
            <p:nvPr/>
          </p:nvSpPr>
          <p:spPr bwMode="auto">
            <a:xfrm>
              <a:off x="1684504" y="3887053"/>
              <a:ext cx="214979" cy="1709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211792" y="2169072"/>
            <a:ext cx="312944" cy="372186"/>
            <a:chOff x="1265649" y="2090161"/>
            <a:chExt cx="430484" cy="511978"/>
          </a:xfrm>
        </p:grpSpPr>
        <p:sp>
          <p:nvSpPr>
            <p:cNvPr id="17" name="Freeform 7"/>
            <p:cNvSpPr>
              <a:spLocks/>
            </p:cNvSpPr>
            <p:nvPr/>
          </p:nvSpPr>
          <p:spPr bwMode="auto">
            <a:xfrm>
              <a:off x="1265649" y="2090161"/>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3" name="KSO_Shape"/>
            <p:cNvSpPr>
              <a:spLocks/>
            </p:cNvSpPr>
            <p:nvPr/>
          </p:nvSpPr>
          <p:spPr bwMode="auto">
            <a:xfrm>
              <a:off x="1350598" y="2271054"/>
              <a:ext cx="281580" cy="1501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9" name="文本框 28"/>
          <p:cNvSpPr txBox="1"/>
          <p:nvPr/>
        </p:nvSpPr>
        <p:spPr>
          <a:xfrm>
            <a:off x="5042489" y="1638694"/>
            <a:ext cx="1529668" cy="276999"/>
          </a:xfrm>
          <a:prstGeom prst="rect">
            <a:avLst/>
          </a:prstGeom>
          <a:noFill/>
        </p:spPr>
        <p:txBody>
          <a:bodyPr wrap="square" rtlCol="0">
            <a:spAutoFit/>
          </a:bodyPr>
          <a:lstStyle/>
          <a:p>
            <a:r>
              <a:rPr lang="zh-CN" altLang="en-US" sz="1200" dirty="0" smtClean="0">
                <a:solidFill>
                  <a:schemeClr val="accent2"/>
                </a:solidFill>
                <a:latin typeface="+mj-lt"/>
              </a:rPr>
              <a:t>点击添加你的标题</a:t>
            </a:r>
            <a:endParaRPr lang="en-US" altLang="zh-CN" sz="1200" dirty="0" smtClean="0">
              <a:solidFill>
                <a:schemeClr val="accent2"/>
              </a:solidFill>
              <a:latin typeface="+mj-lt"/>
            </a:endParaRPr>
          </a:p>
        </p:txBody>
      </p:sp>
      <p:sp>
        <p:nvSpPr>
          <p:cNvPr id="80" name="矩形 79"/>
          <p:cNvSpPr/>
          <p:nvPr/>
        </p:nvSpPr>
        <p:spPr>
          <a:xfrm>
            <a:off x="5042489" y="2029533"/>
            <a:ext cx="2829889" cy="387798"/>
          </a:xfrm>
          <a:prstGeom prst="rect">
            <a:avLst/>
          </a:prstGeom>
        </p:spPr>
        <p:txBody>
          <a:bodyPr wrap="square">
            <a:spAutoFit/>
          </a:bodyPr>
          <a:lstStyle/>
          <a:p>
            <a:pPr>
              <a:lnSpc>
                <a:spcPct val="120000"/>
              </a:lnSpc>
            </a:pPr>
            <a:r>
              <a:rPr lang="en-US" altLang="zh-CN" sz="800" dirty="0" smtClean="0">
                <a:solidFill>
                  <a:schemeClr val="tx1">
                    <a:lumMod val="75000"/>
                    <a:lumOff val="25000"/>
                  </a:schemeClr>
                </a:solidFill>
              </a:rPr>
              <a:t>Knowledge can change your fate and English can accomplish your future.</a:t>
            </a:r>
            <a:endParaRPr lang="zh-CN" altLang="en-US" sz="800" dirty="0">
              <a:solidFill>
                <a:schemeClr val="tx1">
                  <a:lumMod val="75000"/>
                  <a:lumOff val="25000"/>
                </a:schemeClr>
              </a:solidFill>
            </a:endParaRPr>
          </a:p>
        </p:txBody>
      </p:sp>
      <p:sp>
        <p:nvSpPr>
          <p:cNvPr id="81" name="矩形 80"/>
          <p:cNvSpPr/>
          <p:nvPr/>
        </p:nvSpPr>
        <p:spPr>
          <a:xfrm>
            <a:off x="5042489" y="2566590"/>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3" name="矩形 82"/>
          <p:cNvSpPr/>
          <p:nvPr/>
        </p:nvSpPr>
        <p:spPr>
          <a:xfrm>
            <a:off x="5042489" y="3158855"/>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4" name="矩形 83"/>
          <p:cNvSpPr/>
          <p:nvPr/>
        </p:nvSpPr>
        <p:spPr>
          <a:xfrm>
            <a:off x="5042489" y="3801507"/>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grpSp>
        <p:nvGrpSpPr>
          <p:cNvPr id="13" name="组合 12"/>
          <p:cNvGrpSpPr/>
          <p:nvPr/>
        </p:nvGrpSpPr>
        <p:grpSpPr>
          <a:xfrm>
            <a:off x="5128130" y="2529414"/>
            <a:ext cx="2648236" cy="1217786"/>
            <a:chOff x="5447252" y="2469084"/>
            <a:chExt cx="2807548" cy="1217786"/>
          </a:xfrm>
        </p:grpSpPr>
        <p:cxnSp>
          <p:nvCxnSpPr>
            <p:cNvPr id="11" name="直接连接符 10"/>
            <p:cNvCxnSpPr/>
            <p:nvPr/>
          </p:nvCxnSpPr>
          <p:spPr>
            <a:xfrm>
              <a:off x="5447252" y="2469084"/>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447252" y="3061349"/>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447252" y="3686870"/>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891925" y="2126650"/>
            <a:ext cx="75282" cy="1920184"/>
            <a:chOff x="4891925" y="2126650"/>
            <a:chExt cx="75282" cy="1920184"/>
          </a:xfrm>
        </p:grpSpPr>
        <p:sp>
          <p:nvSpPr>
            <p:cNvPr id="87" name="矩形 86"/>
            <p:cNvSpPr/>
            <p:nvPr/>
          </p:nvSpPr>
          <p:spPr bwMode="auto">
            <a:xfrm>
              <a:off x="4891925" y="2126650"/>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8" name="矩形 87"/>
            <p:cNvSpPr/>
            <p:nvPr/>
          </p:nvSpPr>
          <p:spPr bwMode="auto">
            <a:xfrm>
              <a:off x="4891925" y="2659338"/>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9" name="矩形 88"/>
            <p:cNvSpPr/>
            <p:nvPr/>
          </p:nvSpPr>
          <p:spPr bwMode="auto">
            <a:xfrm>
              <a:off x="4891925" y="3254833"/>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0" name="矩形 89"/>
            <p:cNvSpPr/>
            <p:nvPr/>
          </p:nvSpPr>
          <p:spPr bwMode="auto">
            <a:xfrm>
              <a:off x="4891925" y="3850992"/>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
        <p:nvSpPr>
          <p:cNvPr id="5" name="Freeform 7"/>
          <p:cNvSpPr>
            <a:spLocks/>
          </p:cNvSpPr>
          <p:nvPr/>
        </p:nvSpPr>
        <p:spPr bwMode="auto">
          <a:xfrm>
            <a:off x="2743090" y="1590606"/>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7"/>
          <p:cNvSpPr>
            <a:spLocks/>
          </p:cNvSpPr>
          <p:nvPr/>
        </p:nvSpPr>
        <p:spPr bwMode="auto">
          <a:xfrm>
            <a:off x="2798415" y="1659771"/>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 name="Freeform 7"/>
          <p:cNvSpPr>
            <a:spLocks/>
          </p:cNvSpPr>
          <p:nvPr/>
        </p:nvSpPr>
        <p:spPr bwMode="auto">
          <a:xfrm>
            <a:off x="2944671" y="3009911"/>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Freeform 7"/>
          <p:cNvSpPr>
            <a:spLocks/>
          </p:cNvSpPr>
          <p:nvPr/>
        </p:nvSpPr>
        <p:spPr bwMode="auto">
          <a:xfrm>
            <a:off x="3010030" y="3085453"/>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7" name="组合 6"/>
          <p:cNvGrpSpPr/>
          <p:nvPr/>
        </p:nvGrpSpPr>
        <p:grpSpPr>
          <a:xfrm>
            <a:off x="3913804" y="3894449"/>
            <a:ext cx="312944" cy="372186"/>
            <a:chOff x="4305768" y="3917114"/>
            <a:chExt cx="430484" cy="511978"/>
          </a:xfrm>
        </p:grpSpPr>
        <p:sp>
          <p:nvSpPr>
            <p:cNvPr id="50" name="Freeform 7"/>
            <p:cNvSpPr>
              <a:spLocks/>
            </p:cNvSpPr>
            <p:nvPr/>
          </p:nvSpPr>
          <p:spPr bwMode="auto">
            <a:xfrm>
              <a:off x="4305768" y="3917114"/>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93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5" name="Freeform 30"/>
            <p:cNvSpPr>
              <a:spLocks/>
            </p:cNvSpPr>
            <p:nvPr/>
          </p:nvSpPr>
          <p:spPr bwMode="auto">
            <a:xfrm>
              <a:off x="4476620" y="4049240"/>
              <a:ext cx="117277" cy="161827"/>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4452522" y="4121460"/>
              <a:ext cx="167079" cy="165839"/>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3764698" y="1777194"/>
            <a:ext cx="312944" cy="372186"/>
            <a:chOff x="3997501" y="1459157"/>
            <a:chExt cx="430484" cy="511978"/>
          </a:xfrm>
        </p:grpSpPr>
        <p:sp>
          <p:nvSpPr>
            <p:cNvPr id="49" name="Freeform 7"/>
            <p:cNvSpPr>
              <a:spLocks/>
            </p:cNvSpPr>
            <p:nvPr/>
          </p:nvSpPr>
          <p:spPr bwMode="auto">
            <a:xfrm>
              <a:off x="3997501" y="1459157"/>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7" name="Shape 3015"/>
            <p:cNvSpPr/>
            <p:nvPr/>
          </p:nvSpPr>
          <p:spPr>
            <a:xfrm>
              <a:off x="4108318" y="1572480"/>
              <a:ext cx="208849" cy="246543"/>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1"/>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grpSp>
    </p:spTree>
    <p:extLst>
      <p:ext uri="{BB962C8B-B14F-4D97-AF65-F5344CB8AC3E}">
        <p14:creationId xmlns:p14="http://schemas.microsoft.com/office/powerpoint/2010/main" val="46163116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00" fill="hold"/>
                                        <p:tgtEl>
                                          <p:spTgt spid="41"/>
                                        </p:tgtEl>
                                        <p:attrNameLst>
                                          <p:attrName>ppt_w</p:attrName>
                                        </p:attrNameLst>
                                      </p:cBhvr>
                                      <p:tavLst>
                                        <p:tav tm="0">
                                          <p:val>
                                            <p:strVal val="#ppt_w*0.70"/>
                                          </p:val>
                                        </p:tav>
                                        <p:tav tm="100000">
                                          <p:val>
                                            <p:strVal val="#ppt_w"/>
                                          </p:val>
                                        </p:tav>
                                      </p:tavLst>
                                    </p:anim>
                                    <p:anim calcmode="lin" valueType="num">
                                      <p:cBhvr>
                                        <p:cTn id="8" dur="700" fill="hold"/>
                                        <p:tgtEl>
                                          <p:spTgt spid="41"/>
                                        </p:tgtEl>
                                        <p:attrNameLst>
                                          <p:attrName>ppt_h</p:attrName>
                                        </p:attrNameLst>
                                      </p:cBhvr>
                                      <p:tavLst>
                                        <p:tav tm="0">
                                          <p:val>
                                            <p:strVal val="#ppt_h"/>
                                          </p:val>
                                        </p:tav>
                                        <p:tav tm="100000">
                                          <p:val>
                                            <p:strVal val="#ppt_h"/>
                                          </p:val>
                                        </p:tav>
                                      </p:tavLst>
                                    </p:anim>
                                    <p:animEffect transition="in" filter="fade">
                                      <p:cBhvr>
                                        <p:cTn id="9" dur="700"/>
                                        <p:tgtEl>
                                          <p:spTgt spid="4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4"/>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4"/>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6"/>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6"/>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childTnLst>
                                </p:cTn>
                              </p:par>
                              <p:par>
                                <p:cTn id="35" presetID="63" presetClass="path" presetSubtype="0" decel="50000" fill="hold" grpId="1" nodeType="withEffect">
                                  <p:stCondLst>
                                    <p:cond delay="0"/>
                                  </p:stCondLst>
                                  <p:childTnLst>
                                    <p:animMotion origin="layout" path="M -0.01562 -3.7037E-6 L 0.11081 -3.7037E-6 " pathEditMode="relative" rAng="0" ptsTypes="AA">
                                      <p:cBhvr>
                                        <p:cTn id="36" dur="750" spd="-100000" fill="hold"/>
                                        <p:tgtEl>
                                          <p:spTgt spid="8"/>
                                        </p:tgtEl>
                                        <p:attrNameLst>
                                          <p:attrName>ppt_x</p:attrName>
                                          <p:attrName>ppt_y</p:attrName>
                                        </p:attrNameLst>
                                      </p:cBhvr>
                                      <p:rCtr x="6315" y="0"/>
                                    </p:animMotion>
                                  </p:childTnLst>
                                </p:cTn>
                              </p:par>
                              <p:par>
                                <p:cTn id="37" presetID="35" presetClass="path" presetSubtype="0" accel="50000" decel="50000" fill="hold" grpId="2" nodeType="withEffect">
                                  <p:stCondLst>
                                    <p:cond delay="750"/>
                                  </p:stCondLst>
                                  <p:childTnLst>
                                    <p:animMotion origin="layout" path="M -0.01562 -3.7037E-6 L -2.29167E-6 -3.7037E-6 " pathEditMode="relative" rAng="0" ptsTypes="AA">
                                      <p:cBhvr>
                                        <p:cTn id="38" dur="750" fill="hold"/>
                                        <p:tgtEl>
                                          <p:spTgt spid="8"/>
                                        </p:tgtEl>
                                        <p:attrNameLst>
                                          <p:attrName>ppt_x</p:attrName>
                                          <p:attrName>ppt_y</p:attrName>
                                        </p:attrNameLst>
                                      </p:cBhvr>
                                      <p:rCtr x="781" y="0"/>
                                    </p:animMotion>
                                  </p:childTnLst>
                                </p:cTn>
                              </p:par>
                              <p:par>
                                <p:cTn id="39" presetID="10" presetClass="entr" presetSubtype="0" fill="hold" grpId="0" nodeType="withEffect">
                                  <p:stCondLst>
                                    <p:cond delay="10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10" presetClass="entr" presetSubtype="0" fill="hold" grpId="0" nodeType="withEffect">
                                  <p:stCondLst>
                                    <p:cond delay="140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160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childTnLst>
                          </p:cTn>
                        </p:par>
                        <p:par>
                          <p:cTn id="51" fill="hold">
                            <p:stCondLst>
                              <p:cond delay="2800"/>
                            </p:stCondLst>
                            <p:childTnLst>
                              <p:par>
                                <p:cTn id="52" presetID="53" presetClass="entr" presetSubtype="16"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par>
                                <p:cTn id="57" presetID="53" presetClass="entr" presetSubtype="16"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Effect transition="in" filter="fade">
                                      <p:cBhvr>
                                        <p:cTn id="61" dur="500"/>
                                        <p:tgtEl>
                                          <p:spTgt spid="3"/>
                                        </p:tgtEl>
                                      </p:cBhvr>
                                    </p:animEffect>
                                  </p:childTnLst>
                                </p:cTn>
                              </p:par>
                              <p:par>
                                <p:cTn id="62" presetID="53" presetClass="entr" presetSubtype="16"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par>
                                <p:cTn id="72" presetID="22" presetClass="entr" presetSubtype="8"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700"/>
                                        <p:tgtEl>
                                          <p:spTgt spid="14"/>
                                        </p:tgtEl>
                                      </p:cBhvr>
                                    </p:animEffect>
                                  </p:childTnLst>
                                </p:cTn>
                              </p:par>
                              <p:par>
                                <p:cTn id="75" presetID="22" presetClass="entr" presetSubtype="8" fill="hold" grpId="0" nodeType="withEffect">
                                  <p:stCondLst>
                                    <p:cond delay="700"/>
                                  </p:stCondLst>
                                  <p:childTnLst>
                                    <p:set>
                                      <p:cBhvr>
                                        <p:cTn id="76" dur="1" fill="hold">
                                          <p:stCondLst>
                                            <p:cond delay="0"/>
                                          </p:stCondLst>
                                        </p:cTn>
                                        <p:tgtEl>
                                          <p:spTgt spid="79"/>
                                        </p:tgtEl>
                                        <p:attrNameLst>
                                          <p:attrName>style.visibility</p:attrName>
                                        </p:attrNameLst>
                                      </p:cBhvr>
                                      <p:to>
                                        <p:strVal val="visible"/>
                                      </p:to>
                                    </p:set>
                                    <p:animEffect transition="in" filter="wipe(left)">
                                      <p:cBhvr>
                                        <p:cTn id="77" dur="750"/>
                                        <p:tgtEl>
                                          <p:spTgt spid="79"/>
                                        </p:tgtEl>
                                      </p:cBhvr>
                                    </p:animEffect>
                                  </p:childTnLst>
                                </p:cTn>
                              </p:par>
                              <p:par>
                                <p:cTn id="78" presetID="22" presetClass="entr" presetSubtype="8" fill="hold" grpId="0" nodeType="withEffect">
                                  <p:stCondLst>
                                    <p:cond delay="7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850"/>
                                        <p:tgtEl>
                                          <p:spTgt spid="80"/>
                                        </p:tgtEl>
                                      </p:cBhvr>
                                    </p:animEffect>
                                  </p:childTnLst>
                                </p:cTn>
                              </p:par>
                              <p:par>
                                <p:cTn id="81" presetID="22" presetClass="entr" presetSubtype="8" fill="hold" grpId="0" nodeType="withEffect">
                                  <p:stCondLst>
                                    <p:cond delay="700"/>
                                  </p:stCondLst>
                                  <p:childTnLst>
                                    <p:set>
                                      <p:cBhvr>
                                        <p:cTn id="82" dur="1" fill="hold">
                                          <p:stCondLst>
                                            <p:cond delay="0"/>
                                          </p:stCondLst>
                                        </p:cTn>
                                        <p:tgtEl>
                                          <p:spTgt spid="81"/>
                                        </p:tgtEl>
                                        <p:attrNameLst>
                                          <p:attrName>style.visibility</p:attrName>
                                        </p:attrNameLst>
                                      </p:cBhvr>
                                      <p:to>
                                        <p:strVal val="visible"/>
                                      </p:to>
                                    </p:set>
                                    <p:animEffect transition="in" filter="wipe(left)">
                                      <p:cBhvr>
                                        <p:cTn id="83" dur="850"/>
                                        <p:tgtEl>
                                          <p:spTgt spid="81"/>
                                        </p:tgtEl>
                                      </p:cBhvr>
                                    </p:animEffect>
                                  </p:childTnLst>
                                </p:cTn>
                              </p:par>
                              <p:par>
                                <p:cTn id="84" presetID="22" presetClass="entr" presetSubtype="8" fill="hold" grpId="0" nodeType="withEffect">
                                  <p:stCondLst>
                                    <p:cond delay="700"/>
                                  </p:stCondLst>
                                  <p:childTnLst>
                                    <p:set>
                                      <p:cBhvr>
                                        <p:cTn id="85" dur="1" fill="hold">
                                          <p:stCondLst>
                                            <p:cond delay="0"/>
                                          </p:stCondLst>
                                        </p:cTn>
                                        <p:tgtEl>
                                          <p:spTgt spid="83"/>
                                        </p:tgtEl>
                                        <p:attrNameLst>
                                          <p:attrName>style.visibility</p:attrName>
                                        </p:attrNameLst>
                                      </p:cBhvr>
                                      <p:to>
                                        <p:strVal val="visible"/>
                                      </p:to>
                                    </p:set>
                                    <p:animEffect transition="in" filter="wipe(left)">
                                      <p:cBhvr>
                                        <p:cTn id="86" dur="850"/>
                                        <p:tgtEl>
                                          <p:spTgt spid="83"/>
                                        </p:tgtEl>
                                      </p:cBhvr>
                                    </p:animEffect>
                                  </p:childTnLst>
                                </p:cTn>
                              </p:par>
                              <p:par>
                                <p:cTn id="87" presetID="22" presetClass="entr" presetSubtype="8" fill="hold" grpId="0" nodeType="withEffect">
                                  <p:stCondLst>
                                    <p:cond delay="700"/>
                                  </p:stCondLst>
                                  <p:childTnLst>
                                    <p:set>
                                      <p:cBhvr>
                                        <p:cTn id="88" dur="1" fill="hold">
                                          <p:stCondLst>
                                            <p:cond delay="0"/>
                                          </p:stCondLst>
                                        </p:cTn>
                                        <p:tgtEl>
                                          <p:spTgt spid="84"/>
                                        </p:tgtEl>
                                        <p:attrNameLst>
                                          <p:attrName>style.visibility</p:attrName>
                                        </p:attrNameLst>
                                      </p:cBhvr>
                                      <p:to>
                                        <p:strVal val="visible"/>
                                      </p:to>
                                    </p:set>
                                    <p:animEffect transition="in" filter="wipe(left)">
                                      <p:cBhvr>
                                        <p:cTn id="89" dur="850"/>
                                        <p:tgtEl>
                                          <p:spTgt spid="84"/>
                                        </p:tgtEl>
                                      </p:cBhvr>
                                    </p:animEffect>
                                  </p:childTnLst>
                                </p:cTn>
                              </p:par>
                              <p:par>
                                <p:cTn id="90" presetID="22" presetClass="entr" presetSubtype="8" fill="hold" nodeType="withEffect">
                                  <p:stCondLst>
                                    <p:cond delay="700"/>
                                  </p:stCondLst>
                                  <p:childTnLst>
                                    <p:set>
                                      <p:cBhvr>
                                        <p:cTn id="91" dur="1" fill="hold">
                                          <p:stCondLst>
                                            <p:cond delay="0"/>
                                          </p:stCondLst>
                                        </p:cTn>
                                        <p:tgtEl>
                                          <p:spTgt spid="13"/>
                                        </p:tgtEl>
                                        <p:attrNameLst>
                                          <p:attrName>style.visibility</p:attrName>
                                        </p:attrNameLst>
                                      </p:cBhvr>
                                      <p:to>
                                        <p:strVal val="visible"/>
                                      </p:to>
                                    </p:set>
                                    <p:animEffect transition="in" filter="wipe(left)">
                                      <p:cBhvr>
                                        <p:cTn id="92" dur="8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6" grpId="0" animBg="1"/>
      <p:bldP spid="6" grpId="1" animBg="1"/>
      <p:bldP spid="6" grpId="2" animBg="1"/>
      <p:bldP spid="45" grpId="0" animBg="1"/>
      <p:bldP spid="48" grpId="0" animBg="1"/>
      <p:bldP spid="79" grpId="0"/>
      <p:bldP spid="80" grpId="0"/>
      <p:bldP spid="81" grpId="0"/>
      <p:bldP spid="83" grpId="0"/>
      <p:bldP spid="84" grpId="0"/>
      <p:bldP spid="41" grpId="0" animBg="1"/>
      <p:bldP spid="5" grpId="0" animBg="1"/>
      <p:bldP spid="5" grpId="1" animBg="1"/>
      <p:bldP spid="5" grpId="2" animBg="1"/>
      <p:bldP spid="46" grpId="0" animBg="1"/>
      <p:bldP spid="8" grpId="0" animBg="1"/>
      <p:bldP spid="8" grpId="1" animBg="1"/>
      <p:bldP spid="8" grpId="2"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970759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3569"/>
          <p:cNvSpPr/>
          <p:nvPr/>
        </p:nvSpPr>
        <p:spPr>
          <a:xfrm>
            <a:off x="4137418" y="3476233"/>
            <a:ext cx="64892" cy="420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nvGrpSpPr>
          <p:cNvPr id="8" name="组合 7"/>
          <p:cNvGrpSpPr/>
          <p:nvPr/>
        </p:nvGrpSpPr>
        <p:grpSpPr>
          <a:xfrm>
            <a:off x="1054687" y="1626596"/>
            <a:ext cx="3932799" cy="2111905"/>
            <a:chOff x="1054687" y="1626596"/>
            <a:chExt cx="3932799" cy="2111905"/>
          </a:xfrm>
        </p:grpSpPr>
        <p:grpSp>
          <p:nvGrpSpPr>
            <p:cNvPr id="7" name="组合 6"/>
            <p:cNvGrpSpPr/>
            <p:nvPr/>
          </p:nvGrpSpPr>
          <p:grpSpPr>
            <a:xfrm>
              <a:off x="1566914" y="1626596"/>
              <a:ext cx="3420572" cy="2068435"/>
              <a:chOff x="1566914" y="1626596"/>
              <a:chExt cx="3420572" cy="2068435"/>
            </a:xfrm>
          </p:grpSpPr>
          <p:grpSp>
            <p:nvGrpSpPr>
              <p:cNvPr id="4" name="组合 3"/>
              <p:cNvGrpSpPr/>
              <p:nvPr/>
            </p:nvGrpSpPr>
            <p:grpSpPr>
              <a:xfrm>
                <a:off x="1574723" y="1821122"/>
                <a:ext cx="3412763" cy="1856524"/>
                <a:chOff x="1635651" y="2334058"/>
                <a:chExt cx="4539038" cy="1621919"/>
              </a:xfrm>
            </p:grpSpPr>
            <p:sp>
              <p:nvSpPr>
                <p:cNvPr id="97" name="Shape 3548"/>
                <p:cNvSpPr/>
                <p:nvPr/>
              </p:nvSpPr>
              <p:spPr>
                <a:xfrm>
                  <a:off x="1635651" y="361103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98" name="Shape 3548"/>
                <p:cNvSpPr/>
                <p:nvPr/>
              </p:nvSpPr>
              <p:spPr>
                <a:xfrm>
                  <a:off x="1635651" y="331184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09" name="Shape 3548"/>
                <p:cNvSpPr/>
                <p:nvPr/>
              </p:nvSpPr>
              <p:spPr>
                <a:xfrm>
                  <a:off x="1635651" y="303198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0" name="Shape 3548"/>
                <p:cNvSpPr/>
                <p:nvPr/>
              </p:nvSpPr>
              <p:spPr>
                <a:xfrm>
                  <a:off x="1635651" y="268288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1" name="Shape 3548"/>
                <p:cNvSpPr/>
                <p:nvPr/>
              </p:nvSpPr>
              <p:spPr>
                <a:xfrm>
                  <a:off x="1635651" y="233405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60" name="Shape 3548"/>
                <p:cNvSpPr/>
                <p:nvPr/>
              </p:nvSpPr>
              <p:spPr>
                <a:xfrm>
                  <a:off x="1635651" y="395597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sp>
            <p:nvSpPr>
              <p:cNvPr id="44" name="Shape 3548"/>
              <p:cNvSpPr/>
              <p:nvPr/>
            </p:nvSpPr>
            <p:spPr>
              <a:xfrm flipV="1">
                <a:off x="1566914" y="1626596"/>
                <a:ext cx="7352" cy="2068435"/>
              </a:xfrm>
              <a:prstGeom prst="line">
                <a:avLst/>
              </a:prstGeom>
              <a:noFill/>
              <a:ln w="9525" cap="flat">
                <a:solidFill>
                  <a:schemeClr val="bg1">
                    <a:lumMod val="50000"/>
                    <a:alpha val="52000"/>
                  </a:schemeClr>
                </a:solidFill>
                <a:prstDash val="solid"/>
                <a:miter lim="400000"/>
                <a:tailEnd type="triangle" w="sm" len="sm"/>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grpSp>
          <p:nvGrpSpPr>
            <p:cNvPr id="95" name="组合 94"/>
            <p:cNvGrpSpPr/>
            <p:nvPr/>
          </p:nvGrpSpPr>
          <p:grpSpPr>
            <a:xfrm>
              <a:off x="1054687" y="1908959"/>
              <a:ext cx="720080" cy="1829542"/>
              <a:chOff x="1860805" y="2064116"/>
              <a:chExt cx="720080" cy="1829542"/>
            </a:xfrm>
          </p:grpSpPr>
          <p:sp>
            <p:nvSpPr>
              <p:cNvPr id="69" name="TextBox 68"/>
              <p:cNvSpPr txBox="1"/>
              <p:nvPr/>
            </p:nvSpPr>
            <p:spPr>
              <a:xfrm>
                <a:off x="1860805" y="3349359"/>
                <a:ext cx="408265"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20</a:t>
                </a:r>
                <a:endParaRPr lang="en-US" altLang="zh-CN" sz="1200" dirty="0">
                  <a:solidFill>
                    <a:schemeClr val="tx1">
                      <a:lumMod val="50000"/>
                      <a:lumOff val="50000"/>
                    </a:schemeClr>
                  </a:solidFill>
                  <a:latin typeface="+mj-ea"/>
                  <a:ea typeface="+mj-ea"/>
                  <a:cs typeface="Open Sans Light" pitchFamily="34" charset="0"/>
                </a:endParaRPr>
              </a:p>
            </p:txBody>
          </p:sp>
          <p:sp>
            <p:nvSpPr>
              <p:cNvPr id="74" name="TextBox 73"/>
              <p:cNvSpPr txBox="1"/>
              <p:nvPr/>
            </p:nvSpPr>
            <p:spPr>
              <a:xfrm>
                <a:off x="1860805" y="3050169"/>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40</a:t>
                </a:r>
                <a:endParaRPr lang="en-US" altLang="zh-CN" sz="1200" dirty="0">
                  <a:solidFill>
                    <a:schemeClr val="tx1">
                      <a:lumMod val="50000"/>
                      <a:lumOff val="50000"/>
                    </a:schemeClr>
                  </a:solidFill>
                  <a:latin typeface="+mj-ea"/>
                  <a:ea typeface="+mj-ea"/>
                  <a:cs typeface="Open Sans Light" pitchFamily="34" charset="0"/>
                </a:endParaRPr>
              </a:p>
            </p:txBody>
          </p:sp>
          <p:sp>
            <p:nvSpPr>
              <p:cNvPr id="75" name="TextBox 74"/>
              <p:cNvSpPr txBox="1"/>
              <p:nvPr/>
            </p:nvSpPr>
            <p:spPr>
              <a:xfrm>
                <a:off x="1860805" y="2773170"/>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60</a:t>
                </a:r>
                <a:endParaRPr lang="en-US" altLang="zh-CN" sz="1200" dirty="0">
                  <a:solidFill>
                    <a:schemeClr val="tx1">
                      <a:lumMod val="50000"/>
                      <a:lumOff val="50000"/>
                    </a:schemeClr>
                  </a:solidFill>
                  <a:latin typeface="+mj-ea"/>
                  <a:ea typeface="+mj-ea"/>
                  <a:cs typeface="Open Sans Light" pitchFamily="34" charset="0"/>
                </a:endParaRPr>
              </a:p>
            </p:txBody>
          </p:sp>
          <p:sp>
            <p:nvSpPr>
              <p:cNvPr id="76" name="TextBox 75"/>
              <p:cNvSpPr txBox="1"/>
              <p:nvPr/>
            </p:nvSpPr>
            <p:spPr>
              <a:xfrm>
                <a:off x="1860805" y="2399127"/>
                <a:ext cx="471354"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80</a:t>
                </a:r>
                <a:endParaRPr lang="en-US" altLang="zh-CN" sz="1200" dirty="0">
                  <a:solidFill>
                    <a:schemeClr val="tx1">
                      <a:lumMod val="50000"/>
                      <a:lumOff val="50000"/>
                    </a:schemeClr>
                  </a:solidFill>
                  <a:latin typeface="+mj-ea"/>
                  <a:ea typeface="+mj-ea"/>
                  <a:cs typeface="Open Sans Light" pitchFamily="34" charset="0"/>
                </a:endParaRPr>
              </a:p>
            </p:txBody>
          </p:sp>
          <p:sp>
            <p:nvSpPr>
              <p:cNvPr id="77" name="TextBox 76"/>
              <p:cNvSpPr txBox="1"/>
              <p:nvPr/>
            </p:nvSpPr>
            <p:spPr>
              <a:xfrm>
                <a:off x="1860805" y="2064116"/>
                <a:ext cx="72008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100</a:t>
                </a:r>
                <a:endParaRPr lang="en-US" altLang="zh-CN" sz="1200" dirty="0">
                  <a:solidFill>
                    <a:schemeClr val="tx1">
                      <a:lumMod val="50000"/>
                      <a:lumOff val="50000"/>
                    </a:schemeClr>
                  </a:solidFill>
                  <a:latin typeface="+mj-ea"/>
                  <a:ea typeface="+mj-ea"/>
                  <a:cs typeface="Open Sans Light" pitchFamily="34" charset="0"/>
                </a:endParaRPr>
              </a:p>
            </p:txBody>
          </p:sp>
          <p:sp>
            <p:nvSpPr>
              <p:cNvPr id="79" name="TextBox 78"/>
              <p:cNvSpPr txBox="1"/>
              <p:nvPr/>
            </p:nvSpPr>
            <p:spPr>
              <a:xfrm>
                <a:off x="1916462" y="3616659"/>
                <a:ext cx="36004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0</a:t>
                </a:r>
                <a:endParaRPr lang="en-US" altLang="zh-CN" sz="1200" dirty="0">
                  <a:solidFill>
                    <a:schemeClr val="tx1">
                      <a:lumMod val="50000"/>
                      <a:lumOff val="50000"/>
                    </a:schemeClr>
                  </a:solidFill>
                  <a:latin typeface="+mj-ea"/>
                  <a:ea typeface="+mj-ea"/>
                  <a:cs typeface="Open Sans Light" pitchFamily="34" charset="0"/>
                </a:endParaRPr>
              </a:p>
            </p:txBody>
          </p:sp>
        </p:grpSp>
      </p:grpSp>
      <p:grpSp>
        <p:nvGrpSpPr>
          <p:cNvPr id="94" name="组合 93"/>
          <p:cNvGrpSpPr/>
          <p:nvPr/>
        </p:nvGrpSpPr>
        <p:grpSpPr>
          <a:xfrm>
            <a:off x="1716883" y="3780312"/>
            <a:ext cx="2570858" cy="246221"/>
            <a:chOff x="2523001" y="4197737"/>
            <a:chExt cx="2570858" cy="246221"/>
          </a:xfrm>
        </p:grpSpPr>
        <p:sp>
          <p:nvSpPr>
            <p:cNvPr id="83" name="TextBox 82"/>
            <p:cNvSpPr txBox="1"/>
            <p:nvPr/>
          </p:nvSpPr>
          <p:spPr>
            <a:xfrm>
              <a:off x="2523001"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4" name="TextBox 83"/>
            <p:cNvSpPr txBox="1"/>
            <p:nvPr/>
          </p:nvSpPr>
          <p:spPr>
            <a:xfrm>
              <a:off x="3148772"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5" name="TextBox 84"/>
            <p:cNvSpPr txBox="1"/>
            <p:nvPr/>
          </p:nvSpPr>
          <p:spPr>
            <a:xfrm>
              <a:off x="3832594"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6" name="TextBox 85"/>
            <p:cNvSpPr txBox="1"/>
            <p:nvPr/>
          </p:nvSpPr>
          <p:spPr>
            <a:xfrm>
              <a:off x="4525630"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grpSp>
      <p:sp>
        <p:nvSpPr>
          <p:cNvPr id="89" name="等腰三角形 88"/>
          <p:cNvSpPr/>
          <p:nvPr/>
        </p:nvSpPr>
        <p:spPr>
          <a:xfrm>
            <a:off x="1574722" y="2122009"/>
            <a:ext cx="913604" cy="155563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1" name="等腰三角形 100"/>
          <p:cNvSpPr/>
          <p:nvPr/>
        </p:nvSpPr>
        <p:spPr>
          <a:xfrm>
            <a:off x="2192827" y="2122009"/>
            <a:ext cx="913604" cy="1555636"/>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04" name="等腰三角形 103"/>
          <p:cNvSpPr/>
          <p:nvPr/>
        </p:nvSpPr>
        <p:spPr>
          <a:xfrm>
            <a:off x="2828768" y="1938220"/>
            <a:ext cx="913604" cy="173942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7" name="等腰三角形 106"/>
          <p:cNvSpPr/>
          <p:nvPr/>
        </p:nvSpPr>
        <p:spPr>
          <a:xfrm>
            <a:off x="3644274" y="2362073"/>
            <a:ext cx="913604" cy="1315571"/>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6" name="组合 5"/>
          <p:cNvGrpSpPr/>
          <p:nvPr/>
        </p:nvGrpSpPr>
        <p:grpSpPr>
          <a:xfrm>
            <a:off x="1792981" y="3147962"/>
            <a:ext cx="2590811" cy="261610"/>
            <a:chOff x="1792981" y="3147962"/>
            <a:chExt cx="2590811" cy="261610"/>
          </a:xfrm>
        </p:grpSpPr>
        <p:sp>
          <p:nvSpPr>
            <p:cNvPr id="70" name="TextBox 69"/>
            <p:cNvSpPr txBox="1"/>
            <p:nvPr/>
          </p:nvSpPr>
          <p:spPr>
            <a:xfrm>
              <a:off x="2383379" y="3147962"/>
              <a:ext cx="610347" cy="261610"/>
            </a:xfrm>
            <a:prstGeom prst="rect">
              <a:avLst/>
            </a:prstGeom>
            <a:noFill/>
          </p:spPr>
          <p:txBody>
            <a:bodyPr wrap="square" rtlCol="0">
              <a:spAutoFit/>
            </a:bodyPr>
            <a:lstStyle/>
            <a:p>
              <a:r>
                <a:rPr lang="en-US" altLang="zh-CN" sz="1100" dirty="0">
                  <a:solidFill>
                    <a:schemeClr val="tx1">
                      <a:lumMod val="50000"/>
                      <a:lumOff val="50000"/>
                    </a:schemeClr>
                  </a:solidFill>
                  <a:latin typeface="+mj-ea"/>
                  <a:ea typeface="+mj-ea"/>
                  <a:cs typeface="Open Sans Light" pitchFamily="34" charset="0"/>
                </a:rPr>
                <a:t>78</a:t>
              </a:r>
              <a:r>
                <a:rPr lang="en-US" altLang="zh-CN" sz="1100" dirty="0" smtClean="0">
                  <a:solidFill>
                    <a:schemeClr val="tx1">
                      <a:lumMod val="50000"/>
                      <a:lumOff val="50000"/>
                    </a:schemeClr>
                  </a:solidFill>
                  <a:latin typeface="+mj-ea"/>
                  <a:ea typeface="+mj-ea"/>
                  <a:cs typeface="Open Sans Light" pitchFamily="34" charset="0"/>
                </a:rPr>
                <a:t>%</a:t>
              </a:r>
              <a:endParaRPr lang="en-US" altLang="zh-CN" sz="1100" dirty="0">
                <a:solidFill>
                  <a:schemeClr val="tx1">
                    <a:lumMod val="50000"/>
                    <a:lumOff val="50000"/>
                  </a:schemeClr>
                </a:solidFill>
                <a:latin typeface="+mj-ea"/>
                <a:ea typeface="+mj-ea"/>
                <a:cs typeface="Open Sans Light" pitchFamily="34" charset="0"/>
              </a:endParaRPr>
            </a:p>
          </p:txBody>
        </p:sp>
        <p:sp>
          <p:nvSpPr>
            <p:cNvPr id="71" name="TextBox 70"/>
            <p:cNvSpPr txBox="1"/>
            <p:nvPr/>
          </p:nvSpPr>
          <p:spPr>
            <a:xfrm>
              <a:off x="3028450" y="3147962"/>
              <a:ext cx="592964"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85%</a:t>
              </a:r>
              <a:endParaRPr lang="en-US" altLang="zh-CN" sz="1100" dirty="0">
                <a:solidFill>
                  <a:schemeClr val="bg1"/>
                </a:solidFill>
                <a:latin typeface="+mj-ea"/>
                <a:ea typeface="+mj-ea"/>
                <a:cs typeface="Open Sans Light" pitchFamily="34" charset="0"/>
              </a:endParaRPr>
            </a:p>
          </p:txBody>
        </p:sp>
        <p:sp>
          <p:nvSpPr>
            <p:cNvPr id="72" name="TextBox 71"/>
            <p:cNvSpPr txBox="1"/>
            <p:nvPr/>
          </p:nvSpPr>
          <p:spPr>
            <a:xfrm>
              <a:off x="3879736" y="3147962"/>
              <a:ext cx="504056" cy="261610"/>
            </a:xfrm>
            <a:prstGeom prst="rect">
              <a:avLst/>
            </a:prstGeom>
            <a:noFill/>
          </p:spPr>
          <p:txBody>
            <a:bodyPr wrap="square" rtlCol="0">
              <a:spAutoFit/>
            </a:bodyPr>
            <a:lstStyle/>
            <a:p>
              <a:r>
                <a:rPr lang="en-US" altLang="zh-CN" sz="1100" dirty="0" smtClean="0">
                  <a:solidFill>
                    <a:schemeClr val="tx1">
                      <a:lumMod val="50000"/>
                      <a:lumOff val="50000"/>
                    </a:schemeClr>
                  </a:solidFill>
                  <a:latin typeface="+mj-ea"/>
                  <a:ea typeface="+mj-ea"/>
                  <a:cs typeface="Open Sans Light" pitchFamily="34" charset="0"/>
                </a:rPr>
                <a:t>82%</a:t>
              </a:r>
              <a:endParaRPr lang="en-US" altLang="zh-CN" sz="1100" dirty="0">
                <a:solidFill>
                  <a:schemeClr val="tx1">
                    <a:lumMod val="50000"/>
                    <a:lumOff val="50000"/>
                  </a:schemeClr>
                </a:solidFill>
                <a:latin typeface="+mj-ea"/>
                <a:ea typeface="+mj-ea"/>
                <a:cs typeface="Open Sans Light" pitchFamily="34" charset="0"/>
              </a:endParaRPr>
            </a:p>
          </p:txBody>
        </p:sp>
        <p:sp>
          <p:nvSpPr>
            <p:cNvPr id="81" name="TextBox 80"/>
            <p:cNvSpPr txBox="1"/>
            <p:nvPr/>
          </p:nvSpPr>
          <p:spPr>
            <a:xfrm>
              <a:off x="1792981" y="3147962"/>
              <a:ext cx="582778"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98%</a:t>
              </a:r>
              <a:endParaRPr lang="en-US" altLang="zh-CN" sz="1100" dirty="0">
                <a:solidFill>
                  <a:schemeClr val="bg1"/>
                </a:solidFill>
                <a:latin typeface="+mj-ea"/>
                <a:ea typeface="+mj-ea"/>
                <a:cs typeface="Open Sans Light" pitchFamily="34" charset="0"/>
              </a:endParaRPr>
            </a:p>
          </p:txBody>
        </p:sp>
      </p:grpSp>
      <p:sp>
        <p:nvSpPr>
          <p:cNvPr id="112" name="椭圆 111"/>
          <p:cNvSpPr/>
          <p:nvPr/>
        </p:nvSpPr>
        <p:spPr>
          <a:xfrm>
            <a:off x="5682855" y="3006551"/>
            <a:ext cx="507530" cy="507528"/>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13" name="Freeform 71"/>
          <p:cNvSpPr>
            <a:spLocks noEditPoints="1"/>
          </p:cNvSpPr>
          <p:nvPr/>
        </p:nvSpPr>
        <p:spPr bwMode="auto">
          <a:xfrm>
            <a:off x="5808884" y="3165313"/>
            <a:ext cx="233952" cy="167680"/>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14" name="组合 113"/>
          <p:cNvGrpSpPr/>
          <p:nvPr/>
        </p:nvGrpSpPr>
        <p:grpSpPr>
          <a:xfrm>
            <a:off x="6364967" y="1922979"/>
            <a:ext cx="2146573" cy="722594"/>
            <a:chOff x="5805075" y="2545178"/>
            <a:chExt cx="2146573" cy="722594"/>
          </a:xfrm>
        </p:grpSpPr>
        <p:sp>
          <p:nvSpPr>
            <p:cNvPr id="115" name="TextBox 114"/>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6" name="矩形 115"/>
            <p:cNvSpPr/>
            <p:nvPr/>
          </p:nvSpPr>
          <p:spPr>
            <a:xfrm>
              <a:off x="5805075" y="2755324"/>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117" name="组合 116"/>
          <p:cNvGrpSpPr/>
          <p:nvPr/>
        </p:nvGrpSpPr>
        <p:grpSpPr>
          <a:xfrm>
            <a:off x="6364967" y="3052619"/>
            <a:ext cx="2146573" cy="722594"/>
            <a:chOff x="5805075" y="3659052"/>
            <a:chExt cx="2146573" cy="722594"/>
          </a:xfrm>
        </p:grpSpPr>
        <p:sp>
          <p:nvSpPr>
            <p:cNvPr id="118" name="TextBox 117"/>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9" name="矩形 118"/>
            <p:cNvSpPr/>
            <p:nvPr/>
          </p:nvSpPr>
          <p:spPr>
            <a:xfrm>
              <a:off x="5805075" y="3869198"/>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120" name="椭圆 119"/>
          <p:cNvSpPr/>
          <p:nvPr/>
        </p:nvSpPr>
        <p:spPr>
          <a:xfrm>
            <a:off x="5682855" y="1922979"/>
            <a:ext cx="507530" cy="507528"/>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21" name="KSO_Shape"/>
          <p:cNvSpPr>
            <a:spLocks/>
          </p:cNvSpPr>
          <p:nvPr/>
        </p:nvSpPr>
        <p:spPr bwMode="auto">
          <a:xfrm>
            <a:off x="5829613" y="2096423"/>
            <a:ext cx="273776" cy="160638"/>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40137591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00" fill="hold"/>
                                        <p:tgtEl>
                                          <p:spTgt spid="48"/>
                                        </p:tgtEl>
                                        <p:attrNameLst>
                                          <p:attrName>ppt_w</p:attrName>
                                        </p:attrNameLst>
                                      </p:cBhvr>
                                      <p:tavLst>
                                        <p:tav tm="0">
                                          <p:val>
                                            <p:strVal val="#ppt_w*0.70"/>
                                          </p:val>
                                        </p:tav>
                                        <p:tav tm="100000">
                                          <p:val>
                                            <p:strVal val="#ppt_w"/>
                                          </p:val>
                                        </p:tav>
                                      </p:tavLst>
                                    </p:anim>
                                    <p:anim calcmode="lin" valueType="num">
                                      <p:cBhvr>
                                        <p:cTn id="8" dur="700" fill="hold"/>
                                        <p:tgtEl>
                                          <p:spTgt spid="48"/>
                                        </p:tgtEl>
                                        <p:attrNameLst>
                                          <p:attrName>ppt_h</p:attrName>
                                        </p:attrNameLst>
                                      </p:cBhvr>
                                      <p:tavLst>
                                        <p:tav tm="0">
                                          <p:val>
                                            <p:strVal val="#ppt_h"/>
                                          </p:val>
                                        </p:tav>
                                        <p:tav tm="100000">
                                          <p:val>
                                            <p:strVal val="#ppt_h"/>
                                          </p:val>
                                        </p:tav>
                                      </p:tavLst>
                                    </p:anim>
                                    <p:animEffect transition="in" filter="fade">
                                      <p:cBhvr>
                                        <p:cTn id="9" dur="700"/>
                                        <p:tgtEl>
                                          <p:spTgt spid="48"/>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42" presetClass="path" presetSubtype="0" decel="30000" fill="hold" grpId="1" nodeType="withEffect">
                                  <p:stCondLst>
                                    <p:cond delay="0"/>
                                  </p:stCondLst>
                                  <p:childTnLst>
                                    <p:animMotion origin="layout" path="M 3.125E-6 -0.03981 L 3.125E-6 0.14815 " pathEditMode="relative" rAng="0" ptsTypes="AA">
                                      <p:cBhvr>
                                        <p:cTn id="21" dur="750" spd="-100000" fill="hold"/>
                                        <p:tgtEl>
                                          <p:spTgt spid="89"/>
                                        </p:tgtEl>
                                        <p:attrNameLst>
                                          <p:attrName>ppt_x</p:attrName>
                                          <p:attrName>ppt_y</p:attrName>
                                        </p:attrNameLst>
                                      </p:cBhvr>
                                      <p:rCtr x="0" y="9398"/>
                                    </p:animMotion>
                                  </p:childTnLst>
                                </p:cTn>
                              </p:par>
                              <p:par>
                                <p:cTn id="22" presetID="42" presetClass="path" presetSubtype="0" accel="30000" decel="30000" fill="hold" grpId="2" nodeType="withEffect">
                                  <p:stCondLst>
                                    <p:cond delay="750"/>
                                  </p:stCondLst>
                                  <p:childTnLst>
                                    <p:animMotion origin="layout" path="M 3.125E-6 -0.03981 L 3.125E-6 -3.7037E-6 " pathEditMode="relative" rAng="0" ptsTypes="AA">
                                      <p:cBhvr>
                                        <p:cTn id="23" dur="750" fill="hold"/>
                                        <p:tgtEl>
                                          <p:spTgt spid="89"/>
                                        </p:tgtEl>
                                        <p:attrNameLst>
                                          <p:attrName>ppt_x</p:attrName>
                                          <p:attrName>ppt_y</p:attrName>
                                        </p:attrNameLst>
                                      </p:cBhvr>
                                      <p:rCtr x="0" y="1991"/>
                                    </p:animMotion>
                                  </p:childTnLst>
                                </p:cTn>
                              </p:par>
                              <p:par>
                                <p:cTn id="24" presetID="10" presetClass="entr" presetSubtype="0" fill="hold" grpId="0" nodeType="with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fade">
                                      <p:cBhvr>
                                        <p:cTn id="26" dur="500"/>
                                        <p:tgtEl>
                                          <p:spTgt spid="104"/>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104"/>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104"/>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64" presetClass="path" presetSubtype="0" decel="30000" fill="hold" grpId="1" nodeType="withEffect">
                                  <p:stCondLst>
                                    <p:cond delay="0"/>
                                  </p:stCondLst>
                                  <p:childTnLst>
                                    <p:animMotion origin="layout" path="M -4.58333E-6 0.03889 L -4.58333E-6 -0.14814 " pathEditMode="relative" rAng="0" ptsTypes="AA">
                                      <p:cBhvr>
                                        <p:cTn id="35" dur="750" spd="-100000" fill="hold"/>
                                        <p:tgtEl>
                                          <p:spTgt spid="101"/>
                                        </p:tgtEl>
                                        <p:attrNameLst>
                                          <p:attrName>ppt_x</p:attrName>
                                          <p:attrName>ppt_y</p:attrName>
                                        </p:attrNameLst>
                                      </p:cBhvr>
                                      <p:rCtr x="0" y="-9352"/>
                                    </p:animMotion>
                                  </p:childTnLst>
                                </p:cTn>
                              </p:par>
                              <p:par>
                                <p:cTn id="36" presetID="64" presetClass="path" presetSubtype="0" accel="30000" decel="30000" fill="hold" grpId="2" nodeType="withEffect">
                                  <p:stCondLst>
                                    <p:cond delay="750"/>
                                  </p:stCondLst>
                                  <p:childTnLst>
                                    <p:animMotion origin="layout" path="M -4.58333E-6 0.03843 L -4.58333E-6 -3.7037E-6 " pathEditMode="relative" rAng="0" ptsTypes="AA">
                                      <p:cBhvr>
                                        <p:cTn id="37" dur="750" fill="hold"/>
                                        <p:tgtEl>
                                          <p:spTgt spid="101"/>
                                        </p:tgtEl>
                                        <p:attrNameLst>
                                          <p:attrName>ppt_x</p:attrName>
                                          <p:attrName>ppt_y</p:attrName>
                                        </p:attrNameLst>
                                      </p:cBhvr>
                                      <p:rCtr x="0" y="-1921"/>
                                    </p:animMotion>
                                  </p:childTnLst>
                                </p:cTn>
                              </p:par>
                              <p:par>
                                <p:cTn id="38" presetID="10" presetClass="entr" presetSubtype="0"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childTnLst>
                                </p:cTn>
                              </p:par>
                              <p:par>
                                <p:cTn id="41" presetID="64" presetClass="path" presetSubtype="0" decel="30000" fill="hold" grpId="1" nodeType="withEffect">
                                  <p:stCondLst>
                                    <p:cond delay="0"/>
                                  </p:stCondLst>
                                  <p:childTnLst>
                                    <p:animMotion origin="layout" path="M -4.58333E-6 0.03889 L -4.58333E-6 -0.14814 " pathEditMode="relative" rAng="0" ptsTypes="AA">
                                      <p:cBhvr>
                                        <p:cTn id="42" dur="750" spd="-100000" fill="hold"/>
                                        <p:tgtEl>
                                          <p:spTgt spid="107"/>
                                        </p:tgtEl>
                                        <p:attrNameLst>
                                          <p:attrName>ppt_x</p:attrName>
                                          <p:attrName>ppt_y</p:attrName>
                                        </p:attrNameLst>
                                      </p:cBhvr>
                                      <p:rCtr x="0" y="-9352"/>
                                    </p:animMotion>
                                  </p:childTnLst>
                                </p:cTn>
                              </p:par>
                              <p:par>
                                <p:cTn id="43" presetID="64" presetClass="path" presetSubtype="0" accel="30000" decel="30000" fill="hold" grpId="2" nodeType="withEffect">
                                  <p:stCondLst>
                                    <p:cond delay="750"/>
                                  </p:stCondLst>
                                  <p:childTnLst>
                                    <p:animMotion origin="layout" path="M -4.58333E-6 0.03843 L -4.58333E-6 -3.7037E-6 " pathEditMode="relative" rAng="0" ptsTypes="AA">
                                      <p:cBhvr>
                                        <p:cTn id="44" dur="750" fill="hold"/>
                                        <p:tgtEl>
                                          <p:spTgt spid="107"/>
                                        </p:tgtEl>
                                        <p:attrNameLst>
                                          <p:attrName>ppt_x</p:attrName>
                                          <p:attrName>ppt_y</p:attrName>
                                        </p:attrNameLst>
                                      </p:cBhvr>
                                      <p:rCtr x="0" y="-1921"/>
                                    </p:animMotion>
                                  </p:childTnLst>
                                </p:cTn>
                              </p:par>
                              <p:par>
                                <p:cTn id="45" presetID="10" presetClass="entr" presetSubtype="0" fill="hold" nodeType="withEffect">
                                  <p:stCondLst>
                                    <p:cond delay="7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2200"/>
                            </p:stCondLst>
                            <p:childTnLst>
                              <p:par>
                                <p:cTn id="49" presetID="5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750" fill="hold"/>
                                        <p:tgtEl>
                                          <p:spTgt spid="120"/>
                                        </p:tgtEl>
                                        <p:attrNameLst>
                                          <p:attrName>ppt_w</p:attrName>
                                        </p:attrNameLst>
                                      </p:cBhvr>
                                      <p:tavLst>
                                        <p:tav tm="0">
                                          <p:val>
                                            <p:fltVal val="0"/>
                                          </p:val>
                                        </p:tav>
                                        <p:tav tm="100000">
                                          <p:val>
                                            <p:strVal val="#ppt_w"/>
                                          </p:val>
                                        </p:tav>
                                      </p:tavLst>
                                    </p:anim>
                                    <p:anim calcmode="lin" valueType="num">
                                      <p:cBhvr>
                                        <p:cTn id="52" dur="750" fill="hold"/>
                                        <p:tgtEl>
                                          <p:spTgt spid="120"/>
                                        </p:tgtEl>
                                        <p:attrNameLst>
                                          <p:attrName>ppt_h</p:attrName>
                                        </p:attrNameLst>
                                      </p:cBhvr>
                                      <p:tavLst>
                                        <p:tav tm="0">
                                          <p:val>
                                            <p:fltVal val="0"/>
                                          </p:val>
                                        </p:tav>
                                        <p:tav tm="100000">
                                          <p:val>
                                            <p:strVal val="#ppt_h"/>
                                          </p:val>
                                        </p:tav>
                                      </p:tavLst>
                                    </p:anim>
                                    <p:animEffect transition="in" filter="fade">
                                      <p:cBhvr>
                                        <p:cTn id="53" dur="750"/>
                                        <p:tgtEl>
                                          <p:spTgt spid="120"/>
                                        </p:tgtEl>
                                      </p:cBhvr>
                                    </p:animEffect>
                                  </p:childTnLst>
                                </p:cTn>
                              </p:par>
                              <p:par>
                                <p:cTn id="54" presetID="1" presetClass="entr" presetSubtype="0" fill="hold" grpId="0" nodeType="withEffect">
                                  <p:stCondLst>
                                    <p:cond delay="750"/>
                                  </p:stCondLst>
                                  <p:childTnLst>
                                    <p:set>
                                      <p:cBhvr>
                                        <p:cTn id="55" dur="1" fill="hold">
                                          <p:stCondLst>
                                            <p:cond delay="0"/>
                                          </p:stCondLst>
                                        </p:cTn>
                                        <p:tgtEl>
                                          <p:spTgt spid="112"/>
                                        </p:tgtEl>
                                        <p:attrNameLst>
                                          <p:attrName>style.visibility</p:attrName>
                                        </p:attrNameLst>
                                      </p:cBhvr>
                                      <p:to>
                                        <p:strVal val="visible"/>
                                      </p:to>
                                    </p:set>
                                  </p:childTnLst>
                                </p:cTn>
                              </p:par>
                              <p:par>
                                <p:cTn id="56" presetID="42" presetClass="path" presetSubtype="0" fill="hold" grpId="1" nodeType="withEffect">
                                  <p:stCondLst>
                                    <p:cond delay="750"/>
                                  </p:stCondLst>
                                  <p:childTnLst>
                                    <p:animMotion origin="layout" path="M 1.66667E-6 -4.07407E-6 L 1.66667E-6 -0.19907 " pathEditMode="relative" rAng="0" ptsTypes="AA">
                                      <p:cBhvr>
                                        <p:cTn id="57" dur="750" spd="-100000" fill="hold"/>
                                        <p:tgtEl>
                                          <p:spTgt spid="112"/>
                                        </p:tgtEl>
                                        <p:attrNameLst>
                                          <p:attrName>ppt_x</p:attrName>
                                          <p:attrName>ppt_y</p:attrName>
                                        </p:attrNameLst>
                                      </p:cBhvr>
                                      <p:rCtr x="0" y="-9954"/>
                                    </p:animMotion>
                                  </p:childTnLst>
                                </p:cTn>
                              </p:par>
                              <p:par>
                                <p:cTn id="58" presetID="53" presetClass="entr" presetSubtype="16" fill="hold" grpId="0" nodeType="withEffect">
                                  <p:stCondLst>
                                    <p:cond delay="1000"/>
                                  </p:stCondLst>
                                  <p:childTnLst>
                                    <p:set>
                                      <p:cBhvr>
                                        <p:cTn id="59" dur="1" fill="hold">
                                          <p:stCondLst>
                                            <p:cond delay="0"/>
                                          </p:stCondLst>
                                        </p:cTn>
                                        <p:tgtEl>
                                          <p:spTgt spid="121"/>
                                        </p:tgtEl>
                                        <p:attrNameLst>
                                          <p:attrName>style.visibility</p:attrName>
                                        </p:attrNameLst>
                                      </p:cBhvr>
                                      <p:to>
                                        <p:strVal val="visible"/>
                                      </p:to>
                                    </p:set>
                                    <p:anim calcmode="lin" valueType="num">
                                      <p:cBhvr>
                                        <p:cTn id="60" dur="750" fill="hold"/>
                                        <p:tgtEl>
                                          <p:spTgt spid="121"/>
                                        </p:tgtEl>
                                        <p:attrNameLst>
                                          <p:attrName>ppt_w</p:attrName>
                                        </p:attrNameLst>
                                      </p:cBhvr>
                                      <p:tavLst>
                                        <p:tav tm="0">
                                          <p:val>
                                            <p:fltVal val="0"/>
                                          </p:val>
                                        </p:tav>
                                        <p:tav tm="100000">
                                          <p:val>
                                            <p:strVal val="#ppt_w"/>
                                          </p:val>
                                        </p:tav>
                                      </p:tavLst>
                                    </p:anim>
                                    <p:anim calcmode="lin" valueType="num">
                                      <p:cBhvr>
                                        <p:cTn id="61" dur="750" fill="hold"/>
                                        <p:tgtEl>
                                          <p:spTgt spid="121"/>
                                        </p:tgtEl>
                                        <p:attrNameLst>
                                          <p:attrName>ppt_h</p:attrName>
                                        </p:attrNameLst>
                                      </p:cBhvr>
                                      <p:tavLst>
                                        <p:tav tm="0">
                                          <p:val>
                                            <p:fltVal val="0"/>
                                          </p:val>
                                        </p:tav>
                                        <p:tav tm="100000">
                                          <p:val>
                                            <p:strVal val="#ppt_h"/>
                                          </p:val>
                                        </p:tav>
                                      </p:tavLst>
                                    </p:anim>
                                    <p:animEffect transition="in" filter="fade">
                                      <p:cBhvr>
                                        <p:cTn id="62" dur="750"/>
                                        <p:tgtEl>
                                          <p:spTgt spid="121"/>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113"/>
                                        </p:tgtEl>
                                        <p:attrNameLst>
                                          <p:attrName>style.visibility</p:attrName>
                                        </p:attrNameLst>
                                      </p:cBhvr>
                                      <p:to>
                                        <p:strVal val="visible"/>
                                      </p:to>
                                    </p:set>
                                    <p:anim calcmode="lin" valueType="num">
                                      <p:cBhvr>
                                        <p:cTn id="65" dur="750" fill="hold"/>
                                        <p:tgtEl>
                                          <p:spTgt spid="113"/>
                                        </p:tgtEl>
                                        <p:attrNameLst>
                                          <p:attrName>ppt_w</p:attrName>
                                        </p:attrNameLst>
                                      </p:cBhvr>
                                      <p:tavLst>
                                        <p:tav tm="0">
                                          <p:val>
                                            <p:fltVal val="0"/>
                                          </p:val>
                                        </p:tav>
                                        <p:tav tm="100000">
                                          <p:val>
                                            <p:strVal val="#ppt_w"/>
                                          </p:val>
                                        </p:tav>
                                      </p:tavLst>
                                    </p:anim>
                                    <p:anim calcmode="lin" valueType="num">
                                      <p:cBhvr>
                                        <p:cTn id="66" dur="750" fill="hold"/>
                                        <p:tgtEl>
                                          <p:spTgt spid="113"/>
                                        </p:tgtEl>
                                        <p:attrNameLst>
                                          <p:attrName>ppt_h</p:attrName>
                                        </p:attrNameLst>
                                      </p:cBhvr>
                                      <p:tavLst>
                                        <p:tav tm="0">
                                          <p:val>
                                            <p:fltVal val="0"/>
                                          </p:val>
                                        </p:tav>
                                        <p:tav tm="100000">
                                          <p:val>
                                            <p:strVal val="#ppt_h"/>
                                          </p:val>
                                        </p:tav>
                                      </p:tavLst>
                                    </p:anim>
                                    <p:animEffect transition="in" filter="fade">
                                      <p:cBhvr>
                                        <p:cTn id="67" dur="750"/>
                                        <p:tgtEl>
                                          <p:spTgt spid="113"/>
                                        </p:tgtEl>
                                      </p:cBhvr>
                                    </p:animEffect>
                                  </p:childTnLst>
                                </p:cTn>
                              </p:par>
                            </p:childTnLst>
                          </p:cTn>
                        </p:par>
                        <p:par>
                          <p:cTn id="68" fill="hold">
                            <p:stCondLst>
                              <p:cond delay="3950"/>
                            </p:stCondLst>
                            <p:childTnLst>
                              <p:par>
                                <p:cTn id="69" presetID="22" presetClass="entr" presetSubtype="8" fill="hold" nodeType="afterEffect">
                                  <p:stCondLst>
                                    <p:cond delay="0"/>
                                  </p:stCondLst>
                                  <p:childTnLst>
                                    <p:set>
                                      <p:cBhvr>
                                        <p:cTn id="70" dur="1" fill="hold">
                                          <p:stCondLst>
                                            <p:cond delay="0"/>
                                          </p:stCondLst>
                                        </p:cTn>
                                        <p:tgtEl>
                                          <p:spTgt spid="114"/>
                                        </p:tgtEl>
                                        <p:attrNameLst>
                                          <p:attrName>style.visibility</p:attrName>
                                        </p:attrNameLst>
                                      </p:cBhvr>
                                      <p:to>
                                        <p:strVal val="visible"/>
                                      </p:to>
                                    </p:set>
                                    <p:animEffect transition="in" filter="wipe(left)">
                                      <p:cBhvr>
                                        <p:cTn id="71" dur="500"/>
                                        <p:tgtEl>
                                          <p:spTgt spid="114"/>
                                        </p:tgtEl>
                                      </p:cBhvr>
                                    </p:animEffect>
                                  </p:childTnLst>
                                </p:cTn>
                              </p:par>
                              <p:par>
                                <p:cTn id="72" presetID="22" presetClass="entr" presetSubtype="8" fill="hold"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left)">
                                      <p:cBhvr>
                                        <p:cTn id="7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89" grpId="1" animBg="1"/>
      <p:bldP spid="89" grpId="2" animBg="1"/>
      <p:bldP spid="101" grpId="0" animBg="1"/>
      <p:bldP spid="101" grpId="1" animBg="1"/>
      <p:bldP spid="101" grpId="2" animBg="1"/>
      <p:bldP spid="104" grpId="0" animBg="1"/>
      <p:bldP spid="104" grpId="1" animBg="1"/>
      <p:bldP spid="104" grpId="2" animBg="1"/>
      <p:bldP spid="107" grpId="0" animBg="1"/>
      <p:bldP spid="107" grpId="1" animBg="1"/>
      <p:bldP spid="107" grpId="2" animBg="1"/>
      <p:bldP spid="112" grpId="0" animBg="1"/>
      <p:bldP spid="112" grpId="1" animBg="1"/>
      <p:bldP spid="113" grpId="0" animBg="1"/>
      <p:bldP spid="120" grpId="0" animBg="1"/>
      <p:bldP spid="121" grpId="0" animBg="1"/>
      <p:bldP spid="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对角圆角矩形 64"/>
          <p:cNvSpPr/>
          <p:nvPr/>
        </p:nvSpPr>
        <p:spPr bwMode="auto">
          <a:xfrm>
            <a:off x="5901680" y="126069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对角圆角矩形 62"/>
          <p:cNvSpPr/>
          <p:nvPr/>
        </p:nvSpPr>
        <p:spPr bwMode="auto">
          <a:xfrm>
            <a:off x="5993860" y="1319402"/>
            <a:ext cx="1765236" cy="976758"/>
          </a:xfrm>
          <a:prstGeom prst="round2DiagRect">
            <a:avLst/>
          </a:prstGeom>
          <a:blipFill>
            <a:blip r:embed="rId3" cstate="screen">
              <a:extLst>
                <a:ext uri="{28A0092B-C50C-407E-A947-70E740481C1C}">
                  <a14:useLocalDpi xmlns:a14="http://schemas.microsoft.com/office/drawing/2010/main"/>
                </a:ext>
              </a:extLst>
            </a:blip>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aphicFrame>
        <p:nvGraphicFramePr>
          <p:cNvPr id="113" name="图表 112"/>
          <p:cNvGraphicFramePr/>
          <p:nvPr>
            <p:extLst>
              <p:ext uri="{D42A27DB-BD31-4B8C-83A1-F6EECF244321}">
                <p14:modId xmlns:p14="http://schemas.microsoft.com/office/powerpoint/2010/main" val="3066161691"/>
              </p:ext>
            </p:extLst>
          </p:nvPr>
        </p:nvGraphicFramePr>
        <p:xfrm>
          <a:off x="1461232" y="1196052"/>
          <a:ext cx="3965688" cy="2491260"/>
        </p:xfrm>
        <a:graphic>
          <a:graphicData uri="http://schemas.openxmlformats.org/drawingml/2006/chart">
            <c:chart xmlns:c="http://schemas.openxmlformats.org/drawingml/2006/chart" xmlns:r="http://schemas.openxmlformats.org/officeDocument/2006/relationships" r:id="rId4"/>
          </a:graphicData>
        </a:graphic>
      </p:graphicFrame>
      <p:sp>
        <p:nvSpPr>
          <p:cNvPr id="115" name="对角圆角矩形 114"/>
          <p:cNvSpPr/>
          <p:nvPr/>
        </p:nvSpPr>
        <p:spPr bwMode="auto">
          <a:xfrm>
            <a:off x="5901680" y="259165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6" name="对角圆角矩形 115"/>
          <p:cNvSpPr/>
          <p:nvPr/>
        </p:nvSpPr>
        <p:spPr bwMode="auto">
          <a:xfrm>
            <a:off x="5996908" y="2650362"/>
            <a:ext cx="1765236" cy="976758"/>
          </a:xfrm>
          <a:prstGeom prst="round2DiagRect">
            <a:avLst/>
          </a:prstGeom>
          <a:blipFill>
            <a:blip r:embed="rId5" cstate="screen">
              <a:extLst>
                <a:ext uri="{28A0092B-C50C-407E-A947-70E740481C1C}">
                  <a14:useLocalDpi xmlns:a14="http://schemas.microsoft.com/office/drawing/2010/main"/>
                </a:ext>
              </a:extLst>
            </a:blip>
            <a:srcRect/>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17" name="文本框 193"/>
          <p:cNvSpPr txBox="1"/>
          <p:nvPr/>
        </p:nvSpPr>
        <p:spPr>
          <a:xfrm>
            <a:off x="1606891" y="3883082"/>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118" name="矩形 117"/>
          <p:cNvSpPr/>
          <p:nvPr/>
        </p:nvSpPr>
        <p:spPr>
          <a:xfrm>
            <a:off x="1622132" y="4149098"/>
            <a:ext cx="6630326" cy="351250"/>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388673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750"/>
                                        <p:tgtEl>
                                          <p:spTgt spid="113"/>
                                        </p:tgtEl>
                                      </p:cBhvr>
                                    </p:animEffect>
                                  </p:childTnLst>
                                </p:cTn>
                              </p:par>
                              <p:par>
                                <p:cTn id="8" presetID="63" presetClass="path" presetSubtype="0" decel="50000" fill="hold" grpId="1" nodeType="withEffect">
                                  <p:stCondLst>
                                    <p:cond delay="0"/>
                                  </p:stCondLst>
                                  <p:childTnLst>
                                    <p:animMotion origin="layout" path="M 0.01523 -3.7037E-6 L -0.10885 -3.7037E-6 " pathEditMode="relative" rAng="0" ptsTypes="AA">
                                      <p:cBhvr>
                                        <p:cTn id="9" dur="750" spd="-100000" fill="hold"/>
                                        <p:tgtEl>
                                          <p:spTgt spid="113"/>
                                        </p:tgtEl>
                                        <p:attrNameLst>
                                          <p:attrName>ppt_x</p:attrName>
                                          <p:attrName>ppt_y</p:attrName>
                                        </p:attrNameLst>
                                      </p:cBhvr>
                                      <p:rCtr x="-6211" y="0"/>
                                    </p:animMotion>
                                  </p:childTnLst>
                                </p:cTn>
                              </p:par>
                              <p:par>
                                <p:cTn id="10" presetID="35" presetClass="path" presetSubtype="0" accel="50000" decel="50000" fill="hold" grpId="2" nodeType="withEffect">
                                  <p:stCondLst>
                                    <p:cond delay="750"/>
                                  </p:stCondLst>
                                  <p:childTnLst>
                                    <p:animMotion origin="layout" path="M 0.01601 -3.7037E-6 L 8.33333E-7 -3.7037E-6 " pathEditMode="relative" rAng="0" ptsTypes="AA">
                                      <p:cBhvr>
                                        <p:cTn id="11" dur="750" fill="hold"/>
                                        <p:tgtEl>
                                          <p:spTgt spid="113"/>
                                        </p:tgtEl>
                                        <p:attrNameLst>
                                          <p:attrName>ppt_x</p:attrName>
                                          <p:attrName>ppt_y</p:attrName>
                                        </p:attrNameLst>
                                      </p:cBhvr>
                                      <p:rCtr x="-807" y="0"/>
                                    </p:animMotion>
                                  </p:childTnLst>
                                </p:cTn>
                              </p:par>
                              <p:par>
                                <p:cTn id="12" presetID="10" presetClass="entr" presetSubtype="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par>
                                <p:cTn id="15" presetID="42" presetClass="path" presetSubtype="0" decel="30000" fill="hold" grpId="1" nodeType="withEffect">
                                  <p:stCondLst>
                                    <p:cond delay="0"/>
                                  </p:stCondLst>
                                  <p:childTnLst>
                                    <p:animMotion origin="layout" path="M 3.125E-6 -0.03981 L 3.125E-6 0.14815 " pathEditMode="relative" rAng="0" ptsTypes="AA">
                                      <p:cBhvr>
                                        <p:cTn id="16" dur="750" spd="-100000" fill="hold"/>
                                        <p:tgtEl>
                                          <p:spTgt spid="65"/>
                                        </p:tgtEl>
                                        <p:attrNameLst>
                                          <p:attrName>ppt_x</p:attrName>
                                          <p:attrName>ppt_y</p:attrName>
                                        </p:attrNameLst>
                                      </p:cBhvr>
                                      <p:rCtr x="0" y="9398"/>
                                    </p:animMotion>
                                  </p:childTnLst>
                                </p:cTn>
                              </p:par>
                              <p:par>
                                <p:cTn id="17" presetID="42" presetClass="path" presetSubtype="0" accel="30000" decel="30000" fill="hold" grpId="2" nodeType="withEffect">
                                  <p:stCondLst>
                                    <p:cond delay="750"/>
                                  </p:stCondLst>
                                  <p:childTnLst>
                                    <p:animMotion origin="layout" path="M 3.125E-6 -0.03981 L 3.125E-6 -3.7037E-6 " pathEditMode="relative" rAng="0" ptsTypes="AA">
                                      <p:cBhvr>
                                        <p:cTn id="18" dur="750" fill="hold"/>
                                        <p:tgtEl>
                                          <p:spTgt spid="65"/>
                                        </p:tgtEl>
                                        <p:attrNameLst>
                                          <p:attrName>ppt_x</p:attrName>
                                          <p:attrName>ppt_y</p:attrName>
                                        </p:attrNameLst>
                                      </p:cBhvr>
                                      <p:rCtr x="0" y="1991"/>
                                    </p:animMotion>
                                  </p:childTnLst>
                                </p:cTn>
                              </p:par>
                              <p:par>
                                <p:cTn id="19" presetID="10" presetClass="entr" presetSubtype="0" fill="hold" grpId="0" nodeType="withEffect">
                                  <p:stCondLst>
                                    <p:cond delay="0"/>
                                  </p:stCondLst>
                                  <p:childTnLst>
                                    <p:set>
                                      <p:cBhvr>
                                        <p:cTn id="20" dur="1" fill="hold">
                                          <p:stCondLst>
                                            <p:cond delay="0"/>
                                          </p:stCondLst>
                                        </p:cTn>
                                        <p:tgtEl>
                                          <p:spTgt spid="115"/>
                                        </p:tgtEl>
                                        <p:attrNameLst>
                                          <p:attrName>style.visibility</p:attrName>
                                        </p:attrNameLst>
                                      </p:cBhvr>
                                      <p:to>
                                        <p:strVal val="visible"/>
                                      </p:to>
                                    </p:set>
                                    <p:animEffect transition="in" filter="fade">
                                      <p:cBhvr>
                                        <p:cTn id="21" dur="750"/>
                                        <p:tgtEl>
                                          <p:spTgt spid="115"/>
                                        </p:tgtEl>
                                      </p:cBhvr>
                                    </p:animEffect>
                                  </p:childTnLst>
                                </p:cTn>
                              </p:par>
                              <p:par>
                                <p:cTn id="22" presetID="63" presetClass="path" presetSubtype="0" decel="50000" fill="hold" grpId="1" nodeType="withEffect">
                                  <p:stCondLst>
                                    <p:cond delay="0"/>
                                  </p:stCondLst>
                                  <p:childTnLst>
                                    <p:animMotion origin="layout" path="M -0.00677 -2.46914E-6 L 0.12917 -0.00308 " pathEditMode="relative" rAng="0" ptsTypes="AA">
                                      <p:cBhvr>
                                        <p:cTn id="23" dur="750" spd="-100000" fill="hold"/>
                                        <p:tgtEl>
                                          <p:spTgt spid="115"/>
                                        </p:tgtEl>
                                        <p:attrNameLst>
                                          <p:attrName>ppt_x</p:attrName>
                                          <p:attrName>ppt_y</p:attrName>
                                        </p:attrNameLst>
                                      </p:cBhvr>
                                      <p:rCtr x="6788" y="-154"/>
                                    </p:animMotion>
                                  </p:childTnLst>
                                </p:cTn>
                              </p:par>
                              <p:par>
                                <p:cTn id="24" presetID="35" presetClass="path" presetSubtype="0" accel="50000" decel="50000" fill="hold" grpId="2" nodeType="withEffect">
                                  <p:stCondLst>
                                    <p:cond delay="750"/>
                                  </p:stCondLst>
                                  <p:childTnLst>
                                    <p:animMotion origin="layout" path="M -0.0066 -0.00031 L -0.00017 -0.00031 " pathEditMode="relative" rAng="0" ptsTypes="AA">
                                      <p:cBhvr>
                                        <p:cTn id="25" dur="750" fill="hold"/>
                                        <p:tgtEl>
                                          <p:spTgt spid="115"/>
                                        </p:tgtEl>
                                        <p:attrNameLst>
                                          <p:attrName>ppt_x</p:attrName>
                                          <p:attrName>ppt_y</p:attrName>
                                        </p:attrNameLst>
                                      </p:cBhvr>
                                      <p:rCtr x="313" y="0"/>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wipe(left)">
                                      <p:cBhvr>
                                        <p:cTn id="37" dur="750"/>
                                        <p:tgtEl>
                                          <p:spTgt spid="1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wipe(left)">
                                      <p:cBhvr>
                                        <p:cTn id="40" dur="1000"/>
                                        <p:tgtEl>
                                          <p:spTgt spid="118"/>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700" fill="hold"/>
                                        <p:tgtEl>
                                          <p:spTgt spid="13"/>
                                        </p:tgtEl>
                                        <p:attrNameLst>
                                          <p:attrName>ppt_w</p:attrName>
                                        </p:attrNameLst>
                                      </p:cBhvr>
                                      <p:tavLst>
                                        <p:tav tm="0">
                                          <p:val>
                                            <p:strVal val="#ppt_w*0.70"/>
                                          </p:val>
                                        </p:tav>
                                        <p:tav tm="100000">
                                          <p:val>
                                            <p:strVal val="#ppt_w"/>
                                          </p:val>
                                        </p:tav>
                                      </p:tavLst>
                                    </p:anim>
                                    <p:anim calcmode="lin" valueType="num">
                                      <p:cBhvr>
                                        <p:cTn id="44" dur="700" fill="hold"/>
                                        <p:tgtEl>
                                          <p:spTgt spid="13"/>
                                        </p:tgtEl>
                                        <p:attrNameLst>
                                          <p:attrName>ppt_h</p:attrName>
                                        </p:attrNameLst>
                                      </p:cBhvr>
                                      <p:tavLst>
                                        <p:tav tm="0">
                                          <p:val>
                                            <p:strVal val="#ppt_h"/>
                                          </p:val>
                                        </p:tav>
                                        <p:tav tm="100000">
                                          <p:val>
                                            <p:strVal val="#ppt_h"/>
                                          </p:val>
                                        </p:tav>
                                      </p:tavLst>
                                    </p:anim>
                                    <p:animEffect transition="in" filter="fade">
                                      <p:cBhvr>
                                        <p:cTn id="45"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3" grpId="0" animBg="1"/>
      <p:bldGraphic spid="113" grpId="0">
        <p:bldAsOne/>
      </p:bldGraphic>
      <p:bldGraphic spid="113" grpId="1">
        <p:bldAsOne/>
      </p:bldGraphic>
      <p:bldGraphic spid="113" grpId="2">
        <p:bldAsOne/>
      </p:bldGraphic>
      <p:bldP spid="115" grpId="0" animBg="1"/>
      <p:bldP spid="115" grpId="1" animBg="1"/>
      <p:bldP spid="115" grpId="2" animBg="1"/>
      <p:bldP spid="116" grpId="0" animBg="1"/>
      <p:bldP spid="117" grpId="0"/>
      <p:bldP spid="118" grpId="0"/>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flipH="1" flipV="1">
            <a:off x="3002702" y="1973173"/>
            <a:ext cx="1193378" cy="107690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196080" y="1942691"/>
            <a:ext cx="895511" cy="110530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flipV="1">
            <a:off x="5091591" y="1973172"/>
            <a:ext cx="1143187"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6234778" y="1973172"/>
            <a:ext cx="914145"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629016" y="1334261"/>
            <a:ext cx="1226858" cy="1216858"/>
          </a:xfrm>
          <a:prstGeom prst="ellipse">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1" name="直接连接符 10"/>
          <p:cNvCxnSpPr/>
          <p:nvPr/>
        </p:nvCxnSpPr>
        <p:spPr>
          <a:xfrm flipV="1">
            <a:off x="2058908" y="1973171"/>
            <a:ext cx="943793" cy="107690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2326273" y="1309072"/>
            <a:ext cx="1226858" cy="1216858"/>
          </a:xfrm>
          <a:prstGeom prst="ellipse">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a:off x="3553131" y="2641847"/>
            <a:ext cx="1226858" cy="1216858"/>
          </a:xfrm>
          <a:prstGeom prst="ellipse">
            <a:avLst/>
          </a:pr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2" name="组合 21"/>
          <p:cNvGrpSpPr/>
          <p:nvPr/>
        </p:nvGrpSpPr>
        <p:grpSpPr>
          <a:xfrm>
            <a:off x="5731550" y="2776370"/>
            <a:ext cx="992390" cy="984302"/>
            <a:chOff x="5812830" y="2776370"/>
            <a:chExt cx="992390" cy="984302"/>
          </a:xfrm>
        </p:grpSpPr>
        <p:grpSp>
          <p:nvGrpSpPr>
            <p:cNvPr id="61" name="组合 60"/>
            <p:cNvGrpSpPr/>
            <p:nvPr/>
          </p:nvGrpSpPr>
          <p:grpSpPr>
            <a:xfrm>
              <a:off x="5812830" y="2776370"/>
              <a:ext cx="992390" cy="984302"/>
              <a:chOff x="4223288" y="7568611"/>
              <a:chExt cx="2768765" cy="2768765"/>
            </a:xfrm>
          </p:grpSpPr>
          <p:sp>
            <p:nvSpPr>
              <p:cNvPr id="62" name="椭圆 6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449758" y="7796418"/>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sp>
          <p:nvSpPr>
            <p:cNvPr id="64" name="KSO_Shape"/>
            <p:cNvSpPr>
              <a:spLocks/>
            </p:cNvSpPr>
            <p:nvPr/>
          </p:nvSpPr>
          <p:spPr bwMode="auto">
            <a:xfrm>
              <a:off x="6134157" y="3295860"/>
              <a:ext cx="36380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21" name="组合 20"/>
          <p:cNvGrpSpPr/>
          <p:nvPr/>
        </p:nvGrpSpPr>
        <p:grpSpPr>
          <a:xfrm>
            <a:off x="4602906" y="1405030"/>
            <a:ext cx="992390" cy="984302"/>
            <a:chOff x="4448580" y="1425348"/>
            <a:chExt cx="992390" cy="984302"/>
          </a:xfrm>
        </p:grpSpPr>
        <p:grpSp>
          <p:nvGrpSpPr>
            <p:cNvPr id="58" name="组合 57"/>
            <p:cNvGrpSpPr/>
            <p:nvPr/>
          </p:nvGrpSpPr>
          <p:grpSpPr>
            <a:xfrm>
              <a:off x="4448580" y="1425348"/>
              <a:ext cx="992390" cy="984302"/>
              <a:chOff x="4223288" y="7568611"/>
              <a:chExt cx="2768765" cy="2768765"/>
            </a:xfrm>
          </p:grpSpPr>
          <p:sp>
            <p:nvSpPr>
              <p:cNvPr id="59" name="椭圆 58"/>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0" name="TextBox 59"/>
              <p:cNvSpPr txBox="1"/>
              <p:nvPr/>
            </p:nvSpPr>
            <p:spPr>
              <a:xfrm>
                <a:off x="4468942" y="7801279"/>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grpSp>
          <p:nvGrpSpPr>
            <p:cNvPr id="65" name="组合 64"/>
            <p:cNvGrpSpPr/>
            <p:nvPr/>
          </p:nvGrpSpPr>
          <p:grpSpPr>
            <a:xfrm>
              <a:off x="4858937" y="1942690"/>
              <a:ext cx="171676" cy="233908"/>
              <a:chOff x="10396538" y="461964"/>
              <a:chExt cx="165100" cy="282575"/>
            </a:xfrm>
            <a:solidFill>
              <a:schemeClr val="accent2"/>
            </a:solidFill>
          </p:grpSpPr>
          <p:sp>
            <p:nvSpPr>
              <p:cNvPr id="66"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1483933" y="2758125"/>
            <a:ext cx="992390" cy="984302"/>
            <a:chOff x="1653261" y="2776370"/>
            <a:chExt cx="992390" cy="984302"/>
          </a:xfrm>
        </p:grpSpPr>
        <p:grpSp>
          <p:nvGrpSpPr>
            <p:cNvPr id="5" name="组合 4"/>
            <p:cNvGrpSpPr/>
            <p:nvPr/>
          </p:nvGrpSpPr>
          <p:grpSpPr>
            <a:xfrm>
              <a:off x="1653261" y="2776370"/>
              <a:ext cx="992390" cy="984302"/>
              <a:chOff x="4223288" y="7568611"/>
              <a:chExt cx="2768765" cy="2768765"/>
            </a:xfrm>
          </p:grpSpPr>
          <p:sp>
            <p:nvSpPr>
              <p:cNvPr id="2" name="椭圆 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3" name="TextBox 142"/>
              <p:cNvSpPr txBox="1"/>
              <p:nvPr/>
            </p:nvSpPr>
            <p:spPr>
              <a:xfrm>
                <a:off x="4468942" y="7791670"/>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grpSp>
        <p:sp>
          <p:nvSpPr>
            <p:cNvPr id="68" name="Freeform 71"/>
            <p:cNvSpPr>
              <a:spLocks noEditPoints="1"/>
            </p:cNvSpPr>
            <p:nvPr/>
          </p:nvSpPr>
          <p:spPr bwMode="auto">
            <a:xfrm>
              <a:off x="2008870" y="3301593"/>
              <a:ext cx="281172" cy="17476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文本框 193"/>
          <p:cNvSpPr txBox="1"/>
          <p:nvPr/>
        </p:nvSpPr>
        <p:spPr>
          <a:xfrm>
            <a:off x="1640143" y="3986283"/>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83" name="矩形 82"/>
          <p:cNvSpPr/>
          <p:nvPr/>
        </p:nvSpPr>
        <p:spPr>
          <a:xfrm>
            <a:off x="1640144" y="4240199"/>
            <a:ext cx="5990444"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52025124"/>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1000"/>
                                        <p:tgtEl>
                                          <p:spTgt spid="74"/>
                                        </p:tgtEl>
                                      </p:cBhvr>
                                    </p:animEffect>
                                  </p:childTnLst>
                                </p:cTn>
                              </p:par>
                              <p:par>
                                <p:cTn id="14" presetID="22" presetClass="entr" presetSubtype="4"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down)">
                                      <p:cBhvr>
                                        <p:cTn id="16" dur="1000"/>
                                        <p:tgtEl>
                                          <p:spTgt spid="75"/>
                                        </p:tgtEl>
                                      </p:cBhvr>
                                    </p:animEffect>
                                  </p:childTnLst>
                                </p:cTn>
                              </p:par>
                              <p:par>
                                <p:cTn id="17" presetID="22" presetClass="entr" presetSubtype="1"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up)">
                                      <p:cBhvr>
                                        <p:cTn id="19" dur="1000"/>
                                        <p:tgtEl>
                                          <p:spTgt spid="78"/>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0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up)">
                                      <p:cBhvr>
                                        <p:cTn id="25" dur="1000"/>
                                        <p:tgtEl>
                                          <p:spTgt spid="76"/>
                                        </p:tgtEl>
                                      </p:cBhvr>
                                    </p:animEffect>
                                  </p:childTnLst>
                                </p:cTn>
                              </p:par>
                            </p:childTnLst>
                          </p:cTn>
                        </p:par>
                        <p:par>
                          <p:cTn id="26" fill="hold">
                            <p:stCondLst>
                              <p:cond delay="17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childTnLst>
                                </p:cTn>
                              </p:par>
                              <p:par>
                                <p:cTn id="30" presetID="63" presetClass="path" presetSubtype="0" decel="50000" fill="hold" nodeType="withEffect">
                                  <p:stCondLst>
                                    <p:cond delay="0"/>
                                  </p:stCondLst>
                                  <p:childTnLst>
                                    <p:animMotion origin="layout" path="M 0.01523 -3.7037E-6 L -0.10885 -3.7037E-6 " pathEditMode="relative" rAng="0" ptsTypes="AA">
                                      <p:cBhvr>
                                        <p:cTn id="31" dur="750" spd="-100000" fill="hold"/>
                                        <p:tgtEl>
                                          <p:spTgt spid="19"/>
                                        </p:tgtEl>
                                        <p:attrNameLst>
                                          <p:attrName>ppt_x</p:attrName>
                                          <p:attrName>ppt_y</p:attrName>
                                        </p:attrNameLst>
                                      </p:cBhvr>
                                      <p:rCtr x="-6211" y="0"/>
                                    </p:animMotion>
                                  </p:childTnLst>
                                </p:cTn>
                              </p:par>
                              <p:par>
                                <p:cTn id="32" presetID="35" presetClass="path" presetSubtype="0" accel="50000" decel="50000" fill="hold" nodeType="withEffect">
                                  <p:stCondLst>
                                    <p:cond delay="750"/>
                                  </p:stCondLst>
                                  <p:childTnLst>
                                    <p:animMotion origin="layout" path="M 0.01601 -3.7037E-6 L 8.33333E-7 -3.7037E-6 " pathEditMode="relative" rAng="0" ptsTypes="AA">
                                      <p:cBhvr>
                                        <p:cTn id="33" dur="750" fill="hold"/>
                                        <p:tgtEl>
                                          <p:spTgt spid="19"/>
                                        </p:tgtEl>
                                        <p:attrNameLst>
                                          <p:attrName>ppt_x</p:attrName>
                                          <p:attrName>ppt_y</p:attrName>
                                        </p:attrNameLst>
                                      </p:cBhvr>
                                      <p:rCtr x="-807" y="0"/>
                                    </p:animMotion>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42" presetClass="path" presetSubtype="0" decel="30000" fill="hold" grpId="1" nodeType="withEffect">
                                  <p:stCondLst>
                                    <p:cond delay="0"/>
                                  </p:stCondLst>
                                  <p:childTnLst>
                                    <p:animMotion origin="layout" path="M 3.125E-6 -0.03981 L 3.125E-6 0.14815 " pathEditMode="relative" rAng="0" ptsTypes="AA">
                                      <p:cBhvr>
                                        <p:cTn id="38" dur="750" spd="-100000" fill="hold"/>
                                        <p:tgtEl>
                                          <p:spTgt spid="56"/>
                                        </p:tgtEl>
                                        <p:attrNameLst>
                                          <p:attrName>ppt_x</p:attrName>
                                          <p:attrName>ppt_y</p:attrName>
                                        </p:attrNameLst>
                                      </p:cBhvr>
                                      <p:rCtr x="0" y="9398"/>
                                    </p:animMotion>
                                  </p:childTnLst>
                                </p:cTn>
                              </p:par>
                              <p:par>
                                <p:cTn id="39" presetID="42" presetClass="path" presetSubtype="0" accel="30000" decel="30000" fill="hold" grpId="2" nodeType="withEffect">
                                  <p:stCondLst>
                                    <p:cond delay="750"/>
                                  </p:stCondLst>
                                  <p:childTnLst>
                                    <p:animMotion origin="layout" path="M 3.125E-6 -0.03981 L 3.125E-6 -3.7037E-6 " pathEditMode="relative" rAng="0" ptsTypes="AA">
                                      <p:cBhvr>
                                        <p:cTn id="40" dur="750" fill="hold"/>
                                        <p:tgtEl>
                                          <p:spTgt spid="56"/>
                                        </p:tgtEl>
                                        <p:attrNameLst>
                                          <p:attrName>ppt_x</p:attrName>
                                          <p:attrName>ppt_y</p:attrName>
                                        </p:attrNameLst>
                                      </p:cBhvr>
                                      <p:rCtr x="0" y="1991"/>
                                    </p:animMotion>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64" presetClass="path" presetSubtype="0" decel="30000" fill="hold" grpId="1" nodeType="withEffect">
                                  <p:stCondLst>
                                    <p:cond delay="0"/>
                                  </p:stCondLst>
                                  <p:childTnLst>
                                    <p:animMotion origin="layout" path="M -4.58333E-6 0.03889 L -4.58333E-6 -0.14814 " pathEditMode="relative" rAng="0" ptsTypes="AA">
                                      <p:cBhvr>
                                        <p:cTn id="45" dur="750" spd="-100000" fill="hold"/>
                                        <p:tgtEl>
                                          <p:spTgt spid="57"/>
                                        </p:tgtEl>
                                        <p:attrNameLst>
                                          <p:attrName>ppt_x</p:attrName>
                                          <p:attrName>ppt_y</p:attrName>
                                        </p:attrNameLst>
                                      </p:cBhvr>
                                      <p:rCtr x="0" y="-9352"/>
                                    </p:animMotion>
                                  </p:childTnLst>
                                </p:cTn>
                              </p:par>
                              <p:par>
                                <p:cTn id="46" presetID="64" presetClass="path" presetSubtype="0" accel="30000" decel="30000" fill="hold" grpId="2" nodeType="withEffect">
                                  <p:stCondLst>
                                    <p:cond delay="750"/>
                                  </p:stCondLst>
                                  <p:childTnLst>
                                    <p:animMotion origin="layout" path="M -4.58333E-6 0.03843 L -4.58333E-6 -3.7037E-6 " pathEditMode="relative" rAng="0" ptsTypes="AA">
                                      <p:cBhvr>
                                        <p:cTn id="47" dur="750" fill="hold"/>
                                        <p:tgtEl>
                                          <p:spTgt spid="57"/>
                                        </p:tgtEl>
                                        <p:attrNameLst>
                                          <p:attrName>ppt_x</p:attrName>
                                          <p:attrName>ppt_y</p:attrName>
                                        </p:attrNameLst>
                                      </p:cBhvr>
                                      <p:rCtr x="0" y="-1921"/>
                                    </p:animMotion>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750"/>
                                        <p:tgtEl>
                                          <p:spTgt spid="21"/>
                                        </p:tgtEl>
                                      </p:cBhvr>
                                    </p:animEffect>
                                  </p:childTnLst>
                                </p:cTn>
                              </p:par>
                              <p:par>
                                <p:cTn id="51" presetID="63" presetClass="path" presetSubtype="0" decel="50000" fill="hold" nodeType="withEffect">
                                  <p:stCondLst>
                                    <p:cond delay="0"/>
                                  </p:stCondLst>
                                  <p:childTnLst>
                                    <p:animMotion origin="layout" path="M -0.01562 -3.7037E-6 L 0.11081 -3.7037E-6 " pathEditMode="relative" rAng="0" ptsTypes="AA">
                                      <p:cBhvr>
                                        <p:cTn id="52" dur="750" spd="-100000" fill="hold"/>
                                        <p:tgtEl>
                                          <p:spTgt spid="21"/>
                                        </p:tgtEl>
                                        <p:attrNameLst>
                                          <p:attrName>ppt_x</p:attrName>
                                          <p:attrName>ppt_y</p:attrName>
                                        </p:attrNameLst>
                                      </p:cBhvr>
                                      <p:rCtr x="6315" y="0"/>
                                    </p:animMotion>
                                  </p:childTnLst>
                                </p:cTn>
                              </p:par>
                              <p:par>
                                <p:cTn id="53" presetID="35" presetClass="path" presetSubtype="0" accel="50000" decel="50000" fill="hold" nodeType="withEffect">
                                  <p:stCondLst>
                                    <p:cond delay="750"/>
                                  </p:stCondLst>
                                  <p:childTnLst>
                                    <p:animMotion origin="layout" path="M -0.01562 -3.7037E-6 L -2.29167E-6 -3.7037E-6 " pathEditMode="relative" rAng="0" ptsTypes="AA">
                                      <p:cBhvr>
                                        <p:cTn id="54" dur="750" fill="hold"/>
                                        <p:tgtEl>
                                          <p:spTgt spid="21"/>
                                        </p:tgtEl>
                                        <p:attrNameLst>
                                          <p:attrName>ppt_x</p:attrName>
                                          <p:attrName>ppt_y</p:attrName>
                                        </p:attrNameLst>
                                      </p:cBhvr>
                                      <p:rCtr x="781" y="0"/>
                                    </p:animMotion>
                                  </p:childTnLst>
                                </p:cTn>
                              </p:par>
                              <p:par>
                                <p:cTn id="55" presetID="10"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42" presetClass="path" presetSubtype="0" decel="30000" fill="hold" nodeType="withEffect">
                                  <p:stCondLst>
                                    <p:cond delay="0"/>
                                  </p:stCondLst>
                                  <p:childTnLst>
                                    <p:animMotion origin="layout" path="M 3.125E-6 -0.03981 L 3.125E-6 0.14815 " pathEditMode="relative" rAng="0" ptsTypes="AA">
                                      <p:cBhvr>
                                        <p:cTn id="59" dur="750" spd="-100000" fill="hold"/>
                                        <p:tgtEl>
                                          <p:spTgt spid="22"/>
                                        </p:tgtEl>
                                        <p:attrNameLst>
                                          <p:attrName>ppt_x</p:attrName>
                                          <p:attrName>ppt_y</p:attrName>
                                        </p:attrNameLst>
                                      </p:cBhvr>
                                      <p:rCtr x="0" y="9398"/>
                                    </p:animMotion>
                                  </p:childTnLst>
                                </p:cTn>
                              </p:par>
                              <p:par>
                                <p:cTn id="60" presetID="42" presetClass="path" presetSubtype="0" accel="30000" decel="30000" fill="hold" nodeType="withEffect">
                                  <p:stCondLst>
                                    <p:cond delay="750"/>
                                  </p:stCondLst>
                                  <p:childTnLst>
                                    <p:animMotion origin="layout" path="M 3.125E-6 -0.03981 L 3.125E-6 -3.7037E-6 " pathEditMode="relative" rAng="0" ptsTypes="AA">
                                      <p:cBhvr>
                                        <p:cTn id="61" dur="750" fill="hold"/>
                                        <p:tgtEl>
                                          <p:spTgt spid="22"/>
                                        </p:tgtEl>
                                        <p:attrNameLst>
                                          <p:attrName>ppt_x</p:attrName>
                                          <p:attrName>ppt_y</p:attrName>
                                        </p:attrNameLst>
                                      </p:cBhvr>
                                      <p:rCtr x="0" y="1991"/>
                                    </p:animMotion>
                                  </p:childTnLst>
                                </p:cTn>
                              </p:par>
                              <p:par>
                                <p:cTn id="62" presetID="10"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750"/>
                                        <p:tgtEl>
                                          <p:spTgt spid="50"/>
                                        </p:tgtEl>
                                      </p:cBhvr>
                                    </p:animEffect>
                                  </p:childTnLst>
                                </p:cTn>
                              </p:par>
                              <p:par>
                                <p:cTn id="65" presetID="63" presetClass="path" presetSubtype="0" decel="50000" fill="hold" grpId="1" nodeType="withEffect">
                                  <p:stCondLst>
                                    <p:cond delay="0"/>
                                  </p:stCondLst>
                                  <p:childTnLst>
                                    <p:animMotion origin="layout" path="M -0.01562 -3.7037E-6 L 0.11081 -3.7037E-6 " pathEditMode="relative" rAng="0" ptsTypes="AA">
                                      <p:cBhvr>
                                        <p:cTn id="66" dur="750" spd="-100000" fill="hold"/>
                                        <p:tgtEl>
                                          <p:spTgt spid="50"/>
                                        </p:tgtEl>
                                        <p:attrNameLst>
                                          <p:attrName>ppt_x</p:attrName>
                                          <p:attrName>ppt_y</p:attrName>
                                        </p:attrNameLst>
                                      </p:cBhvr>
                                      <p:rCtr x="6315" y="0"/>
                                    </p:animMotion>
                                  </p:childTnLst>
                                </p:cTn>
                              </p:par>
                              <p:par>
                                <p:cTn id="67" presetID="35" presetClass="path" presetSubtype="0" accel="50000" decel="50000" fill="hold" grpId="2" nodeType="withEffect">
                                  <p:stCondLst>
                                    <p:cond delay="750"/>
                                  </p:stCondLst>
                                  <p:childTnLst>
                                    <p:animMotion origin="layout" path="M -0.01562 -3.7037E-6 L -2.29167E-6 -3.7037E-6 " pathEditMode="relative" rAng="0" ptsTypes="AA">
                                      <p:cBhvr>
                                        <p:cTn id="68" dur="750" fill="hold"/>
                                        <p:tgtEl>
                                          <p:spTgt spid="50"/>
                                        </p:tgtEl>
                                        <p:attrNameLst>
                                          <p:attrName>ppt_x</p:attrName>
                                          <p:attrName>ppt_y</p:attrName>
                                        </p:attrNameLst>
                                      </p:cBhvr>
                                      <p:rCtr x="781" y="0"/>
                                    </p:animMotion>
                                  </p:childTnLst>
                                </p:cTn>
                              </p:par>
                            </p:childTnLst>
                          </p:cTn>
                        </p:par>
                        <p:par>
                          <p:cTn id="69" fill="hold">
                            <p:stCondLst>
                              <p:cond delay="3200"/>
                            </p:stCondLst>
                            <p:childTnLst>
                              <p:par>
                                <p:cTn id="70" presetID="22" presetClass="entr" presetSubtype="8"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ipe(left)">
                                      <p:cBhvr>
                                        <p:cTn id="72" dur="750"/>
                                        <p:tgtEl>
                                          <p:spTgt spid="8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left)">
                                      <p:cBhvr>
                                        <p:cTn id="7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0" grpId="2" animBg="1"/>
      <p:bldP spid="56" grpId="0" animBg="1"/>
      <p:bldP spid="56" grpId="1" animBg="1"/>
      <p:bldP spid="56" grpId="2" animBg="1"/>
      <p:bldP spid="57" grpId="0" animBg="1"/>
      <p:bldP spid="57" grpId="1" animBg="1"/>
      <p:bldP spid="57" grpId="2" animBg="1"/>
      <p:bldP spid="82" grpId="0"/>
      <p:bldP spid="83" grpId="0"/>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94" name="TextBox 151"/>
          <p:cNvSpPr txBox="1"/>
          <p:nvPr/>
        </p:nvSpPr>
        <p:spPr>
          <a:xfrm>
            <a:off x="5015984" y="1776433"/>
            <a:ext cx="2918194" cy="535531"/>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your sentry. Four short </a:t>
            </a:r>
            <a:r>
              <a:rPr lang="en-US" altLang="zh-CN" sz="800" dirty="0" err="1">
                <a:solidFill>
                  <a:schemeClr val="tx1">
                    <a:lumMod val="75000"/>
                    <a:lumOff val="25000"/>
                  </a:schemeClr>
                </a:solidFill>
              </a:rPr>
              <a:t>toExperience</a:t>
            </a:r>
            <a:r>
              <a:rPr lang="en-US" altLang="zh-CN" sz="800" dirty="0">
                <a:solidFill>
                  <a:schemeClr val="tx1">
                    <a:lumMod val="75000"/>
                    <a:lumOff val="25000"/>
                  </a:schemeClr>
                </a:solidFill>
              </a:rPr>
              <a:t> as reference to your, sentry</a:t>
            </a:r>
          </a:p>
        </p:txBody>
      </p:sp>
      <p:cxnSp>
        <p:nvCxnSpPr>
          <p:cNvPr id="10" name="直接连接符 9"/>
          <p:cNvCxnSpPr/>
          <p:nvPr/>
        </p:nvCxnSpPr>
        <p:spPr>
          <a:xfrm>
            <a:off x="5066918" y="2378772"/>
            <a:ext cx="2788746" cy="0"/>
          </a:xfrm>
          <a:prstGeom prst="line">
            <a:avLst/>
          </a:prstGeom>
          <a:ln>
            <a:solidFill>
              <a:schemeClr val="bg1">
                <a:lumMod val="50000"/>
                <a:alpha val="63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5" name="Freeform 7"/>
          <p:cNvSpPr>
            <a:spLocks/>
          </p:cNvSpPr>
          <p:nvPr/>
        </p:nvSpPr>
        <p:spPr bwMode="auto">
          <a:xfrm>
            <a:off x="3260870" y="2402546"/>
            <a:ext cx="1142554" cy="128889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a:fillRect t="723"/>
            </a:stretch>
          </a:blipFill>
          <a:ln w="22225">
            <a:solidFill>
              <a:schemeClr val="bg1"/>
            </a:solidFill>
          </a:ln>
          <a:effectLst>
            <a:outerShdw blurRad="431800" dist="368300" dir="2700000" algn="tl" rotWithShape="0">
              <a:schemeClr val="bg1">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pic>
        <p:nvPicPr>
          <p:cNvPr id="69" name="图片 6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89094" y="1280160"/>
            <a:ext cx="1105455" cy="1158175"/>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a:outerShdw blurRad="431800" dist="368300" dir="2700000" algn="tl" rotWithShape="0">
              <a:schemeClr val="bg1">
                <a:lumMod val="50000"/>
                <a:alpha val="32000"/>
              </a:schemeClr>
            </a:outerShdw>
          </a:effectLst>
        </p:spPr>
      </p:pic>
      <p:pic>
        <p:nvPicPr>
          <p:cNvPr id="70" name="图片 6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51406" y="3434080"/>
            <a:ext cx="1134023" cy="115824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8" cstate="screen">
              <a:extLst>
                <a:ext uri="{28A0092B-C50C-407E-A947-70E740481C1C}">
                  <a14:useLocalDpi xmlns:a14="http://schemas.microsoft.com/office/drawing/2010/main"/>
                </a:ext>
              </a:extLst>
            </a:blip>
            <a:stretch>
              <a:fillRect t="723"/>
            </a:stretch>
          </a:blipFill>
          <a:ln w="12700">
            <a:solidFill>
              <a:schemeClr val="bg1"/>
            </a:solidFill>
          </a:ln>
          <a:effectLst>
            <a:outerShdw blurRad="431800" dist="368300" dir="2700000" algn="tl" rotWithShape="0">
              <a:schemeClr val="bg1">
                <a:lumMod val="50000"/>
                <a:alpha val="32000"/>
              </a:schemeClr>
            </a:outerShdw>
          </a:effectLst>
        </p:spPr>
      </p:pic>
      <p:grpSp>
        <p:nvGrpSpPr>
          <p:cNvPr id="76" name="组合 75"/>
          <p:cNvGrpSpPr/>
          <p:nvPr/>
        </p:nvGrpSpPr>
        <p:grpSpPr>
          <a:xfrm>
            <a:off x="2754688" y="1595522"/>
            <a:ext cx="922866" cy="912771"/>
            <a:chOff x="2600199" y="1180547"/>
            <a:chExt cx="968712" cy="958115"/>
          </a:xfrm>
          <a:effectLst>
            <a:outerShdw blurRad="431800" dist="368300" dir="2700000" algn="tl" rotWithShape="0">
              <a:schemeClr val="bg1">
                <a:lumMod val="50000"/>
                <a:alpha val="32000"/>
              </a:schemeClr>
            </a:outerShdw>
          </a:effectLst>
        </p:grpSpPr>
        <p:sp>
          <p:nvSpPr>
            <p:cNvPr id="77" name="Freeform 7"/>
            <p:cNvSpPr>
              <a:spLocks/>
            </p:cNvSpPr>
            <p:nvPr/>
          </p:nvSpPr>
          <p:spPr bwMode="auto">
            <a:xfrm>
              <a:off x="2600199" y="1180547"/>
              <a:ext cx="849328" cy="958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a:gsLst>
                <a:gs pos="100000">
                  <a:srgbClr val="003EDA"/>
                </a:gs>
                <a:gs pos="41000">
                  <a:schemeClr val="accent1"/>
                </a:gs>
              </a:gsLst>
              <a:lin ang="13500000" scaled="0"/>
            </a:gradFill>
            <a:ln w="15875">
              <a:solidFill>
                <a:schemeClr val="bg1"/>
              </a:solidFill>
            </a:ln>
            <a:effectLst>
              <a:outerShdw blurRad="76200" dir="2700000" algn="tl"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TextBox 77"/>
            <p:cNvSpPr txBox="1"/>
            <p:nvPr/>
          </p:nvSpPr>
          <p:spPr>
            <a:xfrm>
              <a:off x="2764516" y="1498642"/>
              <a:ext cx="804395" cy="290760"/>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bg1"/>
                  </a:solidFill>
                  <a:latin typeface="微软雅黑" pitchFamily="34" charset="-122"/>
                  <a:ea typeface="微软雅黑" pitchFamily="34" charset="-122"/>
                </a:rPr>
                <a:t>跨越</a:t>
              </a:r>
            </a:p>
          </p:txBody>
        </p:sp>
      </p:grpSp>
      <p:grpSp>
        <p:nvGrpSpPr>
          <p:cNvPr id="83" name="组合 82"/>
          <p:cNvGrpSpPr/>
          <p:nvPr/>
        </p:nvGrpSpPr>
        <p:grpSpPr>
          <a:xfrm>
            <a:off x="951756" y="2362960"/>
            <a:ext cx="1026520" cy="1158006"/>
            <a:chOff x="707701" y="1909866"/>
            <a:chExt cx="1077515" cy="1215533"/>
          </a:xfrm>
          <a:effectLst>
            <a:outerShdw blurRad="431800" dist="368300" dir="2700000" algn="tl" rotWithShape="0">
              <a:schemeClr val="bg1">
                <a:lumMod val="50000"/>
                <a:alpha val="32000"/>
              </a:schemeClr>
            </a:outerShdw>
          </a:effectLst>
        </p:grpSpPr>
        <p:sp>
          <p:nvSpPr>
            <p:cNvPr id="84" name="Freeform 7"/>
            <p:cNvSpPr>
              <a:spLocks/>
            </p:cNvSpPr>
            <p:nvPr/>
          </p:nvSpPr>
          <p:spPr bwMode="auto">
            <a:xfrm>
              <a:off x="707701" y="1909866"/>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5" name="TextBox 84"/>
            <p:cNvSpPr txBox="1"/>
            <p:nvPr/>
          </p:nvSpPr>
          <p:spPr>
            <a:xfrm>
              <a:off x="833797" y="2544448"/>
              <a:ext cx="731268"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拓展</a:t>
              </a:r>
            </a:p>
          </p:txBody>
        </p:sp>
        <p:sp>
          <p:nvSpPr>
            <p:cNvPr id="86" name="Freeform 6"/>
            <p:cNvSpPr>
              <a:spLocks noEditPoints="1"/>
            </p:cNvSpPr>
            <p:nvPr/>
          </p:nvSpPr>
          <p:spPr bwMode="auto">
            <a:xfrm>
              <a:off x="990064" y="2232204"/>
              <a:ext cx="418733" cy="243238"/>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grpSp>
      <p:sp>
        <p:nvSpPr>
          <p:cNvPr id="87" name="圆角矩形 86"/>
          <p:cNvSpPr/>
          <p:nvPr/>
        </p:nvSpPr>
        <p:spPr>
          <a:xfrm>
            <a:off x="5086164" y="1406436"/>
            <a:ext cx="892697" cy="265270"/>
          </a:xfrm>
          <a:prstGeom prst="roundRect">
            <a:avLst>
              <a:gd name="adj" fmla="val 2268"/>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8" name="TextBox 87"/>
          <p:cNvSpPr txBox="1"/>
          <p:nvPr/>
        </p:nvSpPr>
        <p:spPr>
          <a:xfrm>
            <a:off x="5236954" y="1437891"/>
            <a:ext cx="741908" cy="204171"/>
          </a:xfrm>
          <a:prstGeom prst="rect">
            <a:avLst/>
          </a:prstGeom>
          <a:noFill/>
        </p:spPr>
        <p:txBody>
          <a:bodyPr wrap="square" lIns="34555" tIns="17278" rIns="34555" bIns="17278" rtlCol="0">
            <a:spAutoFit/>
          </a:bodyPr>
          <a:lstStyle/>
          <a:p>
            <a:pPr lvl="0"/>
            <a:r>
              <a:rPr lang="zh-CN" altLang="en-US" sz="1100" dirty="0" smtClean="0">
                <a:solidFill>
                  <a:schemeClr val="bg1"/>
                </a:solidFill>
                <a:latin typeface="+mj-ea"/>
              </a:rPr>
              <a:t>添加标题</a:t>
            </a:r>
            <a:endParaRPr lang="zh-CN" altLang="en-US" sz="1100" dirty="0">
              <a:solidFill>
                <a:schemeClr val="bg1"/>
              </a:solidFill>
              <a:latin typeface="+mj-ea"/>
            </a:endParaRPr>
          </a:p>
        </p:txBody>
      </p:sp>
      <p:grpSp>
        <p:nvGrpSpPr>
          <p:cNvPr id="79" name="组合 78"/>
          <p:cNvGrpSpPr/>
          <p:nvPr/>
        </p:nvGrpSpPr>
        <p:grpSpPr>
          <a:xfrm>
            <a:off x="2103656" y="2400363"/>
            <a:ext cx="1026520" cy="1158006"/>
            <a:chOff x="1916825" y="2025371"/>
            <a:chExt cx="1077515" cy="1215533"/>
          </a:xfrm>
          <a:effectLst>
            <a:outerShdw blurRad="431800" dist="368300" dir="2700000" algn="tl" rotWithShape="0">
              <a:schemeClr val="bg1">
                <a:lumMod val="50000"/>
                <a:alpha val="32000"/>
              </a:schemeClr>
            </a:outerShdw>
          </a:effectLst>
        </p:grpSpPr>
        <p:sp>
          <p:nvSpPr>
            <p:cNvPr id="80" name="Freeform 7"/>
            <p:cNvSpPr>
              <a:spLocks/>
            </p:cNvSpPr>
            <p:nvPr/>
          </p:nvSpPr>
          <p:spPr bwMode="auto">
            <a:xfrm>
              <a:off x="1916825" y="2025371"/>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1" name="TextBox 80"/>
            <p:cNvSpPr txBox="1"/>
            <p:nvPr/>
          </p:nvSpPr>
          <p:spPr>
            <a:xfrm>
              <a:off x="2053385" y="2683763"/>
              <a:ext cx="804395"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创新</a:t>
              </a:r>
            </a:p>
          </p:txBody>
        </p:sp>
        <p:sp>
          <p:nvSpPr>
            <p:cNvPr id="82" name="Freeform 44"/>
            <p:cNvSpPr>
              <a:spLocks noEditPoints="1"/>
            </p:cNvSpPr>
            <p:nvPr/>
          </p:nvSpPr>
          <p:spPr bwMode="auto">
            <a:xfrm>
              <a:off x="2205952" y="2280858"/>
              <a:ext cx="466689" cy="37573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lt1"/>
                </a:solidFill>
              </a:endParaRPr>
            </a:p>
          </p:txBody>
        </p:sp>
      </p:grpSp>
      <p:grpSp>
        <p:nvGrpSpPr>
          <p:cNvPr id="2" name="组合 1"/>
          <p:cNvGrpSpPr/>
          <p:nvPr/>
        </p:nvGrpSpPr>
        <p:grpSpPr>
          <a:xfrm>
            <a:off x="2725611" y="3520966"/>
            <a:ext cx="838210" cy="912771"/>
            <a:chOff x="2725611" y="3520966"/>
            <a:chExt cx="838210" cy="912771"/>
          </a:xfrm>
        </p:grpSpPr>
        <p:sp>
          <p:nvSpPr>
            <p:cNvPr id="67" name="Freeform 7"/>
            <p:cNvSpPr>
              <a:spLocks/>
            </p:cNvSpPr>
            <p:nvPr/>
          </p:nvSpPr>
          <p:spPr bwMode="auto">
            <a:xfrm>
              <a:off x="2725611" y="3520966"/>
              <a:ext cx="809133" cy="91277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68" name="TextBox 67"/>
            <p:cNvSpPr txBox="1"/>
            <p:nvPr/>
          </p:nvSpPr>
          <p:spPr>
            <a:xfrm>
              <a:off x="2834847" y="3806284"/>
              <a:ext cx="728974" cy="276999"/>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accent1"/>
                  </a:solidFill>
                  <a:latin typeface="微软雅黑" pitchFamily="34" charset="-122"/>
                  <a:ea typeface="微软雅黑" pitchFamily="34" charset="-122"/>
                </a:rPr>
                <a:t>引领</a:t>
              </a:r>
            </a:p>
          </p:txBody>
        </p:sp>
      </p:grpSp>
      <p:sp>
        <p:nvSpPr>
          <p:cNvPr id="39" name="椭圆 38"/>
          <p:cNvSpPr/>
          <p:nvPr/>
        </p:nvSpPr>
        <p:spPr>
          <a:xfrm>
            <a:off x="5112462" y="3470504"/>
            <a:ext cx="510128" cy="510126"/>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0" name="Freeform 71"/>
          <p:cNvSpPr>
            <a:spLocks noEditPoints="1"/>
          </p:cNvSpPr>
          <p:nvPr/>
        </p:nvSpPr>
        <p:spPr bwMode="auto">
          <a:xfrm>
            <a:off x="5239191" y="3630136"/>
            <a:ext cx="235150" cy="16853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1" name="组合 40"/>
          <p:cNvGrpSpPr/>
          <p:nvPr/>
        </p:nvGrpSpPr>
        <p:grpSpPr>
          <a:xfrm>
            <a:off x="5787604" y="2640416"/>
            <a:ext cx="2146573" cy="574861"/>
            <a:chOff x="5805075" y="2545178"/>
            <a:chExt cx="2146573" cy="574861"/>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grpSp>
        <p:nvGrpSpPr>
          <p:cNvPr id="44" name="组合 43"/>
          <p:cNvGrpSpPr/>
          <p:nvPr/>
        </p:nvGrpSpPr>
        <p:grpSpPr>
          <a:xfrm>
            <a:off x="5770977" y="3443645"/>
            <a:ext cx="2146573" cy="552094"/>
            <a:chOff x="5818928" y="3659052"/>
            <a:chExt cx="2146573" cy="552094"/>
          </a:xfrm>
        </p:grpSpPr>
        <p:sp>
          <p:nvSpPr>
            <p:cNvPr id="45" name="TextBox 44"/>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818928" y="3846431"/>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sp>
        <p:nvSpPr>
          <p:cNvPr id="47" name="椭圆 46"/>
          <p:cNvSpPr/>
          <p:nvPr/>
        </p:nvSpPr>
        <p:spPr>
          <a:xfrm>
            <a:off x="5097222" y="2630772"/>
            <a:ext cx="510128" cy="510126"/>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8" name="KSO_Shape"/>
          <p:cNvSpPr>
            <a:spLocks/>
          </p:cNvSpPr>
          <p:nvPr/>
        </p:nvSpPr>
        <p:spPr bwMode="auto">
          <a:xfrm>
            <a:off x="5244579" y="2805104"/>
            <a:ext cx="275176" cy="161460"/>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7"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8"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2521251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700" fill="hold"/>
                                        <p:tgtEl>
                                          <p:spTgt spid="37"/>
                                        </p:tgtEl>
                                        <p:attrNameLst>
                                          <p:attrName>ppt_w</p:attrName>
                                        </p:attrNameLst>
                                      </p:cBhvr>
                                      <p:tavLst>
                                        <p:tav tm="0">
                                          <p:val>
                                            <p:strVal val="#ppt_w*0.70"/>
                                          </p:val>
                                        </p:tav>
                                        <p:tav tm="100000">
                                          <p:val>
                                            <p:strVal val="#ppt_w"/>
                                          </p:val>
                                        </p:tav>
                                      </p:tavLst>
                                    </p:anim>
                                    <p:anim calcmode="lin" valueType="num">
                                      <p:cBhvr>
                                        <p:cTn id="8" dur="700" fill="hold"/>
                                        <p:tgtEl>
                                          <p:spTgt spid="37"/>
                                        </p:tgtEl>
                                        <p:attrNameLst>
                                          <p:attrName>ppt_h</p:attrName>
                                        </p:attrNameLst>
                                      </p:cBhvr>
                                      <p:tavLst>
                                        <p:tav tm="0">
                                          <p:val>
                                            <p:strVal val="#ppt_h"/>
                                          </p:val>
                                        </p:tav>
                                        <p:tav tm="100000">
                                          <p:val>
                                            <p:strVal val="#ppt_h"/>
                                          </p:val>
                                        </p:tav>
                                      </p:tavLst>
                                    </p:anim>
                                    <p:animEffect transition="in" filter="fade">
                                      <p:cBhvr>
                                        <p:cTn id="9" dur="700"/>
                                        <p:tgtEl>
                                          <p:spTgt spid="37"/>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750"/>
                                        <p:tgtEl>
                                          <p:spTgt spid="69"/>
                                        </p:tgtEl>
                                      </p:cBhvr>
                                    </p:animEffect>
                                  </p:childTnLst>
                                </p:cTn>
                              </p:par>
                              <p:par>
                                <p:cTn id="14" presetID="63" presetClass="path" presetSubtype="0" decel="50000" fill="hold" nodeType="withEffect">
                                  <p:stCondLst>
                                    <p:cond delay="0"/>
                                  </p:stCondLst>
                                  <p:childTnLst>
                                    <p:animMotion origin="layout" path="M 0.01523 -3.7037E-6 L -0.10885 -3.7037E-6 " pathEditMode="relative" rAng="0" ptsTypes="AA">
                                      <p:cBhvr>
                                        <p:cTn id="15" dur="750" spd="-100000" fill="hold"/>
                                        <p:tgtEl>
                                          <p:spTgt spid="69"/>
                                        </p:tgtEl>
                                        <p:attrNameLst>
                                          <p:attrName>ppt_x</p:attrName>
                                          <p:attrName>ppt_y</p:attrName>
                                        </p:attrNameLst>
                                      </p:cBhvr>
                                      <p:rCtr x="-6211" y="0"/>
                                    </p:animMotion>
                                  </p:childTnLst>
                                </p:cTn>
                              </p:par>
                              <p:par>
                                <p:cTn id="16" presetID="35" presetClass="path" presetSubtype="0" accel="50000" decel="50000" fill="hold" nodeType="withEffect">
                                  <p:stCondLst>
                                    <p:cond delay="750"/>
                                  </p:stCondLst>
                                  <p:childTnLst>
                                    <p:animMotion origin="layout" path="M 0.01601 -3.7037E-6 L 8.33333E-7 -3.7037E-6 " pathEditMode="relative" rAng="0" ptsTypes="AA">
                                      <p:cBhvr>
                                        <p:cTn id="17" dur="750" fill="hold"/>
                                        <p:tgtEl>
                                          <p:spTgt spid="69"/>
                                        </p:tgtEl>
                                        <p:attrNameLst>
                                          <p:attrName>ppt_x</p:attrName>
                                          <p:attrName>ppt_y</p:attrName>
                                        </p:attrNameLst>
                                      </p:cBhvr>
                                      <p:rCtr x="-807" y="0"/>
                                    </p:animMotion>
                                  </p:childTnLst>
                                </p:cTn>
                              </p:par>
                              <p:par>
                                <p:cTn id="18" presetID="10" presetClass="entr" presetSubtype="0" fill="hold"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64" presetClass="path" presetSubtype="0" decel="30000" fill="hold" nodeType="withEffect">
                                  <p:stCondLst>
                                    <p:cond delay="0"/>
                                  </p:stCondLst>
                                  <p:childTnLst>
                                    <p:animMotion origin="layout" path="M -4.58333E-6 0.03889 L -4.58333E-6 -0.14814 " pathEditMode="relative" rAng="0" ptsTypes="AA">
                                      <p:cBhvr>
                                        <p:cTn id="22" dur="750" spd="-100000" fill="hold"/>
                                        <p:tgtEl>
                                          <p:spTgt spid="83"/>
                                        </p:tgtEl>
                                        <p:attrNameLst>
                                          <p:attrName>ppt_x</p:attrName>
                                          <p:attrName>ppt_y</p:attrName>
                                        </p:attrNameLst>
                                      </p:cBhvr>
                                      <p:rCtr x="0" y="-9352"/>
                                    </p:animMotion>
                                  </p:childTnLst>
                                </p:cTn>
                              </p:par>
                              <p:par>
                                <p:cTn id="23" presetID="64" presetClass="path" presetSubtype="0" accel="30000" decel="30000" fill="hold" nodeType="withEffect">
                                  <p:stCondLst>
                                    <p:cond delay="750"/>
                                  </p:stCondLst>
                                  <p:childTnLst>
                                    <p:animMotion origin="layout" path="M -4.58333E-6 0.03843 L -4.58333E-6 -3.7037E-6 " pathEditMode="relative" rAng="0" ptsTypes="AA">
                                      <p:cBhvr>
                                        <p:cTn id="24" dur="750" fill="hold"/>
                                        <p:tgtEl>
                                          <p:spTgt spid="83"/>
                                        </p:tgtEl>
                                        <p:attrNameLst>
                                          <p:attrName>ppt_x</p:attrName>
                                          <p:attrName>ppt_y</p:attrName>
                                        </p:attrNameLst>
                                      </p:cBhvr>
                                      <p:rCtr x="0" y="-1921"/>
                                    </p:animMotion>
                                  </p:childTnLst>
                                </p:cTn>
                              </p:par>
                              <p:par>
                                <p:cTn id="25" presetID="10"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500"/>
                                        <p:tgtEl>
                                          <p:spTgt spid="79"/>
                                        </p:tgtEl>
                                      </p:cBhvr>
                                    </p:animEffect>
                                  </p:childTnLst>
                                </p:cTn>
                              </p:par>
                              <p:par>
                                <p:cTn id="28" presetID="42" presetClass="path" presetSubtype="0" decel="30000" fill="hold" nodeType="withEffect">
                                  <p:stCondLst>
                                    <p:cond delay="0"/>
                                  </p:stCondLst>
                                  <p:childTnLst>
                                    <p:animMotion origin="layout" path="M 3.125E-6 -0.03981 L 3.125E-6 0.14815 " pathEditMode="relative" rAng="0" ptsTypes="AA">
                                      <p:cBhvr>
                                        <p:cTn id="29" dur="750" spd="-100000" fill="hold"/>
                                        <p:tgtEl>
                                          <p:spTgt spid="79"/>
                                        </p:tgtEl>
                                        <p:attrNameLst>
                                          <p:attrName>ppt_x</p:attrName>
                                          <p:attrName>ppt_y</p:attrName>
                                        </p:attrNameLst>
                                      </p:cBhvr>
                                      <p:rCtr x="0" y="9398"/>
                                    </p:animMotion>
                                  </p:childTnLst>
                                </p:cTn>
                              </p:par>
                              <p:par>
                                <p:cTn id="30" presetID="42" presetClass="path" presetSubtype="0" accel="30000" decel="30000" fill="hold" nodeType="withEffect">
                                  <p:stCondLst>
                                    <p:cond delay="750"/>
                                  </p:stCondLst>
                                  <p:childTnLst>
                                    <p:animMotion origin="layout" path="M 3.125E-6 -0.03981 L 3.125E-6 -3.7037E-6 " pathEditMode="relative" rAng="0" ptsTypes="AA">
                                      <p:cBhvr>
                                        <p:cTn id="31" dur="750" fill="hold"/>
                                        <p:tgtEl>
                                          <p:spTgt spid="79"/>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750"/>
                                        <p:tgtEl>
                                          <p:spTgt spid="70"/>
                                        </p:tgtEl>
                                      </p:cBhvr>
                                    </p:animEffect>
                                  </p:childTnLst>
                                </p:cTn>
                              </p:par>
                              <p:par>
                                <p:cTn id="35" presetID="63" presetClass="path" presetSubtype="0" decel="50000" fill="hold" nodeType="withEffect">
                                  <p:stCondLst>
                                    <p:cond delay="0"/>
                                  </p:stCondLst>
                                  <p:childTnLst>
                                    <p:animMotion origin="layout" path="M -0.01562 -3.7037E-6 L 0.11081 -3.7037E-6 " pathEditMode="relative" rAng="0" ptsTypes="AA">
                                      <p:cBhvr>
                                        <p:cTn id="36" dur="750" spd="-100000" fill="hold"/>
                                        <p:tgtEl>
                                          <p:spTgt spid="70"/>
                                        </p:tgtEl>
                                        <p:attrNameLst>
                                          <p:attrName>ppt_x</p:attrName>
                                          <p:attrName>ppt_y</p:attrName>
                                        </p:attrNameLst>
                                      </p:cBhvr>
                                      <p:rCtr x="6315" y="0"/>
                                    </p:animMotion>
                                  </p:childTnLst>
                                </p:cTn>
                              </p:par>
                              <p:par>
                                <p:cTn id="37" presetID="35" presetClass="path" presetSubtype="0" accel="50000" decel="50000" fill="hold" nodeType="withEffect">
                                  <p:stCondLst>
                                    <p:cond delay="750"/>
                                  </p:stCondLst>
                                  <p:childTnLst>
                                    <p:animMotion origin="layout" path="M -0.01562 -3.7037E-6 L -2.29167E-6 -3.7037E-6 " pathEditMode="relative" rAng="0" ptsTypes="AA">
                                      <p:cBhvr>
                                        <p:cTn id="38" dur="750" fill="hold"/>
                                        <p:tgtEl>
                                          <p:spTgt spid="70"/>
                                        </p:tgtEl>
                                        <p:attrNameLst>
                                          <p:attrName>ppt_x</p:attrName>
                                          <p:attrName>ppt_y</p:attrName>
                                        </p:attrNameLst>
                                      </p:cBhvr>
                                      <p:rCtr x="781" y="0"/>
                                    </p:animMotion>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750"/>
                                        <p:tgtEl>
                                          <p:spTgt spid="2"/>
                                        </p:tgtEl>
                                      </p:cBhvr>
                                    </p:animEffect>
                                  </p:childTnLst>
                                </p:cTn>
                              </p:par>
                              <p:par>
                                <p:cTn id="42" presetID="63" presetClass="path" presetSubtype="0" decel="50000" fill="hold" nodeType="withEffect">
                                  <p:stCondLst>
                                    <p:cond delay="0"/>
                                  </p:stCondLst>
                                  <p:childTnLst>
                                    <p:animMotion origin="layout" path="M 0.01523 -3.7037E-6 L -0.10885 -3.7037E-6 " pathEditMode="relative" rAng="0" ptsTypes="AA">
                                      <p:cBhvr>
                                        <p:cTn id="43" dur="750" spd="-100000" fill="hold"/>
                                        <p:tgtEl>
                                          <p:spTgt spid="2"/>
                                        </p:tgtEl>
                                        <p:attrNameLst>
                                          <p:attrName>ppt_x</p:attrName>
                                          <p:attrName>ppt_y</p:attrName>
                                        </p:attrNameLst>
                                      </p:cBhvr>
                                      <p:rCtr x="-6211" y="0"/>
                                    </p:animMotion>
                                  </p:childTnLst>
                                </p:cTn>
                              </p:par>
                              <p:par>
                                <p:cTn id="44" presetID="35" presetClass="path" presetSubtype="0" accel="50000" decel="50000" fill="hold" nodeType="withEffect">
                                  <p:stCondLst>
                                    <p:cond delay="750"/>
                                  </p:stCondLst>
                                  <p:childTnLst>
                                    <p:animMotion origin="layout" path="M 0.01601 -3.7037E-6 L 8.33333E-7 -3.7037E-6 " pathEditMode="relative" rAng="0" ptsTypes="AA">
                                      <p:cBhvr>
                                        <p:cTn id="45" dur="750" fill="hold"/>
                                        <p:tgtEl>
                                          <p:spTgt spid="2"/>
                                        </p:tgtEl>
                                        <p:attrNameLst>
                                          <p:attrName>ppt_x</p:attrName>
                                          <p:attrName>ppt_y</p:attrName>
                                        </p:attrNameLst>
                                      </p:cBhvr>
                                      <p:rCtr x="-807" y="0"/>
                                    </p:animMotion>
                                  </p:childTnLst>
                                </p:cTn>
                              </p:par>
                              <p:par>
                                <p:cTn id="46" presetID="10"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750"/>
                                        <p:tgtEl>
                                          <p:spTgt spid="65"/>
                                        </p:tgtEl>
                                      </p:cBhvr>
                                    </p:animEffect>
                                  </p:childTnLst>
                                </p:cTn>
                              </p:par>
                              <p:par>
                                <p:cTn id="49" presetID="63" presetClass="path" presetSubtype="0" decel="50000" fill="hold" grpId="1" nodeType="withEffect">
                                  <p:stCondLst>
                                    <p:cond delay="0"/>
                                  </p:stCondLst>
                                  <p:childTnLst>
                                    <p:animMotion origin="layout" path="M -0.01562 -3.7037E-6 L 0.11081 -3.7037E-6 " pathEditMode="relative" rAng="0" ptsTypes="AA">
                                      <p:cBhvr>
                                        <p:cTn id="50" dur="750" spd="-100000" fill="hold"/>
                                        <p:tgtEl>
                                          <p:spTgt spid="65"/>
                                        </p:tgtEl>
                                        <p:attrNameLst>
                                          <p:attrName>ppt_x</p:attrName>
                                          <p:attrName>ppt_y</p:attrName>
                                        </p:attrNameLst>
                                      </p:cBhvr>
                                      <p:rCtr x="6315" y="0"/>
                                    </p:animMotion>
                                  </p:childTnLst>
                                </p:cTn>
                              </p:par>
                              <p:par>
                                <p:cTn id="51" presetID="35" presetClass="path" presetSubtype="0" accel="50000" decel="50000" fill="hold" grpId="2" nodeType="withEffect">
                                  <p:stCondLst>
                                    <p:cond delay="750"/>
                                  </p:stCondLst>
                                  <p:childTnLst>
                                    <p:animMotion origin="layout" path="M -0.01562 -3.7037E-6 L -2.29167E-6 -3.7037E-6 " pathEditMode="relative" rAng="0" ptsTypes="AA">
                                      <p:cBhvr>
                                        <p:cTn id="52" dur="750" fill="hold"/>
                                        <p:tgtEl>
                                          <p:spTgt spid="65"/>
                                        </p:tgtEl>
                                        <p:attrNameLst>
                                          <p:attrName>ppt_x</p:attrName>
                                          <p:attrName>ppt_y</p:attrName>
                                        </p:attrNameLst>
                                      </p:cBhvr>
                                      <p:rCtr x="781" y="0"/>
                                    </p:animMotion>
                                  </p:childTnLst>
                                </p:cTn>
                              </p:par>
                              <p:par>
                                <p:cTn id="53" presetID="10"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par>
                                <p:cTn id="56" presetID="64" presetClass="path" presetSubtype="0" decel="30000" fill="hold" nodeType="withEffect">
                                  <p:stCondLst>
                                    <p:cond delay="0"/>
                                  </p:stCondLst>
                                  <p:childTnLst>
                                    <p:animMotion origin="layout" path="M -4.58333E-6 0.03889 L -4.58333E-6 -0.14814 " pathEditMode="relative" rAng="0" ptsTypes="AA">
                                      <p:cBhvr>
                                        <p:cTn id="57" dur="750" spd="-100000" fill="hold"/>
                                        <p:tgtEl>
                                          <p:spTgt spid="76"/>
                                        </p:tgtEl>
                                        <p:attrNameLst>
                                          <p:attrName>ppt_x</p:attrName>
                                          <p:attrName>ppt_y</p:attrName>
                                        </p:attrNameLst>
                                      </p:cBhvr>
                                      <p:rCtr x="0" y="-9352"/>
                                    </p:animMotion>
                                  </p:childTnLst>
                                </p:cTn>
                              </p:par>
                              <p:par>
                                <p:cTn id="58" presetID="64" presetClass="path" presetSubtype="0" accel="30000" decel="30000" fill="hold" nodeType="withEffect">
                                  <p:stCondLst>
                                    <p:cond delay="750"/>
                                  </p:stCondLst>
                                  <p:childTnLst>
                                    <p:animMotion origin="layout" path="M -4.58333E-6 0.03843 L -4.58333E-6 -3.7037E-6 " pathEditMode="relative" rAng="0" ptsTypes="AA">
                                      <p:cBhvr>
                                        <p:cTn id="59" dur="750" fill="hold"/>
                                        <p:tgtEl>
                                          <p:spTgt spid="76"/>
                                        </p:tgtEl>
                                        <p:attrNameLst>
                                          <p:attrName>ppt_x</p:attrName>
                                          <p:attrName>ppt_y</p:attrName>
                                        </p:attrNameLst>
                                      </p:cBhvr>
                                      <p:rCtr x="0" y="-1921"/>
                                    </p:animMotion>
                                  </p:childTnLst>
                                </p:cTn>
                              </p:par>
                            </p:childTnLst>
                          </p:cTn>
                        </p:par>
                        <p:par>
                          <p:cTn id="60" fill="hold">
                            <p:stCondLst>
                              <p:cond delay="2200"/>
                            </p:stCondLst>
                            <p:childTnLst>
                              <p:par>
                                <p:cTn id="61" presetID="10" presetClass="entr" presetSubtype="0" fill="hold" grpId="0"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childTnLst>
                                    <p:animMotion origin="layout" path="M 0.00122 0.00556 L 0.00122 -0.11327 " pathEditMode="relative" rAng="0" ptsTypes="AA">
                                      <p:cBhvr>
                                        <p:cTn id="65" dur="750" spd="-100000" fill="hold"/>
                                        <p:tgtEl>
                                          <p:spTgt spid="87"/>
                                        </p:tgtEl>
                                        <p:attrNameLst>
                                          <p:attrName>ppt_x</p:attrName>
                                          <p:attrName>ppt_y</p:attrName>
                                        </p:attrNameLst>
                                      </p:cBhvr>
                                      <p:rCtr x="0" y="-5957"/>
                                    </p:animMotion>
                                  </p:childTnLst>
                                </p:cTn>
                              </p:par>
                              <p:par>
                                <p:cTn id="66" presetID="64" presetClass="path" presetSubtype="0" accel="30000" decel="30000" fill="hold" grpId="2" nodeType="withEffect">
                                  <p:stCondLst>
                                    <p:cond delay="750"/>
                                  </p:stCondLst>
                                  <p:childTnLst>
                                    <p:animMotion origin="layout" path="M 0.00122 0.00556 L 0.00122 0.00124 " pathEditMode="relative" rAng="0" ptsTypes="AA">
                                      <p:cBhvr>
                                        <p:cTn id="67" dur="750" fill="hold"/>
                                        <p:tgtEl>
                                          <p:spTgt spid="87"/>
                                        </p:tgtEl>
                                        <p:attrNameLst>
                                          <p:attrName>ppt_x</p:attrName>
                                          <p:attrName>ppt_y</p:attrName>
                                        </p:attrNameLst>
                                      </p:cBhvr>
                                      <p:rCtr x="0" y="-216"/>
                                    </p:animMotion>
                                  </p:childTnLst>
                                </p:cTn>
                              </p:par>
                            </p:childTnLst>
                          </p:cTn>
                        </p:par>
                        <p:par>
                          <p:cTn id="68" fill="hold">
                            <p:stCondLst>
                              <p:cond delay="37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par>
                                <p:cTn id="72" presetID="2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left)">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750" fill="hold"/>
                                        <p:tgtEl>
                                          <p:spTgt spid="47"/>
                                        </p:tgtEl>
                                        <p:attrNameLst>
                                          <p:attrName>ppt_w</p:attrName>
                                        </p:attrNameLst>
                                      </p:cBhvr>
                                      <p:tavLst>
                                        <p:tav tm="0">
                                          <p:val>
                                            <p:fltVal val="0"/>
                                          </p:val>
                                        </p:tav>
                                        <p:tav tm="100000">
                                          <p:val>
                                            <p:strVal val="#ppt_w"/>
                                          </p:val>
                                        </p:tav>
                                      </p:tavLst>
                                    </p:anim>
                                    <p:anim calcmode="lin" valueType="num">
                                      <p:cBhvr>
                                        <p:cTn id="78" dur="750" fill="hold"/>
                                        <p:tgtEl>
                                          <p:spTgt spid="47"/>
                                        </p:tgtEl>
                                        <p:attrNameLst>
                                          <p:attrName>ppt_h</p:attrName>
                                        </p:attrNameLst>
                                      </p:cBhvr>
                                      <p:tavLst>
                                        <p:tav tm="0">
                                          <p:val>
                                            <p:fltVal val="0"/>
                                          </p:val>
                                        </p:tav>
                                        <p:tav tm="100000">
                                          <p:val>
                                            <p:strVal val="#ppt_h"/>
                                          </p:val>
                                        </p:tav>
                                      </p:tavLst>
                                    </p:anim>
                                    <p:animEffect transition="in" filter="fade">
                                      <p:cBhvr>
                                        <p:cTn id="79" dur="750"/>
                                        <p:tgtEl>
                                          <p:spTgt spid="47"/>
                                        </p:tgtEl>
                                      </p:cBhvr>
                                    </p:animEffect>
                                  </p:childTnLst>
                                </p:cTn>
                              </p:par>
                              <p:par>
                                <p:cTn id="80" presetID="1" presetClass="entr" presetSubtype="0" fill="hold" grpId="0" nodeType="withEffect">
                                  <p:stCondLst>
                                    <p:cond delay="750"/>
                                  </p:stCondLst>
                                  <p:childTnLst>
                                    <p:set>
                                      <p:cBhvr>
                                        <p:cTn id="81" dur="1" fill="hold">
                                          <p:stCondLst>
                                            <p:cond delay="0"/>
                                          </p:stCondLst>
                                        </p:cTn>
                                        <p:tgtEl>
                                          <p:spTgt spid="39"/>
                                        </p:tgtEl>
                                        <p:attrNameLst>
                                          <p:attrName>style.visibility</p:attrName>
                                        </p:attrNameLst>
                                      </p:cBhvr>
                                      <p:to>
                                        <p:strVal val="visible"/>
                                      </p:to>
                                    </p:set>
                                  </p:childTnLst>
                                </p:cTn>
                              </p:par>
                              <p:par>
                                <p:cTn id="82" presetID="42" presetClass="path" presetSubtype="0" fill="hold" grpId="1" nodeType="withEffect">
                                  <p:stCondLst>
                                    <p:cond delay="750"/>
                                  </p:stCondLst>
                                  <p:childTnLst>
                                    <p:animMotion origin="layout" path="M 1.66667E-6 -4.07407E-6 L 1.66667E-6 -0.19907 " pathEditMode="relative" rAng="0" ptsTypes="AA">
                                      <p:cBhvr>
                                        <p:cTn id="83" dur="750" spd="-100000" fill="hold"/>
                                        <p:tgtEl>
                                          <p:spTgt spid="39"/>
                                        </p:tgtEl>
                                        <p:attrNameLst>
                                          <p:attrName>ppt_x</p:attrName>
                                          <p:attrName>ppt_y</p:attrName>
                                        </p:attrNameLst>
                                      </p:cBhvr>
                                      <p:rCtr x="0" y="-9954"/>
                                    </p:animMotion>
                                  </p:childTnLst>
                                </p:cTn>
                              </p:par>
                              <p:par>
                                <p:cTn id="84" presetID="53" presetClass="entr" presetSubtype="16" fill="hold" grpId="0" nodeType="withEffect">
                                  <p:stCondLst>
                                    <p:cond delay="1000"/>
                                  </p:stCondLst>
                                  <p:childTnLst>
                                    <p:set>
                                      <p:cBhvr>
                                        <p:cTn id="85" dur="1" fill="hold">
                                          <p:stCondLst>
                                            <p:cond delay="0"/>
                                          </p:stCondLst>
                                        </p:cTn>
                                        <p:tgtEl>
                                          <p:spTgt spid="48"/>
                                        </p:tgtEl>
                                        <p:attrNameLst>
                                          <p:attrName>style.visibility</p:attrName>
                                        </p:attrNameLst>
                                      </p:cBhvr>
                                      <p:to>
                                        <p:strVal val="visible"/>
                                      </p:to>
                                    </p:set>
                                    <p:anim calcmode="lin" valueType="num">
                                      <p:cBhvr>
                                        <p:cTn id="86" dur="750" fill="hold"/>
                                        <p:tgtEl>
                                          <p:spTgt spid="48"/>
                                        </p:tgtEl>
                                        <p:attrNameLst>
                                          <p:attrName>ppt_w</p:attrName>
                                        </p:attrNameLst>
                                      </p:cBhvr>
                                      <p:tavLst>
                                        <p:tav tm="0">
                                          <p:val>
                                            <p:fltVal val="0"/>
                                          </p:val>
                                        </p:tav>
                                        <p:tav tm="100000">
                                          <p:val>
                                            <p:strVal val="#ppt_w"/>
                                          </p:val>
                                        </p:tav>
                                      </p:tavLst>
                                    </p:anim>
                                    <p:anim calcmode="lin" valueType="num">
                                      <p:cBhvr>
                                        <p:cTn id="87" dur="750" fill="hold"/>
                                        <p:tgtEl>
                                          <p:spTgt spid="48"/>
                                        </p:tgtEl>
                                        <p:attrNameLst>
                                          <p:attrName>ppt_h</p:attrName>
                                        </p:attrNameLst>
                                      </p:cBhvr>
                                      <p:tavLst>
                                        <p:tav tm="0">
                                          <p:val>
                                            <p:fltVal val="0"/>
                                          </p:val>
                                        </p:tav>
                                        <p:tav tm="100000">
                                          <p:val>
                                            <p:strVal val="#ppt_h"/>
                                          </p:val>
                                        </p:tav>
                                      </p:tavLst>
                                    </p:anim>
                                    <p:animEffect transition="in" filter="fade">
                                      <p:cBhvr>
                                        <p:cTn id="88" dur="750"/>
                                        <p:tgtEl>
                                          <p:spTgt spid="48"/>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40"/>
                                        </p:tgtEl>
                                        <p:attrNameLst>
                                          <p:attrName>style.visibility</p:attrName>
                                        </p:attrNameLst>
                                      </p:cBhvr>
                                      <p:to>
                                        <p:strVal val="visible"/>
                                      </p:to>
                                    </p:set>
                                    <p:anim calcmode="lin" valueType="num">
                                      <p:cBhvr>
                                        <p:cTn id="91" dur="750" fill="hold"/>
                                        <p:tgtEl>
                                          <p:spTgt spid="40"/>
                                        </p:tgtEl>
                                        <p:attrNameLst>
                                          <p:attrName>ppt_w</p:attrName>
                                        </p:attrNameLst>
                                      </p:cBhvr>
                                      <p:tavLst>
                                        <p:tav tm="0">
                                          <p:val>
                                            <p:fltVal val="0"/>
                                          </p:val>
                                        </p:tav>
                                        <p:tav tm="100000">
                                          <p:val>
                                            <p:strVal val="#ppt_w"/>
                                          </p:val>
                                        </p:tav>
                                      </p:tavLst>
                                    </p:anim>
                                    <p:anim calcmode="lin" valueType="num">
                                      <p:cBhvr>
                                        <p:cTn id="92" dur="750" fill="hold"/>
                                        <p:tgtEl>
                                          <p:spTgt spid="40"/>
                                        </p:tgtEl>
                                        <p:attrNameLst>
                                          <p:attrName>ppt_h</p:attrName>
                                        </p:attrNameLst>
                                      </p:cBhvr>
                                      <p:tavLst>
                                        <p:tav tm="0">
                                          <p:val>
                                            <p:fltVal val="0"/>
                                          </p:val>
                                        </p:tav>
                                        <p:tav tm="100000">
                                          <p:val>
                                            <p:strVal val="#ppt_h"/>
                                          </p:val>
                                        </p:tav>
                                      </p:tavLst>
                                    </p:anim>
                                    <p:animEffect transition="in" filter="fade">
                                      <p:cBhvr>
                                        <p:cTn id="93" dur="750"/>
                                        <p:tgtEl>
                                          <p:spTgt spid="40"/>
                                        </p:tgtEl>
                                      </p:cBhvr>
                                    </p:animEffect>
                                  </p:childTnLst>
                                </p:cTn>
                              </p:par>
                            </p:childTnLst>
                          </p:cTn>
                        </p:par>
                        <p:par>
                          <p:cTn id="94" fill="hold">
                            <p:stCondLst>
                              <p:cond delay="5450"/>
                            </p:stCondLst>
                            <p:childTnLst>
                              <p:par>
                                <p:cTn id="95" presetID="22" presetClass="entr" presetSubtype="8" fill="hold"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par>
                                <p:cTn id="98" presetID="22" presetClass="entr" presetSubtype="8"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wipe(left)">
                                      <p:cBhvr>
                                        <p:cTn id="10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65" grpId="0" animBg="1"/>
      <p:bldP spid="65" grpId="1" animBg="1"/>
      <p:bldP spid="65" grpId="2" animBg="1"/>
      <p:bldP spid="87" grpId="0" animBg="1"/>
      <p:bldP spid="87" grpId="1" animBg="1"/>
      <p:bldP spid="87" grpId="2" animBg="1"/>
      <p:bldP spid="39" grpId="0" animBg="1"/>
      <p:bldP spid="39" grpId="1" animBg="1"/>
      <p:bldP spid="40" grpId="0" animBg="1"/>
      <p:bldP spid="47" grpId="0" animBg="1"/>
      <p:bldP spid="48"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5" name="椭圆 14"/>
          <p:cNvSpPr/>
          <p:nvPr/>
        </p:nvSpPr>
        <p:spPr>
          <a:xfrm>
            <a:off x="2082208" y="1728865"/>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 name="椭圆 66"/>
          <p:cNvSpPr/>
          <p:nvPr/>
        </p:nvSpPr>
        <p:spPr>
          <a:xfrm>
            <a:off x="3801348" y="2240414"/>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椭圆 67"/>
          <p:cNvSpPr/>
          <p:nvPr/>
        </p:nvSpPr>
        <p:spPr>
          <a:xfrm>
            <a:off x="5510365" y="1683927"/>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Freeform 13"/>
          <p:cNvSpPr>
            <a:spLocks/>
          </p:cNvSpPr>
          <p:nvPr/>
        </p:nvSpPr>
        <p:spPr bwMode="auto">
          <a:xfrm rot="20962591">
            <a:off x="2280255" y="1897293"/>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3"/>
          <p:cNvSpPr>
            <a:spLocks/>
          </p:cNvSpPr>
          <p:nvPr/>
        </p:nvSpPr>
        <p:spPr bwMode="auto">
          <a:xfrm rot="14905364">
            <a:off x="3938382" y="2593891"/>
            <a:ext cx="1502012" cy="1368395"/>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3"/>
          <p:cNvSpPr>
            <a:spLocks/>
          </p:cNvSpPr>
          <p:nvPr/>
        </p:nvSpPr>
        <p:spPr bwMode="auto">
          <a:xfrm rot="328201">
            <a:off x="5733692" y="1877415"/>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a:off x="2719523" y="3104586"/>
            <a:ext cx="414938" cy="462540"/>
          </a:xfrm>
          <a:prstGeom prst="rect">
            <a:avLst/>
          </a:prstGeom>
          <a:noFill/>
        </p:spPr>
        <p:txBody>
          <a:bodyPr wrap="square" rtlCol="0">
            <a:spAutoFit/>
          </a:bodyPr>
          <a:lstStyle/>
          <a:p>
            <a:r>
              <a:rPr lang="en-US" altLang="zh-CN" sz="2400" b="1" dirty="0" smtClean="0">
                <a:solidFill>
                  <a:schemeClr val="accent1"/>
                </a:solidFill>
              </a:rPr>
              <a:t>A</a:t>
            </a:r>
            <a:endParaRPr lang="zh-CN" altLang="en-US" sz="2400" b="1" dirty="0">
              <a:solidFill>
                <a:schemeClr val="accent1"/>
              </a:solidFill>
            </a:endParaRPr>
          </a:p>
        </p:txBody>
      </p:sp>
      <p:grpSp>
        <p:nvGrpSpPr>
          <p:cNvPr id="2" name="组合 1"/>
          <p:cNvGrpSpPr/>
          <p:nvPr/>
        </p:nvGrpSpPr>
        <p:grpSpPr>
          <a:xfrm>
            <a:off x="2576964" y="2181488"/>
            <a:ext cx="908593" cy="908593"/>
            <a:chOff x="2576964" y="2181488"/>
            <a:chExt cx="908593" cy="908593"/>
          </a:xfrm>
        </p:grpSpPr>
        <p:sp>
          <p:nvSpPr>
            <p:cNvPr id="12" name="椭圆 11"/>
            <p:cNvSpPr/>
            <p:nvPr/>
          </p:nvSpPr>
          <p:spPr>
            <a:xfrm>
              <a:off x="2576964" y="2181488"/>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TextBox 61"/>
            <p:cNvSpPr txBox="1"/>
            <p:nvPr/>
          </p:nvSpPr>
          <p:spPr>
            <a:xfrm>
              <a:off x="2667344" y="2504476"/>
              <a:ext cx="727833" cy="276999"/>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3" name="组合 2"/>
          <p:cNvGrpSpPr/>
          <p:nvPr/>
        </p:nvGrpSpPr>
        <p:grpSpPr>
          <a:xfrm>
            <a:off x="4312205" y="2749190"/>
            <a:ext cx="939472" cy="908593"/>
            <a:chOff x="4312205" y="2703470"/>
            <a:chExt cx="939472" cy="908593"/>
          </a:xfrm>
        </p:grpSpPr>
        <p:sp>
          <p:nvSpPr>
            <p:cNvPr id="59" name="椭圆 58"/>
            <p:cNvSpPr/>
            <p:nvPr/>
          </p:nvSpPr>
          <p:spPr>
            <a:xfrm>
              <a:off x="4312205" y="2703470"/>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331519" y="3048619"/>
              <a:ext cx="920158"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4" name="组合 3"/>
          <p:cNvGrpSpPr/>
          <p:nvPr/>
        </p:nvGrpSpPr>
        <p:grpSpPr>
          <a:xfrm>
            <a:off x="6020241" y="2168277"/>
            <a:ext cx="924238" cy="908593"/>
            <a:chOff x="6030401" y="2107317"/>
            <a:chExt cx="924238" cy="908593"/>
          </a:xfrm>
        </p:grpSpPr>
        <p:sp>
          <p:nvSpPr>
            <p:cNvPr id="60" name="椭圆 59"/>
            <p:cNvSpPr/>
            <p:nvPr/>
          </p:nvSpPr>
          <p:spPr>
            <a:xfrm>
              <a:off x="6030401" y="2107317"/>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4" name="TextBox 63"/>
            <p:cNvSpPr txBox="1"/>
            <p:nvPr/>
          </p:nvSpPr>
          <p:spPr>
            <a:xfrm>
              <a:off x="6056317" y="2439176"/>
              <a:ext cx="898322"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sp>
        <p:nvSpPr>
          <p:cNvPr id="65" name="TextBox 64"/>
          <p:cNvSpPr txBox="1"/>
          <p:nvPr/>
        </p:nvSpPr>
        <p:spPr>
          <a:xfrm>
            <a:off x="4559032" y="2207331"/>
            <a:ext cx="414938" cy="462540"/>
          </a:xfrm>
          <a:prstGeom prst="rect">
            <a:avLst/>
          </a:prstGeom>
          <a:noFill/>
        </p:spPr>
        <p:txBody>
          <a:bodyPr wrap="square" rtlCol="0">
            <a:spAutoFit/>
          </a:bodyPr>
          <a:lstStyle/>
          <a:p>
            <a:r>
              <a:rPr lang="en-US" altLang="zh-CN" sz="2400" b="1" dirty="0" smtClean="0">
                <a:solidFill>
                  <a:schemeClr val="accent1"/>
                </a:solidFill>
              </a:rPr>
              <a:t>B</a:t>
            </a:r>
            <a:endParaRPr lang="zh-CN" altLang="en-US" sz="2400" b="1" dirty="0">
              <a:solidFill>
                <a:schemeClr val="accent1"/>
              </a:solidFill>
            </a:endParaRPr>
          </a:p>
        </p:txBody>
      </p:sp>
      <p:sp>
        <p:nvSpPr>
          <p:cNvPr id="66" name="TextBox 65"/>
          <p:cNvSpPr txBox="1"/>
          <p:nvPr/>
        </p:nvSpPr>
        <p:spPr>
          <a:xfrm>
            <a:off x="6030401" y="3002976"/>
            <a:ext cx="414938" cy="462540"/>
          </a:xfrm>
          <a:prstGeom prst="rect">
            <a:avLst/>
          </a:prstGeom>
          <a:noFill/>
        </p:spPr>
        <p:txBody>
          <a:bodyPr wrap="square" rtlCol="0">
            <a:spAutoFit/>
          </a:bodyPr>
          <a:lstStyle/>
          <a:p>
            <a:r>
              <a:rPr lang="en-US" altLang="zh-CN" sz="2400" b="1" dirty="0" smtClean="0">
                <a:solidFill>
                  <a:schemeClr val="accent1"/>
                </a:solidFill>
              </a:rPr>
              <a:t>C</a:t>
            </a:r>
            <a:endParaRPr lang="zh-CN" altLang="en-US" sz="2400" b="1" dirty="0">
              <a:solidFill>
                <a:schemeClr val="accent1"/>
              </a:solidFill>
            </a:endParaRPr>
          </a:p>
        </p:txBody>
      </p:sp>
      <p:grpSp>
        <p:nvGrpSpPr>
          <p:cNvPr id="22" name="组合 21"/>
          <p:cNvGrpSpPr/>
          <p:nvPr/>
        </p:nvGrpSpPr>
        <p:grpSpPr>
          <a:xfrm>
            <a:off x="1385195" y="3595502"/>
            <a:ext cx="1749266" cy="318602"/>
            <a:chOff x="1284245" y="3693308"/>
            <a:chExt cx="1251570" cy="318602"/>
          </a:xfrm>
        </p:grpSpPr>
        <p:cxnSp>
          <p:nvCxnSpPr>
            <p:cNvPr id="18" name="直接连接符 17"/>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284245" y="4011910"/>
              <a:ext cx="110901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flipV="1">
            <a:off x="4258555" y="1410263"/>
            <a:ext cx="1919589" cy="318602"/>
            <a:chOff x="1140341" y="3693308"/>
            <a:chExt cx="1395474" cy="318602"/>
          </a:xfrm>
        </p:grpSpPr>
        <p:cxnSp>
          <p:nvCxnSpPr>
            <p:cNvPr id="70" name="直接连接符 69"/>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1140341" y="4011910"/>
              <a:ext cx="125291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flipH="1">
            <a:off x="5441712" y="3779046"/>
            <a:ext cx="2086847" cy="318602"/>
            <a:chOff x="1010189" y="3693308"/>
            <a:chExt cx="1525626" cy="318602"/>
          </a:xfrm>
        </p:grpSpPr>
        <p:cxnSp>
          <p:nvCxnSpPr>
            <p:cNvPr id="73" name="直接连接符 72"/>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1010189" y="4011910"/>
              <a:ext cx="138306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6" name="TextBox 75"/>
          <p:cNvSpPr txBox="1"/>
          <p:nvPr/>
        </p:nvSpPr>
        <p:spPr>
          <a:xfrm>
            <a:off x="4226350" y="1140936"/>
            <a:ext cx="99731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826348" y="3832284"/>
            <a:ext cx="98302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1385195" y="3662984"/>
            <a:ext cx="907752"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5" name="Shape 2774"/>
          <p:cNvSpPr/>
          <p:nvPr/>
        </p:nvSpPr>
        <p:spPr>
          <a:xfrm>
            <a:off x="1176075" y="3680716"/>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8" name="Shape 3039"/>
          <p:cNvSpPr/>
          <p:nvPr/>
        </p:nvSpPr>
        <p:spPr>
          <a:xfrm>
            <a:off x="7512033" y="3938347"/>
            <a:ext cx="280693" cy="284108"/>
          </a:xfrm>
          <a:custGeom>
            <a:avLst/>
            <a:gdLst/>
            <a:ahLst/>
            <a:cxnLst/>
            <a:rect l="0" t="0" r="0" b="0"/>
            <a:pathLst>
              <a:path w="120000" h="120000" extrusionOk="0">
                <a:moveTo>
                  <a:pt x="104758" y="74939"/>
                </a:moveTo>
                <a:lnTo>
                  <a:pt x="104758" y="74939"/>
                </a:lnTo>
                <a:cubicBezTo>
                  <a:pt x="100645" y="70602"/>
                  <a:pt x="94112" y="70602"/>
                  <a:pt x="90000" y="77108"/>
                </a:cubicBezTo>
                <a:cubicBezTo>
                  <a:pt x="87822" y="81445"/>
                  <a:pt x="64354" y="109156"/>
                  <a:pt x="25645" y="98554"/>
                </a:cubicBezTo>
                <a:cubicBezTo>
                  <a:pt x="27822" y="98554"/>
                  <a:pt x="29758" y="100481"/>
                  <a:pt x="29758" y="100481"/>
                </a:cubicBezTo>
                <a:cubicBezTo>
                  <a:pt x="55645" y="119759"/>
                  <a:pt x="90000" y="113253"/>
                  <a:pt x="106935" y="87710"/>
                </a:cubicBezTo>
                <a:cubicBezTo>
                  <a:pt x="111290" y="83614"/>
                  <a:pt x="109112" y="77108"/>
                  <a:pt x="104758" y="74939"/>
                </a:cubicBezTo>
                <a:close/>
                <a:moveTo>
                  <a:pt x="31935" y="70602"/>
                </a:moveTo>
                <a:lnTo>
                  <a:pt x="31935" y="70602"/>
                </a:lnTo>
                <a:cubicBezTo>
                  <a:pt x="27822" y="66265"/>
                  <a:pt x="15000" y="32289"/>
                  <a:pt x="45000" y="4578"/>
                </a:cubicBezTo>
                <a:cubicBezTo>
                  <a:pt x="42580" y="4578"/>
                  <a:pt x="40645" y="6746"/>
                  <a:pt x="38467" y="6746"/>
                </a:cubicBezTo>
                <a:cubicBezTo>
                  <a:pt x="10645" y="19518"/>
                  <a:pt x="0" y="51325"/>
                  <a:pt x="12822" y="79036"/>
                </a:cubicBezTo>
                <a:cubicBezTo>
                  <a:pt x="15000" y="85783"/>
                  <a:pt x="21290" y="85783"/>
                  <a:pt x="25645" y="83614"/>
                </a:cubicBezTo>
                <a:cubicBezTo>
                  <a:pt x="29758" y="81445"/>
                  <a:pt x="34112" y="77108"/>
                  <a:pt x="31935" y="70602"/>
                </a:cubicBezTo>
                <a:close/>
                <a:moveTo>
                  <a:pt x="66290" y="2168"/>
                </a:moveTo>
                <a:lnTo>
                  <a:pt x="66290" y="2168"/>
                </a:lnTo>
                <a:cubicBezTo>
                  <a:pt x="62177" y="0"/>
                  <a:pt x="57822" y="4578"/>
                  <a:pt x="57822" y="10843"/>
                </a:cubicBezTo>
                <a:cubicBezTo>
                  <a:pt x="55645" y="17349"/>
                  <a:pt x="60000" y="21686"/>
                  <a:pt x="66290" y="21686"/>
                </a:cubicBezTo>
                <a:cubicBezTo>
                  <a:pt x="70645" y="23614"/>
                  <a:pt x="106935" y="27951"/>
                  <a:pt x="115645" y="66265"/>
                </a:cubicBezTo>
                <a:cubicBezTo>
                  <a:pt x="117822" y="64337"/>
                  <a:pt x="117822" y="64337"/>
                  <a:pt x="117822" y="62168"/>
                </a:cubicBezTo>
                <a:cubicBezTo>
                  <a:pt x="119758" y="32289"/>
                  <a:pt x="98467" y="4578"/>
                  <a:pt x="66290" y="2168"/>
                </a:cubicBezTo>
                <a:close/>
                <a:moveTo>
                  <a:pt x="42580" y="60000"/>
                </a:moveTo>
                <a:lnTo>
                  <a:pt x="42580" y="60000"/>
                </a:lnTo>
                <a:cubicBezTo>
                  <a:pt x="42580" y="64337"/>
                  <a:pt x="42580" y="66265"/>
                  <a:pt x="42580" y="68433"/>
                </a:cubicBezTo>
                <a:cubicBezTo>
                  <a:pt x="45000" y="68433"/>
                  <a:pt x="45000" y="66265"/>
                  <a:pt x="47177" y="64337"/>
                </a:cubicBezTo>
                <a:cubicBezTo>
                  <a:pt x="47177" y="66265"/>
                  <a:pt x="49112" y="68433"/>
                  <a:pt x="49112" y="70602"/>
                </a:cubicBezTo>
                <a:lnTo>
                  <a:pt x="47177" y="73012"/>
                </a:lnTo>
                <a:cubicBezTo>
                  <a:pt x="47177" y="74939"/>
                  <a:pt x="51290" y="77108"/>
                  <a:pt x="53467" y="77108"/>
                </a:cubicBezTo>
                <a:cubicBezTo>
                  <a:pt x="57822" y="77108"/>
                  <a:pt x="62177" y="77108"/>
                  <a:pt x="62177" y="74939"/>
                </a:cubicBezTo>
                <a:lnTo>
                  <a:pt x="62177" y="74939"/>
                </a:lnTo>
                <a:cubicBezTo>
                  <a:pt x="64354" y="77108"/>
                  <a:pt x="66290" y="77108"/>
                  <a:pt x="70645" y="77108"/>
                </a:cubicBezTo>
                <a:cubicBezTo>
                  <a:pt x="75000" y="77108"/>
                  <a:pt x="77177" y="74939"/>
                  <a:pt x="77177" y="73012"/>
                </a:cubicBezTo>
                <a:cubicBezTo>
                  <a:pt x="77177" y="73012"/>
                  <a:pt x="77177" y="70602"/>
                  <a:pt x="75000" y="70602"/>
                </a:cubicBezTo>
                <a:cubicBezTo>
                  <a:pt x="77177" y="68433"/>
                  <a:pt x="77177" y="66265"/>
                  <a:pt x="77177" y="64337"/>
                </a:cubicBezTo>
                <a:cubicBezTo>
                  <a:pt x="79112" y="66265"/>
                  <a:pt x="81290" y="68433"/>
                  <a:pt x="81290" y="68433"/>
                </a:cubicBezTo>
                <a:cubicBezTo>
                  <a:pt x="83467" y="66265"/>
                  <a:pt x="83467" y="64337"/>
                  <a:pt x="81290" y="60000"/>
                </a:cubicBezTo>
                <a:cubicBezTo>
                  <a:pt x="79112" y="57831"/>
                  <a:pt x="77177" y="55662"/>
                  <a:pt x="77177" y="53493"/>
                </a:cubicBezTo>
                <a:lnTo>
                  <a:pt x="77177" y="53493"/>
                </a:lnTo>
                <a:cubicBezTo>
                  <a:pt x="77177" y="53493"/>
                  <a:pt x="77177" y="51325"/>
                  <a:pt x="75000" y="51325"/>
                </a:cubicBezTo>
                <a:lnTo>
                  <a:pt x="75000" y="51325"/>
                </a:lnTo>
                <a:cubicBezTo>
                  <a:pt x="75000" y="49397"/>
                  <a:pt x="75000" y="49397"/>
                  <a:pt x="75000" y="49397"/>
                </a:cubicBezTo>
                <a:cubicBezTo>
                  <a:pt x="75000" y="40722"/>
                  <a:pt x="70645" y="36385"/>
                  <a:pt x="62177" y="36385"/>
                </a:cubicBezTo>
                <a:cubicBezTo>
                  <a:pt x="53467" y="36385"/>
                  <a:pt x="49112" y="40722"/>
                  <a:pt x="49112" y="49397"/>
                </a:cubicBezTo>
                <a:cubicBezTo>
                  <a:pt x="49112" y="49397"/>
                  <a:pt x="49112" y="49397"/>
                  <a:pt x="49112" y="51325"/>
                </a:cubicBezTo>
                <a:lnTo>
                  <a:pt x="49112" y="51325"/>
                </a:lnTo>
                <a:lnTo>
                  <a:pt x="47177" y="53493"/>
                </a:lnTo>
                <a:lnTo>
                  <a:pt x="47177" y="53493"/>
                </a:lnTo>
                <a:cubicBezTo>
                  <a:pt x="47177" y="55662"/>
                  <a:pt x="45000" y="57831"/>
                  <a:pt x="42580" y="60000"/>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9" name="Shape 3015"/>
          <p:cNvSpPr/>
          <p:nvPr/>
        </p:nvSpPr>
        <p:spPr>
          <a:xfrm>
            <a:off x="4027530" y="1221896"/>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46" name="矩形 45"/>
          <p:cNvSpPr/>
          <p:nvPr/>
        </p:nvSpPr>
        <p:spPr>
          <a:xfrm>
            <a:off x="4179053" y="1472641"/>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7" name="矩形 46"/>
          <p:cNvSpPr/>
          <p:nvPr/>
        </p:nvSpPr>
        <p:spPr>
          <a:xfrm>
            <a:off x="5848164" y="4126576"/>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8" name="矩形 47"/>
          <p:cNvSpPr/>
          <p:nvPr/>
        </p:nvSpPr>
        <p:spPr>
          <a:xfrm>
            <a:off x="1469299" y="3971860"/>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2711159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700" fill="hold"/>
                                        <p:tgtEl>
                                          <p:spTgt spid="42"/>
                                        </p:tgtEl>
                                        <p:attrNameLst>
                                          <p:attrName>ppt_w</p:attrName>
                                        </p:attrNameLst>
                                      </p:cBhvr>
                                      <p:tavLst>
                                        <p:tav tm="0">
                                          <p:val>
                                            <p:strVal val="#ppt_w*0.70"/>
                                          </p:val>
                                        </p:tav>
                                        <p:tav tm="100000">
                                          <p:val>
                                            <p:strVal val="#ppt_w"/>
                                          </p:val>
                                        </p:tav>
                                      </p:tavLst>
                                    </p:anim>
                                    <p:anim calcmode="lin" valueType="num">
                                      <p:cBhvr>
                                        <p:cTn id="8" dur="700" fill="hold"/>
                                        <p:tgtEl>
                                          <p:spTgt spid="42"/>
                                        </p:tgtEl>
                                        <p:attrNameLst>
                                          <p:attrName>ppt_h</p:attrName>
                                        </p:attrNameLst>
                                      </p:cBhvr>
                                      <p:tavLst>
                                        <p:tav tm="0">
                                          <p:val>
                                            <p:strVal val="#ppt_h"/>
                                          </p:val>
                                        </p:tav>
                                        <p:tav tm="100000">
                                          <p:val>
                                            <p:strVal val="#ppt_h"/>
                                          </p:val>
                                        </p:tav>
                                      </p:tavLst>
                                    </p:anim>
                                    <p:animEffect transition="in" filter="fade">
                                      <p:cBhvr>
                                        <p:cTn id="9" dur="700"/>
                                        <p:tgtEl>
                                          <p:spTgt spid="42"/>
                                        </p:tgtEl>
                                      </p:cBhvr>
                                    </p:animEffect>
                                  </p:childTnLst>
                                </p:cTn>
                              </p:par>
                            </p:childTnLst>
                          </p:cTn>
                        </p:par>
                        <p:par>
                          <p:cTn id="10" fill="hold">
                            <p:stCondLst>
                              <p:cond delay="700"/>
                            </p:stCondLst>
                            <p:childTnLst>
                              <p:par>
                                <p:cTn id="11" presetID="23" presetClass="entr" presetSubtype="3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strVal val="4*#ppt_w"/>
                                          </p:val>
                                        </p:tav>
                                        <p:tav tm="100000">
                                          <p:val>
                                            <p:strVal val="#ppt_w"/>
                                          </p:val>
                                        </p:tav>
                                      </p:tavLst>
                                    </p:anim>
                                    <p:anim calcmode="lin" valueType="num">
                                      <p:cBhvr>
                                        <p:cTn id="14" dur="500" fill="hold"/>
                                        <p:tgtEl>
                                          <p:spTgt spid="15"/>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strVal val="4*#ppt_w"/>
                                          </p:val>
                                        </p:tav>
                                        <p:tav tm="100000">
                                          <p:val>
                                            <p:strVal val="#ppt_w"/>
                                          </p:val>
                                        </p:tav>
                                      </p:tavLst>
                                    </p:anim>
                                    <p:anim calcmode="lin" valueType="num">
                                      <p:cBhvr>
                                        <p:cTn id="18" dur="500" fill="hold"/>
                                        <p:tgtEl>
                                          <p:spTgt spid="67"/>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p:cTn id="21" dur="500" fill="hold"/>
                                        <p:tgtEl>
                                          <p:spTgt spid="68"/>
                                        </p:tgtEl>
                                        <p:attrNameLst>
                                          <p:attrName>ppt_w</p:attrName>
                                        </p:attrNameLst>
                                      </p:cBhvr>
                                      <p:tavLst>
                                        <p:tav tm="0">
                                          <p:val>
                                            <p:strVal val="4*#ppt_w"/>
                                          </p:val>
                                        </p:tav>
                                        <p:tav tm="100000">
                                          <p:val>
                                            <p:strVal val="#ppt_w"/>
                                          </p:val>
                                        </p:tav>
                                      </p:tavLst>
                                    </p:anim>
                                    <p:anim calcmode="lin" valueType="num">
                                      <p:cBhvr>
                                        <p:cTn id="22" dur="500" fill="hold"/>
                                        <p:tgtEl>
                                          <p:spTgt spid="68"/>
                                        </p:tgtEl>
                                        <p:attrNameLst>
                                          <p:attrName>ppt_h</p:attrName>
                                        </p:attrNameLst>
                                      </p:cBhvr>
                                      <p:tavLst>
                                        <p:tav tm="0">
                                          <p:val>
                                            <p:strVal val="4*#ppt_h"/>
                                          </p:val>
                                        </p:tav>
                                        <p:tav tm="100000">
                                          <p:val>
                                            <p:strVal val="#ppt_h"/>
                                          </p:val>
                                        </p:tav>
                                      </p:tavLst>
                                    </p:anim>
                                  </p:childTnLst>
                                </p:cTn>
                              </p:par>
                            </p:childTnLst>
                          </p:cTn>
                        </p:par>
                        <p:par>
                          <p:cTn id="23" fill="hold">
                            <p:stCondLst>
                              <p:cond delay="1200"/>
                            </p:stCondLst>
                            <p:childTnLst>
                              <p:par>
                                <p:cTn id="24" presetID="1" presetClass="entr" presetSubtype="0" fill="hold" grpId="0" nodeType="afterEffect">
                                  <p:stCondLst>
                                    <p:cond delay="200"/>
                                  </p:stCondLst>
                                  <p:childTnLst>
                                    <p:set>
                                      <p:cBhvr>
                                        <p:cTn id="25" dur="1" fill="hold">
                                          <p:stCondLst>
                                            <p:cond delay="0"/>
                                          </p:stCondLst>
                                        </p:cTn>
                                        <p:tgtEl>
                                          <p:spTgt spid="9"/>
                                        </p:tgtEl>
                                        <p:attrNameLst>
                                          <p:attrName>style.visibility</p:attrName>
                                        </p:attrNameLst>
                                      </p:cBhvr>
                                      <p:to>
                                        <p:strVal val="visible"/>
                                      </p:to>
                                    </p:set>
                                  </p:childTnLst>
                                </p:cTn>
                              </p:par>
                              <p:par>
                                <p:cTn id="26" presetID="8" presetClass="emph" presetSubtype="0" fill="hold" grpId="1" nodeType="withEffect">
                                  <p:stCondLst>
                                    <p:cond delay="200"/>
                                  </p:stCondLst>
                                  <p:childTnLst>
                                    <p:animRot by="21600000">
                                      <p:cBhvr>
                                        <p:cTn id="27" dur="1000" fill="hold"/>
                                        <p:tgtEl>
                                          <p:spTgt spid="9"/>
                                        </p:tgtEl>
                                        <p:attrNameLst>
                                          <p:attrName>r</p:attrName>
                                        </p:attrNameLst>
                                      </p:cBhvr>
                                    </p:animRo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900"/>
                            </p:stCondLst>
                            <p:childTnLst>
                              <p:par>
                                <p:cTn id="35" presetID="14" presetClass="entr" presetSubtype="1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3400"/>
                            </p:stCondLst>
                            <p:childTnLst>
                              <p:par>
                                <p:cTn id="39" presetID="1"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8" presetClass="emph" presetSubtype="0" fill="hold" grpId="1" nodeType="withEffect">
                                  <p:stCondLst>
                                    <p:cond delay="0"/>
                                  </p:stCondLst>
                                  <p:childTnLst>
                                    <p:animRot by="21600000">
                                      <p:cBhvr>
                                        <p:cTn id="42" dur="1000" fill="hold"/>
                                        <p:tgtEl>
                                          <p:spTgt spid="50"/>
                                        </p:tgtEl>
                                        <p:attrNameLst>
                                          <p:attrName>r</p:attrName>
                                        </p:attrNameLst>
                                      </p:cBhvr>
                                    </p:animRot>
                                  </p:childTnLst>
                                </p:cTn>
                              </p:par>
                            </p:childTnLst>
                          </p:cTn>
                        </p:par>
                        <p:par>
                          <p:cTn id="43" fill="hold">
                            <p:stCondLst>
                              <p:cond delay="44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childTnLst>
                          </p:cTn>
                        </p:par>
                        <p:par>
                          <p:cTn id="49" fill="hold">
                            <p:stCondLst>
                              <p:cond delay="4900"/>
                            </p:stCondLst>
                            <p:childTnLst>
                              <p:par>
                                <p:cTn id="50" presetID="14" presetClass="entr" presetSubtype="1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randombar(horizontal)">
                                      <p:cBhvr>
                                        <p:cTn id="52" dur="500"/>
                                        <p:tgtEl>
                                          <p:spTgt spid="65"/>
                                        </p:tgtEl>
                                      </p:cBhvr>
                                    </p:animEffect>
                                  </p:childTnLst>
                                </p:cTn>
                              </p:par>
                            </p:childTnLst>
                          </p:cTn>
                        </p:par>
                        <p:par>
                          <p:cTn id="53" fill="hold">
                            <p:stCondLst>
                              <p:cond delay="5400"/>
                            </p:stCondLst>
                            <p:childTnLst>
                              <p:par>
                                <p:cTn id="54" presetID="1"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childTnLst>
                                </p:cTn>
                              </p:par>
                              <p:par>
                                <p:cTn id="56" presetID="8" presetClass="emph" presetSubtype="0" fill="hold" grpId="1" nodeType="withEffect">
                                  <p:stCondLst>
                                    <p:cond delay="0"/>
                                  </p:stCondLst>
                                  <p:childTnLst>
                                    <p:animRot by="21600000">
                                      <p:cBhvr>
                                        <p:cTn id="57" dur="1000" fill="hold"/>
                                        <p:tgtEl>
                                          <p:spTgt spid="51"/>
                                        </p:tgtEl>
                                        <p:attrNameLst>
                                          <p:attrName>r</p:attrName>
                                        </p:attrNameLst>
                                      </p:cBhvr>
                                    </p:animRot>
                                  </p:childTnLst>
                                </p:cTn>
                              </p:par>
                            </p:childTnLst>
                          </p:cTn>
                        </p:par>
                        <p:par>
                          <p:cTn id="58" fill="hold">
                            <p:stCondLst>
                              <p:cond delay="6400"/>
                            </p:stCondLst>
                            <p:childTnLst>
                              <p:par>
                                <p:cTn id="59" presetID="53" presetClass="entr" presetSubtype="16"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6900"/>
                            </p:stCondLst>
                            <p:childTnLst>
                              <p:par>
                                <p:cTn id="65" presetID="14" presetClass="entr" presetSubtype="10"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randombar(horizontal)">
                                      <p:cBhvr>
                                        <p:cTn id="67" dur="500"/>
                                        <p:tgtEl>
                                          <p:spTgt spid="66"/>
                                        </p:tgtEl>
                                      </p:cBhvr>
                                    </p:animEffect>
                                  </p:childTnLst>
                                </p:cTn>
                              </p:par>
                              <p:par>
                                <p:cTn id="68" presetID="22" presetClass="entr" presetSubtype="2"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right)">
                                      <p:cBhvr>
                                        <p:cTn id="70" dur="500"/>
                                        <p:tgtEl>
                                          <p:spTgt spid="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fade">
                                      <p:cBhvr>
                                        <p:cTn id="73" dur="500"/>
                                        <p:tgtEl>
                                          <p:spTgt spid="85"/>
                                        </p:tgtEl>
                                      </p:cBhvr>
                                    </p:animEffect>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par>
                                <p:cTn id="84" presetID="22" presetClass="entr" presetSubtype="8" fill="hold"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left)">
                                      <p:cBhvr>
                                        <p:cTn id="86" dur="500"/>
                                        <p:tgtEl>
                                          <p:spTgt spid="7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par>
                                <p:cTn id="90" presetID="47" presetClass="entr" presetSubtype="0" fill="hold" grpId="0" nodeType="with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fade">
                                      <p:cBhvr>
                                        <p:cTn id="92" dur="500"/>
                                        <p:tgtEl>
                                          <p:spTgt spid="78"/>
                                        </p:tgtEl>
                                      </p:cBhvr>
                                    </p:animEffect>
                                    <p:anim calcmode="lin" valueType="num">
                                      <p:cBhvr>
                                        <p:cTn id="93" dur="500" fill="hold"/>
                                        <p:tgtEl>
                                          <p:spTgt spid="78"/>
                                        </p:tgtEl>
                                        <p:attrNameLst>
                                          <p:attrName>ppt_x</p:attrName>
                                        </p:attrNameLst>
                                      </p:cBhvr>
                                      <p:tavLst>
                                        <p:tav tm="0">
                                          <p:val>
                                            <p:strVal val="#ppt_x"/>
                                          </p:val>
                                        </p:tav>
                                        <p:tav tm="100000">
                                          <p:val>
                                            <p:strVal val="#ppt_x"/>
                                          </p:val>
                                        </p:tav>
                                      </p:tavLst>
                                    </p:anim>
                                    <p:anim calcmode="lin" valueType="num">
                                      <p:cBhvr>
                                        <p:cTn id="94" dur="500" fill="hold"/>
                                        <p:tgtEl>
                                          <p:spTgt spid="7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ppt_y+.1"/>
                                          </p:val>
                                        </p:tav>
                                        <p:tav tm="100000">
                                          <p:val>
                                            <p:strVal val="#ppt_y"/>
                                          </p:val>
                                        </p:tav>
                                      </p:tavLst>
                                    </p:anim>
                                  </p:childTnLst>
                                </p:cTn>
                              </p:par>
                              <p:par>
                                <p:cTn id="100" presetID="22" presetClass="entr" presetSubtype="2" fill="hold"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right)">
                                      <p:cBhvr>
                                        <p:cTn id="102" dur="500"/>
                                        <p:tgtEl>
                                          <p:spTgt spid="6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76"/>
                                        </p:tgtEl>
                                        <p:attrNameLst>
                                          <p:attrName>style.visibility</p:attrName>
                                        </p:attrNameLst>
                                      </p:cBhvr>
                                      <p:to>
                                        <p:strVal val="visible"/>
                                      </p:to>
                                    </p:set>
                                    <p:animEffect transition="in" filter="fade">
                                      <p:cBhvr>
                                        <p:cTn id="108" dur="500"/>
                                        <p:tgtEl>
                                          <p:spTgt spid="76"/>
                                        </p:tgtEl>
                                      </p:cBhvr>
                                    </p:animEffect>
                                    <p:anim calcmode="lin" valueType="num">
                                      <p:cBhvr>
                                        <p:cTn id="109" dur="500" fill="hold"/>
                                        <p:tgtEl>
                                          <p:spTgt spid="76"/>
                                        </p:tgtEl>
                                        <p:attrNameLst>
                                          <p:attrName>ppt_x</p:attrName>
                                        </p:attrNameLst>
                                      </p:cBhvr>
                                      <p:tavLst>
                                        <p:tav tm="0">
                                          <p:val>
                                            <p:strVal val="#ppt_x"/>
                                          </p:val>
                                        </p:tav>
                                        <p:tav tm="100000">
                                          <p:val>
                                            <p:strVal val="#ppt_x"/>
                                          </p:val>
                                        </p:tav>
                                      </p:tavLst>
                                    </p:anim>
                                    <p:anim calcmode="lin" valueType="num">
                                      <p:cBhvr>
                                        <p:cTn id="110" dur="500" fill="hold"/>
                                        <p:tgtEl>
                                          <p:spTgt spid="7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anim calcmode="lin" valueType="num">
                                      <p:cBhvr>
                                        <p:cTn id="114" dur="500" fill="hold"/>
                                        <p:tgtEl>
                                          <p:spTgt spid="46"/>
                                        </p:tgtEl>
                                        <p:attrNameLst>
                                          <p:attrName>ppt_x</p:attrName>
                                        </p:attrNameLst>
                                      </p:cBhvr>
                                      <p:tavLst>
                                        <p:tav tm="0">
                                          <p:val>
                                            <p:strVal val="#ppt_x"/>
                                          </p:val>
                                        </p:tav>
                                        <p:tav tm="100000">
                                          <p:val>
                                            <p:strVal val="#ppt_x"/>
                                          </p:val>
                                        </p:tav>
                                      </p:tavLst>
                                    </p:anim>
                                    <p:anim calcmode="lin" valueType="num">
                                      <p:cBhvr>
                                        <p:cTn id="115"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7" grpId="0" animBg="1"/>
      <p:bldP spid="68" grpId="0" animBg="1"/>
      <p:bldP spid="9" grpId="0" animBg="1"/>
      <p:bldP spid="9" grpId="1" animBg="1"/>
      <p:bldP spid="50" grpId="0" animBg="1"/>
      <p:bldP spid="50" grpId="1" animBg="1"/>
      <p:bldP spid="51" grpId="0" animBg="1"/>
      <p:bldP spid="51" grpId="1" animBg="1"/>
      <p:bldP spid="14" grpId="0"/>
      <p:bldP spid="65" grpId="0"/>
      <p:bldP spid="66" grpId="0"/>
      <p:bldP spid="76" grpId="0"/>
      <p:bldP spid="78" grpId="0"/>
      <p:bldP spid="80" grpId="0"/>
      <p:bldP spid="85" grpId="0" animBg="1"/>
      <p:bldP spid="88" grpId="0" animBg="1"/>
      <p:bldP spid="89" grpId="0" animBg="1"/>
      <p:bldP spid="46" grpId="0"/>
      <p:bldP spid="47" grpId="0"/>
      <p:bldP spid="48" grpId="0"/>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圆角矩形 107"/>
          <p:cNvSpPr/>
          <p:nvPr/>
        </p:nvSpPr>
        <p:spPr>
          <a:xfrm>
            <a:off x="2165942" y="2345681"/>
            <a:ext cx="1212700" cy="574929"/>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2416932" y="3600573"/>
            <a:ext cx="615595" cy="57957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555582" y="1552635"/>
            <a:ext cx="4046167" cy="707886"/>
          </a:xfrm>
          <a:prstGeom prst="rect">
            <a:avLst/>
          </a:prstGeom>
          <a:noFill/>
        </p:spPr>
        <p:txBody>
          <a:bodyPr wrap="square" rtlCol="0">
            <a:spAutoFit/>
          </a:bodyPr>
          <a:lstStyle/>
          <a:p>
            <a:r>
              <a:rPr lang="zh-CN" altLang="en-US" sz="4000" dirty="0" smtClean="0">
                <a:solidFill>
                  <a:schemeClr val="tx1">
                    <a:lumMod val="75000"/>
                    <a:lumOff val="25000"/>
                  </a:schemeClr>
                </a:solidFill>
                <a:latin typeface="+mj-ea"/>
                <a:ea typeface="+mj-ea"/>
              </a:rPr>
              <a:t>感谢你的观看</a:t>
            </a:r>
            <a:r>
              <a:rPr lang="zh-CN" altLang="en-US" sz="4000" dirty="0">
                <a:solidFill>
                  <a:schemeClr val="tx1">
                    <a:lumMod val="75000"/>
                    <a:lumOff val="25000"/>
                  </a:schemeClr>
                </a:solidFill>
                <a:latin typeface="+mj-ea"/>
                <a:ea typeface="+mj-ea"/>
              </a:rPr>
              <a:t>！</a:t>
            </a:r>
          </a:p>
        </p:txBody>
      </p:sp>
      <p:sp>
        <p:nvSpPr>
          <p:cNvPr id="89" name="圆角矩形 88"/>
          <p:cNvSpPr/>
          <p:nvPr/>
        </p:nvSpPr>
        <p:spPr>
          <a:xfrm>
            <a:off x="1060314" y="1486676"/>
            <a:ext cx="580107" cy="525501"/>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933264" y="2336454"/>
            <a:ext cx="1394554" cy="1426856"/>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矩形 114"/>
          <p:cNvSpPr/>
          <p:nvPr/>
        </p:nvSpPr>
        <p:spPr>
          <a:xfrm>
            <a:off x="6147654" y="2949647"/>
            <a:ext cx="805565" cy="176883"/>
          </a:xfrm>
          <a:prstGeom prst="rect">
            <a:avLst/>
          </a:prstGeom>
        </p:spPr>
        <p:txBody>
          <a:bodyPr wrap="square" lIns="38012" tIns="19006" rIns="38012" bIns="190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BebasNeueBold"/>
              <a:sym typeface="Arial" panose="020B0604020202020204" pitchFamily="34" charset="0"/>
            </a:endParaRPr>
          </a:p>
        </p:txBody>
      </p:sp>
      <p:sp>
        <p:nvSpPr>
          <p:cNvPr id="118" name="Shape 280"/>
          <p:cNvSpPr/>
          <p:nvPr/>
        </p:nvSpPr>
        <p:spPr>
          <a:xfrm>
            <a:off x="5519219" y="2962967"/>
            <a:ext cx="504056" cy="138499"/>
          </a:xfrm>
          <a:prstGeom prst="rect">
            <a:avLst/>
          </a:prstGeom>
          <a:noFill/>
          <a:ln w="12700" cap="flat">
            <a:noFill/>
            <a:miter lim="400000"/>
          </a:ln>
          <a:effectLst/>
          <a:extLst>
            <a:ext uri="{C572A759-6A51-4108-AA02-DFA0A04FC94B}">
              <ma14:wrappingTextBoxFlag xmlns:lc="http://schemas.openxmlformats.org/drawingml/2006/lockedCanvas" xmlns:ma14="http://schemas.microsoft.com/office/mac/drawingml/2011/main" xmln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482679" y="2363969"/>
            <a:ext cx="3606553" cy="290610"/>
          </a:xfrm>
          <a:prstGeom prst="roundRect">
            <a:avLst/>
          </a:prstGeom>
          <a:gradFill>
            <a:gsLst>
              <a:gs pos="18000">
                <a:schemeClr val="accent2"/>
              </a:gs>
              <a:gs pos="96000">
                <a:srgbClr val="1971FF">
                  <a:alpha val="86000"/>
                </a:srgbClr>
              </a:gs>
            </a:gsLst>
            <a:lin ang="13500000" scaled="1"/>
          </a:gradFill>
          <a:ln w="22225">
            <a:solidFill>
              <a:schemeClr val="bg1"/>
            </a:solidFill>
          </a:ln>
          <a:effectLst>
            <a:outerShdw blurRad="177800" dist="1905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3" name="TextBox 92"/>
          <p:cNvSpPr txBox="1"/>
          <p:nvPr/>
        </p:nvSpPr>
        <p:spPr>
          <a:xfrm>
            <a:off x="4541622" y="2379747"/>
            <a:ext cx="3385664" cy="276999"/>
          </a:xfrm>
          <a:prstGeom prst="rect">
            <a:avLst/>
          </a:prstGeom>
          <a:noFill/>
        </p:spPr>
        <p:txBody>
          <a:bodyPr wrap="square" rtlCol="0">
            <a:spAutoFit/>
          </a:bodyPr>
          <a:lstStyle/>
          <a:p>
            <a:endParaRPr lang="zh-CN" altLang="en-US" sz="1200" dirty="0">
              <a:solidFill>
                <a:schemeClr val="bg1"/>
              </a:solidFill>
              <a:latin typeface="+mj-ea"/>
              <a:ea typeface="+mj-ea"/>
            </a:endParaRPr>
          </a:p>
        </p:txBody>
      </p:sp>
      <p:sp>
        <p:nvSpPr>
          <p:cNvPr id="20" name="圆角矩形 19"/>
          <p:cNvSpPr/>
          <p:nvPr/>
        </p:nvSpPr>
        <p:spPr>
          <a:xfrm>
            <a:off x="849523" y="3509643"/>
            <a:ext cx="421582" cy="421762"/>
          </a:xfrm>
          <a:prstGeom prst="roundRect">
            <a:avLst>
              <a:gd name="adj" fmla="val 21816"/>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776980" y="1127685"/>
            <a:ext cx="961029" cy="865882"/>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369242" y="1823766"/>
            <a:ext cx="1637762" cy="1635666"/>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830224" y="1251567"/>
            <a:ext cx="352443" cy="348408"/>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630742" y="3941659"/>
            <a:ext cx="334711" cy="315840"/>
          </a:xfrm>
          <a:prstGeom prst="roundRect">
            <a:avLst>
              <a:gd name="adj" fmla="val 15412"/>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2667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1441526" y="1877975"/>
            <a:ext cx="1492174" cy="1503633"/>
          </a:xfrm>
          <a:prstGeom prst="roundRect">
            <a:avLst>
              <a:gd name="adj" fmla="val 10379"/>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826146" y="3244842"/>
            <a:ext cx="704887" cy="696817"/>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3" name="组合 32"/>
          <p:cNvGrpSpPr/>
          <p:nvPr/>
        </p:nvGrpSpPr>
        <p:grpSpPr>
          <a:xfrm>
            <a:off x="2976857" y="3396849"/>
            <a:ext cx="442323" cy="492316"/>
            <a:chOff x="2976857" y="3396849"/>
            <a:chExt cx="442323" cy="492316"/>
          </a:xfrm>
        </p:grpSpPr>
        <p:sp>
          <p:nvSpPr>
            <p:cNvPr id="76" name="Freeform 6"/>
            <p:cNvSpPr>
              <a:spLocks noEditPoints="1"/>
            </p:cNvSpPr>
            <p:nvPr/>
          </p:nvSpPr>
          <p:spPr bwMode="auto">
            <a:xfrm>
              <a:off x="3002598" y="3396849"/>
              <a:ext cx="335739" cy="19502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sp>
          <p:nvSpPr>
            <p:cNvPr id="79" name="TextBox 78"/>
            <p:cNvSpPr txBox="1"/>
            <p:nvPr/>
          </p:nvSpPr>
          <p:spPr>
            <a:xfrm>
              <a:off x="2976857" y="3612166"/>
              <a:ext cx="442323" cy="276999"/>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100" dirty="0">
                  <a:solidFill>
                    <a:schemeClr val="tx1">
                      <a:lumMod val="75000"/>
                      <a:lumOff val="25000"/>
                    </a:schemeClr>
                  </a:solidFill>
                </a:rPr>
                <a:t>创新</a:t>
              </a:r>
            </a:p>
          </p:txBody>
        </p:sp>
      </p:grpSp>
    </p:spTree>
    <p:extLst>
      <p:ext uri="{BB962C8B-B14F-4D97-AF65-F5344CB8AC3E}">
        <p14:creationId xmlns:p14="http://schemas.microsoft.com/office/powerpoint/2010/main" val="35177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111"/>
                                        </p:tgtEl>
                                        <p:attrNameLst>
                                          <p:attrName>style.visibility</p:attrName>
                                        </p:attrNameLst>
                                      </p:cBhvr>
                                      <p:to>
                                        <p:strVal val="visible"/>
                                      </p:to>
                                    </p:set>
                                    <p:animEffect transition="in" filter="fade">
                                      <p:cBhvr>
                                        <p:cTn id="59" dur="500"/>
                                        <p:tgtEl>
                                          <p:spTgt spid="111"/>
                                        </p:tgtEl>
                                      </p:cBhvr>
                                    </p:animEffect>
                                  </p:childTnLst>
                                </p:cTn>
                              </p:par>
                            </p:childTnLst>
                          </p:cTn>
                        </p:par>
                        <p:par>
                          <p:cTn id="60" fill="hold">
                            <p:stCondLst>
                              <p:cond delay="1700"/>
                            </p:stCondLst>
                            <p:childTnLst>
                              <p:par>
                                <p:cTn id="61" presetID="10"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2700"/>
                            </p:stCondLst>
                            <p:childTnLst>
                              <p:par>
                                <p:cTn id="69" presetID="10"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76" dur="750" spd="-100000" fill="hold"/>
                                        <p:tgtEl>
                                          <p:spTgt spid="87"/>
                                        </p:tgtEl>
                                        <p:attrNameLst>
                                          <p:attrName>ppt_x</p:attrName>
                                          <p:attrName>ppt_y</p:attrName>
                                        </p:attrNameLst>
                                      </p:cBhvr>
                                      <p:rCtr x="0" y="-9352"/>
                                    </p:animMotion>
                                  </p:childTnLst>
                                </p:cTn>
                              </p:par>
                              <p:par>
                                <p:cTn id="77"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78" dur="750" fill="hold"/>
                                        <p:tgtEl>
                                          <p:spTgt spid="87"/>
                                        </p:tgtEl>
                                        <p:attrNameLst>
                                          <p:attrName>ppt_x</p:attrName>
                                          <p:attrName>ppt_y</p:attrName>
                                        </p:attrNameLst>
                                      </p:cBhvr>
                                      <p:rCtr x="0" y="-1921"/>
                                    </p:animMotion>
                                  </p:childTnLst>
                                </p:cTn>
                              </p:par>
                            </p:childTnLst>
                          </p:cTn>
                        </p:par>
                        <p:par>
                          <p:cTn id="79" fill="hold">
                            <p:stCondLst>
                              <p:cond delay="4650"/>
                            </p:stCondLst>
                            <p:childTnLst>
                              <p:par>
                                <p:cTn id="80" presetID="10"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500"/>
                                        <p:tgtEl>
                                          <p:spTgt spid="13"/>
                                        </p:tgtEl>
                                      </p:cBhvr>
                                    </p:animEffect>
                                  </p:childTnLst>
                                </p:cTn>
                              </p:par>
                              <p:par>
                                <p:cTn id="83" presetID="10" presetClass="entr" presetSubtype="0" fill="hold" grpId="0" nodeType="withEffect" nodePh="1">
                                  <p:stCondLst>
                                    <p:cond delay="0"/>
                                  </p:stCondLst>
                                  <p:endCondLst>
                                    <p:cond evt="begin" delay="0">
                                      <p:tn val="83"/>
                                    </p:cond>
                                  </p:endCondLst>
                                  <p:iterate type="lt">
                                    <p:tmPct val="10000"/>
                                  </p:iterate>
                                  <p:childTnLst>
                                    <p:set>
                                      <p:cBhvr>
                                        <p:cTn id="84" dur="1" fill="hold">
                                          <p:stCondLst>
                                            <p:cond delay="0"/>
                                          </p:stCondLst>
                                        </p:cTn>
                                        <p:tgtEl>
                                          <p:spTgt spid="93"/>
                                        </p:tgtEl>
                                        <p:attrNameLst>
                                          <p:attrName>style.visibility</p:attrName>
                                        </p:attrNameLst>
                                      </p:cBhvr>
                                      <p:to>
                                        <p:strVal val="visible"/>
                                      </p:to>
                                    </p:set>
                                    <p:animEffect transition="in" filter="fade">
                                      <p:cBhvr>
                                        <p:cTn id="85" dur="750"/>
                                        <p:tgtEl>
                                          <p:spTgt spid="93"/>
                                        </p:tgtEl>
                                      </p:cBhvr>
                                    </p:animEffect>
                                  </p:childTnLst>
                                </p:cTn>
                              </p:par>
                              <p:par>
                                <p:cTn id="86" presetID="63" presetClass="path" presetSubtype="0" decel="50000" fill="hold" grpId="1" nodeType="withEffect" nodePh="1">
                                  <p:stCondLst>
                                    <p:cond delay="0"/>
                                  </p:stCondLst>
                                  <p:endCondLst>
                                    <p:cond evt="begin" delay="0">
                                      <p:tn val="86"/>
                                    </p:cond>
                                  </p:endCondLst>
                                  <p:iterate type="lt">
                                    <p:tmPct val="10000"/>
                                  </p:iterate>
                                  <p:childTnLst>
                                    <p:animMotion origin="layout" path="M -0.01562 -3.7037E-6 L 0.11081 -3.7037E-6 " pathEditMode="relative" rAng="0" ptsTypes="AA">
                                      <p:cBhvr>
                                        <p:cTn id="87" dur="750" spd="-100000" fill="hold"/>
                                        <p:tgtEl>
                                          <p:spTgt spid="93"/>
                                        </p:tgtEl>
                                        <p:attrNameLst>
                                          <p:attrName>ppt_x</p:attrName>
                                          <p:attrName>ppt_y</p:attrName>
                                        </p:attrNameLst>
                                      </p:cBhvr>
                                      <p:rCtr x="6315" y="0"/>
                                    </p:animMotion>
                                  </p:childTnLst>
                                </p:cTn>
                              </p:par>
                              <p:par>
                                <p:cTn id="88" presetID="35" presetClass="path" presetSubtype="0" accel="50000" decel="50000" fill="hold" grpId="2" nodeType="withEffect" nodePh="1">
                                  <p:stCondLst>
                                    <p:cond delay="750"/>
                                  </p:stCondLst>
                                  <p:endCondLst>
                                    <p:cond evt="begin" delay="0">
                                      <p:tn val="88"/>
                                    </p:cond>
                                  </p:endCondLst>
                                  <p:iterate type="lt">
                                    <p:tmPct val="10000"/>
                                  </p:iterate>
                                  <p:childTnLst>
                                    <p:animMotion origin="layout" path="M -0.01562 -3.7037E-6 L -2.29167E-6 -3.7037E-6 " pathEditMode="relative" rAng="0" ptsTypes="AA">
                                      <p:cBhvr>
                                        <p:cTn id="89" dur="750" fill="hold"/>
                                        <p:tgtEl>
                                          <p:spTgt spid="93"/>
                                        </p:tgtEl>
                                        <p:attrNameLst>
                                          <p:attrName>ppt_x</p:attrName>
                                          <p:attrName>ppt_y</p:attrName>
                                        </p:attrNameLst>
                                      </p:cBhvr>
                                      <p:rCtr x="781" y="0"/>
                                    </p:animMotion>
                                  </p:childTnLst>
                                </p:cTn>
                              </p:par>
                            </p:childTnLst>
                          </p:cTn>
                        </p:par>
                        <p:par>
                          <p:cTn id="90" fill="hold">
                            <p:stCondLst>
                              <p:cond delay="7500"/>
                            </p:stCondLst>
                            <p:childTnLst>
                              <p:par>
                                <p:cTn id="91" presetID="22" presetClass="entr" presetSubtype="8" fill="hold" grpId="0" nodeType="afterEffect" nodePh="1">
                                  <p:stCondLst>
                                    <p:cond delay="0"/>
                                  </p:stCondLst>
                                  <p:endCondLst>
                                    <p:cond evt="begin" delay="0">
                                      <p:tn val="91"/>
                                    </p:cond>
                                  </p:endCondLst>
                                  <p:childTnLst>
                                    <p:set>
                                      <p:cBhvr>
                                        <p:cTn id="92" dur="1" fill="hold">
                                          <p:stCondLst>
                                            <p:cond delay="0"/>
                                          </p:stCondLst>
                                        </p:cTn>
                                        <p:tgtEl>
                                          <p:spTgt spid="115"/>
                                        </p:tgtEl>
                                        <p:attrNameLst>
                                          <p:attrName>style.visibility</p:attrName>
                                        </p:attrNameLst>
                                      </p:cBhvr>
                                      <p:to>
                                        <p:strVal val="visible"/>
                                      </p:to>
                                    </p:set>
                                    <p:animEffect transition="in" filter="wipe(left)">
                                      <p:cBhvr>
                                        <p:cTn id="93" dur="500"/>
                                        <p:tgtEl>
                                          <p:spTgt spid="11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Effect transition="in" filter="wipe(left)">
                                      <p:cBhvr>
                                        <p:cTn id="96"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115" grpId="0"/>
      <p:bldP spid="118" grpId="0"/>
      <p:bldP spid="13" grpId="0" animBg="1"/>
      <p:bldP spid="93" grpId="0"/>
      <p:bldP spid="93" grpId="1"/>
      <p:bldP spid="93" grpId="2"/>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62" grpId="0" animBg="1"/>
      <p:bldP spid="22" grpId="0" animBg="1"/>
      <p:bldP spid="84" grpId="0" animBg="1"/>
      <p:bldP spid="84" grpId="1" animBg="1"/>
      <p:bldP spid="84"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微立体"/>
</p:tagLst>
</file>

<file path=ppt/theme/theme1.xml><?xml version="1.0" encoding="utf-8"?>
<a:theme xmlns:a="http://schemas.openxmlformats.org/drawingml/2006/main" name="第一PPT，www.1ppt.com">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自定义 1">
      <a:majorFont>
        <a:latin typeface="Franklin Gothic Medium"/>
        <a:ea typeface="微软雅黑"/>
        <a:cs typeface=""/>
      </a:majorFont>
      <a:minorFont>
        <a:latin typeface="Franklin Gothic Book"/>
        <a:ea typeface="微软雅黑"/>
        <a:cs typeface=""/>
      </a:minorFont>
    </a:fontScheme>
    <a:fmtScheme name="技巧">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a:spPr>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3237</TotalTime>
  <Words>2067</Words>
  <Application>Microsoft Office PowerPoint</Application>
  <PresentationFormat>全屏显示(16:9)</PresentationFormat>
  <Paragraphs>261</Paragraphs>
  <Slides>30</Slides>
  <Notes>30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30</vt:i4>
      </vt:variant>
    </vt:vector>
  </HeadingPairs>
  <TitlesOfParts>
    <vt:vector size="52" baseType="lpstr">
      <vt:lpstr>Arial Unicode MS</vt:lpstr>
      <vt:lpstr>BebasNeueBold</vt:lpstr>
      <vt:lpstr>DIN Mittelschrift Std</vt:lpstr>
      <vt:lpstr>GeoSlab703 MdCn BT</vt:lpstr>
      <vt:lpstr>Gill Sans</vt:lpstr>
      <vt:lpstr>ITC Avant Garde Std XLt</vt:lpstr>
      <vt:lpstr>Lato</vt:lpstr>
      <vt:lpstr>Roboto Regular</vt:lpstr>
      <vt:lpstr>方正兰亭粗黑简体</vt:lpstr>
      <vt:lpstr>方正宋黑繁体</vt:lpstr>
      <vt:lpstr>思源黑体 CN Medium</vt:lpstr>
      <vt:lpstr>宋体</vt:lpstr>
      <vt:lpstr>微软雅黑</vt:lpstr>
      <vt:lpstr>Agency FB</vt:lpstr>
      <vt:lpstr>Arial</vt:lpstr>
      <vt:lpstr>Calibri</vt:lpstr>
      <vt:lpstr>Franklin Gothic Book</vt:lpstr>
      <vt:lpstr>Franklin Gothic Medium</vt:lpstr>
      <vt:lpstr>Helvetica</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dc:description>www.1ppt.com</dc:description>
  <cp:lastModifiedBy>faith123</cp:lastModifiedBy>
  <cp:revision>217</cp:revision>
  <dcterms:created xsi:type="dcterms:W3CDTF">2015-07-20T08:12:29Z</dcterms:created>
  <dcterms:modified xsi:type="dcterms:W3CDTF">2019-06-11T05:47:16Z</dcterms:modified>
</cp:coreProperties>
</file>