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85" r:id="rId2"/>
    <p:sldId id="261" r:id="rId3"/>
    <p:sldId id="260" r:id="rId4"/>
    <p:sldId id="263" r:id="rId5"/>
    <p:sldId id="262"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80" r:id="rId22"/>
    <p:sldId id="279" r:id="rId23"/>
    <p:sldId id="281"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3E99"/>
    <a:srgbClr val="48C2AD"/>
    <a:srgbClr val="CB2A13"/>
    <a:srgbClr val="0070C0"/>
    <a:srgbClr val="345692"/>
    <a:srgbClr val="17C0D4"/>
    <a:srgbClr val="FFFFFF"/>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09" autoAdjust="0"/>
    <p:restoredTop sz="94660"/>
  </p:normalViewPr>
  <p:slideViewPr>
    <p:cSldViewPr snapToGrid="0">
      <p:cViewPr varScale="1">
        <p:scale>
          <a:sx n="116" d="100"/>
          <a:sy n="116" d="100"/>
        </p:scale>
        <p:origin x="168" y="10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64733F-72A4-4D52-8649-21AF1C79F144}" type="datetimeFigureOut">
              <a:rPr lang="zh-CN" altLang="en-US" smtClean="0"/>
              <a:t>2020/8/14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2EA5D2-7618-45CC-8857-F09826AD21BD}" type="slidenum">
              <a:rPr lang="zh-CN" altLang="en-US" smtClean="0"/>
              <a:t>‹#›</a:t>
            </a:fld>
            <a:endParaRPr lang="zh-CN" altLang="en-US"/>
          </a:p>
        </p:txBody>
      </p:sp>
    </p:spTree>
    <p:extLst>
      <p:ext uri="{BB962C8B-B14F-4D97-AF65-F5344CB8AC3E}">
        <p14:creationId xmlns:p14="http://schemas.microsoft.com/office/powerpoint/2010/main" val="3012497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1</a:t>
            </a:fld>
            <a:endParaRPr lang="zh-CN" altLang="en-US"/>
          </a:p>
        </p:txBody>
      </p:sp>
    </p:spTree>
    <p:extLst>
      <p:ext uri="{BB962C8B-B14F-4D97-AF65-F5344CB8AC3E}">
        <p14:creationId xmlns:p14="http://schemas.microsoft.com/office/powerpoint/2010/main" val="3422741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2</a:t>
            </a:fld>
            <a:endParaRPr lang="zh-CN" altLang="en-US"/>
          </a:p>
        </p:txBody>
      </p:sp>
    </p:spTree>
    <p:extLst>
      <p:ext uri="{BB962C8B-B14F-4D97-AF65-F5344CB8AC3E}">
        <p14:creationId xmlns:p14="http://schemas.microsoft.com/office/powerpoint/2010/main" val="3881990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3</a:t>
            </a:fld>
            <a:endParaRPr lang="zh-CN" altLang="en-US"/>
          </a:p>
        </p:txBody>
      </p:sp>
    </p:spTree>
    <p:extLst>
      <p:ext uri="{BB962C8B-B14F-4D97-AF65-F5344CB8AC3E}">
        <p14:creationId xmlns:p14="http://schemas.microsoft.com/office/powerpoint/2010/main" val="403336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4</a:t>
            </a:fld>
            <a:endParaRPr lang="zh-CN" altLang="en-US"/>
          </a:p>
        </p:txBody>
      </p:sp>
    </p:spTree>
    <p:extLst>
      <p:ext uri="{BB962C8B-B14F-4D97-AF65-F5344CB8AC3E}">
        <p14:creationId xmlns:p14="http://schemas.microsoft.com/office/powerpoint/2010/main" val="28646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5</a:t>
            </a:fld>
            <a:endParaRPr lang="zh-CN" altLang="en-US"/>
          </a:p>
        </p:txBody>
      </p:sp>
    </p:spTree>
    <p:extLst>
      <p:ext uri="{BB962C8B-B14F-4D97-AF65-F5344CB8AC3E}">
        <p14:creationId xmlns:p14="http://schemas.microsoft.com/office/powerpoint/2010/main" val="2568605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6</a:t>
            </a:fld>
            <a:endParaRPr lang="zh-CN" altLang="en-US"/>
          </a:p>
        </p:txBody>
      </p:sp>
    </p:spTree>
    <p:extLst>
      <p:ext uri="{BB962C8B-B14F-4D97-AF65-F5344CB8AC3E}">
        <p14:creationId xmlns:p14="http://schemas.microsoft.com/office/powerpoint/2010/main" val="63155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7</a:t>
            </a:fld>
            <a:endParaRPr lang="zh-CN" altLang="en-US"/>
          </a:p>
        </p:txBody>
      </p:sp>
    </p:spTree>
    <p:extLst>
      <p:ext uri="{BB962C8B-B14F-4D97-AF65-F5344CB8AC3E}">
        <p14:creationId xmlns:p14="http://schemas.microsoft.com/office/powerpoint/2010/main" val="1847071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8</a:t>
            </a:fld>
            <a:endParaRPr lang="zh-CN" altLang="en-US"/>
          </a:p>
        </p:txBody>
      </p:sp>
    </p:spTree>
    <p:extLst>
      <p:ext uri="{BB962C8B-B14F-4D97-AF65-F5344CB8AC3E}">
        <p14:creationId xmlns:p14="http://schemas.microsoft.com/office/powerpoint/2010/main" val="2817722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9</a:t>
            </a:fld>
            <a:endParaRPr lang="zh-CN" altLang="en-US"/>
          </a:p>
        </p:txBody>
      </p:sp>
    </p:spTree>
    <p:extLst>
      <p:ext uri="{BB962C8B-B14F-4D97-AF65-F5344CB8AC3E}">
        <p14:creationId xmlns:p14="http://schemas.microsoft.com/office/powerpoint/2010/main" val="1773954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10</a:t>
            </a:fld>
            <a:endParaRPr lang="zh-CN" altLang="en-US"/>
          </a:p>
        </p:txBody>
      </p:sp>
    </p:spTree>
    <p:extLst>
      <p:ext uri="{BB962C8B-B14F-4D97-AF65-F5344CB8AC3E}">
        <p14:creationId xmlns:p14="http://schemas.microsoft.com/office/powerpoint/2010/main" val="1545550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11</a:t>
            </a:fld>
            <a:endParaRPr lang="zh-CN" altLang="en-US"/>
          </a:p>
        </p:txBody>
      </p:sp>
    </p:spTree>
    <p:extLst>
      <p:ext uri="{BB962C8B-B14F-4D97-AF65-F5344CB8AC3E}">
        <p14:creationId xmlns:p14="http://schemas.microsoft.com/office/powerpoint/2010/main" val="1154097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12</a:t>
            </a:fld>
            <a:endParaRPr lang="zh-CN" altLang="en-US"/>
          </a:p>
        </p:txBody>
      </p:sp>
    </p:spTree>
    <p:extLst>
      <p:ext uri="{BB962C8B-B14F-4D97-AF65-F5344CB8AC3E}">
        <p14:creationId xmlns:p14="http://schemas.microsoft.com/office/powerpoint/2010/main" val="2592603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13</a:t>
            </a:fld>
            <a:endParaRPr lang="zh-CN" altLang="en-US"/>
          </a:p>
        </p:txBody>
      </p:sp>
    </p:spTree>
    <p:extLst>
      <p:ext uri="{BB962C8B-B14F-4D97-AF65-F5344CB8AC3E}">
        <p14:creationId xmlns:p14="http://schemas.microsoft.com/office/powerpoint/2010/main" val="1256368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14</a:t>
            </a:fld>
            <a:endParaRPr lang="zh-CN" altLang="en-US"/>
          </a:p>
        </p:txBody>
      </p:sp>
    </p:spTree>
    <p:extLst>
      <p:ext uri="{BB962C8B-B14F-4D97-AF65-F5344CB8AC3E}">
        <p14:creationId xmlns:p14="http://schemas.microsoft.com/office/powerpoint/2010/main" val="3451338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15</a:t>
            </a:fld>
            <a:endParaRPr lang="zh-CN" altLang="en-US"/>
          </a:p>
        </p:txBody>
      </p:sp>
    </p:spTree>
    <p:extLst>
      <p:ext uri="{BB962C8B-B14F-4D97-AF65-F5344CB8AC3E}">
        <p14:creationId xmlns:p14="http://schemas.microsoft.com/office/powerpoint/2010/main" val="32587724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16</a:t>
            </a:fld>
            <a:endParaRPr lang="zh-CN" altLang="en-US"/>
          </a:p>
        </p:txBody>
      </p:sp>
    </p:spTree>
    <p:extLst>
      <p:ext uri="{BB962C8B-B14F-4D97-AF65-F5344CB8AC3E}">
        <p14:creationId xmlns:p14="http://schemas.microsoft.com/office/powerpoint/2010/main" val="126846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17</a:t>
            </a:fld>
            <a:endParaRPr lang="zh-CN" altLang="en-US"/>
          </a:p>
        </p:txBody>
      </p:sp>
    </p:spTree>
    <p:extLst>
      <p:ext uri="{BB962C8B-B14F-4D97-AF65-F5344CB8AC3E}">
        <p14:creationId xmlns:p14="http://schemas.microsoft.com/office/powerpoint/2010/main" val="20798003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18</a:t>
            </a:fld>
            <a:endParaRPr lang="zh-CN" altLang="en-US"/>
          </a:p>
        </p:txBody>
      </p:sp>
    </p:spTree>
    <p:extLst>
      <p:ext uri="{BB962C8B-B14F-4D97-AF65-F5344CB8AC3E}">
        <p14:creationId xmlns:p14="http://schemas.microsoft.com/office/powerpoint/2010/main" val="1116693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19</a:t>
            </a:fld>
            <a:endParaRPr lang="zh-CN" altLang="en-US"/>
          </a:p>
        </p:txBody>
      </p:sp>
    </p:spTree>
    <p:extLst>
      <p:ext uri="{BB962C8B-B14F-4D97-AF65-F5344CB8AC3E}">
        <p14:creationId xmlns:p14="http://schemas.microsoft.com/office/powerpoint/2010/main" val="12855169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20</a:t>
            </a:fld>
            <a:endParaRPr lang="zh-CN" altLang="en-US"/>
          </a:p>
        </p:txBody>
      </p:sp>
    </p:spTree>
    <p:extLst>
      <p:ext uri="{BB962C8B-B14F-4D97-AF65-F5344CB8AC3E}">
        <p14:creationId xmlns:p14="http://schemas.microsoft.com/office/powerpoint/2010/main" val="12269121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21</a:t>
            </a:fld>
            <a:endParaRPr lang="zh-CN" altLang="en-US"/>
          </a:p>
        </p:txBody>
      </p:sp>
    </p:spTree>
    <p:extLst>
      <p:ext uri="{BB962C8B-B14F-4D97-AF65-F5344CB8AC3E}">
        <p14:creationId xmlns:p14="http://schemas.microsoft.com/office/powerpoint/2010/main" val="1149052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22</a:t>
            </a:fld>
            <a:endParaRPr lang="zh-CN" altLang="en-US"/>
          </a:p>
        </p:txBody>
      </p:sp>
    </p:spTree>
    <p:extLst>
      <p:ext uri="{BB962C8B-B14F-4D97-AF65-F5344CB8AC3E}">
        <p14:creationId xmlns:p14="http://schemas.microsoft.com/office/powerpoint/2010/main" val="25797418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B2EA5D2-7618-45CC-8857-F09826AD21BD}" type="slidenum">
              <a:rPr lang="zh-CN" altLang="en-US" smtClean="0"/>
              <a:t>23</a:t>
            </a:fld>
            <a:endParaRPr lang="zh-CN" altLang="en-US"/>
          </a:p>
        </p:txBody>
      </p:sp>
    </p:spTree>
    <p:extLst>
      <p:ext uri="{BB962C8B-B14F-4D97-AF65-F5344CB8AC3E}">
        <p14:creationId xmlns:p14="http://schemas.microsoft.com/office/powerpoint/2010/main" val="146673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48C2AD"/>
        </a:solidFill>
        <a:effectLst/>
      </p:bgPr>
    </p:bg>
    <p:spTree>
      <p:nvGrpSpPr>
        <p:cNvPr id="1" name=""/>
        <p:cNvGrpSpPr/>
        <p:nvPr/>
      </p:nvGrpSpPr>
      <p:grpSpPr>
        <a:xfrm>
          <a:off x="0" y="0"/>
          <a:ext cx="0" cy="0"/>
          <a:chOff x="0" y="0"/>
          <a:chExt cx="0" cy="0"/>
        </a:xfrm>
      </p:grpSpPr>
      <p:sp>
        <p:nvSpPr>
          <p:cNvPr id="2" name="矩形 1"/>
          <p:cNvSpPr/>
          <p:nvPr userDrawn="1"/>
        </p:nvSpPr>
        <p:spPr>
          <a:xfrm>
            <a:off x="0" y="0"/>
            <a:ext cx="12192000" cy="3429000"/>
          </a:xfrm>
          <a:prstGeom prst="rect">
            <a:avLst/>
          </a:prstGeom>
          <a:solidFill>
            <a:srgbClr val="48C2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p:cNvSpPr/>
          <p:nvPr userDrawn="1"/>
        </p:nvSpPr>
        <p:spPr>
          <a:xfrm>
            <a:off x="0" y="3429000"/>
            <a:ext cx="12192000" cy="3429000"/>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4" name="矩形 3"/>
          <p:cNvSpPr/>
          <p:nvPr userDrawn="1"/>
        </p:nvSpPr>
        <p:spPr>
          <a:xfrm>
            <a:off x="0" y="0"/>
            <a:ext cx="610362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userDrawn="1"/>
        </p:nvSpPr>
        <p:spPr>
          <a:xfrm>
            <a:off x="6111240" y="0"/>
            <a:ext cx="6080760" cy="6858000"/>
          </a:xfrm>
          <a:prstGeom prst="rect">
            <a:avLst/>
          </a:prstGeom>
          <a:solidFill>
            <a:srgbClr val="CB2A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7955139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4_标题幻灯片">
    <p:spTree>
      <p:nvGrpSpPr>
        <p:cNvPr id="1" name=""/>
        <p:cNvGrpSpPr/>
        <p:nvPr/>
      </p:nvGrpSpPr>
      <p:grpSpPr>
        <a:xfrm>
          <a:off x="0" y="0"/>
          <a:ext cx="0" cy="0"/>
          <a:chOff x="0" y="0"/>
          <a:chExt cx="0" cy="0"/>
        </a:xfrm>
      </p:grpSpPr>
      <p:sp>
        <p:nvSpPr>
          <p:cNvPr id="8" name="矩形 7"/>
          <p:cNvSpPr/>
          <p:nvPr userDrawn="1"/>
        </p:nvSpPr>
        <p:spPr>
          <a:xfrm>
            <a:off x="8325228" y="6545425"/>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
        <p:nvSpPr>
          <p:cNvPr id="4" name="矩形 3"/>
          <p:cNvSpPr/>
          <p:nvPr userDrawn="1"/>
        </p:nvSpPr>
        <p:spPr>
          <a:xfrm>
            <a:off x="0" y="0"/>
            <a:ext cx="6103620" cy="6858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userDrawn="1"/>
        </p:nvSpPr>
        <p:spPr>
          <a:xfrm>
            <a:off x="6111240" y="0"/>
            <a:ext cx="6080760" cy="6858000"/>
          </a:xfrm>
          <a:prstGeom prst="rect">
            <a:avLst/>
          </a:prstGeom>
          <a:solidFill>
            <a:srgbClr val="CB2A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3933403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02792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4589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1" r:id="rId4"/>
    <p:sldLayoutId id="2147483652" r:id="rId5"/>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png"/><Relationship Id="rId7"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microsoft.com/office/2007/relationships/hdphoto" Target="../media/hdphoto4.wdp"/><Relationship Id="rId11" Type="http://schemas.openxmlformats.org/officeDocument/2006/relationships/image" Target="../media/image18.png"/><Relationship Id="rId5" Type="http://schemas.openxmlformats.org/officeDocument/2006/relationships/image" Target="../media/image13.png"/><Relationship Id="rId10" Type="http://schemas.openxmlformats.org/officeDocument/2006/relationships/image" Target="../media/image17.png"/><Relationship Id="rId4" Type="http://schemas.microsoft.com/office/2007/relationships/hdphoto" Target="../media/hdphoto3.wdp"/><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21.jpeg"/><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6.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 xmlns:a16="http://schemas.microsoft.com/office/drawing/2014/main" id="{5C70E9DC-98F8-415D-B35F-B67986D7048F}"/>
              </a:ext>
            </a:extLst>
          </p:cNvPr>
          <p:cNvSpPr/>
          <p:nvPr/>
        </p:nvSpPr>
        <p:spPr>
          <a:xfrm>
            <a:off x="390236" y="1048473"/>
            <a:ext cx="11411527" cy="5266765"/>
          </a:xfrm>
          <a:prstGeom prst="rect">
            <a:avLst/>
          </a:prstGeom>
          <a:solidFill>
            <a:srgbClr val="393E99"/>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3" name="组合 2">
            <a:extLst>
              <a:ext uri="{FF2B5EF4-FFF2-40B4-BE49-F238E27FC236}">
                <a16:creationId xmlns="" xmlns:a16="http://schemas.microsoft.com/office/drawing/2014/main" id="{8CBFE5EE-8D15-49B2-9EE7-7E467776DB2F}"/>
              </a:ext>
            </a:extLst>
          </p:cNvPr>
          <p:cNvGrpSpPr/>
          <p:nvPr/>
        </p:nvGrpSpPr>
        <p:grpSpPr>
          <a:xfrm>
            <a:off x="1189345" y="-504357"/>
            <a:ext cx="9588291" cy="1708933"/>
            <a:chOff x="1194028" y="-469549"/>
            <a:chExt cx="9588291" cy="1708933"/>
          </a:xfrm>
        </p:grpSpPr>
        <p:grpSp>
          <p:nvGrpSpPr>
            <p:cNvPr id="4" name="组合 3">
              <a:extLst>
                <a:ext uri="{FF2B5EF4-FFF2-40B4-BE49-F238E27FC236}">
                  <a16:creationId xmlns="" xmlns:a16="http://schemas.microsoft.com/office/drawing/2014/main" id="{E8D9EA51-519E-4B85-9364-B6C78D9A3E24}"/>
                </a:ext>
              </a:extLst>
            </p:cNvPr>
            <p:cNvGrpSpPr/>
            <p:nvPr/>
          </p:nvGrpSpPr>
          <p:grpSpPr>
            <a:xfrm>
              <a:off x="1194028" y="-469549"/>
              <a:ext cx="1010348" cy="1708933"/>
              <a:chOff x="1060965" y="-809873"/>
              <a:chExt cx="1379822" cy="2333874"/>
            </a:xfrm>
          </p:grpSpPr>
          <p:pic>
            <p:nvPicPr>
              <p:cNvPr id="11" name="图片 10">
                <a:extLst>
                  <a:ext uri="{FF2B5EF4-FFF2-40B4-BE49-F238E27FC236}">
                    <a16:creationId xmlns="" xmlns:a16="http://schemas.microsoft.com/office/drawing/2014/main" id="{8B4CF4D6-013D-4719-B18F-E6D3A52EBC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0965" y="234699"/>
                <a:ext cx="1379822" cy="1289302"/>
              </a:xfrm>
              <a:prstGeom prst="rect">
                <a:avLst/>
              </a:prstGeom>
            </p:spPr>
          </p:pic>
          <p:grpSp>
            <p:nvGrpSpPr>
              <p:cNvPr id="12" name="组合 11">
                <a:extLst>
                  <a:ext uri="{FF2B5EF4-FFF2-40B4-BE49-F238E27FC236}">
                    <a16:creationId xmlns="" xmlns:a16="http://schemas.microsoft.com/office/drawing/2014/main" id="{E218AA9A-C3EE-41B3-BCD4-FC465E28128B}"/>
                  </a:ext>
                </a:extLst>
              </p:cNvPr>
              <p:cNvGrpSpPr/>
              <p:nvPr/>
            </p:nvGrpSpPr>
            <p:grpSpPr>
              <a:xfrm>
                <a:off x="1722250" y="-809873"/>
                <a:ext cx="95806" cy="1200931"/>
                <a:chOff x="903657" y="-443010"/>
                <a:chExt cx="68559" cy="859387"/>
              </a:xfrm>
            </p:grpSpPr>
            <p:pic>
              <p:nvPicPr>
                <p:cNvPr id="13" name="图片 12">
                  <a:extLst>
                    <a:ext uri="{FF2B5EF4-FFF2-40B4-BE49-F238E27FC236}">
                      <a16:creationId xmlns="" xmlns:a16="http://schemas.microsoft.com/office/drawing/2014/main" id="{9CDAC4F1-FBD8-400B-9EB7-24893A0A8A7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flipV="1">
                  <a:off x="507155" y="-42061"/>
                  <a:ext cx="852586" cy="50687"/>
                </a:xfrm>
                <a:prstGeom prst="rect">
                  <a:avLst/>
                </a:prstGeom>
              </p:spPr>
            </p:pic>
            <p:pic>
              <p:nvPicPr>
                <p:cNvPr id="14" name="图片 13">
                  <a:extLst>
                    <a:ext uri="{FF2B5EF4-FFF2-40B4-BE49-F238E27FC236}">
                      <a16:creationId xmlns="" xmlns:a16="http://schemas.microsoft.com/office/drawing/2014/main" id="{4128053D-D1B4-4837-AD78-BDDEB6FCF4F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4908" b="-3"/>
                <a:stretch/>
              </p:blipFill>
              <p:spPr>
                <a:xfrm rot="13200000" flipV="1">
                  <a:off x="903657" y="363202"/>
                  <a:ext cx="50058" cy="53175"/>
                </a:xfrm>
                <a:prstGeom prst="rect">
                  <a:avLst/>
                </a:prstGeom>
              </p:spPr>
            </p:pic>
            <p:pic>
              <p:nvPicPr>
                <p:cNvPr id="15" name="图片 14">
                  <a:extLst>
                    <a:ext uri="{FF2B5EF4-FFF2-40B4-BE49-F238E27FC236}">
                      <a16:creationId xmlns="" xmlns:a16="http://schemas.microsoft.com/office/drawing/2014/main" id="{F9CA3C00-1746-4301-A308-5D3BF632547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4908" b="-3"/>
                <a:stretch/>
              </p:blipFill>
              <p:spPr>
                <a:xfrm rot="7380000" flipV="1">
                  <a:off x="920600" y="364044"/>
                  <a:ext cx="50058" cy="53175"/>
                </a:xfrm>
                <a:prstGeom prst="rect">
                  <a:avLst/>
                </a:prstGeom>
              </p:spPr>
            </p:pic>
          </p:grpSp>
        </p:grpSp>
        <p:grpSp>
          <p:nvGrpSpPr>
            <p:cNvPr id="5" name="组合 4">
              <a:extLst>
                <a:ext uri="{FF2B5EF4-FFF2-40B4-BE49-F238E27FC236}">
                  <a16:creationId xmlns="" xmlns:a16="http://schemas.microsoft.com/office/drawing/2014/main" id="{7757F691-9297-468B-AC24-5D977EA2C550}"/>
                </a:ext>
              </a:extLst>
            </p:cNvPr>
            <p:cNvGrpSpPr/>
            <p:nvPr/>
          </p:nvGrpSpPr>
          <p:grpSpPr>
            <a:xfrm>
              <a:off x="9771971" y="-469549"/>
              <a:ext cx="1010348" cy="1708933"/>
              <a:chOff x="1060965" y="-809873"/>
              <a:chExt cx="1379822" cy="2333874"/>
            </a:xfrm>
          </p:grpSpPr>
          <p:pic>
            <p:nvPicPr>
              <p:cNvPr id="6" name="图片 5">
                <a:extLst>
                  <a:ext uri="{FF2B5EF4-FFF2-40B4-BE49-F238E27FC236}">
                    <a16:creationId xmlns="" xmlns:a16="http://schemas.microsoft.com/office/drawing/2014/main" id="{54D5EC2A-2784-4474-B99D-E8C4CC38733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H="1">
                <a:off x="1060965" y="234699"/>
                <a:ext cx="1379822" cy="1289302"/>
              </a:xfrm>
              <a:prstGeom prst="rect">
                <a:avLst/>
              </a:prstGeom>
            </p:spPr>
          </p:pic>
          <p:grpSp>
            <p:nvGrpSpPr>
              <p:cNvPr id="7" name="组合 6">
                <a:extLst>
                  <a:ext uri="{FF2B5EF4-FFF2-40B4-BE49-F238E27FC236}">
                    <a16:creationId xmlns="" xmlns:a16="http://schemas.microsoft.com/office/drawing/2014/main" id="{D94454B9-11CB-4075-B26E-9549F3AA336F}"/>
                  </a:ext>
                </a:extLst>
              </p:cNvPr>
              <p:cNvGrpSpPr/>
              <p:nvPr/>
            </p:nvGrpSpPr>
            <p:grpSpPr>
              <a:xfrm>
                <a:off x="1722250" y="-809873"/>
                <a:ext cx="95806" cy="1200931"/>
                <a:chOff x="903657" y="-443010"/>
                <a:chExt cx="68559" cy="859387"/>
              </a:xfrm>
            </p:grpSpPr>
            <p:pic>
              <p:nvPicPr>
                <p:cNvPr id="8" name="图片 7">
                  <a:extLst>
                    <a:ext uri="{FF2B5EF4-FFF2-40B4-BE49-F238E27FC236}">
                      <a16:creationId xmlns="" xmlns:a16="http://schemas.microsoft.com/office/drawing/2014/main" id="{0B83308D-85C7-42D5-9EEC-2691C2BFD2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flipV="1">
                  <a:off x="507155" y="-42061"/>
                  <a:ext cx="852586" cy="50687"/>
                </a:xfrm>
                <a:prstGeom prst="rect">
                  <a:avLst/>
                </a:prstGeom>
              </p:spPr>
            </p:pic>
            <p:pic>
              <p:nvPicPr>
                <p:cNvPr id="9" name="图片 8">
                  <a:extLst>
                    <a:ext uri="{FF2B5EF4-FFF2-40B4-BE49-F238E27FC236}">
                      <a16:creationId xmlns="" xmlns:a16="http://schemas.microsoft.com/office/drawing/2014/main" id="{0674B5D5-DA47-4169-8F26-0C68CC62529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4908" b="-3"/>
                <a:stretch/>
              </p:blipFill>
              <p:spPr>
                <a:xfrm rot="13200000" flipV="1">
                  <a:off x="903657" y="363202"/>
                  <a:ext cx="50058" cy="53175"/>
                </a:xfrm>
                <a:prstGeom prst="rect">
                  <a:avLst/>
                </a:prstGeom>
              </p:spPr>
            </p:pic>
            <p:pic>
              <p:nvPicPr>
                <p:cNvPr id="10" name="图片 9">
                  <a:extLst>
                    <a:ext uri="{FF2B5EF4-FFF2-40B4-BE49-F238E27FC236}">
                      <a16:creationId xmlns="" xmlns:a16="http://schemas.microsoft.com/office/drawing/2014/main" id="{1B00ACCC-91A8-49B2-B86C-9AC5659BCF2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4908" b="-3"/>
                <a:stretch/>
              </p:blipFill>
              <p:spPr>
                <a:xfrm rot="7380000" flipV="1">
                  <a:off x="920600" y="364044"/>
                  <a:ext cx="50058" cy="53175"/>
                </a:xfrm>
                <a:prstGeom prst="rect">
                  <a:avLst/>
                </a:prstGeom>
              </p:spPr>
            </p:pic>
          </p:grpSp>
        </p:grpSp>
      </p:grpSp>
      <p:sp>
        <p:nvSpPr>
          <p:cNvPr id="16" name="文本框 15">
            <a:extLst>
              <a:ext uri="{FF2B5EF4-FFF2-40B4-BE49-F238E27FC236}">
                <a16:creationId xmlns="" xmlns:a16="http://schemas.microsoft.com/office/drawing/2014/main" id="{424C663F-CAA5-42E3-B541-5C65A44095E9}"/>
              </a:ext>
            </a:extLst>
          </p:cNvPr>
          <p:cNvSpPr txBox="1"/>
          <p:nvPr/>
        </p:nvSpPr>
        <p:spPr>
          <a:xfrm>
            <a:off x="3606312" y="3444500"/>
            <a:ext cx="4979377" cy="646331"/>
          </a:xfrm>
          <a:prstGeom prst="rect">
            <a:avLst/>
          </a:prstGeom>
          <a:noFill/>
        </p:spPr>
        <p:txBody>
          <a:bodyPr wrap="square" rtlCol="0">
            <a:spAutoFit/>
            <a:scene3d>
              <a:camera prst="orthographicFront"/>
              <a:lightRig rig="threePt" dir="t"/>
            </a:scene3d>
            <a:sp3d contourW="12700"/>
          </a:bodyPr>
          <a:lstStyle/>
          <a:p>
            <a:pPr algn="ctr"/>
            <a:r>
              <a:rPr lang="zh-CN" altLang="en-US" sz="3600" b="1" spc="300" dirty="0">
                <a:solidFill>
                  <a:schemeClr val="bg1"/>
                </a:solidFill>
                <a:cs typeface="+mn-ea"/>
                <a:sym typeface="+mn-lt"/>
              </a:rPr>
              <a:t>邮政企业文化</a:t>
            </a:r>
            <a:r>
              <a:rPr lang="en-US" altLang="zh-CN" sz="3600" b="1" spc="300" dirty="0" err="1">
                <a:solidFill>
                  <a:schemeClr val="bg1"/>
                </a:solidFill>
                <a:cs typeface="+mn-ea"/>
                <a:sym typeface="+mn-lt"/>
              </a:rPr>
              <a:t>ppt</a:t>
            </a:r>
            <a:r>
              <a:rPr lang="zh-CN" altLang="en-US" sz="3600" b="1" spc="300" dirty="0">
                <a:solidFill>
                  <a:schemeClr val="bg1"/>
                </a:solidFill>
                <a:cs typeface="+mn-ea"/>
                <a:sym typeface="+mn-lt"/>
              </a:rPr>
              <a:t>模板</a:t>
            </a:r>
            <a:endParaRPr lang="en-US" altLang="zh-CN" sz="3600" b="1" spc="300" dirty="0">
              <a:solidFill>
                <a:schemeClr val="bg1"/>
              </a:solidFill>
              <a:cs typeface="+mn-ea"/>
              <a:sym typeface="+mn-lt"/>
            </a:endParaRPr>
          </a:p>
        </p:txBody>
      </p:sp>
      <p:sp>
        <p:nvSpPr>
          <p:cNvPr id="17" name="文本框 16">
            <a:extLst>
              <a:ext uri="{FF2B5EF4-FFF2-40B4-BE49-F238E27FC236}">
                <a16:creationId xmlns="" xmlns:a16="http://schemas.microsoft.com/office/drawing/2014/main" id="{94DE1599-E13E-433C-974A-063E882C56BC}"/>
              </a:ext>
            </a:extLst>
          </p:cNvPr>
          <p:cNvSpPr txBox="1"/>
          <p:nvPr/>
        </p:nvSpPr>
        <p:spPr>
          <a:xfrm>
            <a:off x="4317695" y="4314291"/>
            <a:ext cx="3556610" cy="507831"/>
          </a:xfrm>
          <a:prstGeom prst="rect">
            <a:avLst/>
          </a:prstGeom>
          <a:noFill/>
        </p:spPr>
        <p:txBody>
          <a:bodyPr wrap="square" rtlCol="0">
            <a:spAutoFit/>
            <a:scene3d>
              <a:camera prst="orthographicFront"/>
              <a:lightRig rig="threePt" dir="t"/>
            </a:scene3d>
            <a:sp3d contourW="12700"/>
          </a:bodyPr>
          <a:lstStyle/>
          <a:p>
            <a:pPr algn="ctr"/>
            <a:r>
              <a:rPr lang="en-US" altLang="zh-CN" sz="900" dirty="0">
                <a:solidFill>
                  <a:schemeClr val="bg1"/>
                </a:solidFill>
                <a:cs typeface="+mn-ea"/>
                <a:sym typeface="+mn-lt"/>
              </a:rPr>
              <a:t>The user can demonstrate on a projector or computer, or print the presentation and make it into a film to be used in a wider field The user can demonstrate</a:t>
            </a:r>
          </a:p>
        </p:txBody>
      </p:sp>
      <p:sp>
        <p:nvSpPr>
          <p:cNvPr id="22" name="文本框 21">
            <a:extLst>
              <a:ext uri="{FF2B5EF4-FFF2-40B4-BE49-F238E27FC236}">
                <a16:creationId xmlns="" xmlns:a16="http://schemas.microsoft.com/office/drawing/2014/main" id="{7E9DAE5D-77EA-4803-AF52-8FF1F8EA2B2F}"/>
              </a:ext>
            </a:extLst>
          </p:cNvPr>
          <p:cNvSpPr txBox="1"/>
          <p:nvPr/>
        </p:nvSpPr>
        <p:spPr>
          <a:xfrm>
            <a:off x="2876280" y="1296691"/>
            <a:ext cx="6439438" cy="2554545"/>
          </a:xfrm>
          <a:prstGeom prst="rect">
            <a:avLst/>
          </a:prstGeom>
          <a:noFill/>
        </p:spPr>
        <p:txBody>
          <a:bodyPr wrap="square" rtlCol="0">
            <a:spAutoFit/>
          </a:bodyPr>
          <a:lstStyle/>
          <a:p>
            <a:pPr algn="ctr"/>
            <a:r>
              <a:rPr lang="en-US" altLang="zh-CN" sz="16000" dirty="0" smtClean="0">
                <a:solidFill>
                  <a:schemeClr val="bg1"/>
                </a:solidFill>
                <a:latin typeface="Agency FB" panose="020B0503020202020204" pitchFamily="34" charset="0"/>
                <a:cs typeface="+mn-ea"/>
                <a:sym typeface="+mn-lt"/>
              </a:rPr>
              <a:t>2030</a:t>
            </a:r>
            <a:endParaRPr lang="zh-CN" altLang="en-US" sz="160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14615847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739A3383-D378-4375-AE63-D176AE50BC94}"/>
              </a:ext>
            </a:extLst>
          </p:cNvPr>
          <p:cNvSpPr/>
          <p:nvPr/>
        </p:nvSpPr>
        <p:spPr>
          <a:xfrm>
            <a:off x="3878731" y="1122407"/>
            <a:ext cx="4663385" cy="14885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solidFill>
                  <a:schemeClr val="bg1"/>
                </a:solidFill>
                <a:cs typeface="+mn-ea"/>
                <a:sym typeface="+mn-lt"/>
              </a:rPr>
              <a:t>CONTENTS</a:t>
            </a:r>
          </a:p>
          <a:p>
            <a:pPr algn="ctr"/>
            <a:r>
              <a:rPr lang="zh-CN" altLang="en-US" sz="6000" dirty="0">
                <a:solidFill>
                  <a:schemeClr val="bg1"/>
                </a:solidFill>
                <a:cs typeface="+mn-ea"/>
                <a:sym typeface="+mn-lt"/>
              </a:rPr>
              <a:t>目录</a:t>
            </a:r>
          </a:p>
        </p:txBody>
      </p:sp>
      <p:sp>
        <p:nvSpPr>
          <p:cNvPr id="4" name="文本框 13">
            <a:extLst>
              <a:ext uri="{FF2B5EF4-FFF2-40B4-BE49-F238E27FC236}">
                <a16:creationId xmlns="" xmlns:a16="http://schemas.microsoft.com/office/drawing/2014/main" id="{9777BB92-BB24-49C2-9BD3-A5FB1F831904}"/>
              </a:ext>
            </a:extLst>
          </p:cNvPr>
          <p:cNvSpPr txBox="1"/>
          <p:nvPr/>
        </p:nvSpPr>
        <p:spPr>
          <a:xfrm>
            <a:off x="1072381" y="5220593"/>
            <a:ext cx="23241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chemeClr val="bg1"/>
                </a:solidFill>
                <a:cs typeface="+mn-ea"/>
                <a:sym typeface="+mn-lt"/>
              </a:rPr>
              <a:t>责任源于职责</a:t>
            </a:r>
          </a:p>
        </p:txBody>
      </p:sp>
      <p:sp>
        <p:nvSpPr>
          <p:cNvPr id="5" name="文本框 15">
            <a:extLst>
              <a:ext uri="{FF2B5EF4-FFF2-40B4-BE49-F238E27FC236}">
                <a16:creationId xmlns="" xmlns:a16="http://schemas.microsoft.com/office/drawing/2014/main" id="{8C180D5C-BA12-477B-A6AB-07158817A13D}"/>
              </a:ext>
            </a:extLst>
          </p:cNvPr>
          <p:cNvSpPr txBox="1"/>
          <p:nvPr/>
        </p:nvSpPr>
        <p:spPr>
          <a:xfrm>
            <a:off x="3771900" y="5220593"/>
            <a:ext cx="23241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chemeClr val="bg1"/>
                </a:solidFill>
                <a:cs typeface="+mn-ea"/>
                <a:sym typeface="+mn-lt"/>
              </a:rPr>
              <a:t>细节体现系统</a:t>
            </a:r>
          </a:p>
        </p:txBody>
      </p:sp>
      <p:sp>
        <p:nvSpPr>
          <p:cNvPr id="6" name="文本框 17">
            <a:extLst>
              <a:ext uri="{FF2B5EF4-FFF2-40B4-BE49-F238E27FC236}">
                <a16:creationId xmlns="" xmlns:a16="http://schemas.microsoft.com/office/drawing/2014/main" id="{A9A7F26F-D351-41E4-B1AC-9BD5D3BFBFC9}"/>
              </a:ext>
            </a:extLst>
          </p:cNvPr>
          <p:cNvSpPr txBox="1"/>
          <p:nvPr/>
        </p:nvSpPr>
        <p:spPr>
          <a:xfrm>
            <a:off x="6008092" y="5220593"/>
            <a:ext cx="2873545"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400" b="1" dirty="0">
                <a:solidFill>
                  <a:schemeClr val="bg1"/>
                </a:solidFill>
                <a:cs typeface="+mn-ea"/>
                <a:sym typeface="+mn-lt"/>
              </a:rPr>
              <a:t>执行是个系统</a:t>
            </a:r>
          </a:p>
        </p:txBody>
      </p:sp>
      <p:sp>
        <p:nvSpPr>
          <p:cNvPr id="7" name="文本框 18">
            <a:extLst>
              <a:ext uri="{FF2B5EF4-FFF2-40B4-BE49-F238E27FC236}">
                <a16:creationId xmlns="" xmlns:a16="http://schemas.microsoft.com/office/drawing/2014/main" id="{D7FC16DC-22A2-41E1-85B1-078FC4ECCFF2}"/>
              </a:ext>
            </a:extLst>
          </p:cNvPr>
          <p:cNvSpPr txBox="1"/>
          <p:nvPr/>
        </p:nvSpPr>
        <p:spPr>
          <a:xfrm>
            <a:off x="9140478" y="5220593"/>
            <a:ext cx="2324100" cy="461665"/>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chemeClr val="bg1"/>
                </a:solidFill>
                <a:cs typeface="+mn-ea"/>
                <a:sym typeface="+mn-lt"/>
              </a:rPr>
              <a:t>完善执行的法门</a:t>
            </a:r>
          </a:p>
        </p:txBody>
      </p:sp>
      <p:sp>
        <p:nvSpPr>
          <p:cNvPr id="8" name="矩形 7">
            <a:extLst>
              <a:ext uri="{FF2B5EF4-FFF2-40B4-BE49-F238E27FC236}">
                <a16:creationId xmlns="" xmlns:a16="http://schemas.microsoft.com/office/drawing/2014/main" id="{65788D00-DDF6-4A2D-A8E9-DF9FAE64910D}"/>
              </a:ext>
            </a:extLst>
          </p:cNvPr>
          <p:cNvSpPr/>
          <p:nvPr/>
        </p:nvSpPr>
        <p:spPr>
          <a:xfrm>
            <a:off x="1657350" y="3807225"/>
            <a:ext cx="971550" cy="742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01</a:t>
            </a:r>
            <a:endParaRPr lang="zh-CN" altLang="en-US" sz="3600" dirty="0">
              <a:solidFill>
                <a:schemeClr val="bg1"/>
              </a:solidFill>
              <a:cs typeface="+mn-ea"/>
              <a:sym typeface="+mn-lt"/>
            </a:endParaRPr>
          </a:p>
        </p:txBody>
      </p:sp>
      <p:sp>
        <p:nvSpPr>
          <p:cNvPr id="9" name="矩形 8">
            <a:extLst>
              <a:ext uri="{FF2B5EF4-FFF2-40B4-BE49-F238E27FC236}">
                <a16:creationId xmlns="" xmlns:a16="http://schemas.microsoft.com/office/drawing/2014/main" id="{895BD0C9-3567-4C80-B19F-342A2B4E941E}"/>
              </a:ext>
            </a:extLst>
          </p:cNvPr>
          <p:cNvSpPr/>
          <p:nvPr/>
        </p:nvSpPr>
        <p:spPr>
          <a:xfrm>
            <a:off x="4226334" y="3807224"/>
            <a:ext cx="971550" cy="742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02</a:t>
            </a:r>
            <a:endParaRPr lang="zh-CN" altLang="en-US" sz="3600" dirty="0">
              <a:solidFill>
                <a:schemeClr val="bg1"/>
              </a:solidFill>
              <a:cs typeface="+mn-ea"/>
              <a:sym typeface="+mn-lt"/>
            </a:endParaRPr>
          </a:p>
        </p:txBody>
      </p:sp>
      <p:sp>
        <p:nvSpPr>
          <p:cNvPr id="10" name="矩形 9">
            <a:extLst>
              <a:ext uri="{FF2B5EF4-FFF2-40B4-BE49-F238E27FC236}">
                <a16:creationId xmlns="" xmlns:a16="http://schemas.microsoft.com/office/drawing/2014/main" id="{21D6C6E3-4F7D-4D3E-A6EB-13D588C4CA87}"/>
              </a:ext>
            </a:extLst>
          </p:cNvPr>
          <p:cNvSpPr/>
          <p:nvPr/>
        </p:nvSpPr>
        <p:spPr>
          <a:xfrm>
            <a:off x="7026684" y="3769125"/>
            <a:ext cx="971550" cy="742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03</a:t>
            </a:r>
            <a:endParaRPr lang="zh-CN" altLang="en-US" sz="3600" dirty="0">
              <a:solidFill>
                <a:schemeClr val="bg1"/>
              </a:solidFill>
              <a:cs typeface="+mn-ea"/>
              <a:sym typeface="+mn-lt"/>
            </a:endParaRPr>
          </a:p>
        </p:txBody>
      </p:sp>
      <p:sp>
        <p:nvSpPr>
          <p:cNvPr id="11" name="矩形 10">
            <a:extLst>
              <a:ext uri="{FF2B5EF4-FFF2-40B4-BE49-F238E27FC236}">
                <a16:creationId xmlns="" xmlns:a16="http://schemas.microsoft.com/office/drawing/2014/main" id="{5D25BA6F-F313-4903-AFA4-830A77F4A5D5}"/>
              </a:ext>
            </a:extLst>
          </p:cNvPr>
          <p:cNvSpPr/>
          <p:nvPr/>
        </p:nvSpPr>
        <p:spPr>
          <a:xfrm>
            <a:off x="9595668" y="3807224"/>
            <a:ext cx="971550" cy="7429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04</a:t>
            </a:r>
            <a:endParaRPr lang="zh-CN" altLang="en-US" sz="3600" dirty="0">
              <a:solidFill>
                <a:schemeClr val="bg1"/>
              </a:solidFill>
              <a:cs typeface="+mn-ea"/>
              <a:sym typeface="+mn-lt"/>
            </a:endParaRPr>
          </a:p>
        </p:txBody>
      </p:sp>
      <p:sp>
        <p:nvSpPr>
          <p:cNvPr id="12" name="矩形 11"/>
          <p:cNvSpPr/>
          <p:nvPr/>
        </p:nvSpPr>
        <p:spPr>
          <a:xfrm>
            <a:off x="2000270" y="4590867"/>
            <a:ext cx="285710" cy="5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cs typeface="+mn-ea"/>
              <a:sym typeface="+mn-lt"/>
            </a:endParaRPr>
          </a:p>
        </p:txBody>
      </p:sp>
      <p:sp>
        <p:nvSpPr>
          <p:cNvPr id="13" name="矩形 12"/>
          <p:cNvSpPr/>
          <p:nvPr/>
        </p:nvSpPr>
        <p:spPr>
          <a:xfrm>
            <a:off x="4569254" y="4590867"/>
            <a:ext cx="285710" cy="5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cs typeface="+mn-ea"/>
              <a:sym typeface="+mn-lt"/>
            </a:endParaRPr>
          </a:p>
        </p:txBody>
      </p:sp>
      <p:sp>
        <p:nvSpPr>
          <p:cNvPr id="14" name="矩形 13"/>
          <p:cNvSpPr/>
          <p:nvPr/>
        </p:nvSpPr>
        <p:spPr>
          <a:xfrm>
            <a:off x="7369604" y="4590867"/>
            <a:ext cx="285710" cy="5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cs typeface="+mn-ea"/>
              <a:sym typeface="+mn-lt"/>
            </a:endParaRPr>
          </a:p>
        </p:txBody>
      </p:sp>
      <p:sp>
        <p:nvSpPr>
          <p:cNvPr id="15" name="矩形 14"/>
          <p:cNvSpPr/>
          <p:nvPr/>
        </p:nvSpPr>
        <p:spPr>
          <a:xfrm>
            <a:off x="9938588" y="4590867"/>
            <a:ext cx="285710" cy="5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bg1"/>
              </a:solidFill>
              <a:cs typeface="+mn-ea"/>
              <a:sym typeface="+mn-lt"/>
            </a:endParaRPr>
          </a:p>
        </p:txBody>
      </p:sp>
    </p:spTree>
    <p:extLst>
      <p:ext uri="{BB962C8B-B14F-4D97-AF65-F5344CB8AC3E}">
        <p14:creationId xmlns:p14="http://schemas.microsoft.com/office/powerpoint/2010/main" val="38657250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25255" y="871080"/>
            <a:ext cx="5256584" cy="1446550"/>
          </a:xfrm>
          <a:prstGeom prst="rect">
            <a:avLst/>
          </a:prstGeom>
        </p:spPr>
        <p:txBody>
          <a:bodyPr wrap="square">
            <a:spAutoFit/>
          </a:bodyPr>
          <a:lstStyle/>
          <a:p>
            <a:pPr algn="ctr"/>
            <a:r>
              <a:rPr lang="en-US" altLang="zh-CN" sz="8800" dirty="0">
                <a:solidFill>
                  <a:schemeClr val="bg1"/>
                </a:solidFill>
                <a:latin typeface="Agency FB" panose="020B0503020202020204" pitchFamily="34" charset="0"/>
                <a:cs typeface="+mn-ea"/>
                <a:sym typeface="+mn-lt"/>
              </a:rPr>
              <a:t>01</a:t>
            </a:r>
          </a:p>
        </p:txBody>
      </p:sp>
      <p:sp>
        <p:nvSpPr>
          <p:cNvPr id="3" name="圆角矩形 2"/>
          <p:cNvSpPr/>
          <p:nvPr/>
        </p:nvSpPr>
        <p:spPr>
          <a:xfrm>
            <a:off x="3309231" y="2243881"/>
            <a:ext cx="5572520" cy="648072"/>
          </a:xfrm>
          <a:prstGeom prst="roundRect">
            <a:avLst>
              <a:gd name="adj" fmla="val 50000"/>
            </a:avLst>
          </a:prstGeom>
          <a:noFill/>
          <a:ln w="9525">
            <a:solidFill>
              <a:srgbClr val="D9D9D9"/>
            </a:solidFill>
          </a:ln>
          <a:effectLst>
            <a:innerShdw blurRad="508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 name="文本框 9"/>
          <p:cNvSpPr txBox="1"/>
          <p:nvPr/>
        </p:nvSpPr>
        <p:spPr>
          <a:xfrm>
            <a:off x="4467907" y="2317630"/>
            <a:ext cx="3255168" cy="561692"/>
          </a:xfrm>
          <a:prstGeom prst="rect">
            <a:avLst/>
          </a:prstGeom>
          <a:noFill/>
        </p:spPr>
        <p:txBody>
          <a:bodyPr wrap="square" lIns="68580" tIns="34290" rIns="68580" bIns="34290" rtlCol="0">
            <a:spAutoFit/>
          </a:bodyPr>
          <a:lstStyle/>
          <a:p>
            <a:pPr marL="0" lvl="1" algn="ctr"/>
            <a:r>
              <a:rPr lang="zh-CN" altLang="en-US" sz="3200" b="1" dirty="0">
                <a:solidFill>
                  <a:schemeClr val="bg1"/>
                </a:solidFill>
                <a:cs typeface="+mn-ea"/>
                <a:sym typeface="+mn-lt"/>
              </a:rPr>
              <a:t>责任源于职责</a:t>
            </a:r>
          </a:p>
        </p:txBody>
      </p:sp>
      <p:sp>
        <p:nvSpPr>
          <p:cNvPr id="5" name="矩形 4"/>
          <p:cNvSpPr/>
          <p:nvPr/>
        </p:nvSpPr>
        <p:spPr>
          <a:xfrm flipH="1">
            <a:off x="3460458" y="2963961"/>
            <a:ext cx="5242162" cy="307777"/>
          </a:xfrm>
          <a:prstGeom prst="rect">
            <a:avLst/>
          </a:prstGeom>
        </p:spPr>
        <p:txBody>
          <a:bodyPr wrap="square">
            <a:spAutoFit/>
          </a:bodyPr>
          <a:lstStyle/>
          <a:p>
            <a:pPr algn="ctr"/>
            <a:r>
              <a:rPr lang="en-US" altLang="zh-CN" sz="1400" dirty="0">
                <a:solidFill>
                  <a:schemeClr val="bg1"/>
                </a:solidFill>
                <a:cs typeface="+mn-ea"/>
                <a:sym typeface="+mn-lt"/>
              </a:rPr>
              <a:t>| </a:t>
            </a:r>
            <a:r>
              <a:rPr lang="zh-CN" altLang="en-US" sz="1400" dirty="0">
                <a:solidFill>
                  <a:schemeClr val="bg1"/>
                </a:solidFill>
                <a:cs typeface="+mn-ea"/>
                <a:sym typeface="+mn-lt"/>
              </a:rPr>
              <a:t>部门培训 </a:t>
            </a:r>
            <a:r>
              <a:rPr lang="en-US" altLang="zh-CN" sz="1400" dirty="0">
                <a:solidFill>
                  <a:schemeClr val="bg1"/>
                </a:solidFill>
                <a:cs typeface="+mn-ea"/>
                <a:sym typeface="+mn-lt"/>
              </a:rPr>
              <a:t>|</a:t>
            </a:r>
            <a:r>
              <a:rPr lang="zh-CN" altLang="en-US" sz="1400" dirty="0">
                <a:solidFill>
                  <a:schemeClr val="bg1"/>
                </a:solidFill>
                <a:cs typeface="+mn-ea"/>
                <a:sym typeface="+mn-lt"/>
              </a:rPr>
              <a:t> 商务报告 </a:t>
            </a:r>
            <a:r>
              <a:rPr lang="en-US" altLang="zh-CN" sz="1400" dirty="0">
                <a:solidFill>
                  <a:schemeClr val="bg1"/>
                </a:solidFill>
                <a:cs typeface="+mn-ea"/>
                <a:sym typeface="+mn-lt"/>
              </a:rPr>
              <a:t>|</a:t>
            </a:r>
            <a:r>
              <a:rPr lang="zh-CN" altLang="en-US" sz="1400" dirty="0">
                <a:solidFill>
                  <a:schemeClr val="bg1"/>
                </a:solidFill>
                <a:cs typeface="+mn-ea"/>
                <a:sym typeface="+mn-lt"/>
              </a:rPr>
              <a:t> 项目展示</a:t>
            </a:r>
            <a:r>
              <a:rPr lang="en-US" altLang="zh-CN" sz="1400" dirty="0">
                <a:solidFill>
                  <a:schemeClr val="bg1"/>
                </a:solidFill>
                <a:cs typeface="+mn-ea"/>
                <a:sym typeface="+mn-lt"/>
              </a:rPr>
              <a:t>|</a:t>
            </a:r>
            <a:r>
              <a:rPr lang="zh-CN" altLang="en-US" sz="1400" dirty="0">
                <a:solidFill>
                  <a:schemeClr val="bg1"/>
                </a:solidFill>
                <a:cs typeface="+mn-ea"/>
                <a:sym typeface="+mn-lt"/>
              </a:rPr>
              <a:t> 商务展示 </a:t>
            </a:r>
            <a:r>
              <a:rPr lang="en-US" altLang="zh-CN" sz="1400" dirty="0">
                <a:solidFill>
                  <a:schemeClr val="bg1"/>
                </a:solidFill>
                <a:cs typeface="+mn-ea"/>
                <a:sym typeface="+mn-lt"/>
              </a:rPr>
              <a:t>| </a:t>
            </a:r>
            <a:endParaRPr lang="zh-CN" altLang="en-US" sz="1400" dirty="0">
              <a:solidFill>
                <a:schemeClr val="bg1"/>
              </a:solidFill>
              <a:cs typeface="+mn-ea"/>
              <a:sym typeface="+mn-lt"/>
            </a:endParaRPr>
          </a:p>
        </p:txBody>
      </p:sp>
      <p:sp>
        <p:nvSpPr>
          <p:cNvPr id="6" name="Rectangle 4"/>
          <p:cNvSpPr txBox="1">
            <a:spLocks noChangeArrowheads="1"/>
          </p:cNvSpPr>
          <p:nvPr/>
        </p:nvSpPr>
        <p:spPr bwMode="auto">
          <a:xfrm>
            <a:off x="4209331" y="3612033"/>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latin typeface="+mn-lt"/>
                <a:ea typeface="+mn-ea"/>
                <a:cs typeface="+mn-ea"/>
                <a:sym typeface="+mn-lt"/>
              </a:rPr>
              <a:t>Introduction Of Atmospheric</a:t>
            </a:r>
          </a:p>
          <a:p>
            <a:r>
              <a:rPr lang="en-US" altLang="zh-CN" sz="1000" b="0" dirty="0">
                <a:latin typeface="+mn-lt"/>
                <a:ea typeface="+mn-ea"/>
                <a:cs typeface="+mn-ea"/>
                <a:sym typeface="+mn-lt"/>
              </a:rPr>
              <a:t>Business Plan Startup Plan PPT Template, </a:t>
            </a:r>
          </a:p>
          <a:p>
            <a:r>
              <a:rPr lang="en-US" altLang="zh-CN" sz="1000" b="0" dirty="0">
                <a:latin typeface="+mn-lt"/>
                <a:ea typeface="+mn-ea"/>
                <a:cs typeface="+mn-ea"/>
                <a:sym typeface="+mn-lt"/>
              </a:rPr>
              <a:t>Complete Framework</a:t>
            </a:r>
            <a:endParaRPr lang="zh-CN" sz="1000" b="0" dirty="0">
              <a:latin typeface="+mn-lt"/>
              <a:ea typeface="+mn-ea"/>
              <a:cs typeface="+mn-ea"/>
              <a:sym typeface="+mn-lt"/>
            </a:endParaRPr>
          </a:p>
        </p:txBody>
      </p:sp>
      <p:grpSp>
        <p:nvGrpSpPr>
          <p:cNvPr id="7" name="Group 5"/>
          <p:cNvGrpSpPr/>
          <p:nvPr/>
        </p:nvGrpSpPr>
        <p:grpSpPr>
          <a:xfrm>
            <a:off x="3741279" y="4481176"/>
            <a:ext cx="379414" cy="354993"/>
            <a:chOff x="6964363" y="2108200"/>
            <a:chExt cx="690562" cy="646113"/>
          </a:xfrm>
          <a:solidFill>
            <a:schemeClr val="bg1"/>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0" name="Group 10"/>
          <p:cNvGrpSpPr/>
          <p:nvPr/>
        </p:nvGrpSpPr>
        <p:grpSpPr>
          <a:xfrm>
            <a:off x="4839281" y="4471991"/>
            <a:ext cx="342158" cy="341371"/>
            <a:chOff x="4594225" y="2119313"/>
            <a:chExt cx="690563" cy="688975"/>
          </a:xfrm>
          <a:solidFill>
            <a:schemeClr val="bg1"/>
          </a:solidFill>
        </p:grpSpPr>
        <p:sp>
          <p:nvSpPr>
            <p:cNvPr id="11"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2"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3"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4" name="Group 25"/>
          <p:cNvGrpSpPr/>
          <p:nvPr/>
        </p:nvGrpSpPr>
        <p:grpSpPr>
          <a:xfrm>
            <a:off x="7111098" y="4477565"/>
            <a:ext cx="345331" cy="345331"/>
            <a:chOff x="2005013" y="1077913"/>
            <a:chExt cx="688975" cy="688975"/>
          </a:xfrm>
          <a:solidFill>
            <a:schemeClr val="bg1"/>
          </a:solidFill>
        </p:grpSpPr>
        <p:sp>
          <p:nvSpPr>
            <p:cNvPr id="15"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6"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sp>
        <p:nvSpPr>
          <p:cNvPr id="17" name="Freeform 286"/>
          <p:cNvSpPr>
            <a:spLocks noEditPoints="1"/>
          </p:cNvSpPr>
          <p:nvPr/>
        </p:nvSpPr>
        <p:spPr bwMode="auto">
          <a:xfrm>
            <a:off x="5973527" y="4469905"/>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nvGrpSpPr>
          <p:cNvPr id="18" name="Group 32"/>
          <p:cNvGrpSpPr/>
          <p:nvPr/>
        </p:nvGrpSpPr>
        <p:grpSpPr>
          <a:xfrm>
            <a:off x="8236666" y="4481477"/>
            <a:ext cx="399003" cy="324706"/>
            <a:chOff x="5245100" y="5103813"/>
            <a:chExt cx="690563" cy="561975"/>
          </a:xfrm>
          <a:solidFill>
            <a:schemeClr val="bg1"/>
          </a:solidFill>
        </p:grpSpPr>
        <p:sp>
          <p:nvSpPr>
            <p:cNvPr id="19"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20"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cxnSp>
        <p:nvCxnSpPr>
          <p:cNvPr id="21" name="直接连接符 20"/>
          <p:cNvCxnSpPr/>
          <p:nvPr/>
        </p:nvCxnSpPr>
        <p:spPr>
          <a:xfrm>
            <a:off x="7845735" y="4469905"/>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693607" y="447612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541479" y="447612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461359" y="447612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711817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750"/>
                                        <p:tgtEl>
                                          <p:spTgt spid="5"/>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nodeType="withEffect">
                                  <p:stCondLst>
                                    <p:cond delay="5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6" presetClass="entr" presetSubtype="42"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barn(outHorizontal)">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23"/>
                                        </p:tgtEl>
                                        <p:attrNameLst>
                                          <p:attrName>style.visibility</p:attrName>
                                        </p:attrNameLst>
                                      </p:cBhvr>
                                      <p:to>
                                        <p:strVal val="visible"/>
                                      </p:to>
                                    </p:set>
                                    <p:animEffect transition="in" filter="barn(outHorizontal)">
                                      <p:cBhvr>
                                        <p:cTn id="45" dur="500"/>
                                        <p:tgtEl>
                                          <p:spTgt spid="23"/>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1"/>
                                        </p:tgtEl>
                                        <p:attrNameLst>
                                          <p:attrName>style.visibility</p:attrName>
                                        </p:attrNameLst>
                                      </p:cBhvr>
                                      <p:to>
                                        <p:strVal val="visible"/>
                                      </p:to>
                                    </p:set>
                                    <p:animEffect transition="in" filter="barn(outHorizontal)">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1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责任源于职责</a:t>
              </a:r>
              <a:endParaRPr lang="en-US" sz="2000" b="1" dirty="0">
                <a:solidFill>
                  <a:schemeClr val="bg1"/>
                </a:solidFill>
                <a:cs typeface="+mn-ea"/>
                <a:sym typeface="+mn-lt"/>
              </a:endParaRPr>
            </a:p>
          </p:txBody>
        </p:sp>
      </p:grpSp>
      <p:grpSp>
        <p:nvGrpSpPr>
          <p:cNvPr id="5" name="组合 11">
            <a:extLst>
              <a:ext uri="{FF2B5EF4-FFF2-40B4-BE49-F238E27FC236}">
                <a16:creationId xmlns="" xmlns:a16="http://schemas.microsoft.com/office/drawing/2014/main" id="{91CCB462-FA5F-426D-A4D6-D1DDD826B4CB}"/>
              </a:ext>
            </a:extLst>
          </p:cNvPr>
          <p:cNvGrpSpPr/>
          <p:nvPr/>
        </p:nvGrpSpPr>
        <p:grpSpPr>
          <a:xfrm>
            <a:off x="0" y="2865428"/>
            <a:ext cx="12192000" cy="3606800"/>
            <a:chOff x="0" y="3251200"/>
            <a:chExt cx="12192000" cy="3606800"/>
          </a:xfrm>
        </p:grpSpPr>
        <p:pic>
          <p:nvPicPr>
            <p:cNvPr id="6" name="图片 5">
              <a:extLst>
                <a:ext uri="{FF2B5EF4-FFF2-40B4-BE49-F238E27FC236}">
                  <a16:creationId xmlns="" xmlns:a16="http://schemas.microsoft.com/office/drawing/2014/main" id="{169B0C59-3883-4843-A27F-6AB86B8B5C53}"/>
                </a:ext>
              </a:extLst>
            </p:cNvPr>
            <p:cNvPicPr>
              <a:picLocks noChangeAspect="1"/>
            </p:cNvPicPr>
            <p:nvPr/>
          </p:nvPicPr>
          <p:blipFill>
            <a:blip r:embed="rId3" cstate="screen">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a:ext>
              </a:extLst>
            </a:blip>
            <a:srcRect/>
            <a:stretch>
              <a:fillRect/>
            </a:stretch>
          </p:blipFill>
          <p:spPr>
            <a:xfrm>
              <a:off x="8128000" y="3251200"/>
              <a:ext cx="4064000" cy="3606800"/>
            </a:xfrm>
            <a:custGeom>
              <a:avLst/>
              <a:gdLst>
                <a:gd name="connsiteX0" fmla="*/ 0 w 4064000"/>
                <a:gd name="connsiteY0" fmla="*/ 0 h 3606800"/>
                <a:gd name="connsiteX1" fmla="*/ 4064000 w 4064000"/>
                <a:gd name="connsiteY1" fmla="*/ 0 h 3606800"/>
                <a:gd name="connsiteX2" fmla="*/ 4064000 w 4064000"/>
                <a:gd name="connsiteY2" fmla="*/ 3606800 h 3606800"/>
                <a:gd name="connsiteX3" fmla="*/ 0 w 4064000"/>
                <a:gd name="connsiteY3" fmla="*/ 3606800 h 3606800"/>
              </a:gdLst>
              <a:ahLst/>
              <a:cxnLst>
                <a:cxn ang="0">
                  <a:pos x="connsiteX0" y="connsiteY0"/>
                </a:cxn>
                <a:cxn ang="0">
                  <a:pos x="connsiteX1" y="connsiteY1"/>
                </a:cxn>
                <a:cxn ang="0">
                  <a:pos x="connsiteX2" y="connsiteY2"/>
                </a:cxn>
                <a:cxn ang="0">
                  <a:pos x="connsiteX3" y="connsiteY3"/>
                </a:cxn>
              </a:cxnLst>
              <a:rect l="l" t="t" r="r" b="b"/>
              <a:pathLst>
                <a:path w="4064000" h="3606800">
                  <a:moveTo>
                    <a:pt x="0" y="0"/>
                  </a:moveTo>
                  <a:lnTo>
                    <a:pt x="4064000" y="0"/>
                  </a:lnTo>
                  <a:lnTo>
                    <a:pt x="4064000" y="3606800"/>
                  </a:lnTo>
                  <a:lnTo>
                    <a:pt x="0" y="3606800"/>
                  </a:lnTo>
                  <a:close/>
                </a:path>
              </a:pathLst>
            </a:custGeom>
          </p:spPr>
        </p:pic>
        <p:pic>
          <p:nvPicPr>
            <p:cNvPr id="7" name="图片 6">
              <a:extLst>
                <a:ext uri="{FF2B5EF4-FFF2-40B4-BE49-F238E27FC236}">
                  <a16:creationId xmlns="" xmlns:a16="http://schemas.microsoft.com/office/drawing/2014/main" id="{30702A99-1E48-4C96-8CAA-D214C0B7F4BB}"/>
                </a:ext>
              </a:extLst>
            </p:cNvPr>
            <p:cNvPicPr>
              <a:picLocks noChangeAspect="1"/>
            </p:cNvPicPr>
            <p:nvPr/>
          </p:nvPicPr>
          <p:blipFill>
            <a:blip r:embed="rId5" cstate="screen">
              <a:extLst>
                <a:ext uri="{BEBA8EAE-BF5A-486C-A8C5-ECC9F3942E4B}">
                  <a14:imgProps xmlns:a14="http://schemas.microsoft.com/office/drawing/2010/main">
                    <a14:imgLayer r:embed="rId6">
                      <a14:imgEffect>
                        <a14:artisticBlur/>
                      </a14:imgEffect>
                    </a14:imgLayer>
                  </a14:imgProps>
                </a:ext>
                <a:ext uri="{28A0092B-C50C-407E-A947-70E740481C1C}">
                  <a14:useLocalDpi xmlns:a14="http://schemas.microsoft.com/office/drawing/2010/main"/>
                </a:ext>
              </a:extLst>
            </a:blip>
            <a:srcRect/>
            <a:stretch>
              <a:fillRect/>
            </a:stretch>
          </p:blipFill>
          <p:spPr>
            <a:xfrm>
              <a:off x="0" y="3257550"/>
              <a:ext cx="4064000" cy="3600450"/>
            </a:xfrm>
            <a:custGeom>
              <a:avLst/>
              <a:gdLst>
                <a:gd name="connsiteX0" fmla="*/ 0 w 4064000"/>
                <a:gd name="connsiteY0" fmla="*/ 0 h 3600450"/>
                <a:gd name="connsiteX1" fmla="*/ 4064000 w 4064000"/>
                <a:gd name="connsiteY1" fmla="*/ 0 h 3600450"/>
                <a:gd name="connsiteX2" fmla="*/ 4064000 w 4064000"/>
                <a:gd name="connsiteY2" fmla="*/ 3600450 h 3600450"/>
                <a:gd name="connsiteX3" fmla="*/ 0 w 4064000"/>
                <a:gd name="connsiteY3" fmla="*/ 3600450 h 3600450"/>
              </a:gdLst>
              <a:ahLst/>
              <a:cxnLst>
                <a:cxn ang="0">
                  <a:pos x="connsiteX0" y="connsiteY0"/>
                </a:cxn>
                <a:cxn ang="0">
                  <a:pos x="connsiteX1" y="connsiteY1"/>
                </a:cxn>
                <a:cxn ang="0">
                  <a:pos x="connsiteX2" y="connsiteY2"/>
                </a:cxn>
                <a:cxn ang="0">
                  <a:pos x="connsiteX3" y="connsiteY3"/>
                </a:cxn>
              </a:cxnLst>
              <a:rect l="l" t="t" r="r" b="b"/>
              <a:pathLst>
                <a:path w="4064000" h="3600450">
                  <a:moveTo>
                    <a:pt x="0" y="0"/>
                  </a:moveTo>
                  <a:lnTo>
                    <a:pt x="4064000" y="0"/>
                  </a:lnTo>
                  <a:lnTo>
                    <a:pt x="4064000" y="3600450"/>
                  </a:lnTo>
                  <a:lnTo>
                    <a:pt x="0" y="3600450"/>
                  </a:lnTo>
                  <a:close/>
                </a:path>
              </a:pathLst>
            </a:custGeom>
          </p:spPr>
        </p:pic>
        <p:grpSp>
          <p:nvGrpSpPr>
            <p:cNvPr id="8" name="组合 14" descr="e7d195523061f1c0e8da580c895714cc9e657dc935b73854DD54234BF92455C2409EC703713D08D418A918AD21FB4B97B212F83F8516769F1C595028FE6458DEA8E413C6E2511160CEE934C7F76380B4A00578EC6E9EBBA9EA7E9C0D08978EBE5B4A88505F488205D1ADA45E63BBF0F2521E3E3F56905D53A364F8E5E62315FE1E9500F1E2DA6ABE4BCCBE20EFC2C0C8">
              <a:extLst>
                <a:ext uri="{FF2B5EF4-FFF2-40B4-BE49-F238E27FC236}">
                  <a16:creationId xmlns="" xmlns:a16="http://schemas.microsoft.com/office/drawing/2014/main" id="{67B1B649-6ADD-4697-8EB4-5AC55F9F9BB5}"/>
                </a:ext>
              </a:extLst>
            </p:cNvPr>
            <p:cNvGrpSpPr/>
            <p:nvPr/>
          </p:nvGrpSpPr>
          <p:grpSpPr>
            <a:xfrm>
              <a:off x="4064000" y="3251200"/>
              <a:ext cx="4064000" cy="3606800"/>
              <a:chOff x="4064000" y="3251200"/>
              <a:chExt cx="4064000" cy="3606800"/>
            </a:xfrm>
          </p:grpSpPr>
          <p:sp>
            <p:nvSpPr>
              <p:cNvPr id="9" name="矩形 8">
                <a:extLst>
                  <a:ext uri="{FF2B5EF4-FFF2-40B4-BE49-F238E27FC236}">
                    <a16:creationId xmlns="" xmlns:a16="http://schemas.microsoft.com/office/drawing/2014/main" id="{4B2DFA7A-9195-4AD3-8E6F-15917AD8EA49}"/>
                  </a:ext>
                </a:extLst>
              </p:cNvPr>
              <p:cNvSpPr/>
              <p:nvPr/>
            </p:nvSpPr>
            <p:spPr>
              <a:xfrm>
                <a:off x="4064000" y="3251200"/>
                <a:ext cx="4064000" cy="3606800"/>
              </a:xfrm>
              <a:prstGeom prst="rect">
                <a:avLst/>
              </a:prstGeom>
              <a:solidFill>
                <a:srgbClr val="393E9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nvGrpSpPr>
              <p:cNvPr id="10" name="组合 16">
                <a:extLst>
                  <a:ext uri="{FF2B5EF4-FFF2-40B4-BE49-F238E27FC236}">
                    <a16:creationId xmlns="" xmlns:a16="http://schemas.microsoft.com/office/drawing/2014/main" id="{D15FA84C-117D-4BCC-8A29-5A07037794B4}"/>
                  </a:ext>
                </a:extLst>
              </p:cNvPr>
              <p:cNvGrpSpPr/>
              <p:nvPr/>
            </p:nvGrpSpPr>
            <p:grpSpPr>
              <a:xfrm>
                <a:off x="4289913" y="4216399"/>
                <a:ext cx="3723788" cy="1814849"/>
                <a:chOff x="4308963" y="4286249"/>
                <a:chExt cx="3723788" cy="1814849"/>
              </a:xfrm>
            </p:grpSpPr>
            <p:sp>
              <p:nvSpPr>
                <p:cNvPr id="11" name="文本框 10">
                  <a:extLst>
                    <a:ext uri="{FF2B5EF4-FFF2-40B4-BE49-F238E27FC236}">
                      <a16:creationId xmlns="" xmlns:a16="http://schemas.microsoft.com/office/drawing/2014/main" id="{54A25A16-A690-42E8-874F-9C5B957FEA62}"/>
                    </a:ext>
                  </a:extLst>
                </p:cNvPr>
                <p:cNvSpPr txBox="1"/>
                <p:nvPr/>
              </p:nvSpPr>
              <p:spPr>
                <a:xfrm>
                  <a:off x="5255114" y="4286249"/>
                  <a:ext cx="1831486" cy="110799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6600" b="1" i="0" u="none" strike="noStrike" kern="0" cap="none" spc="0" normalizeH="0" baseline="0" noProof="0" dirty="0">
                      <a:ln>
                        <a:noFill/>
                      </a:ln>
                      <a:solidFill>
                        <a:prstClr val="white"/>
                      </a:solidFill>
                      <a:effectLst/>
                      <a:uLnTx/>
                      <a:uFillTx/>
                      <a:cs typeface="+mn-ea"/>
                      <a:sym typeface="+mn-lt"/>
                    </a:rPr>
                    <a:t>80</a:t>
                  </a:r>
                  <a:r>
                    <a:rPr kumimoji="0" lang="en-US" altLang="zh-CN" sz="2800" b="1" i="0" u="none" strike="noStrike" kern="0" cap="none" spc="0" normalizeH="0" baseline="0" noProof="0" dirty="0">
                      <a:ln>
                        <a:noFill/>
                      </a:ln>
                      <a:solidFill>
                        <a:prstClr val="white"/>
                      </a:solidFill>
                      <a:effectLst/>
                      <a:uLnTx/>
                      <a:uFillTx/>
                      <a:cs typeface="+mn-ea"/>
                      <a:sym typeface="+mn-lt"/>
                    </a:rPr>
                    <a:t>%</a:t>
                  </a:r>
                  <a:endParaRPr kumimoji="0" lang="zh-CN" altLang="en-US" sz="2800" b="1" i="0" u="none" strike="noStrike" kern="0" cap="none" spc="0" normalizeH="0" baseline="0" noProof="0" dirty="0">
                    <a:ln>
                      <a:noFill/>
                    </a:ln>
                    <a:solidFill>
                      <a:prstClr val="white"/>
                    </a:solidFill>
                    <a:effectLst/>
                    <a:uLnTx/>
                    <a:uFillTx/>
                    <a:cs typeface="+mn-ea"/>
                    <a:sym typeface="+mn-lt"/>
                  </a:endParaRPr>
                </a:p>
              </p:txBody>
            </p:sp>
            <p:sp>
              <p:nvSpPr>
                <p:cNvPr id="12" name="Text Placeholder 5">
                  <a:extLst>
                    <a:ext uri="{FF2B5EF4-FFF2-40B4-BE49-F238E27FC236}">
                      <a16:creationId xmlns="" xmlns:a16="http://schemas.microsoft.com/office/drawing/2014/main" id="{3A409644-4AFD-41D7-AFDC-15BD43BF2FF7}"/>
                    </a:ext>
                  </a:extLst>
                </p:cNvPr>
                <p:cNvSpPr txBox="1">
                  <a:spLocks/>
                </p:cNvSpPr>
                <p:nvPr/>
              </p:nvSpPr>
              <p:spPr>
                <a:xfrm>
                  <a:off x="4308963" y="5486404"/>
                  <a:ext cx="3723788" cy="614694"/>
                </a:xfrm>
                <a:prstGeom prst="rect">
                  <a:avLst/>
                </a:prstGeom>
              </p:spPr>
              <p:txBody>
                <a:bodyPr vert="horz" lIns="91440" tIns="45720" rIns="91440" bIns="45720" rtlCol="0">
                  <a:no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100" b="0" i="0" u="none" strike="noStrike" kern="1200" cap="none" spc="0" normalizeH="0" baseline="0" noProof="0" dirty="0" err="1">
                      <a:ln>
                        <a:noFill/>
                      </a:ln>
                      <a:solidFill>
                        <a:prstClr val="white"/>
                      </a:solidFill>
                      <a:effectLst/>
                      <a:uLnTx/>
                      <a:uFillTx/>
                      <a:cs typeface="+mn-ea"/>
                      <a:sym typeface="+mn-lt"/>
                    </a:rPr>
                    <a:t>Lorem</a:t>
                  </a:r>
                  <a:r>
                    <a:rPr kumimoji="0" lang="en-US" sz="1100" b="0" i="0" u="none" strike="noStrike" kern="1200" cap="none" spc="0" normalizeH="0" baseline="0" noProof="0" dirty="0">
                      <a:ln>
                        <a:noFill/>
                      </a:ln>
                      <a:solidFill>
                        <a:prstClr val="white"/>
                      </a:solidFill>
                      <a:effectLst/>
                      <a:uLnTx/>
                      <a:uFillTx/>
                      <a:cs typeface="+mn-ea"/>
                      <a:sym typeface="+mn-lt"/>
                    </a:rPr>
                    <a:t> </a:t>
                  </a:r>
                  <a:r>
                    <a:rPr kumimoji="0" lang="en-US" sz="1100" b="0" i="0" u="none" strike="noStrike" kern="1200" cap="none" spc="0" normalizeH="0" baseline="0" noProof="0" dirty="0" err="1">
                      <a:ln>
                        <a:noFill/>
                      </a:ln>
                      <a:solidFill>
                        <a:prstClr val="white"/>
                      </a:solidFill>
                      <a:effectLst/>
                      <a:uLnTx/>
                      <a:uFillTx/>
                      <a:cs typeface="+mn-ea"/>
                      <a:sym typeface="+mn-lt"/>
                    </a:rPr>
                    <a:t>ipsum</a:t>
                  </a:r>
                  <a:r>
                    <a:rPr kumimoji="0" lang="en-US" sz="1100" b="0" i="0" u="none" strike="noStrike" kern="1200" cap="none" spc="0" normalizeH="0" baseline="0" noProof="0" dirty="0">
                      <a:ln>
                        <a:noFill/>
                      </a:ln>
                      <a:solidFill>
                        <a:prstClr val="white"/>
                      </a:solidFill>
                      <a:effectLst/>
                      <a:uLnTx/>
                      <a:uFillTx/>
                      <a:cs typeface="+mn-ea"/>
                      <a:sym typeface="+mn-lt"/>
                    </a:rPr>
                    <a:t> dolor sit </a:t>
                  </a:r>
                  <a:r>
                    <a:rPr kumimoji="0" lang="id-ID" sz="1100" b="0" i="0" u="none" strike="noStrike" kern="1200" cap="none" spc="0" normalizeH="0" baseline="0" noProof="0" dirty="0">
                      <a:ln>
                        <a:noFill/>
                      </a:ln>
                      <a:solidFill>
                        <a:prstClr val="white"/>
                      </a:solidFill>
                      <a:effectLst/>
                      <a:uLnTx/>
                      <a:uFillTx/>
                      <a:cs typeface="+mn-ea"/>
                      <a:sym typeface="+mn-lt"/>
                    </a:rPr>
                    <a:t>dudu </a:t>
                  </a:r>
                  <a:r>
                    <a:rPr kumimoji="0" lang="en-US" sz="1100" b="0" i="0" u="none" strike="noStrike" kern="1200" cap="none" spc="0" normalizeH="0" baseline="0" noProof="0" dirty="0" err="1">
                      <a:ln>
                        <a:noFill/>
                      </a:ln>
                      <a:solidFill>
                        <a:prstClr val="white"/>
                      </a:solidFill>
                      <a:effectLst/>
                      <a:uLnTx/>
                      <a:uFillTx/>
                      <a:cs typeface="+mn-ea"/>
                      <a:sym typeface="+mn-lt"/>
                    </a:rPr>
                    <a:t>amet</a:t>
                  </a:r>
                  <a:r>
                    <a:rPr kumimoji="0" lang="en-US" sz="1100" b="0" i="0" u="none" strike="noStrike" kern="1200" cap="none" spc="0" normalizeH="0" baseline="0" noProof="0" dirty="0">
                      <a:ln>
                        <a:noFill/>
                      </a:ln>
                      <a:solidFill>
                        <a:prstClr val="white"/>
                      </a:solidFill>
                      <a:effectLst/>
                      <a:uLnTx/>
                      <a:uFillTx/>
                      <a:cs typeface="+mn-ea"/>
                      <a:sym typeface="+mn-lt"/>
                    </a:rPr>
                    <a:t>, </a:t>
                  </a:r>
                  <a:r>
                    <a:rPr kumimoji="0" lang="en-US" sz="1100" b="0" i="0" u="none" strike="noStrike" kern="1200" cap="none" spc="0" normalizeH="0" baseline="0" noProof="0" dirty="0" err="1">
                      <a:ln>
                        <a:noFill/>
                      </a:ln>
                      <a:solidFill>
                        <a:prstClr val="white"/>
                      </a:solidFill>
                      <a:effectLst/>
                      <a:uLnTx/>
                      <a:uFillTx/>
                      <a:cs typeface="+mn-ea"/>
                      <a:sym typeface="+mn-lt"/>
                    </a:rPr>
                    <a:t>consectetur</a:t>
                  </a:r>
                  <a:r>
                    <a:rPr kumimoji="0" lang="en-US" sz="1100" b="0" i="0" u="none" strike="noStrike" kern="1200" cap="none" spc="0" normalizeH="0" baseline="0" noProof="0" dirty="0">
                      <a:ln>
                        <a:noFill/>
                      </a:ln>
                      <a:solidFill>
                        <a:prstClr val="white"/>
                      </a:solidFill>
                      <a:effectLst/>
                      <a:uLnTx/>
                      <a:uFillTx/>
                      <a:cs typeface="+mn-ea"/>
                      <a:sym typeface="+mn-lt"/>
                    </a:rPr>
                    <a:t> </a:t>
                  </a:r>
                  <a:r>
                    <a:rPr kumimoji="0" lang="en-US" sz="1100" b="0" i="0" u="none" strike="noStrike" kern="1200" cap="none" spc="0" normalizeH="0" baseline="0" noProof="0" dirty="0" err="1">
                      <a:ln>
                        <a:noFill/>
                      </a:ln>
                      <a:solidFill>
                        <a:prstClr val="white"/>
                      </a:solidFill>
                      <a:effectLst/>
                      <a:uLnTx/>
                      <a:uFillTx/>
                      <a:cs typeface="+mn-ea"/>
                      <a:sym typeface="+mn-lt"/>
                    </a:rPr>
                    <a:t>adipiscing</a:t>
                  </a:r>
                  <a:r>
                    <a:rPr kumimoji="0" lang="en-US" sz="1100" b="0" i="0" u="none" strike="noStrike" kern="1200" cap="none" spc="0" normalizeH="0" baseline="0" noProof="0" dirty="0">
                      <a:ln>
                        <a:noFill/>
                      </a:ln>
                      <a:solidFill>
                        <a:prstClr val="white"/>
                      </a:solidFill>
                      <a:effectLst/>
                      <a:uLnTx/>
                      <a:uFillTx/>
                      <a:cs typeface="+mn-ea"/>
                      <a:sym typeface="+mn-lt"/>
                    </a:rPr>
                    <a:t> </a:t>
                  </a:r>
                  <a:r>
                    <a:rPr kumimoji="0" lang="en-US" sz="1100" b="0" i="0" u="none" strike="noStrike" kern="1200" cap="none" spc="0" normalizeH="0" baseline="0" noProof="0" dirty="0" err="1">
                      <a:ln>
                        <a:noFill/>
                      </a:ln>
                      <a:solidFill>
                        <a:prstClr val="white"/>
                      </a:solidFill>
                      <a:effectLst/>
                      <a:uLnTx/>
                      <a:uFillTx/>
                      <a:cs typeface="+mn-ea"/>
                      <a:sym typeface="+mn-lt"/>
                    </a:rPr>
                    <a:t>elit</a:t>
                  </a:r>
                  <a:r>
                    <a:rPr kumimoji="0" lang="en-US" sz="1100" b="0" i="0" u="none" strike="noStrike" kern="1200" cap="none" spc="0" normalizeH="0" baseline="0" noProof="0" dirty="0">
                      <a:ln>
                        <a:noFill/>
                      </a:ln>
                      <a:solidFill>
                        <a:prstClr val="white"/>
                      </a:solidFill>
                      <a:effectLst/>
                      <a:uLnTx/>
                      <a:uFillTx/>
                      <a:cs typeface="+mn-ea"/>
                      <a:sym typeface="+mn-lt"/>
                    </a:rPr>
                    <a:t>. </a:t>
                  </a:r>
                  <a:endParaRPr kumimoji="0" lang="id-ID" sz="1100" b="0" i="0" u="none" strike="noStrike" kern="1200" cap="none" spc="0" normalizeH="0" baseline="0" noProof="0" dirty="0">
                    <a:ln>
                      <a:noFill/>
                    </a:ln>
                    <a:solidFill>
                      <a:prstClr val="white"/>
                    </a:solidFill>
                    <a:effectLst/>
                    <a:uLnTx/>
                    <a:uFillTx/>
                    <a:cs typeface="+mn-ea"/>
                    <a:sym typeface="+mn-lt"/>
                  </a:endParaRPr>
                </a:p>
              </p:txBody>
            </p:sp>
            <p:sp>
              <p:nvSpPr>
                <p:cNvPr id="13" name="TextBox 59">
                  <a:extLst>
                    <a:ext uri="{FF2B5EF4-FFF2-40B4-BE49-F238E27FC236}">
                      <a16:creationId xmlns="" xmlns:a16="http://schemas.microsoft.com/office/drawing/2014/main" id="{07ACDDCB-1455-466D-B172-D76220A8DEED}"/>
                    </a:ext>
                  </a:extLst>
                </p:cNvPr>
                <p:cNvSpPr txBox="1"/>
                <p:nvPr/>
              </p:nvSpPr>
              <p:spPr>
                <a:xfrm>
                  <a:off x="5061475" y="5240357"/>
                  <a:ext cx="2218765"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d-ID" sz="1400" b="1" i="0" u="none" strike="noStrike" kern="0" cap="none" spc="0" normalizeH="0" baseline="0" noProof="0" dirty="0">
                      <a:ln>
                        <a:noFill/>
                      </a:ln>
                      <a:solidFill>
                        <a:prstClr val="white"/>
                      </a:solidFill>
                      <a:effectLst/>
                      <a:uLnTx/>
                      <a:uFillTx/>
                      <a:cs typeface="+mn-ea"/>
                      <a:sym typeface="+mn-lt"/>
                    </a:rPr>
                    <a:t>Text sample here</a:t>
                  </a:r>
                </a:p>
              </p:txBody>
            </p:sp>
          </p:grpSp>
        </p:grpSp>
      </p:grpSp>
      <p:sp>
        <p:nvSpPr>
          <p:cNvPr id="15" name="TextBox 66">
            <a:extLst>
              <a:ext uri="{FF2B5EF4-FFF2-40B4-BE49-F238E27FC236}">
                <a16:creationId xmlns="" xmlns:a16="http://schemas.microsoft.com/office/drawing/2014/main" id="{76BB280E-F22D-458F-B331-46B3A084EFEB}"/>
              </a:ext>
            </a:extLst>
          </p:cNvPr>
          <p:cNvSpPr txBox="1"/>
          <p:nvPr/>
        </p:nvSpPr>
        <p:spPr>
          <a:xfrm>
            <a:off x="4772560" y="1052129"/>
            <a:ext cx="2646878" cy="584775"/>
          </a:xfrm>
          <a:prstGeom prst="rect">
            <a:avLst/>
          </a:prstGeom>
          <a:noFill/>
        </p:spPr>
        <p:txBody>
          <a:bodyPr wrap="none" rtlCol="0">
            <a:spAutoFit/>
          </a:bodyPr>
          <a:lstStyle/>
          <a:p>
            <a:pPr defTabSz="914217"/>
            <a:r>
              <a:rPr lang="zh-CN" altLang="en-US" sz="3200" b="1" dirty="0">
                <a:solidFill>
                  <a:srgbClr val="393E99"/>
                </a:solidFill>
                <a:cs typeface="+mn-ea"/>
                <a:sym typeface="+mn-lt"/>
              </a:rPr>
              <a:t>添加你的标题</a:t>
            </a:r>
            <a:endParaRPr lang="en-US" sz="3600" b="1" dirty="0">
              <a:solidFill>
                <a:srgbClr val="393E99"/>
              </a:solidFill>
              <a:cs typeface="+mn-ea"/>
              <a:sym typeface="+mn-lt"/>
            </a:endParaRPr>
          </a:p>
        </p:txBody>
      </p:sp>
      <p:sp>
        <p:nvSpPr>
          <p:cNvPr id="16" name="TextBox 68">
            <a:extLst>
              <a:ext uri="{FF2B5EF4-FFF2-40B4-BE49-F238E27FC236}">
                <a16:creationId xmlns="" xmlns:a16="http://schemas.microsoft.com/office/drawing/2014/main" id="{859CBEC0-040E-4810-81BF-BE73DC086278}"/>
              </a:ext>
            </a:extLst>
          </p:cNvPr>
          <p:cNvSpPr txBox="1"/>
          <p:nvPr/>
        </p:nvSpPr>
        <p:spPr>
          <a:xfrm>
            <a:off x="795867" y="1690706"/>
            <a:ext cx="10474602" cy="923330"/>
          </a:xfrm>
          <a:prstGeom prst="rect">
            <a:avLst/>
          </a:prstGeom>
          <a:noFill/>
        </p:spPr>
        <p:txBody>
          <a:bodyPr wrap="square" rtlCol="0">
            <a:spAutoFit/>
          </a:bodyPr>
          <a:lstStyle/>
          <a:p>
            <a:pPr algn="ctr" fontAlgn="base">
              <a:lnSpc>
                <a:spcPct val="15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200" dirty="0">
              <a:solidFill>
                <a:schemeClr val="bg1">
                  <a:lumMod val="50000"/>
                </a:schemeClr>
              </a:solidFill>
              <a:cs typeface="+mn-ea"/>
              <a:sym typeface="+mn-lt"/>
            </a:endParaRPr>
          </a:p>
          <a:p>
            <a:pPr algn="ctr" fontAlgn="base">
              <a:lnSpc>
                <a:spcPct val="15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200" dirty="0">
              <a:solidFill>
                <a:schemeClr val="bg1">
                  <a:lumMod val="50000"/>
                </a:schemeClr>
              </a:solidFill>
              <a:cs typeface="+mn-ea"/>
              <a:sym typeface="+mn-lt"/>
            </a:endParaRPr>
          </a:p>
          <a:p>
            <a:pPr algn="ctr" fontAlgn="base">
              <a:lnSpc>
                <a:spcPct val="150000"/>
              </a:lnSpc>
              <a:spcBef>
                <a:spcPct val="0"/>
              </a:spcBef>
              <a:spcAft>
                <a:spcPct val="0"/>
              </a:spcAft>
            </a:pPr>
            <a:endParaRPr lang="en-US" altLang="zh-CN" sz="1200" dirty="0">
              <a:solidFill>
                <a:schemeClr val="bg1">
                  <a:lumMod val="50000"/>
                </a:schemeClr>
              </a:solidFill>
              <a:cs typeface="+mn-ea"/>
              <a:sym typeface="+mn-lt"/>
            </a:endParaRPr>
          </a:p>
        </p:txBody>
      </p:sp>
    </p:spTree>
    <p:extLst>
      <p:ext uri="{BB962C8B-B14F-4D97-AF65-F5344CB8AC3E}">
        <p14:creationId xmlns:p14="http://schemas.microsoft.com/office/powerpoint/2010/main" val="39958808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1201420"/>
            <a:ext cx="12192000" cy="4551680"/>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grpSp>
        <p:nvGrpSpPr>
          <p:cNvPr id="12" name="组合 2"/>
          <p:cNvGrpSpPr/>
          <p:nvPr/>
        </p:nvGrpSpPr>
        <p:grpSpPr>
          <a:xfrm>
            <a:off x="557953" y="1928406"/>
            <a:ext cx="4615180" cy="2765724"/>
            <a:chOff x="659" y="3205"/>
            <a:chExt cx="5451" cy="2478"/>
          </a:xfrm>
        </p:grpSpPr>
        <p:sp>
          <p:nvSpPr>
            <p:cNvPr id="13" name="矩形 12"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659" y="3595"/>
              <a:ext cx="4512" cy="597"/>
            </a:xfrm>
            <a:prstGeom prst="rect">
              <a:avLst/>
            </a:prstGeom>
          </p:spPr>
          <p:txBody>
            <a:bodyPr wrap="square">
              <a:spAutoFit/>
            </a:bodyPr>
            <a:lstStyle/>
            <a:p>
              <a:r>
                <a:rPr lang="zh-CN" altLang="en-US" sz="3733" dirty="0">
                  <a:solidFill>
                    <a:schemeClr val="bg1"/>
                  </a:solidFill>
                  <a:cs typeface="+mn-ea"/>
                  <a:sym typeface="+mn-lt"/>
                </a:rPr>
                <a:t>添加你的标题</a:t>
              </a:r>
            </a:p>
          </p:txBody>
        </p:sp>
        <p:sp>
          <p:nvSpPr>
            <p:cNvPr id="14" name="矩形 13"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659" y="3205"/>
              <a:ext cx="5019" cy="340"/>
            </a:xfrm>
            <a:prstGeom prst="rect">
              <a:avLst/>
            </a:prstGeom>
          </p:spPr>
          <p:txBody>
            <a:bodyPr wrap="square">
              <a:spAutoFit/>
            </a:bodyPr>
            <a:lstStyle/>
            <a:p>
              <a:pPr lvl="0" fontAlgn="base">
                <a:spcBef>
                  <a:spcPct val="0"/>
                </a:spcBef>
                <a:spcAft>
                  <a:spcPct val="0"/>
                </a:spcAft>
              </a:pPr>
              <a:r>
                <a:rPr lang="en-US" altLang="zh-CN" sz="1867">
                  <a:solidFill>
                    <a:schemeClr val="bg1"/>
                  </a:solidFill>
                  <a:cs typeface="+mn-ea"/>
                  <a:sym typeface="+mn-lt"/>
                </a:rPr>
                <a:t>OVERVIEW OF WORK</a:t>
              </a:r>
            </a:p>
          </p:txBody>
        </p:sp>
        <p:sp>
          <p:nvSpPr>
            <p:cNvPr id="15" name="矩形 14"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a:xfrm>
              <a:off x="659" y="4732"/>
              <a:ext cx="5451" cy="951"/>
            </a:xfrm>
            <a:prstGeom prst="rect">
              <a:avLst/>
            </a:prstGeom>
          </p:spPr>
          <p:txBody>
            <a:bodyPr wrap="square">
              <a:spAutoFit/>
            </a:bodyPr>
            <a:lstStyle/>
            <a:p>
              <a:pPr fontAlgn="base">
                <a:lnSpc>
                  <a:spcPct val="150000"/>
                </a:lnSpc>
                <a:spcBef>
                  <a:spcPct val="0"/>
                </a:spcBef>
                <a:spcAft>
                  <a:spcPct val="0"/>
                </a:spcAft>
              </a:pPr>
              <a:r>
                <a:rPr lang="zh-CN" altLang="en-US" sz="1400" dirty="0">
                  <a:solidFill>
                    <a:schemeClr val="bg1"/>
                  </a:solidFill>
                  <a:cs typeface="+mn-ea"/>
                  <a:sym typeface="+mn-lt"/>
                </a:rPr>
                <a:t>此处添加详细文本描述，建议与标题相关并符合整体语言风格，语言描述尽量简洁生动。尽量将每页幻灯片的字数控制</a:t>
              </a:r>
              <a:endParaRPr lang="en-US" altLang="zh-CN" sz="1400" dirty="0">
                <a:solidFill>
                  <a:schemeClr val="bg1"/>
                </a:solidFill>
                <a:cs typeface="+mn-ea"/>
                <a:sym typeface="+mn-lt"/>
              </a:endParaRPr>
            </a:p>
          </p:txBody>
        </p:sp>
      </p:grpSp>
      <p:grpSp>
        <p:nvGrpSpPr>
          <p:cNvPr id="23" name="组 22"/>
          <p:cNvGrpSpPr/>
          <p:nvPr/>
        </p:nvGrpSpPr>
        <p:grpSpPr>
          <a:xfrm>
            <a:off x="262558" y="0"/>
            <a:ext cx="2664296" cy="476672"/>
            <a:chOff x="262558" y="0"/>
            <a:chExt cx="2664296" cy="476672"/>
          </a:xfrm>
        </p:grpSpPr>
        <p:sp>
          <p:nvSpPr>
            <p:cNvPr id="20" name="矩形 19"/>
            <p:cNvSpPr/>
            <p:nvPr/>
          </p:nvSpPr>
          <p:spPr>
            <a:xfrm>
              <a:off x="262558" y="0"/>
              <a:ext cx="2664296" cy="476672"/>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责任源于职责</a:t>
              </a:r>
              <a:endParaRPr lang="en-US" sz="2000" b="1" dirty="0">
                <a:solidFill>
                  <a:schemeClr val="bg1"/>
                </a:solidFill>
                <a:cs typeface="+mn-ea"/>
                <a:sym typeface="+mn-lt"/>
              </a:endParaRPr>
            </a:p>
          </p:txBody>
        </p:sp>
      </p:grpSp>
      <p:pic>
        <p:nvPicPr>
          <p:cNvPr id="4" name="图片 3">
            <a:extLst>
              <a:ext uri="{FF2B5EF4-FFF2-40B4-BE49-F238E27FC236}">
                <a16:creationId xmlns="" xmlns:a16="http://schemas.microsoft.com/office/drawing/2014/main" id="{7CBCBED6-6C4E-4D6C-B0B9-6C677FD6A02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31086" y="1868173"/>
            <a:ext cx="5949787" cy="3484877"/>
          </a:xfrm>
          <a:prstGeom prst="rect">
            <a:avLst/>
          </a:prstGeom>
        </p:spPr>
      </p:pic>
    </p:spTree>
    <p:extLst>
      <p:ext uri="{BB962C8B-B14F-4D97-AF65-F5344CB8AC3E}">
        <p14:creationId xmlns:p14="http://schemas.microsoft.com/office/powerpoint/2010/main" val="31129410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0"/>
            <a:ext cx="12192000" cy="6978316"/>
          </a:xfrm>
          <a:prstGeom prst="rect">
            <a:avLst/>
          </a:prstGeom>
        </p:spPr>
      </p:pic>
      <p:sp>
        <p:nvSpPr>
          <p:cNvPr id="19" name="矩形 18"/>
          <p:cNvSpPr/>
          <p:nvPr/>
        </p:nvSpPr>
        <p:spPr>
          <a:xfrm>
            <a:off x="0" y="0"/>
            <a:ext cx="12192000" cy="6978316"/>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grpSp>
        <p:nvGrpSpPr>
          <p:cNvPr id="2" name="组合 20"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GrpSpPr/>
          <p:nvPr/>
        </p:nvGrpSpPr>
        <p:grpSpPr>
          <a:xfrm>
            <a:off x="9490771" y="2460053"/>
            <a:ext cx="624808" cy="624808"/>
            <a:chOff x="5394312" y="2141343"/>
            <a:chExt cx="359165" cy="359165"/>
          </a:xfrm>
          <a:solidFill>
            <a:schemeClr val="bg1"/>
          </a:solidFill>
        </p:grpSpPr>
        <p:sp>
          <p:nvSpPr>
            <p:cNvPr id="3" name="AutoShape 56"/>
            <p:cNvSpPr/>
            <p:nvPr/>
          </p:nvSpPr>
          <p:spPr bwMode="auto">
            <a:xfrm>
              <a:off x="5394312"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cs typeface="+mn-ea"/>
                <a:sym typeface="+mn-lt"/>
              </a:endParaRPr>
            </a:p>
          </p:txBody>
        </p:sp>
        <p:sp>
          <p:nvSpPr>
            <p:cNvPr id="4" name="AutoShape 57"/>
            <p:cNvSpPr/>
            <p:nvPr/>
          </p:nvSpPr>
          <p:spPr bwMode="auto">
            <a:xfrm>
              <a:off x="5641124" y="2141343"/>
              <a:ext cx="112353"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cs typeface="+mn-ea"/>
                <a:sym typeface="+mn-lt"/>
              </a:endParaRPr>
            </a:p>
          </p:txBody>
        </p:sp>
        <p:sp>
          <p:nvSpPr>
            <p:cNvPr id="5" name="AutoShape 58"/>
            <p:cNvSpPr/>
            <p:nvPr/>
          </p:nvSpPr>
          <p:spPr bwMode="auto">
            <a:xfrm>
              <a:off x="5517718" y="2141343"/>
              <a:ext cx="112355" cy="359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cs typeface="+mn-ea"/>
                <a:sym typeface="+mn-lt"/>
              </a:endParaRPr>
            </a:p>
          </p:txBody>
        </p:sp>
      </p:grpSp>
      <p:sp>
        <p:nvSpPr>
          <p:cNvPr id="6" name="AutoShape 59"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p:nvPr/>
        </p:nvSpPr>
        <p:spPr bwMode="auto">
          <a:xfrm>
            <a:off x="1883439" y="2460394"/>
            <a:ext cx="626891" cy="62412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25400" tIns="25400" rIns="25400" bIns="25400" anchor="ctr"/>
          <a:lstStyle/>
          <a:p>
            <a:pPr algn="ctr" defTabSz="304792" fontAlgn="base" hangingPunct="0">
              <a:spcBef>
                <a:spcPct val="0"/>
              </a:spcBef>
              <a:spcAft>
                <a:spcPct val="0"/>
              </a:spcAft>
              <a:defRPr/>
            </a:pPr>
            <a:endParaRPr lang="en-US" sz="2000" kern="0">
              <a:solidFill>
                <a:schemeClr val="bg1"/>
              </a:solidFill>
              <a:effectLst>
                <a:outerShdw blurRad="38100" dist="38100" dir="2700000" algn="tl">
                  <a:srgbClr val="000000"/>
                </a:outerShdw>
              </a:effectLst>
              <a:cs typeface="+mn-ea"/>
              <a:sym typeface="+mn-lt"/>
            </a:endParaRPr>
          </a:p>
        </p:txBody>
      </p:sp>
      <p:sp>
        <p:nvSpPr>
          <p:cNvPr id="7" name="Freeform 5" descr="e7d195523061f1c09e9d68d7cf438b91ef959ecb14fc25d26BBA7F7DBC18E55DFF4014AF651F0BF2569D4B6C1DA7F1A4683A481403BD872FC687266AD13265C1DE7C373772FD8728ABDD69ADD03BFF5BE2862BC891DBB79ED9A64E36B760F04717825CA1B175CEA4ADF1757C5F6972E159830655E44B4550EA1D996165CF5BB730B85CA0F0A8227A550C067FE8CB48054934EB960F2C1710"/>
          <p:cNvSpPr>
            <a:spLocks noEditPoints="1"/>
          </p:cNvSpPr>
          <p:nvPr/>
        </p:nvSpPr>
        <p:spPr bwMode="auto">
          <a:xfrm>
            <a:off x="5792826" y="2421467"/>
            <a:ext cx="606351" cy="701983"/>
          </a:xfrm>
          <a:custGeom>
            <a:avLst/>
            <a:gdLst>
              <a:gd name="T0" fmla="*/ 544 w 666"/>
              <a:gd name="T1" fmla="*/ 103 h 771"/>
              <a:gd name="T2" fmla="*/ 478 w 666"/>
              <a:gd name="T3" fmla="*/ 103 h 771"/>
              <a:gd name="T4" fmla="*/ 478 w 666"/>
              <a:gd name="T5" fmla="*/ 83 h 771"/>
              <a:gd name="T6" fmla="*/ 417 w 666"/>
              <a:gd name="T7" fmla="*/ 83 h 771"/>
              <a:gd name="T8" fmla="*/ 324 w 666"/>
              <a:gd name="T9" fmla="*/ 0 h 771"/>
              <a:gd name="T10" fmla="*/ 229 w 666"/>
              <a:gd name="T11" fmla="*/ 83 h 771"/>
              <a:gd name="T12" fmla="*/ 168 w 666"/>
              <a:gd name="T13" fmla="*/ 83 h 771"/>
              <a:gd name="T14" fmla="*/ 168 w 666"/>
              <a:gd name="T15" fmla="*/ 103 h 771"/>
              <a:gd name="T16" fmla="*/ 122 w 666"/>
              <a:gd name="T17" fmla="*/ 103 h 771"/>
              <a:gd name="T18" fmla="*/ 0 w 666"/>
              <a:gd name="T19" fmla="*/ 223 h 771"/>
              <a:gd name="T20" fmla="*/ 0 w 666"/>
              <a:gd name="T21" fmla="*/ 648 h 771"/>
              <a:gd name="T22" fmla="*/ 122 w 666"/>
              <a:gd name="T23" fmla="*/ 771 h 771"/>
              <a:gd name="T24" fmla="*/ 544 w 666"/>
              <a:gd name="T25" fmla="*/ 771 h 771"/>
              <a:gd name="T26" fmla="*/ 666 w 666"/>
              <a:gd name="T27" fmla="*/ 648 h 771"/>
              <a:gd name="T28" fmla="*/ 666 w 666"/>
              <a:gd name="T29" fmla="*/ 223 h 771"/>
              <a:gd name="T30" fmla="*/ 544 w 666"/>
              <a:gd name="T31" fmla="*/ 103 h 771"/>
              <a:gd name="T32" fmla="*/ 270 w 666"/>
              <a:gd name="T33" fmla="*/ 123 h 771"/>
              <a:gd name="T34" fmla="*/ 270 w 666"/>
              <a:gd name="T35" fmla="*/ 98 h 771"/>
              <a:gd name="T36" fmla="*/ 324 w 666"/>
              <a:gd name="T37" fmla="*/ 41 h 771"/>
              <a:gd name="T38" fmla="*/ 374 w 666"/>
              <a:gd name="T39" fmla="*/ 98 h 771"/>
              <a:gd name="T40" fmla="*/ 374 w 666"/>
              <a:gd name="T41" fmla="*/ 123 h 771"/>
              <a:gd name="T42" fmla="*/ 437 w 666"/>
              <a:gd name="T43" fmla="*/ 123 h 771"/>
              <a:gd name="T44" fmla="*/ 437 w 666"/>
              <a:gd name="T45" fmla="*/ 228 h 771"/>
              <a:gd name="T46" fmla="*/ 207 w 666"/>
              <a:gd name="T47" fmla="*/ 228 h 771"/>
              <a:gd name="T48" fmla="*/ 207 w 666"/>
              <a:gd name="T49" fmla="*/ 123 h 771"/>
              <a:gd name="T50" fmla="*/ 270 w 666"/>
              <a:gd name="T51" fmla="*/ 123 h 771"/>
              <a:gd name="T52" fmla="*/ 507 w 666"/>
              <a:gd name="T53" fmla="*/ 304 h 771"/>
              <a:gd name="T54" fmla="*/ 476 w 666"/>
              <a:gd name="T55" fmla="*/ 311 h 771"/>
              <a:gd name="T56" fmla="*/ 476 w 666"/>
              <a:gd name="T57" fmla="*/ 311 h 771"/>
              <a:gd name="T58" fmla="*/ 315 w 666"/>
              <a:gd name="T59" fmla="*/ 565 h 771"/>
              <a:gd name="T60" fmla="*/ 210 w 666"/>
              <a:gd name="T61" fmla="*/ 480 h 771"/>
              <a:gd name="T62" fmla="*/ 179 w 666"/>
              <a:gd name="T63" fmla="*/ 484 h 771"/>
              <a:gd name="T64" fmla="*/ 179 w 666"/>
              <a:gd name="T65" fmla="*/ 484 h 771"/>
              <a:gd name="T66" fmla="*/ 182 w 666"/>
              <a:gd name="T67" fmla="*/ 516 h 771"/>
              <a:gd name="T68" fmla="*/ 307 w 666"/>
              <a:gd name="T69" fmla="*/ 616 h 771"/>
              <a:gd name="T70" fmla="*/ 338 w 666"/>
              <a:gd name="T71" fmla="*/ 612 h 771"/>
              <a:gd name="T72" fmla="*/ 339 w 666"/>
              <a:gd name="T73" fmla="*/ 610 h 771"/>
              <a:gd name="T74" fmla="*/ 514 w 666"/>
              <a:gd name="T75" fmla="*/ 335 h 771"/>
              <a:gd name="T76" fmla="*/ 507 w 666"/>
              <a:gd name="T77" fmla="*/ 304 h 771"/>
              <a:gd name="T78" fmla="*/ 624 w 666"/>
              <a:gd name="T79" fmla="*/ 648 h 771"/>
              <a:gd name="T80" fmla="*/ 544 w 666"/>
              <a:gd name="T81" fmla="*/ 729 h 771"/>
              <a:gd name="T82" fmla="*/ 122 w 666"/>
              <a:gd name="T83" fmla="*/ 729 h 771"/>
              <a:gd name="T84" fmla="*/ 39 w 666"/>
              <a:gd name="T85" fmla="*/ 648 h 771"/>
              <a:gd name="T86" fmla="*/ 39 w 666"/>
              <a:gd name="T87" fmla="*/ 223 h 771"/>
              <a:gd name="T88" fmla="*/ 122 w 666"/>
              <a:gd name="T89" fmla="*/ 145 h 771"/>
              <a:gd name="T90" fmla="*/ 168 w 666"/>
              <a:gd name="T91" fmla="*/ 145 h 771"/>
              <a:gd name="T92" fmla="*/ 168 w 666"/>
              <a:gd name="T93" fmla="*/ 270 h 771"/>
              <a:gd name="T94" fmla="*/ 478 w 666"/>
              <a:gd name="T95" fmla="*/ 270 h 771"/>
              <a:gd name="T96" fmla="*/ 478 w 666"/>
              <a:gd name="T97" fmla="*/ 145 h 771"/>
              <a:gd name="T98" fmla="*/ 544 w 666"/>
              <a:gd name="T99" fmla="*/ 145 h 771"/>
              <a:gd name="T100" fmla="*/ 624 w 666"/>
              <a:gd name="T101" fmla="*/ 223 h 771"/>
              <a:gd name="T102" fmla="*/ 624 w 666"/>
              <a:gd name="T103" fmla="*/ 648 h 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66" h="771">
                <a:moveTo>
                  <a:pt x="544" y="103"/>
                </a:moveTo>
                <a:cubicBezTo>
                  <a:pt x="478" y="103"/>
                  <a:pt x="478" y="103"/>
                  <a:pt x="478" y="103"/>
                </a:cubicBezTo>
                <a:cubicBezTo>
                  <a:pt x="478" y="83"/>
                  <a:pt x="478" y="83"/>
                  <a:pt x="478" y="83"/>
                </a:cubicBezTo>
                <a:cubicBezTo>
                  <a:pt x="417" y="83"/>
                  <a:pt x="417" y="83"/>
                  <a:pt x="417" y="83"/>
                </a:cubicBezTo>
                <a:cubicBezTo>
                  <a:pt x="407" y="40"/>
                  <a:pt x="370" y="0"/>
                  <a:pt x="324" y="0"/>
                </a:cubicBezTo>
                <a:cubicBezTo>
                  <a:pt x="278" y="0"/>
                  <a:pt x="239" y="40"/>
                  <a:pt x="229" y="83"/>
                </a:cubicBezTo>
                <a:cubicBezTo>
                  <a:pt x="168" y="83"/>
                  <a:pt x="168" y="83"/>
                  <a:pt x="168" y="83"/>
                </a:cubicBezTo>
                <a:cubicBezTo>
                  <a:pt x="168" y="103"/>
                  <a:pt x="168" y="103"/>
                  <a:pt x="168" y="103"/>
                </a:cubicBezTo>
                <a:cubicBezTo>
                  <a:pt x="122" y="103"/>
                  <a:pt x="122" y="103"/>
                  <a:pt x="122" y="103"/>
                </a:cubicBezTo>
                <a:cubicBezTo>
                  <a:pt x="54" y="103"/>
                  <a:pt x="0" y="155"/>
                  <a:pt x="0" y="223"/>
                </a:cubicBezTo>
                <a:cubicBezTo>
                  <a:pt x="0" y="648"/>
                  <a:pt x="0" y="648"/>
                  <a:pt x="0" y="648"/>
                </a:cubicBezTo>
                <a:cubicBezTo>
                  <a:pt x="0" y="716"/>
                  <a:pt x="54" y="771"/>
                  <a:pt x="122" y="771"/>
                </a:cubicBezTo>
                <a:cubicBezTo>
                  <a:pt x="544" y="771"/>
                  <a:pt x="544" y="771"/>
                  <a:pt x="544" y="771"/>
                </a:cubicBezTo>
                <a:cubicBezTo>
                  <a:pt x="612" y="771"/>
                  <a:pt x="666" y="716"/>
                  <a:pt x="666" y="648"/>
                </a:cubicBezTo>
                <a:cubicBezTo>
                  <a:pt x="666" y="223"/>
                  <a:pt x="666" y="223"/>
                  <a:pt x="666" y="223"/>
                </a:cubicBezTo>
                <a:cubicBezTo>
                  <a:pt x="666" y="155"/>
                  <a:pt x="612" y="103"/>
                  <a:pt x="544" y="103"/>
                </a:cubicBezTo>
                <a:close/>
                <a:moveTo>
                  <a:pt x="270" y="123"/>
                </a:moveTo>
                <a:cubicBezTo>
                  <a:pt x="270" y="98"/>
                  <a:pt x="270" y="98"/>
                  <a:pt x="270" y="98"/>
                </a:cubicBezTo>
                <a:cubicBezTo>
                  <a:pt x="270" y="69"/>
                  <a:pt x="295" y="41"/>
                  <a:pt x="324" y="41"/>
                </a:cubicBezTo>
                <a:cubicBezTo>
                  <a:pt x="353" y="41"/>
                  <a:pt x="374" y="69"/>
                  <a:pt x="374" y="98"/>
                </a:cubicBezTo>
                <a:cubicBezTo>
                  <a:pt x="374" y="123"/>
                  <a:pt x="374" y="123"/>
                  <a:pt x="374" y="123"/>
                </a:cubicBezTo>
                <a:cubicBezTo>
                  <a:pt x="437" y="123"/>
                  <a:pt x="437" y="123"/>
                  <a:pt x="437" y="123"/>
                </a:cubicBezTo>
                <a:cubicBezTo>
                  <a:pt x="437" y="228"/>
                  <a:pt x="437" y="228"/>
                  <a:pt x="437" y="228"/>
                </a:cubicBezTo>
                <a:cubicBezTo>
                  <a:pt x="207" y="228"/>
                  <a:pt x="207" y="228"/>
                  <a:pt x="207" y="228"/>
                </a:cubicBezTo>
                <a:cubicBezTo>
                  <a:pt x="207" y="123"/>
                  <a:pt x="207" y="123"/>
                  <a:pt x="207" y="123"/>
                </a:cubicBezTo>
                <a:cubicBezTo>
                  <a:pt x="270" y="123"/>
                  <a:pt x="270" y="123"/>
                  <a:pt x="270" y="123"/>
                </a:cubicBezTo>
                <a:close/>
                <a:moveTo>
                  <a:pt x="507" y="304"/>
                </a:moveTo>
                <a:cubicBezTo>
                  <a:pt x="496" y="297"/>
                  <a:pt x="483" y="300"/>
                  <a:pt x="476" y="311"/>
                </a:cubicBezTo>
                <a:cubicBezTo>
                  <a:pt x="476" y="311"/>
                  <a:pt x="476" y="311"/>
                  <a:pt x="476" y="311"/>
                </a:cubicBezTo>
                <a:cubicBezTo>
                  <a:pt x="315" y="565"/>
                  <a:pt x="315" y="565"/>
                  <a:pt x="315" y="565"/>
                </a:cubicBezTo>
                <a:cubicBezTo>
                  <a:pt x="210" y="480"/>
                  <a:pt x="210" y="480"/>
                  <a:pt x="210" y="480"/>
                </a:cubicBezTo>
                <a:cubicBezTo>
                  <a:pt x="201" y="473"/>
                  <a:pt x="187" y="474"/>
                  <a:pt x="179" y="484"/>
                </a:cubicBezTo>
                <a:cubicBezTo>
                  <a:pt x="179" y="484"/>
                  <a:pt x="179" y="484"/>
                  <a:pt x="179" y="484"/>
                </a:cubicBezTo>
                <a:cubicBezTo>
                  <a:pt x="171" y="494"/>
                  <a:pt x="173" y="508"/>
                  <a:pt x="182" y="516"/>
                </a:cubicBezTo>
                <a:cubicBezTo>
                  <a:pt x="307" y="616"/>
                  <a:pt x="307" y="616"/>
                  <a:pt x="307" y="616"/>
                </a:cubicBezTo>
                <a:cubicBezTo>
                  <a:pt x="316" y="623"/>
                  <a:pt x="330" y="622"/>
                  <a:pt x="338" y="612"/>
                </a:cubicBezTo>
                <a:cubicBezTo>
                  <a:pt x="338" y="612"/>
                  <a:pt x="339" y="611"/>
                  <a:pt x="339" y="610"/>
                </a:cubicBezTo>
                <a:cubicBezTo>
                  <a:pt x="514" y="335"/>
                  <a:pt x="514" y="335"/>
                  <a:pt x="514" y="335"/>
                </a:cubicBezTo>
                <a:cubicBezTo>
                  <a:pt x="520" y="324"/>
                  <a:pt x="517" y="311"/>
                  <a:pt x="507" y="304"/>
                </a:cubicBezTo>
                <a:close/>
                <a:moveTo>
                  <a:pt x="624" y="648"/>
                </a:moveTo>
                <a:cubicBezTo>
                  <a:pt x="624" y="691"/>
                  <a:pt x="587" y="729"/>
                  <a:pt x="544" y="729"/>
                </a:cubicBezTo>
                <a:cubicBezTo>
                  <a:pt x="122" y="729"/>
                  <a:pt x="122" y="729"/>
                  <a:pt x="122" y="729"/>
                </a:cubicBezTo>
                <a:cubicBezTo>
                  <a:pt x="79" y="729"/>
                  <a:pt x="39" y="691"/>
                  <a:pt x="39" y="648"/>
                </a:cubicBezTo>
                <a:cubicBezTo>
                  <a:pt x="39" y="223"/>
                  <a:pt x="39" y="223"/>
                  <a:pt x="39" y="223"/>
                </a:cubicBezTo>
                <a:cubicBezTo>
                  <a:pt x="39" y="180"/>
                  <a:pt x="79" y="145"/>
                  <a:pt x="122" y="145"/>
                </a:cubicBezTo>
                <a:cubicBezTo>
                  <a:pt x="168" y="145"/>
                  <a:pt x="168" y="145"/>
                  <a:pt x="168" y="145"/>
                </a:cubicBezTo>
                <a:cubicBezTo>
                  <a:pt x="168" y="270"/>
                  <a:pt x="168" y="270"/>
                  <a:pt x="168" y="270"/>
                </a:cubicBezTo>
                <a:cubicBezTo>
                  <a:pt x="478" y="270"/>
                  <a:pt x="478" y="270"/>
                  <a:pt x="478" y="270"/>
                </a:cubicBezTo>
                <a:cubicBezTo>
                  <a:pt x="478" y="145"/>
                  <a:pt x="478" y="145"/>
                  <a:pt x="478" y="145"/>
                </a:cubicBezTo>
                <a:cubicBezTo>
                  <a:pt x="544" y="145"/>
                  <a:pt x="544" y="145"/>
                  <a:pt x="544" y="145"/>
                </a:cubicBezTo>
                <a:cubicBezTo>
                  <a:pt x="587" y="145"/>
                  <a:pt x="624" y="180"/>
                  <a:pt x="624" y="223"/>
                </a:cubicBezTo>
                <a:cubicBezTo>
                  <a:pt x="624" y="648"/>
                  <a:pt x="624" y="648"/>
                  <a:pt x="624" y="648"/>
                </a:cubicBezTo>
                <a:close/>
              </a:path>
            </a:pathLst>
          </a:custGeom>
          <a:solidFill>
            <a:schemeClr val="bg1"/>
          </a:solidFill>
          <a:ln>
            <a:noFill/>
          </a:ln>
        </p:spPr>
        <p:txBody>
          <a:bodyPr vert="horz" wrap="square" lIns="121920" tIns="60960" rIns="121920" bIns="60960" numCol="1" anchor="t" anchorCtr="0" compatLnSpc="1"/>
          <a:lstStyle/>
          <a:p>
            <a:pPr algn="ctr"/>
            <a:endParaRPr lang="zh-CN" altLang="en-US" sz="2400">
              <a:solidFill>
                <a:schemeClr val="bg1"/>
              </a:solidFill>
              <a:cs typeface="+mn-ea"/>
              <a:sym typeface="+mn-lt"/>
            </a:endParaRPr>
          </a:p>
        </p:txBody>
      </p:sp>
      <p:sp>
        <p:nvSpPr>
          <p:cNvPr id="8" name="矩形 7"/>
          <p:cNvSpPr/>
          <p:nvPr/>
        </p:nvSpPr>
        <p:spPr>
          <a:xfrm>
            <a:off x="632602" y="3830721"/>
            <a:ext cx="3128565" cy="923330"/>
          </a:xfrm>
          <a:prstGeom prst="rect">
            <a:avLst/>
          </a:prstGeom>
        </p:spPr>
        <p:txBody>
          <a:bodyPr wrap="square">
            <a:spAutoFit/>
          </a:bodyPr>
          <a:lstStyle/>
          <a:p>
            <a:pPr algn="ctr" fontAlgn="base">
              <a:lnSpc>
                <a:spcPct val="150000"/>
              </a:lnSpc>
              <a:spcBef>
                <a:spcPct val="0"/>
              </a:spcBef>
              <a:spcAft>
                <a:spcPct val="0"/>
              </a:spcAft>
            </a:pPr>
            <a:r>
              <a:rPr lang="zh-CN" altLang="en-US" sz="1200" dirty="0">
                <a:solidFill>
                  <a:schemeClr val="bg1"/>
                </a:solidFill>
                <a:cs typeface="+mn-ea"/>
                <a:sym typeface="+mn-lt"/>
              </a:rPr>
              <a:t>此处添加详细文本描述，建议与标题相关并符合整体语言风格，语言描述尽量简洁生动。尽量将每页幻灯片的字数控制在 。</a:t>
            </a:r>
            <a:endParaRPr lang="en-US" altLang="zh-CN" sz="1200" dirty="0">
              <a:solidFill>
                <a:schemeClr val="bg1"/>
              </a:solidFill>
              <a:cs typeface="+mn-ea"/>
              <a:sym typeface="+mn-lt"/>
            </a:endParaRPr>
          </a:p>
        </p:txBody>
      </p:sp>
      <p:sp>
        <p:nvSpPr>
          <p:cNvPr id="9" name="矩形 8"/>
          <p:cNvSpPr/>
          <p:nvPr/>
        </p:nvSpPr>
        <p:spPr>
          <a:xfrm>
            <a:off x="1388010" y="3415696"/>
            <a:ext cx="1617751" cy="379656"/>
          </a:xfrm>
          <a:prstGeom prst="rect">
            <a:avLst/>
          </a:prstGeom>
        </p:spPr>
        <p:txBody>
          <a:bodyPr wrap="none">
            <a:spAutoFit/>
          </a:bodyPr>
          <a:lstStyle/>
          <a:p>
            <a:pPr algn="ctr"/>
            <a:r>
              <a:rPr lang="zh-CN" altLang="en-US" sz="1867" b="1" dirty="0">
                <a:solidFill>
                  <a:schemeClr val="bg1"/>
                </a:solidFill>
                <a:cs typeface="+mn-ea"/>
                <a:sym typeface="+mn-lt"/>
              </a:rPr>
              <a:t>点击添加标题</a:t>
            </a:r>
            <a:endParaRPr lang="en-US" altLang="zh-CN" sz="1867" b="1" dirty="0">
              <a:solidFill>
                <a:schemeClr val="bg1"/>
              </a:solidFill>
              <a:cs typeface="+mn-ea"/>
              <a:sym typeface="+mn-lt"/>
            </a:endParaRPr>
          </a:p>
        </p:txBody>
      </p:sp>
      <p:sp>
        <p:nvSpPr>
          <p:cNvPr id="10" name="矩形 9"/>
          <p:cNvSpPr/>
          <p:nvPr/>
        </p:nvSpPr>
        <p:spPr>
          <a:xfrm>
            <a:off x="4531718" y="3830721"/>
            <a:ext cx="3128565" cy="923330"/>
          </a:xfrm>
          <a:prstGeom prst="rect">
            <a:avLst/>
          </a:prstGeom>
        </p:spPr>
        <p:txBody>
          <a:bodyPr wrap="square">
            <a:spAutoFit/>
          </a:bodyPr>
          <a:lstStyle/>
          <a:p>
            <a:pPr algn="ctr" fontAlgn="base">
              <a:lnSpc>
                <a:spcPct val="150000"/>
              </a:lnSpc>
              <a:spcBef>
                <a:spcPct val="0"/>
              </a:spcBef>
              <a:spcAft>
                <a:spcPct val="0"/>
              </a:spcAft>
            </a:pPr>
            <a:r>
              <a:rPr lang="zh-CN" altLang="en-US" sz="1200" dirty="0">
                <a:solidFill>
                  <a:schemeClr val="bg1"/>
                </a:solidFill>
                <a:cs typeface="+mn-ea"/>
                <a:sym typeface="+mn-lt"/>
              </a:rPr>
              <a:t>此处添加详细文本描述，建议与标题相关并符合整体语言风格，语言描述尽量简洁生动。尽量将每页幻灯片的字数控制在 。</a:t>
            </a:r>
            <a:endParaRPr lang="en-US" altLang="zh-CN" sz="1200" dirty="0">
              <a:solidFill>
                <a:schemeClr val="bg1"/>
              </a:solidFill>
              <a:cs typeface="+mn-ea"/>
              <a:sym typeface="+mn-lt"/>
            </a:endParaRPr>
          </a:p>
        </p:txBody>
      </p:sp>
      <p:sp>
        <p:nvSpPr>
          <p:cNvPr id="11" name="矩形 10"/>
          <p:cNvSpPr/>
          <p:nvPr/>
        </p:nvSpPr>
        <p:spPr>
          <a:xfrm>
            <a:off x="5287125" y="3415696"/>
            <a:ext cx="1617751" cy="379656"/>
          </a:xfrm>
          <a:prstGeom prst="rect">
            <a:avLst/>
          </a:prstGeom>
        </p:spPr>
        <p:txBody>
          <a:bodyPr wrap="none">
            <a:spAutoFit/>
          </a:bodyPr>
          <a:lstStyle/>
          <a:p>
            <a:pPr algn="ctr"/>
            <a:r>
              <a:rPr lang="zh-CN" altLang="en-US" sz="1867" b="1" dirty="0">
                <a:solidFill>
                  <a:schemeClr val="bg1"/>
                </a:solidFill>
                <a:cs typeface="+mn-ea"/>
                <a:sym typeface="+mn-lt"/>
              </a:rPr>
              <a:t>点击添加标题</a:t>
            </a:r>
          </a:p>
        </p:txBody>
      </p:sp>
      <p:sp>
        <p:nvSpPr>
          <p:cNvPr id="12" name="矩形 11"/>
          <p:cNvSpPr/>
          <p:nvPr/>
        </p:nvSpPr>
        <p:spPr>
          <a:xfrm>
            <a:off x="8238892" y="3830721"/>
            <a:ext cx="3128565" cy="923330"/>
          </a:xfrm>
          <a:prstGeom prst="rect">
            <a:avLst/>
          </a:prstGeom>
        </p:spPr>
        <p:txBody>
          <a:bodyPr wrap="square">
            <a:spAutoFit/>
          </a:bodyPr>
          <a:lstStyle/>
          <a:p>
            <a:pPr algn="ctr" fontAlgn="base">
              <a:lnSpc>
                <a:spcPct val="150000"/>
              </a:lnSpc>
              <a:spcBef>
                <a:spcPct val="0"/>
              </a:spcBef>
              <a:spcAft>
                <a:spcPct val="0"/>
              </a:spcAft>
            </a:pPr>
            <a:r>
              <a:rPr lang="zh-CN" altLang="en-US" sz="1200" dirty="0">
                <a:solidFill>
                  <a:schemeClr val="bg1"/>
                </a:solidFill>
                <a:cs typeface="+mn-ea"/>
                <a:sym typeface="+mn-lt"/>
              </a:rPr>
              <a:t>此处添加详细文本描述，建议与标题相关并符合整体语言风格，语言描述尽量简洁生动。尽量将每页幻灯片的字数控制在 。</a:t>
            </a:r>
            <a:endParaRPr lang="en-US" altLang="zh-CN" sz="1200" dirty="0">
              <a:solidFill>
                <a:schemeClr val="bg1"/>
              </a:solidFill>
              <a:cs typeface="+mn-ea"/>
              <a:sym typeface="+mn-lt"/>
            </a:endParaRPr>
          </a:p>
        </p:txBody>
      </p:sp>
      <p:sp>
        <p:nvSpPr>
          <p:cNvPr id="13" name="矩形 12"/>
          <p:cNvSpPr/>
          <p:nvPr/>
        </p:nvSpPr>
        <p:spPr>
          <a:xfrm>
            <a:off x="8994299" y="3415696"/>
            <a:ext cx="1617751" cy="379656"/>
          </a:xfrm>
          <a:prstGeom prst="rect">
            <a:avLst/>
          </a:prstGeom>
        </p:spPr>
        <p:txBody>
          <a:bodyPr wrap="none">
            <a:spAutoFit/>
          </a:bodyPr>
          <a:lstStyle/>
          <a:p>
            <a:pPr algn="ctr"/>
            <a:r>
              <a:rPr lang="zh-CN" altLang="en-US" sz="1867" b="1">
                <a:solidFill>
                  <a:schemeClr val="bg1"/>
                </a:solidFill>
                <a:cs typeface="+mn-ea"/>
                <a:sym typeface="+mn-lt"/>
              </a:rPr>
              <a:t>点击添加标题</a:t>
            </a:r>
          </a:p>
        </p:txBody>
      </p:sp>
      <p:grpSp>
        <p:nvGrpSpPr>
          <p:cNvPr id="15" name="组 14"/>
          <p:cNvGrpSpPr/>
          <p:nvPr/>
        </p:nvGrpSpPr>
        <p:grpSpPr>
          <a:xfrm>
            <a:off x="262558" y="0"/>
            <a:ext cx="2664296" cy="476672"/>
            <a:chOff x="262558" y="0"/>
            <a:chExt cx="2664296" cy="476672"/>
          </a:xfrm>
        </p:grpSpPr>
        <p:sp>
          <p:nvSpPr>
            <p:cNvPr id="16" name="矩形 15"/>
            <p:cNvSpPr/>
            <p:nvPr/>
          </p:nvSpPr>
          <p:spPr>
            <a:xfrm>
              <a:off x="262558" y="0"/>
              <a:ext cx="2664296" cy="476672"/>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责任源于职责</a:t>
              </a:r>
              <a:endParaRPr lang="en-US" sz="2000" b="1" dirty="0">
                <a:solidFill>
                  <a:schemeClr val="bg1"/>
                </a:solidFill>
                <a:cs typeface="+mn-ea"/>
                <a:sym typeface="+mn-lt"/>
              </a:endParaRPr>
            </a:p>
          </p:txBody>
        </p:sp>
      </p:grpSp>
    </p:spTree>
    <p:extLst>
      <p:ext uri="{BB962C8B-B14F-4D97-AF65-F5344CB8AC3E}">
        <p14:creationId xmlns:p14="http://schemas.microsoft.com/office/powerpoint/2010/main" val="2621507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责任源于职责</a:t>
              </a:r>
              <a:endParaRPr lang="en-US" sz="2000" b="1" dirty="0">
                <a:solidFill>
                  <a:schemeClr val="bg1"/>
                </a:solidFill>
                <a:cs typeface="+mn-ea"/>
                <a:sym typeface="+mn-lt"/>
              </a:endParaRPr>
            </a:p>
          </p:txBody>
        </p:sp>
      </p:grpSp>
      <p:cxnSp>
        <p:nvCxnSpPr>
          <p:cNvPr id="18" name="直接连接符 23">
            <a:extLst>
              <a:ext uri="{FF2B5EF4-FFF2-40B4-BE49-F238E27FC236}">
                <a16:creationId xmlns="" xmlns:a16="http://schemas.microsoft.com/office/drawing/2014/main" id="{4CF0FBDF-F83F-4ACB-BA9A-7B35DF816643}"/>
              </a:ext>
            </a:extLst>
          </p:cNvPr>
          <p:cNvCxnSpPr/>
          <p:nvPr/>
        </p:nvCxnSpPr>
        <p:spPr>
          <a:xfrm>
            <a:off x="3014420" y="3355383"/>
            <a:ext cx="0" cy="751668"/>
          </a:xfrm>
          <a:prstGeom prst="line">
            <a:avLst/>
          </a:prstGeom>
          <a:noFill/>
          <a:ln w="28575" cap="flat" cmpd="sng" algn="ctr">
            <a:solidFill>
              <a:sysClr val="windowText" lastClr="000000">
                <a:lumMod val="50000"/>
                <a:lumOff val="50000"/>
              </a:sysClr>
            </a:solidFill>
            <a:prstDash val="sysDot"/>
            <a:miter lim="800000"/>
            <a:headEnd type="none"/>
          </a:ln>
          <a:effectLst/>
        </p:spPr>
      </p:cxnSp>
      <p:sp>
        <p:nvSpPr>
          <p:cNvPr id="19" name="矩形 18">
            <a:extLst>
              <a:ext uri="{FF2B5EF4-FFF2-40B4-BE49-F238E27FC236}">
                <a16:creationId xmlns="" xmlns:a16="http://schemas.microsoft.com/office/drawing/2014/main" id="{6BF57EE9-6320-488E-9A82-A81B50CDE86D}"/>
              </a:ext>
            </a:extLst>
          </p:cNvPr>
          <p:cNvSpPr/>
          <p:nvPr/>
        </p:nvSpPr>
        <p:spPr>
          <a:xfrm>
            <a:off x="1663128" y="2183819"/>
            <a:ext cx="2790063" cy="854080"/>
          </a:xfrm>
          <a:prstGeom prst="rect">
            <a:avLst/>
          </a:prstGeom>
        </p:spPr>
        <p:txBody>
          <a:bodyPr wrap="square">
            <a:spAutoFit/>
          </a:bodyPr>
          <a:lstStyle/>
          <a:p>
            <a:pPr algn="ctr" fontAlgn="base">
              <a:lnSpc>
                <a:spcPct val="150000"/>
              </a:lnSpc>
              <a:spcBef>
                <a:spcPct val="0"/>
              </a:spcBef>
              <a:spcAft>
                <a:spcPct val="0"/>
              </a:spcAft>
            </a:pPr>
            <a:r>
              <a:rPr lang="zh-CN" altLang="en-US" sz="11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100" dirty="0">
              <a:solidFill>
                <a:schemeClr val="bg1">
                  <a:lumMod val="50000"/>
                </a:schemeClr>
              </a:solidFill>
              <a:cs typeface="+mn-ea"/>
              <a:sym typeface="+mn-lt"/>
            </a:endParaRPr>
          </a:p>
        </p:txBody>
      </p:sp>
      <p:cxnSp>
        <p:nvCxnSpPr>
          <p:cNvPr id="20" name="直接连接符 25">
            <a:extLst>
              <a:ext uri="{FF2B5EF4-FFF2-40B4-BE49-F238E27FC236}">
                <a16:creationId xmlns="" xmlns:a16="http://schemas.microsoft.com/office/drawing/2014/main" id="{3D13491C-21E2-4A22-A7F3-6EA2D10F42EB}"/>
              </a:ext>
            </a:extLst>
          </p:cNvPr>
          <p:cNvCxnSpPr/>
          <p:nvPr/>
        </p:nvCxnSpPr>
        <p:spPr>
          <a:xfrm>
            <a:off x="6307809" y="1875295"/>
            <a:ext cx="0" cy="2518474"/>
          </a:xfrm>
          <a:prstGeom prst="line">
            <a:avLst/>
          </a:prstGeom>
          <a:noFill/>
          <a:ln w="28575" cap="flat" cmpd="sng" algn="ctr">
            <a:solidFill>
              <a:sysClr val="windowText" lastClr="000000">
                <a:lumMod val="50000"/>
                <a:lumOff val="50000"/>
              </a:sysClr>
            </a:solidFill>
            <a:prstDash val="sysDot"/>
            <a:miter lim="800000"/>
            <a:headEnd type="none"/>
          </a:ln>
          <a:effectLst/>
        </p:spPr>
      </p:cxnSp>
      <p:cxnSp>
        <p:nvCxnSpPr>
          <p:cNvPr id="21" name="直接连接符 26">
            <a:extLst>
              <a:ext uri="{FF2B5EF4-FFF2-40B4-BE49-F238E27FC236}">
                <a16:creationId xmlns="" xmlns:a16="http://schemas.microsoft.com/office/drawing/2014/main" id="{A4B35F83-2580-492E-977D-C9C865A5FF44}"/>
              </a:ext>
            </a:extLst>
          </p:cNvPr>
          <p:cNvCxnSpPr/>
          <p:nvPr/>
        </p:nvCxnSpPr>
        <p:spPr>
          <a:xfrm>
            <a:off x="9856921" y="2949391"/>
            <a:ext cx="0" cy="1332854"/>
          </a:xfrm>
          <a:prstGeom prst="line">
            <a:avLst/>
          </a:prstGeom>
          <a:noFill/>
          <a:ln w="28575" cap="flat" cmpd="sng" algn="ctr">
            <a:solidFill>
              <a:sysClr val="windowText" lastClr="000000">
                <a:lumMod val="50000"/>
                <a:lumOff val="50000"/>
              </a:sysClr>
            </a:solidFill>
            <a:prstDash val="sysDot"/>
            <a:miter lim="800000"/>
            <a:headEnd type="none"/>
          </a:ln>
          <a:effectLst/>
        </p:spPr>
      </p:cxnSp>
      <p:sp>
        <p:nvSpPr>
          <p:cNvPr id="22" name="矩形 21">
            <a:extLst>
              <a:ext uri="{FF2B5EF4-FFF2-40B4-BE49-F238E27FC236}">
                <a16:creationId xmlns="" xmlns:a16="http://schemas.microsoft.com/office/drawing/2014/main" id="{936505C7-D5B1-400F-81A0-1A7532A8D24E}"/>
              </a:ext>
            </a:extLst>
          </p:cNvPr>
          <p:cNvSpPr/>
          <p:nvPr/>
        </p:nvSpPr>
        <p:spPr>
          <a:xfrm>
            <a:off x="4906136" y="1099564"/>
            <a:ext cx="2790063" cy="854080"/>
          </a:xfrm>
          <a:prstGeom prst="rect">
            <a:avLst/>
          </a:prstGeom>
        </p:spPr>
        <p:txBody>
          <a:bodyPr wrap="square">
            <a:spAutoFit/>
          </a:bodyPr>
          <a:lstStyle/>
          <a:p>
            <a:pPr algn="ctr" fontAlgn="base">
              <a:lnSpc>
                <a:spcPct val="150000"/>
              </a:lnSpc>
              <a:spcBef>
                <a:spcPct val="0"/>
              </a:spcBef>
              <a:spcAft>
                <a:spcPct val="0"/>
              </a:spcAft>
            </a:pPr>
            <a:r>
              <a:rPr lang="zh-CN" altLang="en-US" sz="11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100" dirty="0">
              <a:solidFill>
                <a:schemeClr val="bg1">
                  <a:lumMod val="50000"/>
                </a:schemeClr>
              </a:solidFill>
              <a:cs typeface="+mn-ea"/>
              <a:sym typeface="+mn-lt"/>
            </a:endParaRPr>
          </a:p>
        </p:txBody>
      </p:sp>
      <p:sp>
        <p:nvSpPr>
          <p:cNvPr id="23" name="矩形 22">
            <a:extLst>
              <a:ext uri="{FF2B5EF4-FFF2-40B4-BE49-F238E27FC236}">
                <a16:creationId xmlns="" xmlns:a16="http://schemas.microsoft.com/office/drawing/2014/main" id="{EDBD5503-48F4-400B-AD44-906522003C30}"/>
              </a:ext>
            </a:extLst>
          </p:cNvPr>
          <p:cNvSpPr/>
          <p:nvPr/>
        </p:nvSpPr>
        <p:spPr>
          <a:xfrm>
            <a:off x="8461889" y="4818555"/>
            <a:ext cx="2790063" cy="854080"/>
          </a:xfrm>
          <a:prstGeom prst="rect">
            <a:avLst/>
          </a:prstGeom>
        </p:spPr>
        <p:txBody>
          <a:bodyPr wrap="square">
            <a:spAutoFit/>
          </a:bodyPr>
          <a:lstStyle/>
          <a:p>
            <a:pPr algn="ctr" fontAlgn="base">
              <a:lnSpc>
                <a:spcPct val="150000"/>
              </a:lnSpc>
              <a:spcBef>
                <a:spcPct val="0"/>
              </a:spcBef>
              <a:spcAft>
                <a:spcPct val="0"/>
              </a:spcAft>
            </a:pPr>
            <a:r>
              <a:rPr lang="zh-CN" altLang="en-US" sz="11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100" dirty="0">
              <a:solidFill>
                <a:schemeClr val="bg1">
                  <a:lumMod val="50000"/>
                </a:schemeClr>
              </a:solidFill>
              <a:cs typeface="+mn-ea"/>
              <a:sym typeface="+mn-lt"/>
            </a:endParaRPr>
          </a:p>
        </p:txBody>
      </p:sp>
      <p:pic>
        <p:nvPicPr>
          <p:cNvPr id="24" name="图片 23">
            <a:extLst>
              <a:ext uri="{FF2B5EF4-FFF2-40B4-BE49-F238E27FC236}">
                <a16:creationId xmlns="" xmlns:a16="http://schemas.microsoft.com/office/drawing/2014/main" id="{6AFF5202-2923-4839-8770-597CF29DF2A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535476" y="4937019"/>
            <a:ext cx="1544666" cy="1544666"/>
          </a:xfrm>
          <a:custGeom>
            <a:avLst/>
            <a:gdLst>
              <a:gd name="connsiteX0" fmla="*/ 772333 w 1544666"/>
              <a:gd name="connsiteY0" fmla="*/ 0 h 1544666"/>
              <a:gd name="connsiteX1" fmla="*/ 1544666 w 1544666"/>
              <a:gd name="connsiteY1" fmla="*/ 772333 h 1544666"/>
              <a:gd name="connsiteX2" fmla="*/ 772333 w 1544666"/>
              <a:gd name="connsiteY2" fmla="*/ 1544666 h 1544666"/>
              <a:gd name="connsiteX3" fmla="*/ 0 w 1544666"/>
              <a:gd name="connsiteY3" fmla="*/ 772333 h 1544666"/>
              <a:gd name="connsiteX4" fmla="*/ 772333 w 1544666"/>
              <a:gd name="connsiteY4" fmla="*/ 0 h 154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666" h="1544666">
                <a:moveTo>
                  <a:pt x="772333" y="0"/>
                </a:moveTo>
                <a:cubicBezTo>
                  <a:pt x="1198881" y="0"/>
                  <a:pt x="1544666" y="345785"/>
                  <a:pt x="1544666" y="772333"/>
                </a:cubicBezTo>
                <a:cubicBezTo>
                  <a:pt x="1544666" y="1198881"/>
                  <a:pt x="1198881" y="1544666"/>
                  <a:pt x="772333" y="1544666"/>
                </a:cubicBezTo>
                <a:cubicBezTo>
                  <a:pt x="345785" y="1544666"/>
                  <a:pt x="0" y="1198881"/>
                  <a:pt x="0" y="772333"/>
                </a:cubicBezTo>
                <a:cubicBezTo>
                  <a:pt x="0" y="345785"/>
                  <a:pt x="345785" y="0"/>
                  <a:pt x="772333" y="0"/>
                </a:cubicBezTo>
                <a:close/>
              </a:path>
            </a:pathLst>
          </a:custGeom>
          <a:ln w="76200">
            <a:solidFill>
              <a:srgbClr val="48C2AD"/>
            </a:solidFill>
          </a:ln>
          <a:effectLst>
            <a:outerShdw blurRad="50800" dist="38100" dir="2700000" algn="tl" rotWithShape="0">
              <a:prstClr val="black">
                <a:alpha val="20000"/>
              </a:prstClr>
            </a:outerShdw>
          </a:effectLst>
        </p:spPr>
      </p:pic>
      <p:pic>
        <p:nvPicPr>
          <p:cNvPr id="25" name="图片 24">
            <a:extLst>
              <a:ext uri="{FF2B5EF4-FFF2-40B4-BE49-F238E27FC236}">
                <a16:creationId xmlns="" xmlns:a16="http://schemas.microsoft.com/office/drawing/2014/main" id="{B1B14FF1-81CA-487E-B511-E73A70AE273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084588" y="1199884"/>
            <a:ext cx="1544666" cy="1544666"/>
          </a:xfrm>
          <a:custGeom>
            <a:avLst/>
            <a:gdLst>
              <a:gd name="connsiteX0" fmla="*/ 772333 w 1544666"/>
              <a:gd name="connsiteY0" fmla="*/ 0 h 1544666"/>
              <a:gd name="connsiteX1" fmla="*/ 1544666 w 1544666"/>
              <a:gd name="connsiteY1" fmla="*/ 772333 h 1544666"/>
              <a:gd name="connsiteX2" fmla="*/ 772333 w 1544666"/>
              <a:gd name="connsiteY2" fmla="*/ 1544666 h 1544666"/>
              <a:gd name="connsiteX3" fmla="*/ 0 w 1544666"/>
              <a:gd name="connsiteY3" fmla="*/ 772333 h 1544666"/>
              <a:gd name="connsiteX4" fmla="*/ 772333 w 1544666"/>
              <a:gd name="connsiteY4" fmla="*/ 0 h 154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4666" h="1544666">
                <a:moveTo>
                  <a:pt x="772333" y="0"/>
                </a:moveTo>
                <a:cubicBezTo>
                  <a:pt x="1198881" y="0"/>
                  <a:pt x="1544666" y="345785"/>
                  <a:pt x="1544666" y="772333"/>
                </a:cubicBezTo>
                <a:cubicBezTo>
                  <a:pt x="1544666" y="1198881"/>
                  <a:pt x="1198881" y="1544666"/>
                  <a:pt x="772333" y="1544666"/>
                </a:cubicBezTo>
                <a:cubicBezTo>
                  <a:pt x="345785" y="1544666"/>
                  <a:pt x="0" y="1198881"/>
                  <a:pt x="0" y="772333"/>
                </a:cubicBezTo>
                <a:cubicBezTo>
                  <a:pt x="0" y="345785"/>
                  <a:pt x="345785" y="0"/>
                  <a:pt x="772333" y="0"/>
                </a:cubicBezTo>
                <a:close/>
              </a:path>
            </a:pathLst>
          </a:custGeom>
          <a:ln w="76200">
            <a:solidFill>
              <a:srgbClr val="48C2AD"/>
            </a:solidFill>
          </a:ln>
          <a:effectLst>
            <a:outerShdw blurRad="50800" dist="38100" dir="2700000" algn="tl" rotWithShape="0">
              <a:prstClr val="black">
                <a:alpha val="20000"/>
              </a:prstClr>
            </a:outerShdw>
          </a:effectLst>
        </p:spPr>
      </p:pic>
      <p:sp>
        <p:nvSpPr>
          <p:cNvPr id="26" name="矩形 25">
            <a:extLst>
              <a:ext uri="{FF2B5EF4-FFF2-40B4-BE49-F238E27FC236}">
                <a16:creationId xmlns="" xmlns:a16="http://schemas.microsoft.com/office/drawing/2014/main" id="{F829C035-CD85-4CF9-B668-E0C178859A9A}"/>
              </a:ext>
            </a:extLst>
          </p:cNvPr>
          <p:cNvSpPr/>
          <p:nvPr/>
        </p:nvSpPr>
        <p:spPr>
          <a:xfrm>
            <a:off x="1728061" y="3874576"/>
            <a:ext cx="10463939" cy="519193"/>
          </a:xfrm>
          <a:prstGeom prst="rect">
            <a:avLst/>
          </a:prstGeom>
          <a:solidFill>
            <a:srgbClr val="393E99"/>
          </a:solidFill>
          <a:ln w="6350" cap="flat" cmpd="sng" algn="ctr">
            <a:noFill/>
            <a:prstDash val="solid"/>
            <a:miter lim="800000"/>
            <a:headEnd type="oval"/>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27" name="文本框 26">
            <a:extLst>
              <a:ext uri="{FF2B5EF4-FFF2-40B4-BE49-F238E27FC236}">
                <a16:creationId xmlns="" xmlns:a16="http://schemas.microsoft.com/office/drawing/2014/main" id="{A6D1FEA7-C19E-45D8-AB58-3658603EBD38}"/>
              </a:ext>
            </a:extLst>
          </p:cNvPr>
          <p:cNvSpPr txBox="1"/>
          <p:nvPr/>
        </p:nvSpPr>
        <p:spPr>
          <a:xfrm>
            <a:off x="2574759" y="3934117"/>
            <a:ext cx="755335" cy="400110"/>
          </a:xfrm>
          <a:prstGeom prst="rect">
            <a:avLst/>
          </a:prstGeom>
          <a:noFill/>
        </p:spPr>
        <p:txBody>
          <a:bodyPr wrap="none" rtlCol="0" anchor="ctr">
            <a:spAutoFit/>
          </a:bodyPr>
          <a:lstStyle/>
          <a:p>
            <a:pPr algn="ctr"/>
            <a:r>
              <a:rPr lang="en-US" altLang="zh-CN" sz="2000" b="1" dirty="0">
                <a:solidFill>
                  <a:prstClr val="white"/>
                </a:solidFill>
                <a:cs typeface="+mn-ea"/>
                <a:sym typeface="+mn-lt"/>
              </a:rPr>
              <a:t>2016</a:t>
            </a:r>
            <a:endParaRPr lang="zh-CN" altLang="en-US" sz="2400" b="1" dirty="0">
              <a:solidFill>
                <a:prstClr val="white"/>
              </a:solidFill>
              <a:cs typeface="+mn-ea"/>
              <a:sym typeface="+mn-lt"/>
            </a:endParaRPr>
          </a:p>
        </p:txBody>
      </p:sp>
      <p:sp>
        <p:nvSpPr>
          <p:cNvPr id="28" name="文本框 27">
            <a:extLst>
              <a:ext uri="{FF2B5EF4-FFF2-40B4-BE49-F238E27FC236}">
                <a16:creationId xmlns="" xmlns:a16="http://schemas.microsoft.com/office/drawing/2014/main" id="{D0952A2A-18CB-46B9-838F-5EBF66E2BFAC}"/>
              </a:ext>
            </a:extLst>
          </p:cNvPr>
          <p:cNvSpPr txBox="1"/>
          <p:nvPr/>
        </p:nvSpPr>
        <p:spPr>
          <a:xfrm>
            <a:off x="5930140" y="3934117"/>
            <a:ext cx="755335" cy="400110"/>
          </a:xfrm>
          <a:prstGeom prst="rect">
            <a:avLst/>
          </a:prstGeom>
          <a:noFill/>
        </p:spPr>
        <p:txBody>
          <a:bodyPr wrap="none" rtlCol="0" anchor="ctr">
            <a:spAutoFit/>
          </a:bodyPr>
          <a:lstStyle/>
          <a:p>
            <a:pPr algn="ctr"/>
            <a:r>
              <a:rPr lang="en-US" altLang="zh-CN" sz="2000" b="1" dirty="0" smtClean="0">
                <a:solidFill>
                  <a:prstClr val="white"/>
                </a:solidFill>
                <a:cs typeface="+mn-ea"/>
                <a:sym typeface="+mn-lt"/>
              </a:rPr>
              <a:t>2019</a:t>
            </a:r>
            <a:endParaRPr lang="zh-CN" altLang="en-US" sz="2400" b="1" dirty="0">
              <a:solidFill>
                <a:prstClr val="white"/>
              </a:solidFill>
              <a:cs typeface="+mn-ea"/>
              <a:sym typeface="+mn-lt"/>
            </a:endParaRPr>
          </a:p>
        </p:txBody>
      </p:sp>
      <p:sp>
        <p:nvSpPr>
          <p:cNvPr id="29" name="文本框 28">
            <a:extLst>
              <a:ext uri="{FF2B5EF4-FFF2-40B4-BE49-F238E27FC236}">
                <a16:creationId xmlns="" xmlns:a16="http://schemas.microsoft.com/office/drawing/2014/main" id="{7BFC3D9B-37E7-4F27-B97A-5114B8FDDC2E}"/>
              </a:ext>
            </a:extLst>
          </p:cNvPr>
          <p:cNvSpPr txBox="1"/>
          <p:nvPr/>
        </p:nvSpPr>
        <p:spPr>
          <a:xfrm>
            <a:off x="9381900" y="3934117"/>
            <a:ext cx="755335" cy="400110"/>
          </a:xfrm>
          <a:prstGeom prst="rect">
            <a:avLst/>
          </a:prstGeom>
          <a:noFill/>
        </p:spPr>
        <p:txBody>
          <a:bodyPr wrap="none" rtlCol="0" anchor="ctr">
            <a:spAutoFit/>
          </a:bodyPr>
          <a:lstStyle/>
          <a:p>
            <a:pPr algn="ctr"/>
            <a:r>
              <a:rPr lang="en-US" altLang="zh-CN" sz="2000" b="1" dirty="0" smtClean="0">
                <a:solidFill>
                  <a:prstClr val="white"/>
                </a:solidFill>
                <a:cs typeface="+mn-ea"/>
                <a:sym typeface="+mn-lt"/>
              </a:rPr>
              <a:t>2030</a:t>
            </a:r>
            <a:endParaRPr lang="zh-CN" altLang="en-US" sz="2400" b="1" dirty="0">
              <a:solidFill>
                <a:prstClr val="white"/>
              </a:solidFill>
              <a:cs typeface="+mn-ea"/>
              <a:sym typeface="+mn-lt"/>
            </a:endParaRPr>
          </a:p>
        </p:txBody>
      </p:sp>
      <p:pic>
        <p:nvPicPr>
          <p:cNvPr id="5" name="图片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142492" y="4912962"/>
            <a:ext cx="1568723" cy="1568723"/>
          </a:xfrm>
          <a:prstGeom prst="ellipse">
            <a:avLst/>
          </a:prstGeom>
          <a:ln w="76200">
            <a:solidFill>
              <a:srgbClr val="48C2AD"/>
            </a:solidFill>
          </a:ln>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22744946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18000" fill="hold" grpId="0" nodeType="afterEffect" p14:presetBounceEnd="64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64000">
                                          <p:cBhvr additive="base">
                                            <p:cTn id="7" dur="500" fill="hold"/>
                                            <p:tgtEl>
                                              <p:spTgt spid="26"/>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fltVal val="0"/>
                                              </p:val>
                                            </p:tav>
                                            <p:tav tm="100000">
                                              <p:val>
                                                <p:strVal val="#ppt_h"/>
                                              </p:val>
                                            </p:tav>
                                          </p:tavLst>
                                        </p:anim>
                                        <p:animEffect transition="in" filter="fade">
                                          <p:cBhvr>
                                            <p:cTn id="20" dur="500"/>
                                            <p:tgtEl>
                                              <p:spTgt spid="27"/>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500"/>
                                            <p:tgtEl>
                                              <p:spTgt spid="19"/>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down)">
                                          <p:cBhvr>
                                            <p:cTn id="44" dur="500"/>
                                            <p:tgtEl>
                                              <p:spTgt spid="20"/>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down)">
                                          <p:cBhvr>
                                            <p:cTn id="48" dur="500"/>
                                            <p:tgtEl>
                                              <p:spTgt spid="22"/>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Effect transition="in" filter="fade">
                                          <p:cBhvr>
                                            <p:cTn id="54" dur="500"/>
                                            <p:tgtEl>
                                              <p:spTgt spid="29"/>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childTnLst>
                              </p:cTn>
                            </p:par>
                            <p:par>
                              <p:cTn id="61" fill="hold">
                                <p:stCondLst>
                                  <p:cond delay="5500"/>
                                </p:stCondLst>
                                <p:childTnLst>
                                  <p:par>
                                    <p:cTn id="62" presetID="22" presetClass="entr" presetSubtype="1"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up)">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3" grpId="0"/>
          <p:bldP spid="26" grpId="0" animBg="1"/>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180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500" fill="hold"/>
                                            <p:tgtEl>
                                              <p:spTgt spid="27"/>
                                            </p:tgtEl>
                                            <p:attrNameLst>
                                              <p:attrName>ppt_w</p:attrName>
                                            </p:attrNameLst>
                                          </p:cBhvr>
                                          <p:tavLst>
                                            <p:tav tm="0">
                                              <p:val>
                                                <p:fltVal val="0"/>
                                              </p:val>
                                            </p:tav>
                                            <p:tav tm="100000">
                                              <p:val>
                                                <p:strVal val="#ppt_w"/>
                                              </p:val>
                                            </p:tav>
                                          </p:tavLst>
                                        </p:anim>
                                        <p:anim calcmode="lin" valueType="num">
                                          <p:cBhvr>
                                            <p:cTn id="19" dur="500" fill="hold"/>
                                            <p:tgtEl>
                                              <p:spTgt spid="27"/>
                                            </p:tgtEl>
                                            <p:attrNameLst>
                                              <p:attrName>ppt_h</p:attrName>
                                            </p:attrNameLst>
                                          </p:cBhvr>
                                          <p:tavLst>
                                            <p:tav tm="0">
                                              <p:val>
                                                <p:fltVal val="0"/>
                                              </p:val>
                                            </p:tav>
                                            <p:tav tm="100000">
                                              <p:val>
                                                <p:strVal val="#ppt_h"/>
                                              </p:val>
                                            </p:tav>
                                          </p:tavLst>
                                        </p:anim>
                                        <p:animEffect transition="in" filter="fade">
                                          <p:cBhvr>
                                            <p:cTn id="20" dur="500"/>
                                            <p:tgtEl>
                                              <p:spTgt spid="27"/>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500"/>
                                            <p:tgtEl>
                                              <p:spTgt spid="19"/>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animEffect transition="in" filter="fade">
                                          <p:cBhvr>
                                            <p:cTn id="40" dur="500"/>
                                            <p:tgtEl>
                                              <p:spTgt spid="24"/>
                                            </p:tgtEl>
                                          </p:cBhvr>
                                        </p:animEffect>
                                      </p:childTnLst>
                                    </p:cTn>
                                  </p:par>
                                </p:childTnLst>
                              </p:cTn>
                            </p:par>
                            <p:par>
                              <p:cTn id="41" fill="hold">
                                <p:stCondLst>
                                  <p:cond delay="3500"/>
                                </p:stCondLst>
                                <p:childTnLst>
                                  <p:par>
                                    <p:cTn id="42" presetID="22" presetClass="entr" presetSubtype="4"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down)">
                                          <p:cBhvr>
                                            <p:cTn id="44" dur="500"/>
                                            <p:tgtEl>
                                              <p:spTgt spid="20"/>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down)">
                                          <p:cBhvr>
                                            <p:cTn id="48" dur="500"/>
                                            <p:tgtEl>
                                              <p:spTgt spid="22"/>
                                            </p:tgtEl>
                                          </p:cBhvr>
                                        </p:animEffect>
                                      </p:childTnLst>
                                    </p:cTn>
                                  </p:par>
                                </p:childTnLst>
                              </p:cTn>
                            </p:par>
                            <p:par>
                              <p:cTn id="49" fill="hold">
                                <p:stCondLst>
                                  <p:cond delay="4500"/>
                                </p:stCondLst>
                                <p:childTnLst>
                                  <p:par>
                                    <p:cTn id="50" presetID="53" presetClass="entr" presetSubtype="16"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p:cTn id="52" dur="500" fill="hold"/>
                                            <p:tgtEl>
                                              <p:spTgt spid="29"/>
                                            </p:tgtEl>
                                            <p:attrNameLst>
                                              <p:attrName>ppt_w</p:attrName>
                                            </p:attrNameLst>
                                          </p:cBhvr>
                                          <p:tavLst>
                                            <p:tav tm="0">
                                              <p:val>
                                                <p:fltVal val="0"/>
                                              </p:val>
                                            </p:tav>
                                            <p:tav tm="100000">
                                              <p:val>
                                                <p:strVal val="#ppt_w"/>
                                              </p:val>
                                            </p:tav>
                                          </p:tavLst>
                                        </p:anim>
                                        <p:anim calcmode="lin" valueType="num">
                                          <p:cBhvr>
                                            <p:cTn id="53" dur="500" fill="hold"/>
                                            <p:tgtEl>
                                              <p:spTgt spid="29"/>
                                            </p:tgtEl>
                                            <p:attrNameLst>
                                              <p:attrName>ppt_h</p:attrName>
                                            </p:attrNameLst>
                                          </p:cBhvr>
                                          <p:tavLst>
                                            <p:tav tm="0">
                                              <p:val>
                                                <p:fltVal val="0"/>
                                              </p:val>
                                            </p:tav>
                                            <p:tav tm="100000">
                                              <p:val>
                                                <p:strVal val="#ppt_h"/>
                                              </p:val>
                                            </p:tav>
                                          </p:tavLst>
                                        </p:anim>
                                        <p:animEffect transition="in" filter="fade">
                                          <p:cBhvr>
                                            <p:cTn id="54" dur="500"/>
                                            <p:tgtEl>
                                              <p:spTgt spid="29"/>
                                            </p:tgtEl>
                                          </p:cBhvr>
                                        </p:animEffect>
                                      </p:childTnLst>
                                    </p:cTn>
                                  </p:par>
                                </p:childTnLst>
                              </p:cTn>
                            </p:par>
                            <p:par>
                              <p:cTn id="55" fill="hold">
                                <p:stCondLst>
                                  <p:cond delay="5000"/>
                                </p:stCondLst>
                                <p:childTnLst>
                                  <p:par>
                                    <p:cTn id="56" presetID="53" presetClass="entr" presetSubtype="16"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childTnLst>
                              </p:cTn>
                            </p:par>
                            <p:par>
                              <p:cTn id="61" fill="hold">
                                <p:stCondLst>
                                  <p:cond delay="5500"/>
                                </p:stCondLst>
                                <p:childTnLst>
                                  <p:par>
                                    <p:cTn id="62" presetID="22" presetClass="entr" presetSubtype="1"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wipe(up)">
                                          <p:cBhvr>
                                            <p:cTn id="64" dur="500"/>
                                            <p:tgtEl>
                                              <p:spTgt spid="21"/>
                                            </p:tgtEl>
                                          </p:cBhvr>
                                        </p:animEffect>
                                      </p:childTnLst>
                                    </p:cTn>
                                  </p:par>
                                </p:childTnLst>
                              </p:cTn>
                            </p:par>
                            <p:par>
                              <p:cTn id="65" fill="hold">
                                <p:stCondLst>
                                  <p:cond delay="6000"/>
                                </p:stCondLst>
                                <p:childTnLst>
                                  <p:par>
                                    <p:cTn id="66" presetID="22" presetClass="entr" presetSubtype="1" fill="hold" grpId="0"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wipe(up)">
                                          <p:cBhvr>
                                            <p:cTn id="6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23" grpId="0"/>
          <p:bldP spid="26" grpId="0" animBg="1"/>
          <p:bldP spid="27" grpId="0"/>
          <p:bldP spid="28" grpId="0"/>
          <p:bldP spid="2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77129" y="887122"/>
            <a:ext cx="5256584" cy="1446550"/>
          </a:xfrm>
          <a:prstGeom prst="rect">
            <a:avLst/>
          </a:prstGeom>
        </p:spPr>
        <p:txBody>
          <a:bodyPr wrap="square">
            <a:spAutoFit/>
          </a:bodyPr>
          <a:lstStyle/>
          <a:p>
            <a:pPr algn="ctr"/>
            <a:r>
              <a:rPr lang="en-US" altLang="zh-CN" sz="8800" dirty="0">
                <a:solidFill>
                  <a:schemeClr val="bg1"/>
                </a:solidFill>
                <a:latin typeface="Agency FB" panose="020B0503020202020204" pitchFamily="34" charset="0"/>
                <a:cs typeface="+mn-ea"/>
                <a:sym typeface="+mn-lt"/>
              </a:rPr>
              <a:t>02</a:t>
            </a:r>
          </a:p>
        </p:txBody>
      </p:sp>
      <p:sp>
        <p:nvSpPr>
          <p:cNvPr id="3" name="圆角矩形 2"/>
          <p:cNvSpPr/>
          <p:nvPr/>
        </p:nvSpPr>
        <p:spPr>
          <a:xfrm>
            <a:off x="3261105" y="2259923"/>
            <a:ext cx="5572520" cy="648072"/>
          </a:xfrm>
          <a:prstGeom prst="roundRect">
            <a:avLst>
              <a:gd name="adj" fmla="val 50000"/>
            </a:avLst>
          </a:prstGeom>
          <a:noFill/>
          <a:ln w="9525">
            <a:solidFill>
              <a:srgbClr val="D9D9D9"/>
            </a:solidFill>
          </a:ln>
          <a:effectLst>
            <a:innerShdw blurRad="508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 name="文本框 9"/>
          <p:cNvSpPr txBox="1"/>
          <p:nvPr/>
        </p:nvSpPr>
        <p:spPr>
          <a:xfrm>
            <a:off x="4419781" y="2333672"/>
            <a:ext cx="3255168" cy="561692"/>
          </a:xfrm>
          <a:prstGeom prst="rect">
            <a:avLst/>
          </a:prstGeom>
          <a:noFill/>
        </p:spPr>
        <p:txBody>
          <a:bodyPr wrap="square" lIns="68580" tIns="34290" rIns="68580" bIns="34290" rtlCol="0">
            <a:spAutoFit/>
          </a:bodyPr>
          <a:lstStyle/>
          <a:p>
            <a:pPr marL="0" lvl="1" algn="ctr"/>
            <a:r>
              <a:rPr lang="zh-CN" altLang="en-US" sz="3200" b="1" dirty="0">
                <a:solidFill>
                  <a:schemeClr val="bg1"/>
                </a:solidFill>
                <a:cs typeface="+mn-ea"/>
                <a:sym typeface="+mn-lt"/>
              </a:rPr>
              <a:t>细节体现系统</a:t>
            </a:r>
          </a:p>
        </p:txBody>
      </p:sp>
      <p:sp>
        <p:nvSpPr>
          <p:cNvPr id="5" name="矩形 4"/>
          <p:cNvSpPr/>
          <p:nvPr/>
        </p:nvSpPr>
        <p:spPr>
          <a:xfrm flipH="1">
            <a:off x="3412332" y="2980003"/>
            <a:ext cx="5242162" cy="307777"/>
          </a:xfrm>
          <a:prstGeom prst="rect">
            <a:avLst/>
          </a:prstGeom>
        </p:spPr>
        <p:txBody>
          <a:bodyPr wrap="square">
            <a:spAutoFit/>
          </a:bodyPr>
          <a:lstStyle/>
          <a:p>
            <a:pPr algn="ctr"/>
            <a:r>
              <a:rPr lang="en-US" altLang="zh-CN" sz="1400" dirty="0">
                <a:solidFill>
                  <a:schemeClr val="bg1"/>
                </a:solidFill>
                <a:cs typeface="+mn-ea"/>
                <a:sym typeface="+mn-lt"/>
              </a:rPr>
              <a:t>| </a:t>
            </a:r>
            <a:r>
              <a:rPr lang="zh-CN" altLang="en-US" sz="1400" dirty="0">
                <a:solidFill>
                  <a:schemeClr val="bg1"/>
                </a:solidFill>
                <a:cs typeface="+mn-ea"/>
                <a:sym typeface="+mn-lt"/>
              </a:rPr>
              <a:t>部门培训 </a:t>
            </a:r>
            <a:r>
              <a:rPr lang="en-US" altLang="zh-CN" sz="1400" dirty="0">
                <a:solidFill>
                  <a:schemeClr val="bg1"/>
                </a:solidFill>
                <a:cs typeface="+mn-ea"/>
                <a:sym typeface="+mn-lt"/>
              </a:rPr>
              <a:t>|</a:t>
            </a:r>
            <a:r>
              <a:rPr lang="zh-CN" altLang="en-US" sz="1400" dirty="0">
                <a:solidFill>
                  <a:schemeClr val="bg1"/>
                </a:solidFill>
                <a:cs typeface="+mn-ea"/>
                <a:sym typeface="+mn-lt"/>
              </a:rPr>
              <a:t> 商务报告 </a:t>
            </a:r>
            <a:r>
              <a:rPr lang="en-US" altLang="zh-CN" sz="1400" dirty="0">
                <a:solidFill>
                  <a:schemeClr val="bg1"/>
                </a:solidFill>
                <a:cs typeface="+mn-ea"/>
                <a:sym typeface="+mn-lt"/>
              </a:rPr>
              <a:t>|</a:t>
            </a:r>
            <a:r>
              <a:rPr lang="zh-CN" altLang="en-US" sz="1400" dirty="0">
                <a:solidFill>
                  <a:schemeClr val="bg1"/>
                </a:solidFill>
                <a:cs typeface="+mn-ea"/>
                <a:sym typeface="+mn-lt"/>
              </a:rPr>
              <a:t> 项目展示</a:t>
            </a:r>
            <a:r>
              <a:rPr lang="en-US" altLang="zh-CN" sz="1400" dirty="0">
                <a:solidFill>
                  <a:schemeClr val="bg1"/>
                </a:solidFill>
                <a:cs typeface="+mn-ea"/>
                <a:sym typeface="+mn-lt"/>
              </a:rPr>
              <a:t>|</a:t>
            </a:r>
            <a:r>
              <a:rPr lang="zh-CN" altLang="en-US" sz="1400" dirty="0">
                <a:solidFill>
                  <a:schemeClr val="bg1"/>
                </a:solidFill>
                <a:cs typeface="+mn-ea"/>
                <a:sym typeface="+mn-lt"/>
              </a:rPr>
              <a:t> 商务展示 </a:t>
            </a:r>
            <a:r>
              <a:rPr lang="en-US" altLang="zh-CN" sz="1400" dirty="0">
                <a:solidFill>
                  <a:schemeClr val="bg1"/>
                </a:solidFill>
                <a:cs typeface="+mn-ea"/>
                <a:sym typeface="+mn-lt"/>
              </a:rPr>
              <a:t>| </a:t>
            </a:r>
            <a:endParaRPr lang="zh-CN" altLang="en-US" sz="1400" dirty="0">
              <a:solidFill>
                <a:schemeClr val="bg1"/>
              </a:solidFill>
              <a:cs typeface="+mn-ea"/>
              <a:sym typeface="+mn-lt"/>
            </a:endParaRPr>
          </a:p>
        </p:txBody>
      </p:sp>
      <p:sp>
        <p:nvSpPr>
          <p:cNvPr id="6" name="Rectangle 4"/>
          <p:cNvSpPr txBox="1">
            <a:spLocks noChangeArrowheads="1"/>
          </p:cNvSpPr>
          <p:nvPr/>
        </p:nvSpPr>
        <p:spPr bwMode="auto">
          <a:xfrm>
            <a:off x="4161205" y="3628075"/>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latin typeface="+mn-lt"/>
                <a:ea typeface="+mn-ea"/>
                <a:cs typeface="+mn-ea"/>
                <a:sym typeface="+mn-lt"/>
              </a:rPr>
              <a:t>Introduction Of Atmospheric</a:t>
            </a:r>
          </a:p>
          <a:p>
            <a:r>
              <a:rPr lang="en-US" altLang="zh-CN" sz="1000" b="0" dirty="0">
                <a:latin typeface="+mn-lt"/>
                <a:ea typeface="+mn-ea"/>
                <a:cs typeface="+mn-ea"/>
                <a:sym typeface="+mn-lt"/>
              </a:rPr>
              <a:t>Business Plan Startup Plan PPT Template, </a:t>
            </a:r>
          </a:p>
          <a:p>
            <a:r>
              <a:rPr lang="en-US" altLang="zh-CN" sz="1000" b="0" dirty="0">
                <a:latin typeface="+mn-lt"/>
                <a:ea typeface="+mn-ea"/>
                <a:cs typeface="+mn-ea"/>
                <a:sym typeface="+mn-lt"/>
              </a:rPr>
              <a:t>Complete Framework</a:t>
            </a:r>
            <a:endParaRPr lang="zh-CN" sz="1000" b="0" dirty="0">
              <a:latin typeface="+mn-lt"/>
              <a:ea typeface="+mn-ea"/>
              <a:cs typeface="+mn-ea"/>
              <a:sym typeface="+mn-lt"/>
            </a:endParaRPr>
          </a:p>
        </p:txBody>
      </p:sp>
      <p:grpSp>
        <p:nvGrpSpPr>
          <p:cNvPr id="7" name="Group 5"/>
          <p:cNvGrpSpPr/>
          <p:nvPr/>
        </p:nvGrpSpPr>
        <p:grpSpPr>
          <a:xfrm>
            <a:off x="3693153" y="4497218"/>
            <a:ext cx="379414" cy="354993"/>
            <a:chOff x="6964363" y="2108200"/>
            <a:chExt cx="690562" cy="646113"/>
          </a:xfrm>
          <a:solidFill>
            <a:schemeClr val="bg1"/>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0" name="Group 10"/>
          <p:cNvGrpSpPr/>
          <p:nvPr/>
        </p:nvGrpSpPr>
        <p:grpSpPr>
          <a:xfrm>
            <a:off x="4791155" y="4488033"/>
            <a:ext cx="342158" cy="341371"/>
            <a:chOff x="4594225" y="2119313"/>
            <a:chExt cx="690563" cy="688975"/>
          </a:xfrm>
          <a:solidFill>
            <a:schemeClr val="bg1"/>
          </a:solidFill>
        </p:grpSpPr>
        <p:sp>
          <p:nvSpPr>
            <p:cNvPr id="11"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2"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3"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4" name="Group 25"/>
          <p:cNvGrpSpPr/>
          <p:nvPr/>
        </p:nvGrpSpPr>
        <p:grpSpPr>
          <a:xfrm>
            <a:off x="7062972" y="4493607"/>
            <a:ext cx="345331" cy="345331"/>
            <a:chOff x="2005013" y="1077913"/>
            <a:chExt cx="688975" cy="688975"/>
          </a:xfrm>
          <a:solidFill>
            <a:schemeClr val="bg1"/>
          </a:solidFill>
        </p:grpSpPr>
        <p:sp>
          <p:nvSpPr>
            <p:cNvPr id="15"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6"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sp>
        <p:nvSpPr>
          <p:cNvPr id="17" name="Freeform 286"/>
          <p:cNvSpPr>
            <a:spLocks noEditPoints="1"/>
          </p:cNvSpPr>
          <p:nvPr/>
        </p:nvSpPr>
        <p:spPr bwMode="auto">
          <a:xfrm>
            <a:off x="5925401" y="4485947"/>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nvGrpSpPr>
          <p:cNvPr id="18" name="Group 32"/>
          <p:cNvGrpSpPr/>
          <p:nvPr/>
        </p:nvGrpSpPr>
        <p:grpSpPr>
          <a:xfrm>
            <a:off x="8188540" y="4497519"/>
            <a:ext cx="399003" cy="324706"/>
            <a:chOff x="5245100" y="5103813"/>
            <a:chExt cx="690563" cy="561975"/>
          </a:xfrm>
          <a:solidFill>
            <a:schemeClr val="bg1"/>
          </a:solidFill>
        </p:grpSpPr>
        <p:sp>
          <p:nvSpPr>
            <p:cNvPr id="19"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20"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cxnSp>
        <p:nvCxnSpPr>
          <p:cNvPr id="21" name="直接连接符 20"/>
          <p:cNvCxnSpPr/>
          <p:nvPr/>
        </p:nvCxnSpPr>
        <p:spPr>
          <a:xfrm>
            <a:off x="7797609" y="4485947"/>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645481" y="4492171"/>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493353" y="4492171"/>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413233" y="4492171"/>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26861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750"/>
                                        <p:tgtEl>
                                          <p:spTgt spid="5"/>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nodeType="withEffect">
                                  <p:stCondLst>
                                    <p:cond delay="5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6" presetClass="entr" presetSubtype="42"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barn(outHorizontal)">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23"/>
                                        </p:tgtEl>
                                        <p:attrNameLst>
                                          <p:attrName>style.visibility</p:attrName>
                                        </p:attrNameLst>
                                      </p:cBhvr>
                                      <p:to>
                                        <p:strVal val="visible"/>
                                      </p:to>
                                    </p:set>
                                    <p:animEffect transition="in" filter="barn(outHorizontal)">
                                      <p:cBhvr>
                                        <p:cTn id="45" dur="500"/>
                                        <p:tgtEl>
                                          <p:spTgt spid="23"/>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1"/>
                                        </p:tgtEl>
                                        <p:attrNameLst>
                                          <p:attrName>style.visibility</p:attrName>
                                        </p:attrNameLst>
                                      </p:cBhvr>
                                      <p:to>
                                        <p:strVal val="visible"/>
                                      </p:to>
                                    </p:set>
                                    <p:animEffect transition="in" filter="barn(outHorizontal)">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6690959" y="1685378"/>
            <a:ext cx="379414" cy="354993"/>
            <a:chOff x="6964363" y="2108200"/>
            <a:chExt cx="690562" cy="646113"/>
          </a:xfrm>
          <a:solidFill>
            <a:srgbClr val="393E99"/>
          </a:solidFill>
        </p:grpSpPr>
        <p:sp>
          <p:nvSpPr>
            <p:cNvPr id="6"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sp>
          <p:nvSpPr>
            <p:cNvPr id="7"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grpSp>
      <p:grpSp>
        <p:nvGrpSpPr>
          <p:cNvPr id="8" name="Group 10"/>
          <p:cNvGrpSpPr/>
          <p:nvPr/>
        </p:nvGrpSpPr>
        <p:grpSpPr>
          <a:xfrm>
            <a:off x="6709587" y="2549470"/>
            <a:ext cx="342158" cy="341371"/>
            <a:chOff x="4594225" y="2119313"/>
            <a:chExt cx="690563" cy="688975"/>
          </a:xfrm>
          <a:solidFill>
            <a:srgbClr val="393E99"/>
          </a:solidFill>
        </p:grpSpPr>
        <p:sp>
          <p:nvSpPr>
            <p:cNvPr id="9"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sp>
          <p:nvSpPr>
            <p:cNvPr id="10"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sp>
          <p:nvSpPr>
            <p:cNvPr id="11"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grpSp>
      <p:grpSp>
        <p:nvGrpSpPr>
          <p:cNvPr id="12" name="Group 25"/>
          <p:cNvGrpSpPr/>
          <p:nvPr/>
        </p:nvGrpSpPr>
        <p:grpSpPr>
          <a:xfrm>
            <a:off x="6708001" y="4375962"/>
            <a:ext cx="345331" cy="345331"/>
            <a:chOff x="2005013" y="1077913"/>
            <a:chExt cx="688975" cy="688975"/>
          </a:xfrm>
          <a:solidFill>
            <a:srgbClr val="48C2AD"/>
          </a:solidFill>
        </p:grpSpPr>
        <p:sp>
          <p:nvSpPr>
            <p:cNvPr id="13"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sp>
          <p:nvSpPr>
            <p:cNvPr id="14"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grpSp>
      <p:sp>
        <p:nvSpPr>
          <p:cNvPr id="15" name="Freeform 286"/>
          <p:cNvSpPr>
            <a:spLocks noEditPoints="1"/>
          </p:cNvSpPr>
          <p:nvPr/>
        </p:nvSpPr>
        <p:spPr bwMode="auto">
          <a:xfrm>
            <a:off x="6712926" y="3444670"/>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48C2AD"/>
          </a:solidFill>
          <a:ln>
            <a:noFill/>
          </a:ln>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grpSp>
        <p:nvGrpSpPr>
          <p:cNvPr id="16" name="Group 32"/>
          <p:cNvGrpSpPr/>
          <p:nvPr/>
        </p:nvGrpSpPr>
        <p:grpSpPr>
          <a:xfrm>
            <a:off x="6681165" y="5269861"/>
            <a:ext cx="399003" cy="324706"/>
            <a:chOff x="5245100" y="5103813"/>
            <a:chExt cx="690563" cy="561975"/>
          </a:xfrm>
          <a:solidFill>
            <a:srgbClr val="48C2AD"/>
          </a:solidFill>
        </p:grpSpPr>
        <p:sp>
          <p:nvSpPr>
            <p:cNvPr id="17"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sp>
          <p:nvSpPr>
            <p:cNvPr id="18"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gradFill>
                  <a:gsLst>
                    <a:gs pos="0">
                      <a:srgbClr val="0070C0"/>
                    </a:gs>
                    <a:gs pos="100000">
                      <a:srgbClr val="00B0F0"/>
                    </a:gs>
                  </a:gsLst>
                  <a:lin ang="4200000" scaled="0"/>
                </a:gradFill>
                <a:cs typeface="+mn-ea"/>
                <a:sym typeface="+mn-lt"/>
              </a:endParaRPr>
            </a:p>
          </p:txBody>
        </p:sp>
      </p:grpSp>
      <p:grpSp>
        <p:nvGrpSpPr>
          <p:cNvPr id="19" name="组合 21"/>
          <p:cNvGrpSpPr/>
          <p:nvPr/>
        </p:nvGrpSpPr>
        <p:grpSpPr>
          <a:xfrm>
            <a:off x="7152176" y="1536315"/>
            <a:ext cx="4317544" cy="722194"/>
            <a:chOff x="7175326" y="1196752"/>
            <a:chExt cx="4317544" cy="722194"/>
          </a:xfrm>
        </p:grpSpPr>
        <p:sp>
          <p:nvSpPr>
            <p:cNvPr id="20" name="Text Box 7"/>
            <p:cNvSpPr txBox="1">
              <a:spLocks noChangeArrowheads="1"/>
            </p:cNvSpPr>
            <p:nvPr/>
          </p:nvSpPr>
          <p:spPr bwMode="gray">
            <a:xfrm>
              <a:off x="7175326" y="1196752"/>
              <a:ext cx="2160240" cy="400110"/>
            </a:xfrm>
            <a:prstGeom prst="rect">
              <a:avLst/>
            </a:prstGeom>
            <a:solidFill>
              <a:srgbClr val="FFFFFF"/>
            </a:solidFill>
            <a:ln w="9525" algn="ctr">
              <a:noFill/>
              <a:miter lim="800000"/>
              <a:headEnd/>
              <a:tailEnd/>
            </a:ln>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393E99"/>
                  </a:solidFill>
                  <a:latin typeface="+mn-lt"/>
                  <a:ea typeface="+mn-ea"/>
                  <a:cs typeface="+mn-ea"/>
                  <a:sym typeface="+mn-lt"/>
                </a:rPr>
                <a:t>添加你的标题</a:t>
              </a:r>
              <a:endParaRPr lang="en-US" altLang="zh-CN" sz="1400" b="1" dirty="0">
                <a:solidFill>
                  <a:srgbClr val="393E99"/>
                </a:solidFill>
                <a:latin typeface="+mn-lt"/>
                <a:ea typeface="+mn-ea"/>
                <a:cs typeface="+mn-ea"/>
                <a:sym typeface="+mn-lt"/>
              </a:endParaRPr>
            </a:p>
          </p:txBody>
        </p:sp>
        <p:sp>
          <p:nvSpPr>
            <p:cNvPr id="21"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cs typeface="+mn-ea"/>
                  <a:sym typeface="+mn-lt"/>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cs typeface="+mn-ea"/>
                <a:sym typeface="+mn-lt"/>
              </a:endParaRPr>
            </a:p>
          </p:txBody>
        </p:sp>
      </p:grpSp>
      <p:grpSp>
        <p:nvGrpSpPr>
          <p:cNvPr id="22" name="组合 24"/>
          <p:cNvGrpSpPr/>
          <p:nvPr/>
        </p:nvGrpSpPr>
        <p:grpSpPr>
          <a:xfrm>
            <a:off x="7152176" y="2440752"/>
            <a:ext cx="4317544" cy="722194"/>
            <a:chOff x="7175326" y="1196752"/>
            <a:chExt cx="4317544" cy="722194"/>
          </a:xfrm>
        </p:grpSpPr>
        <p:sp>
          <p:nvSpPr>
            <p:cNvPr id="23"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393E99"/>
                  </a:solidFill>
                  <a:latin typeface="+mn-lt"/>
                  <a:ea typeface="+mn-ea"/>
                  <a:cs typeface="+mn-ea"/>
                  <a:sym typeface="+mn-lt"/>
                </a:rPr>
                <a:t>添加你的标题</a:t>
              </a:r>
              <a:endParaRPr lang="en-US" altLang="zh-CN" sz="1400" b="1" dirty="0">
                <a:solidFill>
                  <a:srgbClr val="393E99"/>
                </a:solidFill>
                <a:latin typeface="+mn-lt"/>
                <a:ea typeface="+mn-ea"/>
                <a:cs typeface="+mn-ea"/>
                <a:sym typeface="+mn-lt"/>
              </a:endParaRPr>
            </a:p>
          </p:txBody>
        </p:sp>
        <p:sp>
          <p:nvSpPr>
            <p:cNvPr id="24"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cs typeface="+mn-ea"/>
                  <a:sym typeface="+mn-lt"/>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cs typeface="+mn-ea"/>
                <a:sym typeface="+mn-lt"/>
              </a:endParaRPr>
            </a:p>
          </p:txBody>
        </p:sp>
      </p:grpSp>
      <p:grpSp>
        <p:nvGrpSpPr>
          <p:cNvPr id="25" name="组合 27"/>
          <p:cNvGrpSpPr/>
          <p:nvPr/>
        </p:nvGrpSpPr>
        <p:grpSpPr>
          <a:xfrm>
            <a:off x="7152176" y="3347303"/>
            <a:ext cx="4317544" cy="722194"/>
            <a:chOff x="7175326" y="1196752"/>
            <a:chExt cx="4317544" cy="722194"/>
          </a:xfrm>
        </p:grpSpPr>
        <p:sp>
          <p:nvSpPr>
            <p:cNvPr id="26"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48C2AD"/>
                  </a:solidFill>
                  <a:latin typeface="+mn-lt"/>
                  <a:ea typeface="+mn-ea"/>
                  <a:cs typeface="+mn-ea"/>
                  <a:sym typeface="+mn-lt"/>
                </a:rPr>
                <a:t>添加你的标题</a:t>
              </a:r>
              <a:endParaRPr lang="en-US" altLang="zh-CN" sz="1400" b="1" dirty="0">
                <a:solidFill>
                  <a:srgbClr val="48C2AD"/>
                </a:solidFill>
                <a:latin typeface="+mn-lt"/>
                <a:ea typeface="+mn-ea"/>
                <a:cs typeface="+mn-ea"/>
                <a:sym typeface="+mn-lt"/>
              </a:endParaRPr>
            </a:p>
          </p:txBody>
        </p:sp>
        <p:sp>
          <p:nvSpPr>
            <p:cNvPr id="27"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cs typeface="+mn-ea"/>
                  <a:sym typeface="+mn-lt"/>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cs typeface="+mn-ea"/>
                <a:sym typeface="+mn-lt"/>
              </a:endParaRPr>
            </a:p>
          </p:txBody>
        </p:sp>
      </p:grpSp>
      <p:grpSp>
        <p:nvGrpSpPr>
          <p:cNvPr id="28" name="组合 30"/>
          <p:cNvGrpSpPr/>
          <p:nvPr/>
        </p:nvGrpSpPr>
        <p:grpSpPr>
          <a:xfrm>
            <a:off x="7152176" y="4253854"/>
            <a:ext cx="4317544" cy="722194"/>
            <a:chOff x="7175326" y="1196752"/>
            <a:chExt cx="4317544" cy="722194"/>
          </a:xfrm>
        </p:grpSpPr>
        <p:sp>
          <p:nvSpPr>
            <p:cNvPr id="29"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48C2AD"/>
                  </a:solidFill>
                  <a:latin typeface="+mn-lt"/>
                  <a:ea typeface="+mn-ea"/>
                  <a:cs typeface="+mn-ea"/>
                  <a:sym typeface="+mn-lt"/>
                </a:rPr>
                <a:t>添加你的标题</a:t>
              </a:r>
              <a:endParaRPr lang="en-US" altLang="zh-CN" sz="1400" b="1" dirty="0">
                <a:solidFill>
                  <a:srgbClr val="48C2AD"/>
                </a:solidFill>
                <a:latin typeface="+mn-lt"/>
                <a:ea typeface="+mn-ea"/>
                <a:cs typeface="+mn-ea"/>
                <a:sym typeface="+mn-lt"/>
              </a:endParaRPr>
            </a:p>
          </p:txBody>
        </p:sp>
        <p:sp>
          <p:nvSpPr>
            <p:cNvPr id="30"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cs typeface="+mn-ea"/>
                  <a:sym typeface="+mn-lt"/>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cs typeface="+mn-ea"/>
                <a:sym typeface="+mn-lt"/>
              </a:endParaRPr>
            </a:p>
          </p:txBody>
        </p:sp>
      </p:grpSp>
      <p:grpSp>
        <p:nvGrpSpPr>
          <p:cNvPr id="31" name="组合 33"/>
          <p:cNvGrpSpPr/>
          <p:nvPr/>
        </p:nvGrpSpPr>
        <p:grpSpPr>
          <a:xfrm>
            <a:off x="7155112" y="5158291"/>
            <a:ext cx="4317544" cy="722194"/>
            <a:chOff x="7175326" y="1196752"/>
            <a:chExt cx="4317544" cy="722194"/>
          </a:xfrm>
        </p:grpSpPr>
        <p:sp>
          <p:nvSpPr>
            <p:cNvPr id="32"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b="1" dirty="0">
                  <a:solidFill>
                    <a:srgbClr val="48C2AD"/>
                  </a:solidFill>
                  <a:latin typeface="+mn-lt"/>
                  <a:ea typeface="+mn-ea"/>
                  <a:cs typeface="+mn-ea"/>
                  <a:sym typeface="+mn-lt"/>
                </a:rPr>
                <a:t>添加你的标题</a:t>
              </a:r>
              <a:endParaRPr lang="en-US" altLang="zh-CN" sz="1400" b="1" dirty="0">
                <a:solidFill>
                  <a:srgbClr val="48C2AD"/>
                </a:solidFill>
                <a:latin typeface="+mn-lt"/>
                <a:ea typeface="+mn-ea"/>
                <a:cs typeface="+mn-ea"/>
                <a:sym typeface="+mn-lt"/>
              </a:endParaRPr>
            </a:p>
          </p:txBody>
        </p:sp>
        <p:sp>
          <p:nvSpPr>
            <p:cNvPr id="33"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solidFill>
                    <a:schemeClr val="bg1">
                      <a:lumMod val="65000"/>
                    </a:schemeClr>
                  </a:solidFill>
                  <a:cs typeface="+mn-ea"/>
                  <a:sym typeface="+mn-lt"/>
                </a:rPr>
                <a:t>此处添加详细文本描述，建议与标题相关并符合整体语言风格，语言描述尽量简洁生动。尽量将每页幻灯片的字数控制在 。</a:t>
              </a:r>
              <a:endParaRPr lang="en-US" altLang="zh-CN" sz="1000" dirty="0">
                <a:solidFill>
                  <a:schemeClr val="bg1">
                    <a:lumMod val="65000"/>
                  </a:schemeClr>
                </a:solidFill>
                <a:cs typeface="+mn-ea"/>
                <a:sym typeface="+mn-lt"/>
              </a:endParaRPr>
            </a:p>
          </p:txBody>
        </p:sp>
      </p:grpSp>
      <p:grpSp>
        <p:nvGrpSpPr>
          <p:cNvPr id="34" name="组 33"/>
          <p:cNvGrpSpPr/>
          <p:nvPr/>
        </p:nvGrpSpPr>
        <p:grpSpPr>
          <a:xfrm>
            <a:off x="262558" y="0"/>
            <a:ext cx="2664296" cy="476672"/>
            <a:chOff x="262558" y="0"/>
            <a:chExt cx="2664296" cy="476672"/>
          </a:xfrm>
        </p:grpSpPr>
        <p:sp>
          <p:nvSpPr>
            <p:cNvPr id="35" name="矩形 34"/>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细节体现系统</a:t>
              </a:r>
              <a:endParaRPr lang="en-US" sz="2000" b="1" dirty="0">
                <a:solidFill>
                  <a:schemeClr val="bg1"/>
                </a:solidFill>
                <a:cs typeface="+mn-ea"/>
                <a:sym typeface="+mn-lt"/>
              </a:endParaRPr>
            </a:p>
          </p:txBody>
        </p:sp>
      </p:grpSp>
      <p:sp>
        <p:nvSpPr>
          <p:cNvPr id="38" name="矩形 37"/>
          <p:cNvSpPr/>
          <p:nvPr/>
        </p:nvSpPr>
        <p:spPr>
          <a:xfrm>
            <a:off x="387778" y="1685378"/>
            <a:ext cx="2793282" cy="4018867"/>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9" name="矩形 38"/>
          <p:cNvSpPr/>
          <p:nvPr/>
        </p:nvSpPr>
        <p:spPr>
          <a:xfrm>
            <a:off x="3193165" y="1685378"/>
            <a:ext cx="2974195" cy="4018867"/>
          </a:xfrm>
          <a:prstGeom prst="rect">
            <a:avLst/>
          </a:prstGeom>
          <a:solidFill>
            <a:srgbClr val="48C2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pic>
        <p:nvPicPr>
          <p:cNvPr id="3" name="图片 2">
            <a:extLst>
              <a:ext uri="{FF2B5EF4-FFF2-40B4-BE49-F238E27FC236}">
                <a16:creationId xmlns="" xmlns:a16="http://schemas.microsoft.com/office/drawing/2014/main" id="{8979CFDE-9772-4EBB-AE69-8239912ADE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1589" y="1906030"/>
            <a:ext cx="5402011" cy="3563791"/>
          </a:xfrm>
          <a:prstGeom prst="rect">
            <a:avLst/>
          </a:prstGeom>
        </p:spPr>
      </p:pic>
    </p:spTree>
    <p:extLst>
      <p:ext uri="{BB962C8B-B14F-4D97-AF65-F5344CB8AC3E}">
        <p14:creationId xmlns:p14="http://schemas.microsoft.com/office/powerpoint/2010/main" val="8299497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10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100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100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10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left)">
                                      <p:cBhvr>
                                        <p:cTn id="23" dur="500"/>
                                        <p:tgtEl>
                                          <p:spTgt spid="19"/>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2500"/>
                            </p:stCondLst>
                            <p:childTnLst>
                              <p:par>
                                <p:cTn id="29" presetID="22" presetClass="entr" presetSubtype="8"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left)">
                                      <p:cBhvr>
                                        <p:cTn id="3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a:off x="105354" y="2917349"/>
            <a:ext cx="1934506" cy="3968035"/>
          </a:xfrm>
          <a:prstGeom prst="rect">
            <a:avLst/>
          </a:prstGeom>
        </p:spPr>
      </p:pic>
      <p:pic>
        <p:nvPicPr>
          <p:cNvPr id="18" name="图片 17"/>
          <p:cNvPicPr>
            <a:picLocks noChangeAspect="1"/>
          </p:cNvPicPr>
          <p:nvPr/>
        </p:nvPicPr>
        <p:blipFill>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tretch>
            <a:fillRect/>
          </a:stretch>
        </p:blipFill>
        <p:spPr>
          <a:xfrm>
            <a:off x="10382274" y="2938681"/>
            <a:ext cx="1541022" cy="3928442"/>
          </a:xfrm>
          <a:prstGeom prst="rect">
            <a:avLst/>
          </a:prstGeom>
        </p:spPr>
      </p:pic>
      <p:sp>
        <p:nvSpPr>
          <p:cNvPr id="19" name="TextBox 6"/>
          <p:cNvSpPr txBox="1"/>
          <p:nvPr/>
        </p:nvSpPr>
        <p:spPr>
          <a:xfrm>
            <a:off x="1630710" y="4078724"/>
            <a:ext cx="1649908" cy="369332"/>
          </a:xfrm>
          <a:prstGeom prst="rect">
            <a:avLst/>
          </a:prstGeom>
          <a:noFill/>
        </p:spPr>
        <p:txBody>
          <a:bodyPr vert="horz" wrap="square" rtlCol="0">
            <a:spAutoFit/>
          </a:bodyPr>
          <a:lstStyle/>
          <a:p>
            <a:pPr algn="ctr"/>
            <a:r>
              <a:rPr lang="zh-CN" altLang="en-US" b="1" dirty="0">
                <a:solidFill>
                  <a:srgbClr val="48C2AD"/>
                </a:solidFill>
                <a:cs typeface="+mn-ea"/>
                <a:sym typeface="+mn-lt"/>
              </a:rPr>
              <a:t>添加标题</a:t>
            </a:r>
          </a:p>
        </p:txBody>
      </p:sp>
      <p:sp>
        <p:nvSpPr>
          <p:cNvPr id="20" name="TextBox 7"/>
          <p:cNvSpPr txBox="1"/>
          <p:nvPr/>
        </p:nvSpPr>
        <p:spPr>
          <a:xfrm>
            <a:off x="3458339" y="3075115"/>
            <a:ext cx="1648311" cy="369332"/>
          </a:xfrm>
          <a:prstGeom prst="rect">
            <a:avLst/>
          </a:prstGeom>
          <a:noFill/>
        </p:spPr>
        <p:txBody>
          <a:bodyPr vert="horz" wrap="square" rtlCol="0">
            <a:spAutoFit/>
          </a:bodyPr>
          <a:lstStyle/>
          <a:p>
            <a:pPr algn="ctr"/>
            <a:r>
              <a:rPr lang="zh-CN" altLang="en-US" b="1" dirty="0">
                <a:solidFill>
                  <a:srgbClr val="393E99"/>
                </a:solidFill>
                <a:cs typeface="+mn-ea"/>
                <a:sym typeface="+mn-lt"/>
              </a:rPr>
              <a:t>添加标题</a:t>
            </a:r>
          </a:p>
        </p:txBody>
      </p:sp>
      <p:sp>
        <p:nvSpPr>
          <p:cNvPr id="21" name="TextBox 8"/>
          <p:cNvSpPr txBox="1"/>
          <p:nvPr/>
        </p:nvSpPr>
        <p:spPr>
          <a:xfrm>
            <a:off x="5343023" y="2897393"/>
            <a:ext cx="1540844" cy="369332"/>
          </a:xfrm>
          <a:prstGeom prst="rect">
            <a:avLst/>
          </a:prstGeom>
          <a:noFill/>
        </p:spPr>
        <p:txBody>
          <a:bodyPr vert="horz" wrap="square" rtlCol="0">
            <a:spAutoFit/>
          </a:bodyPr>
          <a:lstStyle/>
          <a:p>
            <a:pPr algn="ctr"/>
            <a:r>
              <a:rPr lang="zh-CN" altLang="en-US" b="1" dirty="0">
                <a:solidFill>
                  <a:srgbClr val="48C2AD"/>
                </a:solidFill>
                <a:cs typeface="+mn-ea"/>
                <a:sym typeface="+mn-lt"/>
              </a:rPr>
              <a:t>添加标题</a:t>
            </a:r>
          </a:p>
        </p:txBody>
      </p:sp>
      <p:sp>
        <p:nvSpPr>
          <p:cNvPr id="22" name="TextBox 9"/>
          <p:cNvSpPr txBox="1"/>
          <p:nvPr/>
        </p:nvSpPr>
        <p:spPr>
          <a:xfrm>
            <a:off x="7150450" y="3075115"/>
            <a:ext cx="1688357" cy="369332"/>
          </a:xfrm>
          <a:prstGeom prst="rect">
            <a:avLst/>
          </a:prstGeom>
          <a:noFill/>
        </p:spPr>
        <p:txBody>
          <a:bodyPr vert="horz" wrap="square" rtlCol="0">
            <a:spAutoFit/>
          </a:bodyPr>
          <a:lstStyle/>
          <a:p>
            <a:pPr algn="ctr"/>
            <a:r>
              <a:rPr lang="zh-CN" altLang="en-US" b="1" dirty="0">
                <a:solidFill>
                  <a:srgbClr val="393E99"/>
                </a:solidFill>
                <a:cs typeface="+mn-ea"/>
                <a:sym typeface="+mn-lt"/>
              </a:rPr>
              <a:t>添加标题</a:t>
            </a:r>
          </a:p>
        </p:txBody>
      </p:sp>
      <p:sp>
        <p:nvSpPr>
          <p:cNvPr id="23" name="TextBox 10"/>
          <p:cNvSpPr txBox="1"/>
          <p:nvPr/>
        </p:nvSpPr>
        <p:spPr>
          <a:xfrm>
            <a:off x="8838807" y="3990954"/>
            <a:ext cx="1688357" cy="369332"/>
          </a:xfrm>
          <a:prstGeom prst="rect">
            <a:avLst/>
          </a:prstGeom>
          <a:noFill/>
        </p:spPr>
        <p:txBody>
          <a:bodyPr vert="horz" wrap="square" rtlCol="0">
            <a:spAutoFit/>
          </a:bodyPr>
          <a:lstStyle/>
          <a:p>
            <a:pPr algn="ctr"/>
            <a:r>
              <a:rPr lang="zh-CN" altLang="en-US" b="1" dirty="0">
                <a:solidFill>
                  <a:srgbClr val="48C2AD"/>
                </a:solidFill>
                <a:cs typeface="+mn-ea"/>
                <a:sym typeface="+mn-lt"/>
              </a:rPr>
              <a:t>添加标题</a:t>
            </a:r>
          </a:p>
        </p:txBody>
      </p:sp>
      <p:sp>
        <p:nvSpPr>
          <p:cNvPr id="24" name="椭圆 23"/>
          <p:cNvSpPr/>
          <p:nvPr/>
        </p:nvSpPr>
        <p:spPr>
          <a:xfrm>
            <a:off x="1681171" y="2324634"/>
            <a:ext cx="1466042" cy="1466041"/>
          </a:xfrm>
          <a:prstGeom prst="ellipse">
            <a:avLst/>
          </a:prstGeom>
          <a:blipFill>
            <a:blip r:embed="rId7" cstate="screen">
              <a:extLst>
                <a:ext uri="{28A0092B-C50C-407E-A947-70E740481C1C}">
                  <a14:useLocalDpi xmlns:a14="http://schemas.microsoft.com/office/drawing/2010/main"/>
                </a:ext>
              </a:extLst>
            </a:blip>
            <a:stretch>
              <a:fillRect/>
            </a:stretch>
          </a:blipFill>
          <a:ln w="38100" cap="flat" cmpd="sng" algn="ctr">
            <a:solidFill>
              <a:srgbClr val="48C2A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cs typeface="+mn-ea"/>
              <a:sym typeface="+mn-lt"/>
            </a:endParaRPr>
          </a:p>
        </p:txBody>
      </p:sp>
      <p:sp>
        <p:nvSpPr>
          <p:cNvPr id="25" name="椭圆 24"/>
          <p:cNvSpPr/>
          <p:nvPr/>
        </p:nvSpPr>
        <p:spPr>
          <a:xfrm>
            <a:off x="3389480" y="1441290"/>
            <a:ext cx="1466042" cy="1466041"/>
          </a:xfrm>
          <a:prstGeom prst="ellipse">
            <a:avLst/>
          </a:prstGeom>
          <a:blipFill>
            <a:blip r:embed="rId8" cstate="screen">
              <a:extLst>
                <a:ext uri="{28A0092B-C50C-407E-A947-70E740481C1C}">
                  <a14:useLocalDpi xmlns:a14="http://schemas.microsoft.com/office/drawing/2010/main"/>
                </a:ext>
              </a:extLst>
            </a:blip>
            <a:stretch>
              <a:fillRect/>
            </a:stretch>
          </a:blipFill>
          <a:ln w="38100" cap="flat" cmpd="sng" algn="ctr">
            <a:solidFill>
              <a:srgbClr val="393E9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cs typeface="+mn-ea"/>
              <a:sym typeface="+mn-lt"/>
            </a:endParaRPr>
          </a:p>
        </p:txBody>
      </p:sp>
      <p:sp>
        <p:nvSpPr>
          <p:cNvPr id="26" name="椭圆 25"/>
          <p:cNvSpPr/>
          <p:nvPr/>
        </p:nvSpPr>
        <p:spPr>
          <a:xfrm>
            <a:off x="5344419" y="1196752"/>
            <a:ext cx="1466042" cy="1466041"/>
          </a:xfrm>
          <a:prstGeom prst="ellipse">
            <a:avLst/>
          </a:prstGeom>
          <a:blipFill>
            <a:blip r:embed="rId9" cstate="screen">
              <a:extLst>
                <a:ext uri="{28A0092B-C50C-407E-A947-70E740481C1C}">
                  <a14:useLocalDpi xmlns:a14="http://schemas.microsoft.com/office/drawing/2010/main"/>
                </a:ext>
              </a:extLst>
            </a:blip>
            <a:stretch>
              <a:fillRect/>
            </a:stretch>
          </a:blipFill>
          <a:ln w="38100" cap="flat" cmpd="sng" algn="ctr">
            <a:solidFill>
              <a:srgbClr val="48C2A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cs typeface="+mn-ea"/>
              <a:sym typeface="+mn-lt"/>
            </a:endParaRPr>
          </a:p>
        </p:txBody>
      </p:sp>
      <p:sp>
        <p:nvSpPr>
          <p:cNvPr id="27" name="椭圆 26"/>
          <p:cNvSpPr/>
          <p:nvPr/>
        </p:nvSpPr>
        <p:spPr>
          <a:xfrm>
            <a:off x="7242617" y="1441290"/>
            <a:ext cx="1466042" cy="1466041"/>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w="38100" cap="flat" cmpd="sng" algn="ctr">
            <a:solidFill>
              <a:srgbClr val="393E99"/>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cs typeface="+mn-ea"/>
              <a:sym typeface="+mn-lt"/>
            </a:endParaRPr>
          </a:p>
        </p:txBody>
      </p:sp>
      <p:sp>
        <p:nvSpPr>
          <p:cNvPr id="28" name="椭圆 27"/>
          <p:cNvSpPr/>
          <p:nvPr/>
        </p:nvSpPr>
        <p:spPr>
          <a:xfrm>
            <a:off x="8965583" y="2329898"/>
            <a:ext cx="1466042" cy="1466041"/>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8100" cap="flat" cmpd="sng" algn="ctr">
            <a:solidFill>
              <a:srgbClr val="48C2AD"/>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a:ln>
                <a:noFill/>
              </a:ln>
              <a:solidFill>
                <a:prstClr val="white"/>
              </a:solidFill>
              <a:effectLst/>
              <a:uLnTx/>
              <a:uFillTx/>
              <a:cs typeface="+mn-ea"/>
              <a:sym typeface="+mn-lt"/>
            </a:endParaRPr>
          </a:p>
        </p:txBody>
      </p:sp>
      <p:grpSp>
        <p:nvGrpSpPr>
          <p:cNvPr id="29" name="组合 16"/>
          <p:cNvGrpSpPr/>
          <p:nvPr/>
        </p:nvGrpSpPr>
        <p:grpSpPr>
          <a:xfrm>
            <a:off x="5065282" y="4399401"/>
            <a:ext cx="2100151" cy="374359"/>
            <a:chOff x="4673997" y="1988840"/>
            <a:chExt cx="2100151" cy="374359"/>
          </a:xfrm>
        </p:grpSpPr>
        <p:sp>
          <p:nvSpPr>
            <p:cNvPr id="30" name="Round Same Side Corner Rectangle 48"/>
            <p:cNvSpPr/>
            <p:nvPr/>
          </p:nvSpPr>
          <p:spPr>
            <a:xfrm rot="5400000">
              <a:off x="5549770" y="1138820"/>
              <a:ext cx="348606" cy="2100151"/>
            </a:xfrm>
            <a:prstGeom prst="round2SameRect">
              <a:avLst>
                <a:gd name="adj1" fmla="val 50000"/>
                <a:gd name="adj2" fmla="val 50000"/>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sz="1600" b="1">
                <a:cs typeface="+mn-ea"/>
                <a:sym typeface="+mn-lt"/>
              </a:endParaRPr>
            </a:p>
          </p:txBody>
        </p:sp>
        <p:sp>
          <p:nvSpPr>
            <p:cNvPr id="31" name="Rectangle 49"/>
            <p:cNvSpPr/>
            <p:nvPr/>
          </p:nvSpPr>
          <p:spPr>
            <a:xfrm>
              <a:off x="5170071" y="1988840"/>
              <a:ext cx="1107996" cy="369332"/>
            </a:xfrm>
            <a:prstGeom prst="rect">
              <a:avLst/>
            </a:prstGeom>
          </p:spPr>
          <p:txBody>
            <a:bodyPr wrap="none">
              <a:spAutoFit/>
            </a:bodyPr>
            <a:lstStyle/>
            <a:p>
              <a:pPr algn="ctr"/>
              <a:r>
                <a:rPr lang="zh-CN" altLang="en-US" b="1" dirty="0">
                  <a:solidFill>
                    <a:schemeClr val="bg1"/>
                  </a:solidFill>
                  <a:cs typeface="+mn-ea"/>
                  <a:sym typeface="+mn-lt"/>
                </a:rPr>
                <a:t>添加标题</a:t>
              </a:r>
              <a:endParaRPr lang="en-US" b="1" dirty="0">
                <a:solidFill>
                  <a:schemeClr val="bg1"/>
                </a:solidFill>
                <a:cs typeface="+mn-ea"/>
                <a:sym typeface="+mn-lt"/>
              </a:endParaRPr>
            </a:p>
          </p:txBody>
        </p:sp>
      </p:grpSp>
      <p:sp>
        <p:nvSpPr>
          <p:cNvPr id="32" name="TextBox 19"/>
          <p:cNvSpPr txBox="1"/>
          <p:nvPr/>
        </p:nvSpPr>
        <p:spPr>
          <a:xfrm>
            <a:off x="2926854" y="4860965"/>
            <a:ext cx="6336704" cy="613694"/>
          </a:xfrm>
          <a:prstGeom prst="rect">
            <a:avLst/>
          </a:prstGeom>
          <a:noFill/>
        </p:spPr>
        <p:txBody>
          <a:bodyPr wrap="square" rtlCol="0">
            <a:spAutoFit/>
          </a:bodyPr>
          <a:lstStyle/>
          <a:p>
            <a:pPr algn="ctr" fontAlgn="base">
              <a:lnSpc>
                <a:spcPct val="150000"/>
              </a:lnSpc>
              <a:spcBef>
                <a:spcPct val="0"/>
              </a:spcBef>
              <a:spcAft>
                <a:spcPct val="0"/>
              </a:spcAft>
            </a:pPr>
            <a:r>
              <a:rPr lang="zh-CN" altLang="en-US" sz="1200" dirty="0">
                <a:solidFill>
                  <a:schemeClr val="bg1">
                    <a:lumMod val="65000"/>
                  </a:schemeClr>
                </a:solidFill>
                <a:cs typeface="+mn-ea"/>
                <a:sym typeface="+mn-lt"/>
              </a:rPr>
              <a:t>此处添加详细文本描述，建议与标题相关并符合整体语言风格，语言描述尽量简洁生动。尽量将每页幻灯片的字数控制在 。</a:t>
            </a:r>
            <a:endParaRPr lang="en-US" altLang="zh-CN" sz="1200" dirty="0">
              <a:solidFill>
                <a:schemeClr val="bg1">
                  <a:lumMod val="65000"/>
                </a:schemeClr>
              </a:solidFill>
              <a:cs typeface="+mn-ea"/>
              <a:sym typeface="+mn-lt"/>
            </a:endParaRPr>
          </a:p>
        </p:txBody>
      </p:sp>
      <p:grpSp>
        <p:nvGrpSpPr>
          <p:cNvPr id="33" name="组 32"/>
          <p:cNvGrpSpPr/>
          <p:nvPr/>
        </p:nvGrpSpPr>
        <p:grpSpPr>
          <a:xfrm>
            <a:off x="262558" y="0"/>
            <a:ext cx="2664296" cy="476672"/>
            <a:chOff x="262558" y="0"/>
            <a:chExt cx="2664296" cy="476672"/>
          </a:xfrm>
        </p:grpSpPr>
        <p:sp>
          <p:nvSpPr>
            <p:cNvPr id="34" name="矩形 33"/>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细节体现系统</a:t>
              </a:r>
              <a:endParaRPr lang="en-US" sz="2000" b="1" dirty="0">
                <a:solidFill>
                  <a:schemeClr val="bg1"/>
                </a:solidFill>
                <a:cs typeface="+mn-ea"/>
                <a:sym typeface="+mn-lt"/>
              </a:endParaRPr>
            </a:p>
          </p:txBody>
        </p:sp>
      </p:grpSp>
    </p:spTree>
    <p:extLst>
      <p:ext uri="{BB962C8B-B14F-4D97-AF65-F5344CB8AC3E}">
        <p14:creationId xmlns:p14="http://schemas.microsoft.com/office/powerpoint/2010/main" val="31471336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0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52" presetClass="entr" presetSubtype="0" fill="hold" grpId="0" nodeType="withEffect">
                                  <p:stCondLst>
                                    <p:cond delay="1750"/>
                                  </p:stCondLst>
                                  <p:childTnLst>
                                    <p:set>
                                      <p:cBhvr>
                                        <p:cTn id="16" dur="1" fill="hold">
                                          <p:stCondLst>
                                            <p:cond delay="0"/>
                                          </p:stCondLst>
                                        </p:cTn>
                                        <p:tgtEl>
                                          <p:spTgt spid="28"/>
                                        </p:tgtEl>
                                        <p:attrNameLst>
                                          <p:attrName>style.visibility</p:attrName>
                                        </p:attrNameLst>
                                      </p:cBhvr>
                                      <p:to>
                                        <p:strVal val="visible"/>
                                      </p:to>
                                    </p:set>
                                    <p:animScale>
                                      <p:cBhvr>
                                        <p:cTn id="1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8"/>
                                        </p:tgtEl>
                                        <p:attrNameLst>
                                          <p:attrName>ppt_x</p:attrName>
                                          <p:attrName>ppt_y</p:attrName>
                                        </p:attrNameLst>
                                      </p:cBhvr>
                                    </p:animMotion>
                                    <p:animEffect transition="in" filter="fade">
                                      <p:cBhvr>
                                        <p:cTn id="19" dur="1000"/>
                                        <p:tgtEl>
                                          <p:spTgt spid="28"/>
                                        </p:tgtEl>
                                      </p:cBhvr>
                                    </p:animEffect>
                                  </p:childTnLst>
                                </p:cTn>
                              </p:par>
                              <p:par>
                                <p:cTn id="20" presetID="52" presetClass="entr" presetSubtype="0" fill="hold" grpId="0" nodeType="withEffect">
                                  <p:stCondLst>
                                    <p:cond delay="1750"/>
                                  </p:stCondLst>
                                  <p:childTnLst>
                                    <p:set>
                                      <p:cBhvr>
                                        <p:cTn id="21" dur="1" fill="hold">
                                          <p:stCondLst>
                                            <p:cond delay="0"/>
                                          </p:stCondLst>
                                        </p:cTn>
                                        <p:tgtEl>
                                          <p:spTgt spid="27"/>
                                        </p:tgtEl>
                                        <p:attrNameLst>
                                          <p:attrName>style.visibility</p:attrName>
                                        </p:attrNameLst>
                                      </p:cBhvr>
                                      <p:to>
                                        <p:strVal val="visible"/>
                                      </p:to>
                                    </p:set>
                                    <p:animScale>
                                      <p:cBhvr>
                                        <p:cTn id="22"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7"/>
                                        </p:tgtEl>
                                        <p:attrNameLst>
                                          <p:attrName>ppt_x</p:attrName>
                                          <p:attrName>ppt_y</p:attrName>
                                        </p:attrNameLst>
                                      </p:cBhvr>
                                    </p:animMotion>
                                    <p:animEffect transition="in" filter="fade">
                                      <p:cBhvr>
                                        <p:cTn id="24" dur="1000"/>
                                        <p:tgtEl>
                                          <p:spTgt spid="27"/>
                                        </p:tgtEl>
                                      </p:cBhvr>
                                    </p:animEffect>
                                  </p:childTnLst>
                                </p:cTn>
                              </p:par>
                              <p:par>
                                <p:cTn id="25" presetID="52" presetClass="entr" presetSubtype="0" fill="hold" grpId="0" nodeType="withEffect">
                                  <p:stCondLst>
                                    <p:cond delay="1750"/>
                                  </p:stCondLst>
                                  <p:childTnLst>
                                    <p:set>
                                      <p:cBhvr>
                                        <p:cTn id="26" dur="1" fill="hold">
                                          <p:stCondLst>
                                            <p:cond delay="0"/>
                                          </p:stCondLst>
                                        </p:cTn>
                                        <p:tgtEl>
                                          <p:spTgt spid="26"/>
                                        </p:tgtEl>
                                        <p:attrNameLst>
                                          <p:attrName>style.visibility</p:attrName>
                                        </p:attrNameLst>
                                      </p:cBhvr>
                                      <p:to>
                                        <p:strVal val="visible"/>
                                      </p:to>
                                    </p:set>
                                    <p:animScale>
                                      <p:cBhvr>
                                        <p:cTn id="2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6"/>
                                        </p:tgtEl>
                                        <p:attrNameLst>
                                          <p:attrName>ppt_x</p:attrName>
                                          <p:attrName>ppt_y</p:attrName>
                                        </p:attrNameLst>
                                      </p:cBhvr>
                                    </p:animMotion>
                                    <p:animEffect transition="in" filter="fade">
                                      <p:cBhvr>
                                        <p:cTn id="29" dur="1000"/>
                                        <p:tgtEl>
                                          <p:spTgt spid="26"/>
                                        </p:tgtEl>
                                      </p:cBhvr>
                                    </p:animEffect>
                                  </p:childTnLst>
                                </p:cTn>
                              </p:par>
                              <p:par>
                                <p:cTn id="30" presetID="52" presetClass="entr" presetSubtype="0" fill="hold" grpId="0" nodeType="withEffect">
                                  <p:stCondLst>
                                    <p:cond delay="1750"/>
                                  </p:stCondLst>
                                  <p:childTnLst>
                                    <p:set>
                                      <p:cBhvr>
                                        <p:cTn id="31" dur="1" fill="hold">
                                          <p:stCondLst>
                                            <p:cond delay="0"/>
                                          </p:stCondLst>
                                        </p:cTn>
                                        <p:tgtEl>
                                          <p:spTgt spid="25"/>
                                        </p:tgtEl>
                                        <p:attrNameLst>
                                          <p:attrName>style.visibility</p:attrName>
                                        </p:attrNameLst>
                                      </p:cBhvr>
                                      <p:to>
                                        <p:strVal val="visible"/>
                                      </p:to>
                                    </p:set>
                                    <p:animScale>
                                      <p:cBhvr>
                                        <p:cTn id="3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25"/>
                                        </p:tgtEl>
                                        <p:attrNameLst>
                                          <p:attrName>ppt_x</p:attrName>
                                          <p:attrName>ppt_y</p:attrName>
                                        </p:attrNameLst>
                                      </p:cBhvr>
                                    </p:animMotion>
                                    <p:animEffect transition="in" filter="fade">
                                      <p:cBhvr>
                                        <p:cTn id="34" dur="1000"/>
                                        <p:tgtEl>
                                          <p:spTgt spid="25"/>
                                        </p:tgtEl>
                                      </p:cBhvr>
                                    </p:animEffect>
                                  </p:childTnLst>
                                </p:cTn>
                              </p:par>
                              <p:par>
                                <p:cTn id="35" presetID="52" presetClass="entr" presetSubtype="0" fill="hold" grpId="0" nodeType="withEffect">
                                  <p:stCondLst>
                                    <p:cond delay="1750"/>
                                  </p:stCondLst>
                                  <p:childTnLst>
                                    <p:set>
                                      <p:cBhvr>
                                        <p:cTn id="36" dur="1" fill="hold">
                                          <p:stCondLst>
                                            <p:cond delay="0"/>
                                          </p:stCondLst>
                                        </p:cTn>
                                        <p:tgtEl>
                                          <p:spTgt spid="24"/>
                                        </p:tgtEl>
                                        <p:attrNameLst>
                                          <p:attrName>style.visibility</p:attrName>
                                        </p:attrNameLst>
                                      </p:cBhvr>
                                      <p:to>
                                        <p:strVal val="visible"/>
                                      </p:to>
                                    </p:set>
                                    <p:animScale>
                                      <p:cBhvr>
                                        <p:cTn id="37"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4"/>
                                        </p:tgtEl>
                                        <p:attrNameLst>
                                          <p:attrName>ppt_x</p:attrName>
                                          <p:attrName>ppt_y</p:attrName>
                                        </p:attrNameLst>
                                      </p:cBhvr>
                                    </p:animMotion>
                                    <p:animEffect transition="in" filter="fade">
                                      <p:cBhvr>
                                        <p:cTn id="39" dur="1000"/>
                                        <p:tgtEl>
                                          <p:spTgt spid="24"/>
                                        </p:tgtEl>
                                      </p:cBhvr>
                                    </p:animEffect>
                                  </p:childTnLst>
                                </p:cTn>
                              </p:par>
                              <p:par>
                                <p:cTn id="40" presetID="42" presetClass="entr" presetSubtype="0" fill="hold" grpId="0" nodeType="withEffect">
                                  <p:stCondLst>
                                    <p:cond delay="225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1000"/>
                                        <p:tgtEl>
                                          <p:spTgt spid="19"/>
                                        </p:tgtEl>
                                      </p:cBhvr>
                                    </p:animEffect>
                                    <p:anim calcmode="lin" valueType="num">
                                      <p:cBhvr>
                                        <p:cTn id="43" dur="1000" fill="hold"/>
                                        <p:tgtEl>
                                          <p:spTgt spid="19"/>
                                        </p:tgtEl>
                                        <p:attrNameLst>
                                          <p:attrName>ppt_x</p:attrName>
                                        </p:attrNameLst>
                                      </p:cBhvr>
                                      <p:tavLst>
                                        <p:tav tm="0">
                                          <p:val>
                                            <p:strVal val="#ppt_x"/>
                                          </p:val>
                                        </p:tav>
                                        <p:tav tm="100000">
                                          <p:val>
                                            <p:strVal val="#ppt_x"/>
                                          </p:val>
                                        </p:tav>
                                      </p:tavLst>
                                    </p:anim>
                                    <p:anim calcmode="lin" valueType="num">
                                      <p:cBhvr>
                                        <p:cTn id="44" dur="1000" fill="hold"/>
                                        <p:tgtEl>
                                          <p:spTgt spid="19"/>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25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25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1000"/>
                                        <p:tgtEl>
                                          <p:spTgt spid="21"/>
                                        </p:tgtEl>
                                      </p:cBhvr>
                                    </p:animEffect>
                                    <p:anim calcmode="lin" valueType="num">
                                      <p:cBhvr>
                                        <p:cTn id="53" dur="1000" fill="hold"/>
                                        <p:tgtEl>
                                          <p:spTgt spid="21"/>
                                        </p:tgtEl>
                                        <p:attrNameLst>
                                          <p:attrName>ppt_x</p:attrName>
                                        </p:attrNameLst>
                                      </p:cBhvr>
                                      <p:tavLst>
                                        <p:tav tm="0">
                                          <p:val>
                                            <p:strVal val="#ppt_x"/>
                                          </p:val>
                                        </p:tav>
                                        <p:tav tm="100000">
                                          <p:val>
                                            <p:strVal val="#ppt_x"/>
                                          </p:val>
                                        </p:tav>
                                      </p:tavLst>
                                    </p:anim>
                                    <p:anim calcmode="lin" valueType="num">
                                      <p:cBhvr>
                                        <p:cTn id="54" dur="1000" fill="hold"/>
                                        <p:tgtEl>
                                          <p:spTgt spid="2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225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25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1000"/>
                                        <p:tgtEl>
                                          <p:spTgt spid="23"/>
                                        </p:tgtEl>
                                      </p:cBhvr>
                                    </p:animEffect>
                                    <p:anim calcmode="lin" valueType="num">
                                      <p:cBhvr>
                                        <p:cTn id="63" dur="1000" fill="hold"/>
                                        <p:tgtEl>
                                          <p:spTgt spid="23"/>
                                        </p:tgtEl>
                                        <p:attrNameLst>
                                          <p:attrName>ppt_x</p:attrName>
                                        </p:attrNameLst>
                                      </p:cBhvr>
                                      <p:tavLst>
                                        <p:tav tm="0">
                                          <p:val>
                                            <p:strVal val="#ppt_x"/>
                                          </p:val>
                                        </p:tav>
                                        <p:tav tm="100000">
                                          <p:val>
                                            <p:strVal val="#ppt_x"/>
                                          </p:val>
                                        </p:tav>
                                      </p:tavLst>
                                    </p:anim>
                                    <p:anim calcmode="lin" valueType="num">
                                      <p:cBhvr>
                                        <p:cTn id="64" dur="1000" fill="hold"/>
                                        <p:tgtEl>
                                          <p:spTgt spid="23"/>
                                        </p:tgtEl>
                                        <p:attrNameLst>
                                          <p:attrName>ppt_y</p:attrName>
                                        </p:attrNameLst>
                                      </p:cBhvr>
                                      <p:tavLst>
                                        <p:tav tm="0">
                                          <p:val>
                                            <p:strVal val="#ppt_y+.1"/>
                                          </p:val>
                                        </p:tav>
                                        <p:tav tm="100000">
                                          <p:val>
                                            <p:strVal val="#ppt_y"/>
                                          </p:val>
                                        </p:tav>
                                      </p:tavLst>
                                    </p:anim>
                                  </p:childTnLst>
                                </p:cTn>
                              </p:par>
                            </p:childTnLst>
                          </p:cTn>
                        </p:par>
                        <p:par>
                          <p:cTn id="65" fill="hold">
                            <p:stCondLst>
                              <p:cond delay="3250"/>
                            </p:stCondLst>
                            <p:childTnLst>
                              <p:par>
                                <p:cTn id="66" presetID="42" presetClass="entr" presetSubtype="0" fill="hold"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00"/>
                                        <p:tgtEl>
                                          <p:spTgt spid="29"/>
                                        </p:tgtEl>
                                      </p:cBhvr>
                                    </p:animEffect>
                                    <p:anim calcmode="lin" valueType="num">
                                      <p:cBhvr>
                                        <p:cTn id="69" dur="1000" fill="hold"/>
                                        <p:tgtEl>
                                          <p:spTgt spid="29"/>
                                        </p:tgtEl>
                                        <p:attrNameLst>
                                          <p:attrName>ppt_x</p:attrName>
                                        </p:attrNameLst>
                                      </p:cBhvr>
                                      <p:tavLst>
                                        <p:tav tm="0">
                                          <p:val>
                                            <p:strVal val="#ppt_x"/>
                                          </p:val>
                                        </p:tav>
                                        <p:tav tm="100000">
                                          <p:val>
                                            <p:strVal val="#ppt_x"/>
                                          </p:val>
                                        </p:tav>
                                      </p:tavLst>
                                    </p:anim>
                                    <p:anim calcmode="lin" valueType="num">
                                      <p:cBhvr>
                                        <p:cTn id="70" dur="1000" fill="hold"/>
                                        <p:tgtEl>
                                          <p:spTgt spid="29"/>
                                        </p:tgtEl>
                                        <p:attrNameLst>
                                          <p:attrName>ppt_y</p:attrName>
                                        </p:attrNameLst>
                                      </p:cBhvr>
                                      <p:tavLst>
                                        <p:tav tm="0">
                                          <p:val>
                                            <p:strVal val="#ppt_y+.1"/>
                                          </p:val>
                                        </p:tav>
                                        <p:tav tm="100000">
                                          <p:val>
                                            <p:strVal val="#ppt_y"/>
                                          </p:val>
                                        </p:tav>
                                      </p:tavLst>
                                    </p:anim>
                                  </p:childTnLst>
                                </p:cTn>
                              </p:par>
                            </p:childTnLst>
                          </p:cTn>
                        </p:par>
                        <p:par>
                          <p:cTn id="71" fill="hold">
                            <p:stCondLst>
                              <p:cond delay="4250"/>
                            </p:stCondLst>
                            <p:childTnLst>
                              <p:par>
                                <p:cTn id="72" presetID="53" presetClass="entr" presetSubtype="16"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p:cTn id="74" dur="500" fill="hold"/>
                                        <p:tgtEl>
                                          <p:spTgt spid="32"/>
                                        </p:tgtEl>
                                        <p:attrNameLst>
                                          <p:attrName>ppt_w</p:attrName>
                                        </p:attrNameLst>
                                      </p:cBhvr>
                                      <p:tavLst>
                                        <p:tav tm="0">
                                          <p:val>
                                            <p:fltVal val="0"/>
                                          </p:val>
                                        </p:tav>
                                        <p:tav tm="100000">
                                          <p:val>
                                            <p:strVal val="#ppt_w"/>
                                          </p:val>
                                        </p:tav>
                                      </p:tavLst>
                                    </p:anim>
                                    <p:anim calcmode="lin" valueType="num">
                                      <p:cBhvr>
                                        <p:cTn id="75" dur="500" fill="hold"/>
                                        <p:tgtEl>
                                          <p:spTgt spid="32"/>
                                        </p:tgtEl>
                                        <p:attrNameLst>
                                          <p:attrName>ppt_h</p:attrName>
                                        </p:attrNameLst>
                                      </p:cBhvr>
                                      <p:tavLst>
                                        <p:tav tm="0">
                                          <p:val>
                                            <p:fltVal val="0"/>
                                          </p:val>
                                        </p:tav>
                                        <p:tav tm="100000">
                                          <p:val>
                                            <p:strVal val="#ppt_h"/>
                                          </p:val>
                                        </p:tav>
                                      </p:tavLst>
                                    </p:anim>
                                    <p:animEffect transition="in" filter="fade">
                                      <p:cBhvr>
                                        <p:cTn id="7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animBg="1"/>
      <p:bldP spid="25" grpId="0" animBg="1"/>
      <p:bldP spid="26" grpId="0" animBg="1"/>
      <p:bldP spid="27" grpId="0" animBg="1"/>
      <p:bldP spid="28" grpId="0" animBg="1"/>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KSO_Shape"/>
          <p:cNvSpPr>
            <a:spLocks noChangeAspect="1"/>
          </p:cNvSpPr>
          <p:nvPr/>
        </p:nvSpPr>
        <p:spPr bwMode="auto">
          <a:xfrm>
            <a:off x="5556250" y="2708920"/>
            <a:ext cx="1079500" cy="1057275"/>
          </a:xfrm>
          <a:custGeom>
            <a:avLst/>
            <a:gdLst>
              <a:gd name="T0" fmla="*/ 2166826 w 3073399"/>
              <a:gd name="T1" fmla="*/ 1987218 h 3009901"/>
              <a:gd name="T2" fmla="*/ 2210027 w 3073399"/>
              <a:gd name="T3" fmla="*/ 2130672 h 3009901"/>
              <a:gd name="T4" fmla="*/ 2105838 w 3073399"/>
              <a:gd name="T5" fmla="*/ 2235088 h 3009901"/>
              <a:gd name="T6" fmla="*/ 2217333 w 3073399"/>
              <a:gd name="T7" fmla="*/ 2248101 h 3009901"/>
              <a:gd name="T8" fmla="*/ 3043858 w 3073399"/>
              <a:gd name="T9" fmla="*/ 2189069 h 3009901"/>
              <a:gd name="T10" fmla="*/ 3067364 w 3073399"/>
              <a:gd name="T11" fmla="*/ 2325540 h 3009901"/>
              <a:gd name="T12" fmla="*/ 2986681 w 3073399"/>
              <a:gd name="T13" fmla="*/ 2419166 h 3009901"/>
              <a:gd name="T14" fmla="*/ 1073158 w 3073399"/>
              <a:gd name="T15" fmla="*/ 2720355 h 3009901"/>
              <a:gd name="T16" fmla="*/ 622407 w 3073399"/>
              <a:gd name="T17" fmla="*/ 1982922 h 3009901"/>
              <a:gd name="T18" fmla="*/ 593524 w 3073399"/>
              <a:gd name="T19" fmla="*/ 2101163 h 3009901"/>
              <a:gd name="T20" fmla="*/ 682077 w 3073399"/>
              <a:gd name="T21" fmla="*/ 2181579 h 3009901"/>
              <a:gd name="T22" fmla="*/ 796338 w 3073399"/>
              <a:gd name="T23" fmla="*/ 2140894 h 3009901"/>
              <a:gd name="T24" fmla="*/ 814112 w 3073399"/>
              <a:gd name="T25" fmla="*/ 2020111 h 3009901"/>
              <a:gd name="T26" fmla="*/ 717625 w 3073399"/>
              <a:gd name="T27" fmla="*/ 1948912 h 3009901"/>
              <a:gd name="T28" fmla="*/ 1746106 w 3073399"/>
              <a:gd name="T29" fmla="*/ 1195455 h 3009901"/>
              <a:gd name="T30" fmla="*/ 1690575 w 3073399"/>
              <a:gd name="T31" fmla="*/ 1270442 h 3009901"/>
              <a:gd name="T32" fmla="*/ 1789578 w 3073399"/>
              <a:gd name="T33" fmla="*/ 1411202 h 3009901"/>
              <a:gd name="T34" fmla="*/ 1748644 w 3073399"/>
              <a:gd name="T35" fmla="*/ 1427725 h 3009901"/>
              <a:gd name="T36" fmla="*/ 1655353 w 3073399"/>
              <a:gd name="T37" fmla="*/ 1411838 h 3009901"/>
              <a:gd name="T38" fmla="*/ 1855264 w 3073399"/>
              <a:gd name="T39" fmla="*/ 1493815 h 3009901"/>
              <a:gd name="T40" fmla="*/ 1893342 w 3073399"/>
              <a:gd name="T41" fmla="*/ 1417875 h 3009901"/>
              <a:gd name="T42" fmla="*/ 1804492 w 3073399"/>
              <a:gd name="T43" fmla="*/ 1289824 h 3009901"/>
              <a:gd name="T44" fmla="*/ 1850821 w 3073399"/>
              <a:gd name="T45" fmla="*/ 1265040 h 3009901"/>
              <a:gd name="T46" fmla="*/ 1937132 w 3073399"/>
              <a:gd name="T47" fmla="*/ 1279021 h 3009901"/>
              <a:gd name="T48" fmla="*/ 1996153 w 3073399"/>
              <a:gd name="T49" fmla="*/ 1165905 h 3009901"/>
              <a:gd name="T50" fmla="*/ 2009481 w 3073399"/>
              <a:gd name="T51" fmla="*/ 1399128 h 3009901"/>
              <a:gd name="T52" fmla="*/ 1870178 w 3073399"/>
              <a:gd name="T53" fmla="*/ 1586279 h 3009901"/>
              <a:gd name="T54" fmla="*/ 2244614 w 3073399"/>
              <a:gd name="T55" fmla="*/ 1785503 h 3009901"/>
              <a:gd name="T56" fmla="*/ 2319819 w 3073399"/>
              <a:gd name="T57" fmla="*/ 1729263 h 3009901"/>
              <a:gd name="T58" fmla="*/ 2426438 w 3073399"/>
              <a:gd name="T59" fmla="*/ 1356550 h 3009901"/>
              <a:gd name="T60" fmla="*/ 2403591 w 3073399"/>
              <a:gd name="T61" fmla="*/ 1267900 h 3009901"/>
              <a:gd name="T62" fmla="*/ 1379920 w 3073399"/>
              <a:gd name="T63" fmla="*/ 892963 h 3009901"/>
              <a:gd name="T64" fmla="*/ 1113054 w 3073399"/>
              <a:gd name="T65" fmla="*/ 1215790 h 3009901"/>
              <a:gd name="T66" fmla="*/ 1167633 w 3073399"/>
              <a:gd name="T67" fmla="*/ 1294273 h 3009901"/>
              <a:gd name="T68" fmla="*/ 1620448 w 3073399"/>
              <a:gd name="T69" fmla="*/ 1557682 h 3009901"/>
              <a:gd name="T70" fmla="*/ 1567138 w 3073399"/>
              <a:gd name="T71" fmla="*/ 1336533 h 3009901"/>
              <a:gd name="T72" fmla="*/ 1690258 w 3073399"/>
              <a:gd name="T73" fmla="*/ 1125551 h 3009901"/>
              <a:gd name="T74" fmla="*/ 1630284 w 3073399"/>
              <a:gd name="T75" fmla="*/ 966044 h 3009901"/>
              <a:gd name="T76" fmla="*/ 1977749 w 3073399"/>
              <a:gd name="T77" fmla="*/ 1016565 h 3009901"/>
              <a:gd name="T78" fmla="*/ 2126889 w 3073399"/>
              <a:gd name="T79" fmla="*/ 1849370 h 3009901"/>
              <a:gd name="T80" fmla="*/ 1114324 w 3073399"/>
              <a:gd name="T81" fmla="*/ 1422959 h 3009901"/>
              <a:gd name="T82" fmla="*/ 2261492 w 3073399"/>
              <a:gd name="T83" fmla="*/ 424657 h 3009901"/>
              <a:gd name="T84" fmla="*/ 2387119 w 3073399"/>
              <a:gd name="T85" fmla="*/ 478017 h 3009901"/>
              <a:gd name="T86" fmla="*/ 2378236 w 3073399"/>
              <a:gd name="T87" fmla="*/ 506603 h 3009901"/>
              <a:gd name="T88" fmla="*/ 2367450 w 3073399"/>
              <a:gd name="T89" fmla="*/ 546940 h 3009901"/>
              <a:gd name="T90" fmla="*/ 2465477 w 3073399"/>
              <a:gd name="T91" fmla="*/ 453243 h 3009901"/>
              <a:gd name="T92" fmla="*/ 2342705 w 3073399"/>
              <a:gd name="T93" fmla="*/ 411635 h 3009901"/>
              <a:gd name="T94" fmla="*/ 2369671 w 3073399"/>
              <a:gd name="T95" fmla="*/ 410999 h 3009901"/>
              <a:gd name="T96" fmla="*/ 2357616 w 3073399"/>
              <a:gd name="T97" fmla="*/ 340488 h 3009901"/>
              <a:gd name="T98" fmla="*/ 1928390 w 3073399"/>
              <a:gd name="T99" fmla="*/ 431009 h 3009901"/>
              <a:gd name="T100" fmla="*/ 2026417 w 3073399"/>
              <a:gd name="T101" fmla="*/ 723854 h 3009901"/>
              <a:gd name="T102" fmla="*/ 2325892 w 3073399"/>
              <a:gd name="T103" fmla="*/ 621581 h 3009901"/>
              <a:gd name="T104" fmla="*/ 2220251 w 3073399"/>
              <a:gd name="T105" fmla="*/ 500886 h 3009901"/>
              <a:gd name="T106" fmla="*/ 2218982 w 3073399"/>
              <a:gd name="T107" fmla="*/ 333500 h 3009901"/>
              <a:gd name="T108" fmla="*/ 2343340 w 3073399"/>
              <a:gd name="T109" fmla="*/ 248696 h 3009901"/>
              <a:gd name="T110" fmla="*/ 2472774 w 3073399"/>
              <a:gd name="T111" fmla="*/ 328101 h 3009901"/>
              <a:gd name="T112" fmla="*/ 2524801 w 3073399"/>
              <a:gd name="T113" fmla="*/ 488181 h 3009901"/>
              <a:gd name="T114" fmla="*/ 2639008 w 3073399"/>
              <a:gd name="T115" fmla="*/ 537094 h 3009901"/>
              <a:gd name="T116" fmla="*/ 2841724 w 3073399"/>
              <a:gd name="T117" fmla="*/ 369391 h 3009901"/>
              <a:gd name="T118" fmla="*/ 2931186 w 3073399"/>
              <a:gd name="T119" fmla="*/ 467218 h 3009901"/>
              <a:gd name="T120" fmla="*/ 2221520 w 3073399"/>
              <a:gd name="T121" fmla="*/ 758157 h 3009901"/>
              <a:gd name="T122" fmla="*/ 2156168 w 3073399"/>
              <a:gd name="T123" fmla="*/ 242661 h 3009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73399" h="3009901">
                <a:moveTo>
                  <a:pt x="1055687" y="1949450"/>
                </a:moveTo>
                <a:lnTo>
                  <a:pt x="1078240" y="1949450"/>
                </a:lnTo>
                <a:lnTo>
                  <a:pt x="1078927" y="1949450"/>
                </a:lnTo>
                <a:lnTo>
                  <a:pt x="1086499" y="1949450"/>
                </a:lnTo>
                <a:lnTo>
                  <a:pt x="1351101" y="1949450"/>
                </a:lnTo>
                <a:lnTo>
                  <a:pt x="1804388" y="1949450"/>
                </a:lnTo>
                <a:lnTo>
                  <a:pt x="2069625" y="1949450"/>
                </a:lnTo>
                <a:lnTo>
                  <a:pt x="2076931" y="1949450"/>
                </a:lnTo>
                <a:lnTo>
                  <a:pt x="2084237" y="1950085"/>
                </a:lnTo>
                <a:lnTo>
                  <a:pt x="2091543" y="1951355"/>
                </a:lnTo>
                <a:lnTo>
                  <a:pt x="2098532" y="1952307"/>
                </a:lnTo>
                <a:lnTo>
                  <a:pt x="2105838" y="1953894"/>
                </a:lnTo>
                <a:lnTo>
                  <a:pt x="2112508" y="1956115"/>
                </a:lnTo>
                <a:lnTo>
                  <a:pt x="2119496" y="1958337"/>
                </a:lnTo>
                <a:lnTo>
                  <a:pt x="2126167" y="1960876"/>
                </a:lnTo>
                <a:lnTo>
                  <a:pt x="2132202" y="1963732"/>
                </a:lnTo>
                <a:lnTo>
                  <a:pt x="2138555" y="1966906"/>
                </a:lnTo>
                <a:lnTo>
                  <a:pt x="2144591" y="1970397"/>
                </a:lnTo>
                <a:lnTo>
                  <a:pt x="2150626" y="1974206"/>
                </a:lnTo>
                <a:lnTo>
                  <a:pt x="2156344" y="1978331"/>
                </a:lnTo>
                <a:lnTo>
                  <a:pt x="2161744" y="1982775"/>
                </a:lnTo>
                <a:lnTo>
                  <a:pt x="2166826" y="1987218"/>
                </a:lnTo>
                <a:lnTo>
                  <a:pt x="2172226" y="1991979"/>
                </a:lnTo>
                <a:lnTo>
                  <a:pt x="2176991" y="1997057"/>
                </a:lnTo>
                <a:lnTo>
                  <a:pt x="2181438" y="2002135"/>
                </a:lnTo>
                <a:lnTo>
                  <a:pt x="2185568" y="2007847"/>
                </a:lnTo>
                <a:lnTo>
                  <a:pt x="2190015" y="2013243"/>
                </a:lnTo>
                <a:lnTo>
                  <a:pt x="2193826" y="2019273"/>
                </a:lnTo>
                <a:lnTo>
                  <a:pt x="2197321" y="2025620"/>
                </a:lnTo>
                <a:lnTo>
                  <a:pt x="2200497" y="2031651"/>
                </a:lnTo>
                <a:lnTo>
                  <a:pt x="2203038" y="2037998"/>
                </a:lnTo>
                <a:lnTo>
                  <a:pt x="2205897" y="2044663"/>
                </a:lnTo>
                <a:lnTo>
                  <a:pt x="2208121" y="2051328"/>
                </a:lnTo>
                <a:lnTo>
                  <a:pt x="2210027" y="2058310"/>
                </a:lnTo>
                <a:lnTo>
                  <a:pt x="2211615" y="2065292"/>
                </a:lnTo>
                <a:lnTo>
                  <a:pt x="2212886" y="2072592"/>
                </a:lnTo>
                <a:lnTo>
                  <a:pt x="2213838" y="2079892"/>
                </a:lnTo>
                <a:lnTo>
                  <a:pt x="2214474" y="2087191"/>
                </a:lnTo>
                <a:lnTo>
                  <a:pt x="2214791" y="2094491"/>
                </a:lnTo>
                <a:lnTo>
                  <a:pt x="2214474" y="2102108"/>
                </a:lnTo>
                <a:lnTo>
                  <a:pt x="2213838" y="2109408"/>
                </a:lnTo>
                <a:lnTo>
                  <a:pt x="2212886" y="2116707"/>
                </a:lnTo>
                <a:lnTo>
                  <a:pt x="2211615" y="2123689"/>
                </a:lnTo>
                <a:lnTo>
                  <a:pt x="2210027" y="2130672"/>
                </a:lnTo>
                <a:lnTo>
                  <a:pt x="2208121" y="2137654"/>
                </a:lnTo>
                <a:lnTo>
                  <a:pt x="2205897" y="2144319"/>
                </a:lnTo>
                <a:lnTo>
                  <a:pt x="2203038" y="2150984"/>
                </a:lnTo>
                <a:lnTo>
                  <a:pt x="2200497" y="2157649"/>
                </a:lnTo>
                <a:lnTo>
                  <a:pt x="2197321" y="2163996"/>
                </a:lnTo>
                <a:lnTo>
                  <a:pt x="2193826" y="2169709"/>
                </a:lnTo>
                <a:lnTo>
                  <a:pt x="2190015" y="2175739"/>
                </a:lnTo>
                <a:lnTo>
                  <a:pt x="2185568" y="2181452"/>
                </a:lnTo>
                <a:lnTo>
                  <a:pt x="2181438" y="2186847"/>
                </a:lnTo>
                <a:lnTo>
                  <a:pt x="2176991" y="2192243"/>
                </a:lnTo>
                <a:lnTo>
                  <a:pt x="2172226" y="2197003"/>
                </a:lnTo>
                <a:lnTo>
                  <a:pt x="2166826" y="2201764"/>
                </a:lnTo>
                <a:lnTo>
                  <a:pt x="2161744" y="2206524"/>
                </a:lnTo>
                <a:lnTo>
                  <a:pt x="2156344" y="2210968"/>
                </a:lnTo>
                <a:lnTo>
                  <a:pt x="2150626" y="2214776"/>
                </a:lnTo>
                <a:lnTo>
                  <a:pt x="2144591" y="2218585"/>
                </a:lnTo>
                <a:lnTo>
                  <a:pt x="2138555" y="2222076"/>
                </a:lnTo>
                <a:lnTo>
                  <a:pt x="2132202" y="2225250"/>
                </a:lnTo>
                <a:lnTo>
                  <a:pt x="2126167" y="2228423"/>
                </a:lnTo>
                <a:lnTo>
                  <a:pt x="2119496" y="2230645"/>
                </a:lnTo>
                <a:lnTo>
                  <a:pt x="2112508" y="2233184"/>
                </a:lnTo>
                <a:lnTo>
                  <a:pt x="2105838" y="2235088"/>
                </a:lnTo>
                <a:lnTo>
                  <a:pt x="2098532" y="2236675"/>
                </a:lnTo>
                <a:lnTo>
                  <a:pt x="2091543" y="2238262"/>
                </a:lnTo>
                <a:lnTo>
                  <a:pt x="2084237" y="2238897"/>
                </a:lnTo>
                <a:lnTo>
                  <a:pt x="2076931" y="2239531"/>
                </a:lnTo>
                <a:lnTo>
                  <a:pt x="2069625" y="2239531"/>
                </a:lnTo>
                <a:lnTo>
                  <a:pt x="1804388" y="2239531"/>
                </a:lnTo>
                <a:lnTo>
                  <a:pt x="1584256" y="2239531"/>
                </a:lnTo>
                <a:lnTo>
                  <a:pt x="1584256" y="2308085"/>
                </a:lnTo>
                <a:lnTo>
                  <a:pt x="2069625" y="2308085"/>
                </a:lnTo>
                <a:lnTo>
                  <a:pt x="2082331" y="2307767"/>
                </a:lnTo>
                <a:lnTo>
                  <a:pt x="2095355" y="2306815"/>
                </a:lnTo>
                <a:lnTo>
                  <a:pt x="2108379" y="2304593"/>
                </a:lnTo>
                <a:lnTo>
                  <a:pt x="2120767" y="2302054"/>
                </a:lnTo>
                <a:lnTo>
                  <a:pt x="2133155" y="2298563"/>
                </a:lnTo>
                <a:lnTo>
                  <a:pt x="2144908" y="2294437"/>
                </a:lnTo>
                <a:lnTo>
                  <a:pt x="2156344" y="2289677"/>
                </a:lnTo>
                <a:lnTo>
                  <a:pt x="2167462" y="2284281"/>
                </a:lnTo>
                <a:lnTo>
                  <a:pt x="2178262" y="2278251"/>
                </a:lnTo>
                <a:lnTo>
                  <a:pt x="2188744" y="2271586"/>
                </a:lnTo>
                <a:lnTo>
                  <a:pt x="2198909" y="2264287"/>
                </a:lnTo>
                <a:lnTo>
                  <a:pt x="2208438" y="2256670"/>
                </a:lnTo>
                <a:lnTo>
                  <a:pt x="2217333" y="2248101"/>
                </a:lnTo>
                <a:lnTo>
                  <a:pt x="2226227" y="2239531"/>
                </a:lnTo>
                <a:lnTo>
                  <a:pt x="2234168" y="2230010"/>
                </a:lnTo>
                <a:lnTo>
                  <a:pt x="2241792" y="2220489"/>
                </a:lnTo>
                <a:lnTo>
                  <a:pt x="2946339" y="2149079"/>
                </a:lnTo>
                <a:lnTo>
                  <a:pt x="2952057" y="2148445"/>
                </a:lnTo>
                <a:lnTo>
                  <a:pt x="2958410" y="2148445"/>
                </a:lnTo>
                <a:lnTo>
                  <a:pt x="2964445" y="2148762"/>
                </a:lnTo>
                <a:lnTo>
                  <a:pt x="2970480" y="2149079"/>
                </a:lnTo>
                <a:lnTo>
                  <a:pt x="2976198" y="2150349"/>
                </a:lnTo>
                <a:lnTo>
                  <a:pt x="2982234" y="2151301"/>
                </a:lnTo>
                <a:lnTo>
                  <a:pt x="2988269" y="2152571"/>
                </a:lnTo>
                <a:lnTo>
                  <a:pt x="2993669" y="2154792"/>
                </a:lnTo>
                <a:lnTo>
                  <a:pt x="2999704" y="2157014"/>
                </a:lnTo>
                <a:lnTo>
                  <a:pt x="3004787" y="2159235"/>
                </a:lnTo>
                <a:lnTo>
                  <a:pt x="3010504" y="2161774"/>
                </a:lnTo>
                <a:lnTo>
                  <a:pt x="3015587" y="2164948"/>
                </a:lnTo>
                <a:lnTo>
                  <a:pt x="3020987" y="2168439"/>
                </a:lnTo>
                <a:lnTo>
                  <a:pt x="3025752" y="2171930"/>
                </a:lnTo>
                <a:lnTo>
                  <a:pt x="3030834" y="2175739"/>
                </a:lnTo>
                <a:lnTo>
                  <a:pt x="3035281" y="2179865"/>
                </a:lnTo>
                <a:lnTo>
                  <a:pt x="3039728" y="2184308"/>
                </a:lnTo>
                <a:lnTo>
                  <a:pt x="3043858" y="2189069"/>
                </a:lnTo>
                <a:lnTo>
                  <a:pt x="3047669" y="2193829"/>
                </a:lnTo>
                <a:lnTo>
                  <a:pt x="3051164" y="2199225"/>
                </a:lnTo>
                <a:lnTo>
                  <a:pt x="3054658" y="2204303"/>
                </a:lnTo>
                <a:lnTo>
                  <a:pt x="3057834" y="2209381"/>
                </a:lnTo>
                <a:lnTo>
                  <a:pt x="3060693" y="2215094"/>
                </a:lnTo>
                <a:lnTo>
                  <a:pt x="3063234" y="2220806"/>
                </a:lnTo>
                <a:lnTo>
                  <a:pt x="3065458" y="2226519"/>
                </a:lnTo>
                <a:lnTo>
                  <a:pt x="3067681" y="2232549"/>
                </a:lnTo>
                <a:lnTo>
                  <a:pt x="3069270" y="2238897"/>
                </a:lnTo>
                <a:lnTo>
                  <a:pt x="3070858" y="2244609"/>
                </a:lnTo>
                <a:lnTo>
                  <a:pt x="3071811" y="2250957"/>
                </a:lnTo>
                <a:lnTo>
                  <a:pt x="3072446" y="2257305"/>
                </a:lnTo>
                <a:lnTo>
                  <a:pt x="3072764" y="2263652"/>
                </a:lnTo>
                <a:lnTo>
                  <a:pt x="3073399" y="2270317"/>
                </a:lnTo>
                <a:lnTo>
                  <a:pt x="3073399" y="2283647"/>
                </a:lnTo>
                <a:lnTo>
                  <a:pt x="3073399" y="2289994"/>
                </a:lnTo>
                <a:lnTo>
                  <a:pt x="3072764" y="2296342"/>
                </a:lnTo>
                <a:lnTo>
                  <a:pt x="3072128" y="2302372"/>
                </a:lnTo>
                <a:lnTo>
                  <a:pt x="3071176" y="2308085"/>
                </a:lnTo>
                <a:lnTo>
                  <a:pt x="3070222" y="2314115"/>
                </a:lnTo>
                <a:lnTo>
                  <a:pt x="3068952" y="2320145"/>
                </a:lnTo>
                <a:lnTo>
                  <a:pt x="3067364" y="2325540"/>
                </a:lnTo>
                <a:lnTo>
                  <a:pt x="3065458" y="2331570"/>
                </a:lnTo>
                <a:lnTo>
                  <a:pt x="3063870" y="2336966"/>
                </a:lnTo>
                <a:lnTo>
                  <a:pt x="3061646" y="2342361"/>
                </a:lnTo>
                <a:lnTo>
                  <a:pt x="3059422" y="2347757"/>
                </a:lnTo>
                <a:lnTo>
                  <a:pt x="3056564" y="2353152"/>
                </a:lnTo>
                <a:lnTo>
                  <a:pt x="3054022" y="2357913"/>
                </a:lnTo>
                <a:lnTo>
                  <a:pt x="3050846" y="2363308"/>
                </a:lnTo>
                <a:lnTo>
                  <a:pt x="3047669" y="2368069"/>
                </a:lnTo>
                <a:lnTo>
                  <a:pt x="3044493" y="2372512"/>
                </a:lnTo>
                <a:lnTo>
                  <a:pt x="3040999" y="2377272"/>
                </a:lnTo>
                <a:lnTo>
                  <a:pt x="3037187" y="2381716"/>
                </a:lnTo>
                <a:lnTo>
                  <a:pt x="3033375" y="2385842"/>
                </a:lnTo>
                <a:lnTo>
                  <a:pt x="3029563" y="2389967"/>
                </a:lnTo>
                <a:lnTo>
                  <a:pt x="3025434" y="2394411"/>
                </a:lnTo>
                <a:lnTo>
                  <a:pt x="3020987" y="2397902"/>
                </a:lnTo>
                <a:lnTo>
                  <a:pt x="3016857" y="2401710"/>
                </a:lnTo>
                <a:lnTo>
                  <a:pt x="3011775" y="2405202"/>
                </a:lnTo>
                <a:lnTo>
                  <a:pt x="3007328" y="2408058"/>
                </a:lnTo>
                <a:lnTo>
                  <a:pt x="3002563" y="2410914"/>
                </a:lnTo>
                <a:lnTo>
                  <a:pt x="2997163" y="2414088"/>
                </a:lnTo>
                <a:lnTo>
                  <a:pt x="2992398" y="2416627"/>
                </a:lnTo>
                <a:lnTo>
                  <a:pt x="2986681" y="2419166"/>
                </a:lnTo>
                <a:lnTo>
                  <a:pt x="2981598" y="2421070"/>
                </a:lnTo>
                <a:lnTo>
                  <a:pt x="2975880" y="2423292"/>
                </a:lnTo>
                <a:lnTo>
                  <a:pt x="2970480" y="2424879"/>
                </a:lnTo>
                <a:lnTo>
                  <a:pt x="1949871" y="2711469"/>
                </a:lnTo>
                <a:lnTo>
                  <a:pt x="1922236" y="2718769"/>
                </a:lnTo>
                <a:lnTo>
                  <a:pt x="1894600" y="2725433"/>
                </a:lnTo>
                <a:lnTo>
                  <a:pt x="1867282" y="2731781"/>
                </a:lnTo>
                <a:lnTo>
                  <a:pt x="1839329" y="2737176"/>
                </a:lnTo>
                <a:lnTo>
                  <a:pt x="1811376" y="2742254"/>
                </a:lnTo>
                <a:lnTo>
                  <a:pt x="1783423" y="2746380"/>
                </a:lnTo>
                <a:lnTo>
                  <a:pt x="1755470" y="2750189"/>
                </a:lnTo>
                <a:lnTo>
                  <a:pt x="1727199" y="2753362"/>
                </a:lnTo>
                <a:lnTo>
                  <a:pt x="1698928" y="2755584"/>
                </a:lnTo>
                <a:lnTo>
                  <a:pt x="1670975" y="2757488"/>
                </a:lnTo>
                <a:lnTo>
                  <a:pt x="1643022" y="2758440"/>
                </a:lnTo>
                <a:lnTo>
                  <a:pt x="1614751" y="2759075"/>
                </a:lnTo>
                <a:lnTo>
                  <a:pt x="1586480" y="2758758"/>
                </a:lnTo>
                <a:lnTo>
                  <a:pt x="1558209" y="2758123"/>
                </a:lnTo>
                <a:lnTo>
                  <a:pt x="1529621" y="2757171"/>
                </a:lnTo>
                <a:lnTo>
                  <a:pt x="1501350" y="2754949"/>
                </a:lnTo>
                <a:lnTo>
                  <a:pt x="1079193" y="2720990"/>
                </a:lnTo>
                <a:lnTo>
                  <a:pt x="1073158" y="2720355"/>
                </a:lnTo>
                <a:lnTo>
                  <a:pt x="1067122" y="2719403"/>
                </a:lnTo>
                <a:lnTo>
                  <a:pt x="1061405" y="2718451"/>
                </a:lnTo>
                <a:lnTo>
                  <a:pt x="1055687" y="2717182"/>
                </a:lnTo>
                <a:lnTo>
                  <a:pt x="1055687" y="1952625"/>
                </a:lnTo>
                <a:lnTo>
                  <a:pt x="1055687" y="1952624"/>
                </a:lnTo>
                <a:lnTo>
                  <a:pt x="1055687" y="1949450"/>
                </a:lnTo>
                <a:close/>
                <a:moveTo>
                  <a:pt x="699851" y="1948276"/>
                </a:moveTo>
                <a:lnTo>
                  <a:pt x="693503" y="1948912"/>
                </a:lnTo>
                <a:lnTo>
                  <a:pt x="687790" y="1949865"/>
                </a:lnTo>
                <a:lnTo>
                  <a:pt x="682077" y="1950819"/>
                </a:lnTo>
                <a:lnTo>
                  <a:pt x="676364" y="1951772"/>
                </a:lnTo>
                <a:lnTo>
                  <a:pt x="670651" y="1953680"/>
                </a:lnTo>
                <a:lnTo>
                  <a:pt x="665255" y="1955269"/>
                </a:lnTo>
                <a:lnTo>
                  <a:pt x="659860" y="1957494"/>
                </a:lnTo>
                <a:lnTo>
                  <a:pt x="654781" y="1959719"/>
                </a:lnTo>
                <a:lnTo>
                  <a:pt x="649386" y="1962579"/>
                </a:lnTo>
                <a:lnTo>
                  <a:pt x="644625" y="1965440"/>
                </a:lnTo>
                <a:lnTo>
                  <a:pt x="639864" y="1968619"/>
                </a:lnTo>
                <a:lnTo>
                  <a:pt x="635103" y="1971797"/>
                </a:lnTo>
                <a:lnTo>
                  <a:pt x="630659" y="1975294"/>
                </a:lnTo>
                <a:lnTo>
                  <a:pt x="626533" y="1979108"/>
                </a:lnTo>
                <a:lnTo>
                  <a:pt x="622407" y="1982922"/>
                </a:lnTo>
                <a:lnTo>
                  <a:pt x="618599" y="1986736"/>
                </a:lnTo>
                <a:lnTo>
                  <a:pt x="615107" y="1991186"/>
                </a:lnTo>
                <a:lnTo>
                  <a:pt x="611616" y="1995318"/>
                </a:lnTo>
                <a:lnTo>
                  <a:pt x="608125" y="2000404"/>
                </a:lnTo>
                <a:lnTo>
                  <a:pt x="604951" y="2004854"/>
                </a:lnTo>
                <a:lnTo>
                  <a:pt x="602094" y="2010257"/>
                </a:lnTo>
                <a:lnTo>
                  <a:pt x="599555" y="2015025"/>
                </a:lnTo>
                <a:lnTo>
                  <a:pt x="597333" y="2020111"/>
                </a:lnTo>
                <a:lnTo>
                  <a:pt x="595112" y="2025514"/>
                </a:lnTo>
                <a:lnTo>
                  <a:pt x="593524" y="2030918"/>
                </a:lnTo>
                <a:lnTo>
                  <a:pt x="591620" y="2036639"/>
                </a:lnTo>
                <a:lnTo>
                  <a:pt x="590351" y="2042360"/>
                </a:lnTo>
                <a:lnTo>
                  <a:pt x="589081" y="2048082"/>
                </a:lnTo>
                <a:lnTo>
                  <a:pt x="588446" y="2054121"/>
                </a:lnTo>
                <a:lnTo>
                  <a:pt x="588129" y="2060160"/>
                </a:lnTo>
                <a:lnTo>
                  <a:pt x="587811" y="2065881"/>
                </a:lnTo>
                <a:lnTo>
                  <a:pt x="588129" y="2072238"/>
                </a:lnTo>
                <a:lnTo>
                  <a:pt x="588446" y="2078277"/>
                </a:lnTo>
                <a:lnTo>
                  <a:pt x="589081" y="2083999"/>
                </a:lnTo>
                <a:lnTo>
                  <a:pt x="590351" y="2089720"/>
                </a:lnTo>
                <a:lnTo>
                  <a:pt x="591620" y="2095759"/>
                </a:lnTo>
                <a:lnTo>
                  <a:pt x="593524" y="2101163"/>
                </a:lnTo>
                <a:lnTo>
                  <a:pt x="595112" y="2106566"/>
                </a:lnTo>
                <a:lnTo>
                  <a:pt x="597333" y="2111970"/>
                </a:lnTo>
                <a:lnTo>
                  <a:pt x="599555" y="2117373"/>
                </a:lnTo>
                <a:lnTo>
                  <a:pt x="602094" y="2122141"/>
                </a:lnTo>
                <a:lnTo>
                  <a:pt x="604951" y="2127227"/>
                </a:lnTo>
                <a:lnTo>
                  <a:pt x="608125" y="2131994"/>
                </a:lnTo>
                <a:lnTo>
                  <a:pt x="611616" y="2136444"/>
                </a:lnTo>
                <a:lnTo>
                  <a:pt x="615107" y="2140894"/>
                </a:lnTo>
                <a:lnTo>
                  <a:pt x="618599" y="2145344"/>
                </a:lnTo>
                <a:lnTo>
                  <a:pt x="622407" y="2149476"/>
                </a:lnTo>
                <a:lnTo>
                  <a:pt x="626533" y="2153291"/>
                </a:lnTo>
                <a:lnTo>
                  <a:pt x="630659" y="2157105"/>
                </a:lnTo>
                <a:lnTo>
                  <a:pt x="635103" y="2160601"/>
                </a:lnTo>
                <a:lnTo>
                  <a:pt x="639864" y="2163780"/>
                </a:lnTo>
                <a:lnTo>
                  <a:pt x="644625" y="2166958"/>
                </a:lnTo>
                <a:lnTo>
                  <a:pt x="649386" y="2169501"/>
                </a:lnTo>
                <a:lnTo>
                  <a:pt x="654781" y="2172362"/>
                </a:lnTo>
                <a:lnTo>
                  <a:pt x="659860" y="2174587"/>
                </a:lnTo>
                <a:lnTo>
                  <a:pt x="665255" y="2176494"/>
                </a:lnTo>
                <a:lnTo>
                  <a:pt x="670651" y="2178719"/>
                </a:lnTo>
                <a:lnTo>
                  <a:pt x="676364" y="2179990"/>
                </a:lnTo>
                <a:lnTo>
                  <a:pt x="682077" y="2181579"/>
                </a:lnTo>
                <a:lnTo>
                  <a:pt x="687790" y="2182533"/>
                </a:lnTo>
                <a:lnTo>
                  <a:pt x="693503" y="2183169"/>
                </a:lnTo>
                <a:lnTo>
                  <a:pt x="699851" y="2183486"/>
                </a:lnTo>
                <a:lnTo>
                  <a:pt x="705564" y="2184122"/>
                </a:lnTo>
                <a:lnTo>
                  <a:pt x="711595" y="2183486"/>
                </a:lnTo>
                <a:lnTo>
                  <a:pt x="717625" y="2183169"/>
                </a:lnTo>
                <a:lnTo>
                  <a:pt x="723338" y="2182533"/>
                </a:lnTo>
                <a:lnTo>
                  <a:pt x="729369" y="2181579"/>
                </a:lnTo>
                <a:lnTo>
                  <a:pt x="735082" y="2179990"/>
                </a:lnTo>
                <a:lnTo>
                  <a:pt x="740477" y="2178719"/>
                </a:lnTo>
                <a:lnTo>
                  <a:pt x="746190" y="2176494"/>
                </a:lnTo>
                <a:lnTo>
                  <a:pt x="751269" y="2174587"/>
                </a:lnTo>
                <a:lnTo>
                  <a:pt x="756664" y="2172362"/>
                </a:lnTo>
                <a:lnTo>
                  <a:pt x="761743" y="2169501"/>
                </a:lnTo>
                <a:lnTo>
                  <a:pt x="766821" y="2166958"/>
                </a:lnTo>
                <a:lnTo>
                  <a:pt x="771582" y="2163780"/>
                </a:lnTo>
                <a:lnTo>
                  <a:pt x="776025" y="2160601"/>
                </a:lnTo>
                <a:lnTo>
                  <a:pt x="780469" y="2157105"/>
                </a:lnTo>
                <a:lnTo>
                  <a:pt x="784912" y="2153291"/>
                </a:lnTo>
                <a:lnTo>
                  <a:pt x="789038" y="2149476"/>
                </a:lnTo>
                <a:lnTo>
                  <a:pt x="792847" y="2145344"/>
                </a:lnTo>
                <a:lnTo>
                  <a:pt x="796338" y="2140894"/>
                </a:lnTo>
                <a:lnTo>
                  <a:pt x="799830" y="2136444"/>
                </a:lnTo>
                <a:lnTo>
                  <a:pt x="803321" y="2131994"/>
                </a:lnTo>
                <a:lnTo>
                  <a:pt x="806495" y="2127227"/>
                </a:lnTo>
                <a:lnTo>
                  <a:pt x="809352" y="2122141"/>
                </a:lnTo>
                <a:lnTo>
                  <a:pt x="811573" y="2117373"/>
                </a:lnTo>
                <a:lnTo>
                  <a:pt x="814112" y="2111970"/>
                </a:lnTo>
                <a:lnTo>
                  <a:pt x="816017" y="2106566"/>
                </a:lnTo>
                <a:lnTo>
                  <a:pt x="817921" y="2101163"/>
                </a:lnTo>
                <a:lnTo>
                  <a:pt x="819508" y="2095759"/>
                </a:lnTo>
                <a:lnTo>
                  <a:pt x="821095" y="2089720"/>
                </a:lnTo>
                <a:lnTo>
                  <a:pt x="822047" y="2083999"/>
                </a:lnTo>
                <a:lnTo>
                  <a:pt x="822682" y="2078277"/>
                </a:lnTo>
                <a:lnTo>
                  <a:pt x="823000" y="2072238"/>
                </a:lnTo>
                <a:lnTo>
                  <a:pt x="823000" y="2065881"/>
                </a:lnTo>
                <a:lnTo>
                  <a:pt x="823000" y="2060160"/>
                </a:lnTo>
                <a:lnTo>
                  <a:pt x="822682" y="2054121"/>
                </a:lnTo>
                <a:lnTo>
                  <a:pt x="822047" y="2048082"/>
                </a:lnTo>
                <a:lnTo>
                  <a:pt x="821095" y="2042360"/>
                </a:lnTo>
                <a:lnTo>
                  <a:pt x="819508" y="2036639"/>
                </a:lnTo>
                <a:lnTo>
                  <a:pt x="817921" y="2030918"/>
                </a:lnTo>
                <a:lnTo>
                  <a:pt x="816017" y="2025514"/>
                </a:lnTo>
                <a:lnTo>
                  <a:pt x="814112" y="2020111"/>
                </a:lnTo>
                <a:lnTo>
                  <a:pt x="811573" y="2015025"/>
                </a:lnTo>
                <a:lnTo>
                  <a:pt x="809352" y="2010257"/>
                </a:lnTo>
                <a:lnTo>
                  <a:pt x="806495" y="2004854"/>
                </a:lnTo>
                <a:lnTo>
                  <a:pt x="803321" y="2000404"/>
                </a:lnTo>
                <a:lnTo>
                  <a:pt x="799830" y="1995318"/>
                </a:lnTo>
                <a:lnTo>
                  <a:pt x="796338" y="1991186"/>
                </a:lnTo>
                <a:lnTo>
                  <a:pt x="792847" y="1986736"/>
                </a:lnTo>
                <a:lnTo>
                  <a:pt x="789038" y="1982922"/>
                </a:lnTo>
                <a:lnTo>
                  <a:pt x="784912" y="1979108"/>
                </a:lnTo>
                <a:lnTo>
                  <a:pt x="780469" y="1975294"/>
                </a:lnTo>
                <a:lnTo>
                  <a:pt x="776025" y="1971797"/>
                </a:lnTo>
                <a:lnTo>
                  <a:pt x="771582" y="1968619"/>
                </a:lnTo>
                <a:lnTo>
                  <a:pt x="766821" y="1965440"/>
                </a:lnTo>
                <a:lnTo>
                  <a:pt x="761743" y="1962579"/>
                </a:lnTo>
                <a:lnTo>
                  <a:pt x="756664" y="1959719"/>
                </a:lnTo>
                <a:lnTo>
                  <a:pt x="751269" y="1957494"/>
                </a:lnTo>
                <a:lnTo>
                  <a:pt x="746190" y="1955269"/>
                </a:lnTo>
                <a:lnTo>
                  <a:pt x="740477" y="1953680"/>
                </a:lnTo>
                <a:lnTo>
                  <a:pt x="735082" y="1951772"/>
                </a:lnTo>
                <a:lnTo>
                  <a:pt x="729369" y="1950819"/>
                </a:lnTo>
                <a:lnTo>
                  <a:pt x="723338" y="1949865"/>
                </a:lnTo>
                <a:lnTo>
                  <a:pt x="717625" y="1948912"/>
                </a:lnTo>
                <a:lnTo>
                  <a:pt x="711595" y="1948276"/>
                </a:lnTo>
                <a:lnTo>
                  <a:pt x="705564" y="1948276"/>
                </a:lnTo>
                <a:lnTo>
                  <a:pt x="699851" y="1948276"/>
                </a:lnTo>
                <a:close/>
                <a:moveTo>
                  <a:pt x="0" y="1862138"/>
                </a:moveTo>
                <a:lnTo>
                  <a:pt x="941387" y="1862138"/>
                </a:lnTo>
                <a:lnTo>
                  <a:pt x="941387" y="2093534"/>
                </a:lnTo>
                <a:lnTo>
                  <a:pt x="941387" y="2574126"/>
                </a:lnTo>
                <a:lnTo>
                  <a:pt x="941387" y="3009901"/>
                </a:lnTo>
                <a:lnTo>
                  <a:pt x="0" y="3009901"/>
                </a:lnTo>
                <a:lnTo>
                  <a:pt x="0" y="1862138"/>
                </a:lnTo>
                <a:close/>
                <a:moveTo>
                  <a:pt x="1839398" y="1177026"/>
                </a:moveTo>
                <a:lnTo>
                  <a:pt x="1829243" y="1201810"/>
                </a:lnTo>
                <a:lnTo>
                  <a:pt x="1816551" y="1198314"/>
                </a:lnTo>
                <a:lnTo>
                  <a:pt x="1805127" y="1195455"/>
                </a:lnTo>
                <a:lnTo>
                  <a:pt x="1793704" y="1193230"/>
                </a:lnTo>
                <a:lnTo>
                  <a:pt x="1783232" y="1192277"/>
                </a:lnTo>
                <a:lnTo>
                  <a:pt x="1773078" y="1191959"/>
                </a:lnTo>
                <a:lnTo>
                  <a:pt x="1763241" y="1192277"/>
                </a:lnTo>
                <a:lnTo>
                  <a:pt x="1758799" y="1192595"/>
                </a:lnTo>
                <a:lnTo>
                  <a:pt x="1754356" y="1193230"/>
                </a:lnTo>
                <a:lnTo>
                  <a:pt x="1750231" y="1194501"/>
                </a:lnTo>
                <a:lnTo>
                  <a:pt x="1746106" y="1195455"/>
                </a:lnTo>
                <a:lnTo>
                  <a:pt x="1741981" y="1196726"/>
                </a:lnTo>
                <a:lnTo>
                  <a:pt x="1737856" y="1198314"/>
                </a:lnTo>
                <a:lnTo>
                  <a:pt x="1734365" y="1199903"/>
                </a:lnTo>
                <a:lnTo>
                  <a:pt x="1730557" y="1201810"/>
                </a:lnTo>
                <a:lnTo>
                  <a:pt x="1727067" y="1203716"/>
                </a:lnTo>
                <a:lnTo>
                  <a:pt x="1723576" y="1205940"/>
                </a:lnTo>
                <a:lnTo>
                  <a:pt x="1720403" y="1208482"/>
                </a:lnTo>
                <a:lnTo>
                  <a:pt x="1717230" y="1211024"/>
                </a:lnTo>
                <a:lnTo>
                  <a:pt x="1714691" y="1213884"/>
                </a:lnTo>
                <a:lnTo>
                  <a:pt x="1711835" y="1217061"/>
                </a:lnTo>
                <a:lnTo>
                  <a:pt x="1708980" y="1220239"/>
                </a:lnTo>
                <a:lnTo>
                  <a:pt x="1706441" y="1223734"/>
                </a:lnTo>
                <a:lnTo>
                  <a:pt x="1704220" y="1227547"/>
                </a:lnTo>
                <a:lnTo>
                  <a:pt x="1701998" y="1231360"/>
                </a:lnTo>
                <a:lnTo>
                  <a:pt x="1700095" y="1235173"/>
                </a:lnTo>
                <a:lnTo>
                  <a:pt x="1697873" y="1239303"/>
                </a:lnTo>
                <a:lnTo>
                  <a:pt x="1695652" y="1245023"/>
                </a:lnTo>
                <a:lnTo>
                  <a:pt x="1694066" y="1250106"/>
                </a:lnTo>
                <a:lnTo>
                  <a:pt x="1692162" y="1255508"/>
                </a:lnTo>
                <a:lnTo>
                  <a:pt x="1691210" y="1260592"/>
                </a:lnTo>
                <a:lnTo>
                  <a:pt x="1690575" y="1265676"/>
                </a:lnTo>
                <a:lnTo>
                  <a:pt x="1690575" y="1270442"/>
                </a:lnTo>
                <a:lnTo>
                  <a:pt x="1690575" y="1275526"/>
                </a:lnTo>
                <a:lnTo>
                  <a:pt x="1690892" y="1279974"/>
                </a:lnTo>
                <a:lnTo>
                  <a:pt x="1691844" y="1284423"/>
                </a:lnTo>
                <a:lnTo>
                  <a:pt x="1693114" y="1288871"/>
                </a:lnTo>
                <a:lnTo>
                  <a:pt x="1694066" y="1293320"/>
                </a:lnTo>
                <a:lnTo>
                  <a:pt x="1695335" y="1297450"/>
                </a:lnTo>
                <a:lnTo>
                  <a:pt x="1697239" y="1301263"/>
                </a:lnTo>
                <a:lnTo>
                  <a:pt x="1699143" y="1305076"/>
                </a:lnTo>
                <a:lnTo>
                  <a:pt x="1701364" y="1308889"/>
                </a:lnTo>
                <a:lnTo>
                  <a:pt x="1703902" y="1312384"/>
                </a:lnTo>
                <a:lnTo>
                  <a:pt x="1709931" y="1320328"/>
                </a:lnTo>
                <a:lnTo>
                  <a:pt x="1718816" y="1330495"/>
                </a:lnTo>
                <a:lnTo>
                  <a:pt x="1729923" y="1342570"/>
                </a:lnTo>
                <a:lnTo>
                  <a:pt x="1743885" y="1357186"/>
                </a:lnTo>
                <a:lnTo>
                  <a:pt x="1760385" y="1373073"/>
                </a:lnTo>
                <a:lnTo>
                  <a:pt x="1772443" y="1386418"/>
                </a:lnTo>
                <a:lnTo>
                  <a:pt x="1781646" y="1396268"/>
                </a:lnTo>
                <a:lnTo>
                  <a:pt x="1784184" y="1400081"/>
                </a:lnTo>
                <a:lnTo>
                  <a:pt x="1786405" y="1402623"/>
                </a:lnTo>
                <a:lnTo>
                  <a:pt x="1787675" y="1405165"/>
                </a:lnTo>
                <a:lnTo>
                  <a:pt x="1788944" y="1408025"/>
                </a:lnTo>
                <a:lnTo>
                  <a:pt x="1789578" y="1411202"/>
                </a:lnTo>
                <a:lnTo>
                  <a:pt x="1789896" y="1414062"/>
                </a:lnTo>
                <a:lnTo>
                  <a:pt x="1789896" y="1417557"/>
                </a:lnTo>
                <a:lnTo>
                  <a:pt x="1789261" y="1420734"/>
                </a:lnTo>
                <a:lnTo>
                  <a:pt x="1787992" y="1424230"/>
                </a:lnTo>
                <a:lnTo>
                  <a:pt x="1786723" y="1428360"/>
                </a:lnTo>
                <a:lnTo>
                  <a:pt x="1784501" y="1432491"/>
                </a:lnTo>
                <a:lnTo>
                  <a:pt x="1782598" y="1435986"/>
                </a:lnTo>
                <a:lnTo>
                  <a:pt x="1779742" y="1438210"/>
                </a:lnTo>
                <a:lnTo>
                  <a:pt x="1778472" y="1439481"/>
                </a:lnTo>
                <a:lnTo>
                  <a:pt x="1776568" y="1440435"/>
                </a:lnTo>
                <a:lnTo>
                  <a:pt x="1774982" y="1440752"/>
                </a:lnTo>
                <a:lnTo>
                  <a:pt x="1773395" y="1441070"/>
                </a:lnTo>
                <a:lnTo>
                  <a:pt x="1769587" y="1441388"/>
                </a:lnTo>
                <a:lnTo>
                  <a:pt x="1765462" y="1440752"/>
                </a:lnTo>
                <a:lnTo>
                  <a:pt x="1761337" y="1439481"/>
                </a:lnTo>
                <a:lnTo>
                  <a:pt x="1756260" y="1436939"/>
                </a:lnTo>
                <a:lnTo>
                  <a:pt x="1754356" y="1435668"/>
                </a:lnTo>
                <a:lnTo>
                  <a:pt x="1752452" y="1434080"/>
                </a:lnTo>
                <a:lnTo>
                  <a:pt x="1751183" y="1432809"/>
                </a:lnTo>
                <a:lnTo>
                  <a:pt x="1750231" y="1431220"/>
                </a:lnTo>
                <a:lnTo>
                  <a:pt x="1749279" y="1429631"/>
                </a:lnTo>
                <a:lnTo>
                  <a:pt x="1748644" y="1427725"/>
                </a:lnTo>
                <a:lnTo>
                  <a:pt x="1748644" y="1426136"/>
                </a:lnTo>
                <a:lnTo>
                  <a:pt x="1748644" y="1423912"/>
                </a:lnTo>
                <a:lnTo>
                  <a:pt x="1749914" y="1418510"/>
                </a:lnTo>
                <a:lnTo>
                  <a:pt x="1751818" y="1411838"/>
                </a:lnTo>
                <a:lnTo>
                  <a:pt x="1754991" y="1403894"/>
                </a:lnTo>
                <a:lnTo>
                  <a:pt x="1759433" y="1393091"/>
                </a:lnTo>
                <a:lnTo>
                  <a:pt x="1710883" y="1372438"/>
                </a:lnTo>
                <a:lnTo>
                  <a:pt x="1662334" y="1351466"/>
                </a:lnTo>
                <a:lnTo>
                  <a:pt x="1658526" y="1358457"/>
                </a:lnTo>
                <a:lnTo>
                  <a:pt x="1655987" y="1363223"/>
                </a:lnTo>
                <a:lnTo>
                  <a:pt x="1653131" y="1370531"/>
                </a:lnTo>
                <a:lnTo>
                  <a:pt x="1651545" y="1377521"/>
                </a:lnTo>
                <a:lnTo>
                  <a:pt x="1650910" y="1381017"/>
                </a:lnTo>
                <a:lnTo>
                  <a:pt x="1650593" y="1384512"/>
                </a:lnTo>
                <a:lnTo>
                  <a:pt x="1650593" y="1388007"/>
                </a:lnTo>
                <a:lnTo>
                  <a:pt x="1650593" y="1391502"/>
                </a:lnTo>
                <a:lnTo>
                  <a:pt x="1650910" y="1394997"/>
                </a:lnTo>
                <a:lnTo>
                  <a:pt x="1651227" y="1398492"/>
                </a:lnTo>
                <a:lnTo>
                  <a:pt x="1651862" y="1401670"/>
                </a:lnTo>
                <a:lnTo>
                  <a:pt x="1652814" y="1405165"/>
                </a:lnTo>
                <a:lnTo>
                  <a:pt x="1654083" y="1408660"/>
                </a:lnTo>
                <a:lnTo>
                  <a:pt x="1655353" y="1411838"/>
                </a:lnTo>
                <a:lnTo>
                  <a:pt x="1658843" y="1418510"/>
                </a:lnTo>
                <a:lnTo>
                  <a:pt x="1662968" y="1425183"/>
                </a:lnTo>
                <a:lnTo>
                  <a:pt x="1668363" y="1431220"/>
                </a:lnTo>
                <a:lnTo>
                  <a:pt x="1674392" y="1437575"/>
                </a:lnTo>
                <a:lnTo>
                  <a:pt x="1681373" y="1443930"/>
                </a:lnTo>
                <a:lnTo>
                  <a:pt x="1689623" y="1450285"/>
                </a:lnTo>
                <a:lnTo>
                  <a:pt x="1698191" y="1456004"/>
                </a:lnTo>
                <a:lnTo>
                  <a:pt x="1707710" y="1462041"/>
                </a:lnTo>
                <a:lnTo>
                  <a:pt x="1718499" y="1467760"/>
                </a:lnTo>
                <a:lnTo>
                  <a:pt x="1709614" y="1489049"/>
                </a:lnTo>
                <a:lnTo>
                  <a:pt x="1755308" y="1507796"/>
                </a:lnTo>
                <a:lnTo>
                  <a:pt x="1764193" y="1486507"/>
                </a:lnTo>
                <a:lnTo>
                  <a:pt x="1776568" y="1490320"/>
                </a:lnTo>
                <a:lnTo>
                  <a:pt x="1788944" y="1493498"/>
                </a:lnTo>
                <a:lnTo>
                  <a:pt x="1800050" y="1495722"/>
                </a:lnTo>
                <a:lnTo>
                  <a:pt x="1810839" y="1497311"/>
                </a:lnTo>
                <a:lnTo>
                  <a:pt x="1820993" y="1497946"/>
                </a:lnTo>
                <a:lnTo>
                  <a:pt x="1830513" y="1497946"/>
                </a:lnTo>
                <a:lnTo>
                  <a:pt x="1839398" y="1497311"/>
                </a:lnTo>
                <a:lnTo>
                  <a:pt x="1847648" y="1496040"/>
                </a:lnTo>
                <a:lnTo>
                  <a:pt x="1851456" y="1495086"/>
                </a:lnTo>
                <a:lnTo>
                  <a:pt x="1855264" y="1493815"/>
                </a:lnTo>
                <a:lnTo>
                  <a:pt x="1858754" y="1492862"/>
                </a:lnTo>
                <a:lnTo>
                  <a:pt x="1862245" y="1490956"/>
                </a:lnTo>
                <a:lnTo>
                  <a:pt x="1865418" y="1489367"/>
                </a:lnTo>
                <a:lnTo>
                  <a:pt x="1868591" y="1487460"/>
                </a:lnTo>
                <a:lnTo>
                  <a:pt x="1871764" y="1485554"/>
                </a:lnTo>
                <a:lnTo>
                  <a:pt x="1874620" y="1483330"/>
                </a:lnTo>
                <a:lnTo>
                  <a:pt x="1876841" y="1480788"/>
                </a:lnTo>
                <a:lnTo>
                  <a:pt x="1879380" y="1478564"/>
                </a:lnTo>
                <a:lnTo>
                  <a:pt x="1881918" y="1475704"/>
                </a:lnTo>
                <a:lnTo>
                  <a:pt x="1883822" y="1472527"/>
                </a:lnTo>
                <a:lnTo>
                  <a:pt x="1886044" y="1469667"/>
                </a:lnTo>
                <a:lnTo>
                  <a:pt x="1887947" y="1466172"/>
                </a:lnTo>
                <a:lnTo>
                  <a:pt x="1889534" y="1462677"/>
                </a:lnTo>
                <a:lnTo>
                  <a:pt x="1890803" y="1459181"/>
                </a:lnTo>
                <a:lnTo>
                  <a:pt x="1892707" y="1454097"/>
                </a:lnTo>
                <a:lnTo>
                  <a:pt x="1893976" y="1448696"/>
                </a:lnTo>
                <a:lnTo>
                  <a:pt x="1895246" y="1443930"/>
                </a:lnTo>
                <a:lnTo>
                  <a:pt x="1895563" y="1438846"/>
                </a:lnTo>
                <a:lnTo>
                  <a:pt x="1895880" y="1433444"/>
                </a:lnTo>
                <a:lnTo>
                  <a:pt x="1895563" y="1428360"/>
                </a:lnTo>
                <a:lnTo>
                  <a:pt x="1894611" y="1422959"/>
                </a:lnTo>
                <a:lnTo>
                  <a:pt x="1893342" y="1417875"/>
                </a:lnTo>
                <a:lnTo>
                  <a:pt x="1892073" y="1412791"/>
                </a:lnTo>
                <a:lnTo>
                  <a:pt x="1890169" y="1407707"/>
                </a:lnTo>
                <a:lnTo>
                  <a:pt x="1888582" y="1402941"/>
                </a:lnTo>
                <a:lnTo>
                  <a:pt x="1886361" y="1398492"/>
                </a:lnTo>
                <a:lnTo>
                  <a:pt x="1883822" y="1394044"/>
                </a:lnTo>
                <a:lnTo>
                  <a:pt x="1881601" y="1389913"/>
                </a:lnTo>
                <a:lnTo>
                  <a:pt x="1878745" y="1385783"/>
                </a:lnTo>
                <a:lnTo>
                  <a:pt x="1875572" y="1381652"/>
                </a:lnTo>
                <a:lnTo>
                  <a:pt x="1867956" y="1372755"/>
                </a:lnTo>
                <a:lnTo>
                  <a:pt x="1857168" y="1361317"/>
                </a:lnTo>
                <a:lnTo>
                  <a:pt x="1843205" y="1346700"/>
                </a:lnTo>
                <a:lnTo>
                  <a:pt x="1826388" y="1329542"/>
                </a:lnTo>
                <a:lnTo>
                  <a:pt x="1821310" y="1324141"/>
                </a:lnTo>
                <a:lnTo>
                  <a:pt x="1816551" y="1319374"/>
                </a:lnTo>
                <a:lnTo>
                  <a:pt x="1812743" y="1314608"/>
                </a:lnTo>
                <a:lnTo>
                  <a:pt x="1810204" y="1310160"/>
                </a:lnTo>
                <a:lnTo>
                  <a:pt x="1807348" y="1306029"/>
                </a:lnTo>
                <a:lnTo>
                  <a:pt x="1805444" y="1302534"/>
                </a:lnTo>
                <a:lnTo>
                  <a:pt x="1804492" y="1299039"/>
                </a:lnTo>
                <a:lnTo>
                  <a:pt x="1804175" y="1295861"/>
                </a:lnTo>
                <a:lnTo>
                  <a:pt x="1804175" y="1293320"/>
                </a:lnTo>
                <a:lnTo>
                  <a:pt x="1804492" y="1289824"/>
                </a:lnTo>
                <a:lnTo>
                  <a:pt x="1804810" y="1286329"/>
                </a:lnTo>
                <a:lnTo>
                  <a:pt x="1805762" y="1281881"/>
                </a:lnTo>
                <a:lnTo>
                  <a:pt x="1808618" y="1272984"/>
                </a:lnTo>
                <a:lnTo>
                  <a:pt x="1812426" y="1262498"/>
                </a:lnTo>
                <a:lnTo>
                  <a:pt x="1814647" y="1258686"/>
                </a:lnTo>
                <a:lnTo>
                  <a:pt x="1817185" y="1255508"/>
                </a:lnTo>
                <a:lnTo>
                  <a:pt x="1819724" y="1252966"/>
                </a:lnTo>
                <a:lnTo>
                  <a:pt x="1821310" y="1252013"/>
                </a:lnTo>
                <a:lnTo>
                  <a:pt x="1822897" y="1251377"/>
                </a:lnTo>
                <a:lnTo>
                  <a:pt x="1824801" y="1251060"/>
                </a:lnTo>
                <a:lnTo>
                  <a:pt x="1826388" y="1250742"/>
                </a:lnTo>
                <a:lnTo>
                  <a:pt x="1830195" y="1250106"/>
                </a:lnTo>
                <a:lnTo>
                  <a:pt x="1834320" y="1251377"/>
                </a:lnTo>
                <a:lnTo>
                  <a:pt x="1839080" y="1252648"/>
                </a:lnTo>
                <a:lnTo>
                  <a:pt x="1841936" y="1254237"/>
                </a:lnTo>
                <a:lnTo>
                  <a:pt x="1843840" y="1255190"/>
                </a:lnTo>
                <a:lnTo>
                  <a:pt x="1846061" y="1256461"/>
                </a:lnTo>
                <a:lnTo>
                  <a:pt x="1847648" y="1258368"/>
                </a:lnTo>
                <a:lnTo>
                  <a:pt x="1848917" y="1259639"/>
                </a:lnTo>
                <a:lnTo>
                  <a:pt x="1849869" y="1261545"/>
                </a:lnTo>
                <a:lnTo>
                  <a:pt x="1850504" y="1263134"/>
                </a:lnTo>
                <a:lnTo>
                  <a:pt x="1850821" y="1265040"/>
                </a:lnTo>
                <a:lnTo>
                  <a:pt x="1850504" y="1267265"/>
                </a:lnTo>
                <a:lnTo>
                  <a:pt x="1850186" y="1270124"/>
                </a:lnTo>
                <a:lnTo>
                  <a:pt x="1847965" y="1277432"/>
                </a:lnTo>
                <a:lnTo>
                  <a:pt x="1844792" y="1287282"/>
                </a:lnTo>
                <a:lnTo>
                  <a:pt x="1840032" y="1299039"/>
                </a:lnTo>
                <a:lnTo>
                  <a:pt x="1833369" y="1315562"/>
                </a:lnTo>
                <a:lnTo>
                  <a:pt x="1881918" y="1334944"/>
                </a:lnTo>
                <a:lnTo>
                  <a:pt x="1929834" y="1354008"/>
                </a:lnTo>
                <a:lnTo>
                  <a:pt x="1935228" y="1340981"/>
                </a:lnTo>
                <a:lnTo>
                  <a:pt x="1937132" y="1335262"/>
                </a:lnTo>
                <a:lnTo>
                  <a:pt x="1938718" y="1330178"/>
                </a:lnTo>
                <a:lnTo>
                  <a:pt x="1939988" y="1324776"/>
                </a:lnTo>
                <a:lnTo>
                  <a:pt x="1941257" y="1319692"/>
                </a:lnTo>
                <a:lnTo>
                  <a:pt x="1942209" y="1314926"/>
                </a:lnTo>
                <a:lnTo>
                  <a:pt x="1942526" y="1309842"/>
                </a:lnTo>
                <a:lnTo>
                  <a:pt x="1942844" y="1305076"/>
                </a:lnTo>
                <a:lnTo>
                  <a:pt x="1942526" y="1300628"/>
                </a:lnTo>
                <a:lnTo>
                  <a:pt x="1942209" y="1295861"/>
                </a:lnTo>
                <a:lnTo>
                  <a:pt x="1941574" y="1291413"/>
                </a:lnTo>
                <a:lnTo>
                  <a:pt x="1940305" y="1287282"/>
                </a:lnTo>
                <a:lnTo>
                  <a:pt x="1939036" y="1283152"/>
                </a:lnTo>
                <a:lnTo>
                  <a:pt x="1937132" y="1279021"/>
                </a:lnTo>
                <a:lnTo>
                  <a:pt x="1935545" y="1274890"/>
                </a:lnTo>
                <a:lnTo>
                  <a:pt x="1933007" y="1271078"/>
                </a:lnTo>
                <a:lnTo>
                  <a:pt x="1930786" y="1267265"/>
                </a:lnTo>
                <a:lnTo>
                  <a:pt x="1925074" y="1260274"/>
                </a:lnTo>
                <a:lnTo>
                  <a:pt x="1918727" y="1253602"/>
                </a:lnTo>
                <a:lnTo>
                  <a:pt x="1912064" y="1247565"/>
                </a:lnTo>
                <a:lnTo>
                  <a:pt x="1905083" y="1241210"/>
                </a:lnTo>
                <a:lnTo>
                  <a:pt x="1897467" y="1235490"/>
                </a:lnTo>
                <a:lnTo>
                  <a:pt x="1889534" y="1230089"/>
                </a:lnTo>
                <a:lnTo>
                  <a:pt x="1881284" y="1225005"/>
                </a:lnTo>
                <a:lnTo>
                  <a:pt x="1872082" y="1220556"/>
                </a:lnTo>
                <a:lnTo>
                  <a:pt x="1882553" y="1194819"/>
                </a:lnTo>
                <a:lnTo>
                  <a:pt x="1839398" y="1177026"/>
                </a:lnTo>
                <a:close/>
                <a:moveTo>
                  <a:pt x="1952046" y="1106804"/>
                </a:moveTo>
                <a:lnTo>
                  <a:pt x="1958075" y="1113159"/>
                </a:lnTo>
                <a:lnTo>
                  <a:pt x="1964421" y="1119832"/>
                </a:lnTo>
                <a:lnTo>
                  <a:pt x="1970768" y="1126504"/>
                </a:lnTo>
                <a:lnTo>
                  <a:pt x="1976162" y="1133813"/>
                </a:lnTo>
                <a:lnTo>
                  <a:pt x="1981557" y="1141438"/>
                </a:lnTo>
                <a:lnTo>
                  <a:pt x="1986634" y="1149064"/>
                </a:lnTo>
                <a:lnTo>
                  <a:pt x="1991711" y="1157326"/>
                </a:lnTo>
                <a:lnTo>
                  <a:pt x="1996153" y="1165905"/>
                </a:lnTo>
                <a:lnTo>
                  <a:pt x="2000278" y="1174484"/>
                </a:lnTo>
                <a:lnTo>
                  <a:pt x="2004086" y="1183698"/>
                </a:lnTo>
                <a:lnTo>
                  <a:pt x="2007577" y="1192595"/>
                </a:lnTo>
                <a:lnTo>
                  <a:pt x="2010750" y="1202127"/>
                </a:lnTo>
                <a:lnTo>
                  <a:pt x="2013606" y="1211977"/>
                </a:lnTo>
                <a:lnTo>
                  <a:pt x="2016462" y="1221510"/>
                </a:lnTo>
                <a:lnTo>
                  <a:pt x="2018366" y="1231677"/>
                </a:lnTo>
                <a:lnTo>
                  <a:pt x="2020587" y="1242163"/>
                </a:lnTo>
                <a:lnTo>
                  <a:pt x="2021856" y="1252648"/>
                </a:lnTo>
                <a:lnTo>
                  <a:pt x="2023443" y="1263134"/>
                </a:lnTo>
                <a:lnTo>
                  <a:pt x="2024077" y="1273937"/>
                </a:lnTo>
                <a:lnTo>
                  <a:pt x="2024395" y="1285058"/>
                </a:lnTo>
                <a:lnTo>
                  <a:pt x="2024712" y="1295861"/>
                </a:lnTo>
                <a:lnTo>
                  <a:pt x="2024395" y="1306982"/>
                </a:lnTo>
                <a:lnTo>
                  <a:pt x="2024077" y="1318739"/>
                </a:lnTo>
                <a:lnTo>
                  <a:pt x="2023125" y="1329860"/>
                </a:lnTo>
                <a:lnTo>
                  <a:pt x="2021539" y="1341299"/>
                </a:lnTo>
                <a:lnTo>
                  <a:pt x="2019952" y="1352737"/>
                </a:lnTo>
                <a:lnTo>
                  <a:pt x="2018048" y="1364494"/>
                </a:lnTo>
                <a:lnTo>
                  <a:pt x="2015827" y="1375933"/>
                </a:lnTo>
                <a:lnTo>
                  <a:pt x="2012654" y="1387371"/>
                </a:lnTo>
                <a:lnTo>
                  <a:pt x="2009481" y="1399128"/>
                </a:lnTo>
                <a:lnTo>
                  <a:pt x="2005990" y="1410884"/>
                </a:lnTo>
                <a:lnTo>
                  <a:pt x="2001865" y="1422323"/>
                </a:lnTo>
                <a:lnTo>
                  <a:pt x="1998057" y="1432809"/>
                </a:lnTo>
                <a:lnTo>
                  <a:pt x="1993615" y="1442976"/>
                </a:lnTo>
                <a:lnTo>
                  <a:pt x="1989172" y="1452509"/>
                </a:lnTo>
                <a:lnTo>
                  <a:pt x="1984412" y="1462359"/>
                </a:lnTo>
                <a:lnTo>
                  <a:pt x="1979018" y="1472209"/>
                </a:lnTo>
                <a:lnTo>
                  <a:pt x="1973941" y="1481106"/>
                </a:lnTo>
                <a:lnTo>
                  <a:pt x="1967912" y="1490638"/>
                </a:lnTo>
                <a:lnTo>
                  <a:pt x="1961883" y="1499852"/>
                </a:lnTo>
                <a:lnTo>
                  <a:pt x="1955854" y="1508432"/>
                </a:lnTo>
                <a:lnTo>
                  <a:pt x="1949507" y="1517011"/>
                </a:lnTo>
                <a:lnTo>
                  <a:pt x="1942526" y="1525272"/>
                </a:lnTo>
                <a:lnTo>
                  <a:pt x="1935545" y="1533215"/>
                </a:lnTo>
                <a:lnTo>
                  <a:pt x="1928247" y="1540841"/>
                </a:lnTo>
                <a:lnTo>
                  <a:pt x="1920631" y="1548149"/>
                </a:lnTo>
                <a:lnTo>
                  <a:pt x="1912381" y="1555457"/>
                </a:lnTo>
                <a:lnTo>
                  <a:pt x="1904448" y="1562130"/>
                </a:lnTo>
                <a:lnTo>
                  <a:pt x="1896198" y="1568803"/>
                </a:lnTo>
                <a:lnTo>
                  <a:pt x="1887947" y="1575158"/>
                </a:lnTo>
                <a:lnTo>
                  <a:pt x="1878745" y="1581195"/>
                </a:lnTo>
                <a:lnTo>
                  <a:pt x="1870178" y="1586279"/>
                </a:lnTo>
                <a:lnTo>
                  <a:pt x="1860658" y="1591680"/>
                </a:lnTo>
                <a:lnTo>
                  <a:pt x="1851138" y="1596129"/>
                </a:lnTo>
                <a:lnTo>
                  <a:pt x="1841302" y="1600577"/>
                </a:lnTo>
                <a:lnTo>
                  <a:pt x="1831782" y="1604390"/>
                </a:lnTo>
                <a:lnTo>
                  <a:pt x="1821628" y="1607885"/>
                </a:lnTo>
                <a:lnTo>
                  <a:pt x="1811474" y="1611063"/>
                </a:lnTo>
                <a:lnTo>
                  <a:pt x="1801002" y="1613922"/>
                </a:lnTo>
                <a:lnTo>
                  <a:pt x="1790213" y="1615829"/>
                </a:lnTo>
                <a:lnTo>
                  <a:pt x="1779742" y="1617735"/>
                </a:lnTo>
                <a:lnTo>
                  <a:pt x="1768636" y="1618688"/>
                </a:lnTo>
                <a:lnTo>
                  <a:pt x="1757529" y="1619324"/>
                </a:lnTo>
                <a:lnTo>
                  <a:pt x="1746423" y="1619642"/>
                </a:lnTo>
                <a:lnTo>
                  <a:pt x="1807666" y="1643472"/>
                </a:lnTo>
                <a:lnTo>
                  <a:pt x="1869226" y="1666668"/>
                </a:lnTo>
                <a:lnTo>
                  <a:pt x="1931103" y="1689227"/>
                </a:lnTo>
                <a:lnTo>
                  <a:pt x="1992663" y="1711469"/>
                </a:lnTo>
                <a:lnTo>
                  <a:pt x="2054857" y="1733076"/>
                </a:lnTo>
                <a:lnTo>
                  <a:pt x="2116734" y="1754047"/>
                </a:lnTo>
                <a:lnTo>
                  <a:pt x="2179246" y="1775018"/>
                </a:lnTo>
                <a:lnTo>
                  <a:pt x="2241758" y="1795353"/>
                </a:lnTo>
                <a:lnTo>
                  <a:pt x="2243345" y="1789952"/>
                </a:lnTo>
                <a:lnTo>
                  <a:pt x="2244614" y="1785503"/>
                </a:lnTo>
                <a:lnTo>
                  <a:pt x="2246518" y="1781373"/>
                </a:lnTo>
                <a:lnTo>
                  <a:pt x="2248422" y="1777242"/>
                </a:lnTo>
                <a:lnTo>
                  <a:pt x="2250643" y="1773429"/>
                </a:lnTo>
                <a:lnTo>
                  <a:pt x="2252547" y="1769616"/>
                </a:lnTo>
                <a:lnTo>
                  <a:pt x="2255086" y="1766121"/>
                </a:lnTo>
                <a:lnTo>
                  <a:pt x="2257941" y="1762626"/>
                </a:lnTo>
                <a:lnTo>
                  <a:pt x="2260797" y="1759131"/>
                </a:lnTo>
                <a:lnTo>
                  <a:pt x="2263970" y="1755953"/>
                </a:lnTo>
                <a:lnTo>
                  <a:pt x="2266826" y="1752776"/>
                </a:lnTo>
                <a:lnTo>
                  <a:pt x="2270317" y="1749916"/>
                </a:lnTo>
                <a:lnTo>
                  <a:pt x="2273807" y="1747057"/>
                </a:lnTo>
                <a:lnTo>
                  <a:pt x="2277298" y="1744832"/>
                </a:lnTo>
                <a:lnTo>
                  <a:pt x="2281106" y="1742290"/>
                </a:lnTo>
                <a:lnTo>
                  <a:pt x="2285231" y="1740066"/>
                </a:lnTo>
                <a:lnTo>
                  <a:pt x="2289356" y="1738160"/>
                </a:lnTo>
                <a:lnTo>
                  <a:pt x="2293481" y="1736253"/>
                </a:lnTo>
                <a:lnTo>
                  <a:pt x="2297606" y="1734665"/>
                </a:lnTo>
                <a:lnTo>
                  <a:pt x="2301731" y="1733076"/>
                </a:lnTo>
                <a:lnTo>
                  <a:pt x="2306491" y="1731805"/>
                </a:lnTo>
                <a:lnTo>
                  <a:pt x="2310934" y="1730852"/>
                </a:lnTo>
                <a:lnTo>
                  <a:pt x="2315376" y="1730216"/>
                </a:lnTo>
                <a:lnTo>
                  <a:pt x="2319819" y="1729263"/>
                </a:lnTo>
                <a:lnTo>
                  <a:pt x="2324578" y="1728627"/>
                </a:lnTo>
                <a:lnTo>
                  <a:pt x="2329338" y="1728627"/>
                </a:lnTo>
                <a:lnTo>
                  <a:pt x="2334098" y="1728310"/>
                </a:lnTo>
                <a:lnTo>
                  <a:pt x="2339175" y="1728627"/>
                </a:lnTo>
                <a:lnTo>
                  <a:pt x="2343618" y="1728945"/>
                </a:lnTo>
                <a:lnTo>
                  <a:pt x="2348377" y="1729581"/>
                </a:lnTo>
                <a:lnTo>
                  <a:pt x="2353454" y="1730534"/>
                </a:lnTo>
                <a:lnTo>
                  <a:pt x="2358214" y="1731487"/>
                </a:lnTo>
                <a:lnTo>
                  <a:pt x="2363291" y="1732758"/>
                </a:lnTo>
                <a:lnTo>
                  <a:pt x="2369003" y="1734982"/>
                </a:lnTo>
                <a:lnTo>
                  <a:pt x="2471180" y="1380699"/>
                </a:lnTo>
                <a:lnTo>
                  <a:pt x="2465468" y="1379428"/>
                </a:lnTo>
                <a:lnTo>
                  <a:pt x="2461026" y="1377839"/>
                </a:lnTo>
                <a:lnTo>
                  <a:pt x="2456583" y="1376250"/>
                </a:lnTo>
                <a:lnTo>
                  <a:pt x="2452458" y="1374344"/>
                </a:lnTo>
                <a:lnTo>
                  <a:pt x="2448333" y="1372438"/>
                </a:lnTo>
                <a:lnTo>
                  <a:pt x="2444208" y="1370213"/>
                </a:lnTo>
                <a:lnTo>
                  <a:pt x="2440400" y="1367989"/>
                </a:lnTo>
                <a:lnTo>
                  <a:pt x="2436592" y="1365447"/>
                </a:lnTo>
                <a:lnTo>
                  <a:pt x="2433102" y="1362587"/>
                </a:lnTo>
                <a:lnTo>
                  <a:pt x="2429611" y="1359728"/>
                </a:lnTo>
                <a:lnTo>
                  <a:pt x="2426438" y="1356550"/>
                </a:lnTo>
                <a:lnTo>
                  <a:pt x="2423582" y="1353691"/>
                </a:lnTo>
                <a:lnTo>
                  <a:pt x="2420726" y="1350513"/>
                </a:lnTo>
                <a:lnTo>
                  <a:pt x="2417870" y="1347018"/>
                </a:lnTo>
                <a:lnTo>
                  <a:pt x="2415332" y="1343523"/>
                </a:lnTo>
                <a:lnTo>
                  <a:pt x="2413110" y="1339710"/>
                </a:lnTo>
                <a:lnTo>
                  <a:pt x="2410889" y="1336215"/>
                </a:lnTo>
                <a:lnTo>
                  <a:pt x="2408668" y="1332402"/>
                </a:lnTo>
                <a:lnTo>
                  <a:pt x="2407081" y="1327954"/>
                </a:lnTo>
                <a:lnTo>
                  <a:pt x="2405177" y="1324141"/>
                </a:lnTo>
                <a:lnTo>
                  <a:pt x="2403908" y="1320010"/>
                </a:lnTo>
                <a:lnTo>
                  <a:pt x="2402639" y="1315879"/>
                </a:lnTo>
                <a:lnTo>
                  <a:pt x="2401370" y="1311749"/>
                </a:lnTo>
                <a:lnTo>
                  <a:pt x="2400735" y="1307618"/>
                </a:lnTo>
                <a:lnTo>
                  <a:pt x="2400100" y="1303170"/>
                </a:lnTo>
                <a:lnTo>
                  <a:pt x="2399783" y="1298721"/>
                </a:lnTo>
                <a:lnTo>
                  <a:pt x="2399783" y="1294590"/>
                </a:lnTo>
                <a:lnTo>
                  <a:pt x="2399783" y="1290142"/>
                </a:lnTo>
                <a:lnTo>
                  <a:pt x="2400100" y="1285376"/>
                </a:lnTo>
                <a:lnTo>
                  <a:pt x="2400418" y="1281245"/>
                </a:lnTo>
                <a:lnTo>
                  <a:pt x="2401052" y="1276797"/>
                </a:lnTo>
                <a:lnTo>
                  <a:pt x="2402322" y="1272348"/>
                </a:lnTo>
                <a:lnTo>
                  <a:pt x="2403591" y="1267900"/>
                </a:lnTo>
                <a:lnTo>
                  <a:pt x="2403908" y="1266947"/>
                </a:lnTo>
                <a:lnTo>
                  <a:pt x="2346473" y="1248835"/>
                </a:lnTo>
                <a:lnTo>
                  <a:pt x="2289673" y="1230406"/>
                </a:lnTo>
                <a:lnTo>
                  <a:pt x="2232873" y="1211660"/>
                </a:lnTo>
                <a:lnTo>
                  <a:pt x="2176073" y="1191642"/>
                </a:lnTo>
                <a:lnTo>
                  <a:pt x="2119590" y="1171306"/>
                </a:lnTo>
                <a:lnTo>
                  <a:pt x="2063425" y="1150335"/>
                </a:lnTo>
                <a:lnTo>
                  <a:pt x="2007577" y="1128729"/>
                </a:lnTo>
                <a:lnTo>
                  <a:pt x="1952046" y="1106804"/>
                </a:lnTo>
                <a:close/>
                <a:moveTo>
                  <a:pt x="1413556" y="857694"/>
                </a:moveTo>
                <a:lnTo>
                  <a:pt x="1413238" y="858329"/>
                </a:lnTo>
                <a:lnTo>
                  <a:pt x="1411017" y="862460"/>
                </a:lnTo>
                <a:lnTo>
                  <a:pt x="1408478" y="866273"/>
                </a:lnTo>
                <a:lnTo>
                  <a:pt x="1405940" y="869768"/>
                </a:lnTo>
                <a:lnTo>
                  <a:pt x="1403401" y="873263"/>
                </a:lnTo>
                <a:lnTo>
                  <a:pt x="1400228" y="876758"/>
                </a:lnTo>
                <a:lnTo>
                  <a:pt x="1397055" y="879936"/>
                </a:lnTo>
                <a:lnTo>
                  <a:pt x="1393882" y="882796"/>
                </a:lnTo>
                <a:lnTo>
                  <a:pt x="1390709" y="885655"/>
                </a:lnTo>
                <a:lnTo>
                  <a:pt x="1387218" y="888515"/>
                </a:lnTo>
                <a:lnTo>
                  <a:pt x="1383410" y="890739"/>
                </a:lnTo>
                <a:lnTo>
                  <a:pt x="1379920" y="892963"/>
                </a:lnTo>
                <a:lnTo>
                  <a:pt x="1376112" y="894870"/>
                </a:lnTo>
                <a:lnTo>
                  <a:pt x="1372304" y="897094"/>
                </a:lnTo>
                <a:lnTo>
                  <a:pt x="1368179" y="899000"/>
                </a:lnTo>
                <a:lnTo>
                  <a:pt x="1364371" y="900271"/>
                </a:lnTo>
                <a:lnTo>
                  <a:pt x="1360246" y="901542"/>
                </a:lnTo>
                <a:lnTo>
                  <a:pt x="1351361" y="903449"/>
                </a:lnTo>
                <a:lnTo>
                  <a:pt x="1347236" y="904084"/>
                </a:lnTo>
                <a:lnTo>
                  <a:pt x="1343111" y="904720"/>
                </a:lnTo>
                <a:lnTo>
                  <a:pt x="1338668" y="905038"/>
                </a:lnTo>
                <a:lnTo>
                  <a:pt x="1333908" y="905038"/>
                </a:lnTo>
                <a:lnTo>
                  <a:pt x="1329783" y="904720"/>
                </a:lnTo>
                <a:lnTo>
                  <a:pt x="1325341" y="904402"/>
                </a:lnTo>
                <a:lnTo>
                  <a:pt x="1320898" y="904084"/>
                </a:lnTo>
                <a:lnTo>
                  <a:pt x="1316456" y="903131"/>
                </a:lnTo>
                <a:lnTo>
                  <a:pt x="1312013" y="901860"/>
                </a:lnTo>
                <a:lnTo>
                  <a:pt x="1307571" y="900907"/>
                </a:lnTo>
                <a:lnTo>
                  <a:pt x="1303446" y="899636"/>
                </a:lnTo>
                <a:lnTo>
                  <a:pt x="1299321" y="897729"/>
                </a:lnTo>
                <a:lnTo>
                  <a:pt x="1294561" y="895823"/>
                </a:lnTo>
                <a:lnTo>
                  <a:pt x="1290436" y="893599"/>
                </a:lnTo>
                <a:lnTo>
                  <a:pt x="1289801" y="892963"/>
                </a:lnTo>
                <a:lnTo>
                  <a:pt x="1113054" y="1215790"/>
                </a:lnTo>
                <a:lnTo>
                  <a:pt x="1114006" y="1216426"/>
                </a:lnTo>
                <a:lnTo>
                  <a:pt x="1118131" y="1218968"/>
                </a:lnTo>
                <a:lnTo>
                  <a:pt x="1122891" y="1221510"/>
                </a:lnTo>
                <a:lnTo>
                  <a:pt x="1126699" y="1224369"/>
                </a:lnTo>
                <a:lnTo>
                  <a:pt x="1130507" y="1227547"/>
                </a:lnTo>
                <a:lnTo>
                  <a:pt x="1134315" y="1230724"/>
                </a:lnTo>
                <a:lnTo>
                  <a:pt x="1137805" y="1233902"/>
                </a:lnTo>
                <a:lnTo>
                  <a:pt x="1141296" y="1237397"/>
                </a:lnTo>
                <a:lnTo>
                  <a:pt x="1144469" y="1240892"/>
                </a:lnTo>
                <a:lnTo>
                  <a:pt x="1147325" y="1244387"/>
                </a:lnTo>
                <a:lnTo>
                  <a:pt x="1149863" y="1248200"/>
                </a:lnTo>
                <a:lnTo>
                  <a:pt x="1152719" y="1252013"/>
                </a:lnTo>
                <a:lnTo>
                  <a:pt x="1155258" y="1255826"/>
                </a:lnTo>
                <a:lnTo>
                  <a:pt x="1157479" y="1259957"/>
                </a:lnTo>
                <a:lnTo>
                  <a:pt x="1159383" y="1264087"/>
                </a:lnTo>
                <a:lnTo>
                  <a:pt x="1161287" y="1268536"/>
                </a:lnTo>
                <a:lnTo>
                  <a:pt x="1162873" y="1272666"/>
                </a:lnTo>
                <a:lnTo>
                  <a:pt x="1164143" y="1276797"/>
                </a:lnTo>
                <a:lnTo>
                  <a:pt x="1165412" y="1280928"/>
                </a:lnTo>
                <a:lnTo>
                  <a:pt x="1166364" y="1285376"/>
                </a:lnTo>
                <a:lnTo>
                  <a:pt x="1167316" y="1289824"/>
                </a:lnTo>
                <a:lnTo>
                  <a:pt x="1167633" y="1294273"/>
                </a:lnTo>
                <a:lnTo>
                  <a:pt x="1168268" y="1298403"/>
                </a:lnTo>
                <a:lnTo>
                  <a:pt x="1168585" y="1302852"/>
                </a:lnTo>
                <a:lnTo>
                  <a:pt x="1168268" y="1307618"/>
                </a:lnTo>
                <a:lnTo>
                  <a:pt x="1167633" y="1311749"/>
                </a:lnTo>
                <a:lnTo>
                  <a:pt x="1167316" y="1316197"/>
                </a:lnTo>
                <a:lnTo>
                  <a:pt x="1166364" y="1320328"/>
                </a:lnTo>
                <a:lnTo>
                  <a:pt x="1165412" y="1324776"/>
                </a:lnTo>
                <a:lnTo>
                  <a:pt x="1164143" y="1329224"/>
                </a:lnTo>
                <a:lnTo>
                  <a:pt x="1162556" y="1333355"/>
                </a:lnTo>
                <a:lnTo>
                  <a:pt x="1160652" y="1337486"/>
                </a:lnTo>
                <a:lnTo>
                  <a:pt x="1159066" y="1341616"/>
                </a:lnTo>
                <a:lnTo>
                  <a:pt x="1155892" y="1346700"/>
                </a:lnTo>
                <a:lnTo>
                  <a:pt x="1215231" y="1376568"/>
                </a:lnTo>
                <a:lnTo>
                  <a:pt x="1274887" y="1406118"/>
                </a:lnTo>
                <a:lnTo>
                  <a:pt x="1334226" y="1435351"/>
                </a:lnTo>
                <a:lnTo>
                  <a:pt x="1393882" y="1464265"/>
                </a:lnTo>
                <a:lnTo>
                  <a:pt x="1453855" y="1492227"/>
                </a:lnTo>
                <a:lnTo>
                  <a:pt x="1514146" y="1519870"/>
                </a:lnTo>
                <a:lnTo>
                  <a:pt x="1574754" y="1547196"/>
                </a:lnTo>
                <a:lnTo>
                  <a:pt x="1635679" y="1574204"/>
                </a:lnTo>
                <a:lnTo>
                  <a:pt x="1627746" y="1565943"/>
                </a:lnTo>
                <a:lnTo>
                  <a:pt x="1620448" y="1557682"/>
                </a:lnTo>
                <a:lnTo>
                  <a:pt x="1613466" y="1549103"/>
                </a:lnTo>
                <a:lnTo>
                  <a:pt x="1607120" y="1540206"/>
                </a:lnTo>
                <a:lnTo>
                  <a:pt x="1601091" y="1531309"/>
                </a:lnTo>
                <a:lnTo>
                  <a:pt x="1595379" y="1522094"/>
                </a:lnTo>
                <a:lnTo>
                  <a:pt x="1590620" y="1512562"/>
                </a:lnTo>
                <a:lnTo>
                  <a:pt x="1585542" y="1503030"/>
                </a:lnTo>
                <a:lnTo>
                  <a:pt x="1581417" y="1493180"/>
                </a:lnTo>
                <a:lnTo>
                  <a:pt x="1577609" y="1483330"/>
                </a:lnTo>
                <a:lnTo>
                  <a:pt x="1574436" y="1473162"/>
                </a:lnTo>
                <a:lnTo>
                  <a:pt x="1571263" y="1462994"/>
                </a:lnTo>
                <a:lnTo>
                  <a:pt x="1569042" y="1453144"/>
                </a:lnTo>
                <a:lnTo>
                  <a:pt x="1566821" y="1442659"/>
                </a:lnTo>
                <a:lnTo>
                  <a:pt x="1565234" y="1432173"/>
                </a:lnTo>
                <a:lnTo>
                  <a:pt x="1563647" y="1421688"/>
                </a:lnTo>
                <a:lnTo>
                  <a:pt x="1563013" y="1411202"/>
                </a:lnTo>
                <a:lnTo>
                  <a:pt x="1562378" y="1400717"/>
                </a:lnTo>
                <a:lnTo>
                  <a:pt x="1562378" y="1389913"/>
                </a:lnTo>
                <a:lnTo>
                  <a:pt x="1562378" y="1379110"/>
                </a:lnTo>
                <a:lnTo>
                  <a:pt x="1563013" y="1368625"/>
                </a:lnTo>
                <a:lnTo>
                  <a:pt x="1563965" y="1357821"/>
                </a:lnTo>
                <a:lnTo>
                  <a:pt x="1565551" y="1347336"/>
                </a:lnTo>
                <a:lnTo>
                  <a:pt x="1567138" y="1336533"/>
                </a:lnTo>
                <a:lnTo>
                  <a:pt x="1569359" y="1326047"/>
                </a:lnTo>
                <a:lnTo>
                  <a:pt x="1571580" y="1315562"/>
                </a:lnTo>
                <a:lnTo>
                  <a:pt x="1574436" y="1305076"/>
                </a:lnTo>
                <a:lnTo>
                  <a:pt x="1577609" y="1294590"/>
                </a:lnTo>
                <a:lnTo>
                  <a:pt x="1581100" y="1284105"/>
                </a:lnTo>
                <a:lnTo>
                  <a:pt x="1584908" y="1273937"/>
                </a:lnTo>
                <a:lnTo>
                  <a:pt x="1588716" y="1263769"/>
                </a:lnTo>
                <a:lnTo>
                  <a:pt x="1593158" y="1253602"/>
                </a:lnTo>
                <a:lnTo>
                  <a:pt x="1598552" y="1242481"/>
                </a:lnTo>
                <a:lnTo>
                  <a:pt x="1604582" y="1231677"/>
                </a:lnTo>
                <a:lnTo>
                  <a:pt x="1610293" y="1221192"/>
                </a:lnTo>
                <a:lnTo>
                  <a:pt x="1616322" y="1211024"/>
                </a:lnTo>
                <a:lnTo>
                  <a:pt x="1622986" y="1201174"/>
                </a:lnTo>
                <a:lnTo>
                  <a:pt x="1629650" y="1191642"/>
                </a:lnTo>
                <a:lnTo>
                  <a:pt x="1636631" y="1182109"/>
                </a:lnTo>
                <a:lnTo>
                  <a:pt x="1643612" y="1173213"/>
                </a:lnTo>
                <a:lnTo>
                  <a:pt x="1650910" y="1164316"/>
                </a:lnTo>
                <a:lnTo>
                  <a:pt x="1658526" y="1156055"/>
                </a:lnTo>
                <a:lnTo>
                  <a:pt x="1666141" y="1148111"/>
                </a:lnTo>
                <a:lnTo>
                  <a:pt x="1673757" y="1140485"/>
                </a:lnTo>
                <a:lnTo>
                  <a:pt x="1682325" y="1132859"/>
                </a:lnTo>
                <a:lnTo>
                  <a:pt x="1690258" y="1125551"/>
                </a:lnTo>
                <a:lnTo>
                  <a:pt x="1698508" y="1119196"/>
                </a:lnTo>
                <a:lnTo>
                  <a:pt x="1707076" y="1112841"/>
                </a:lnTo>
                <a:lnTo>
                  <a:pt x="1715643" y="1106804"/>
                </a:lnTo>
                <a:lnTo>
                  <a:pt x="1724211" y="1101403"/>
                </a:lnTo>
                <a:lnTo>
                  <a:pt x="1733096" y="1096001"/>
                </a:lnTo>
                <a:lnTo>
                  <a:pt x="1741981" y="1091235"/>
                </a:lnTo>
                <a:lnTo>
                  <a:pt x="1750866" y="1086469"/>
                </a:lnTo>
                <a:lnTo>
                  <a:pt x="1759751" y="1082656"/>
                </a:lnTo>
                <a:lnTo>
                  <a:pt x="1768953" y="1078843"/>
                </a:lnTo>
                <a:lnTo>
                  <a:pt x="1778155" y="1075666"/>
                </a:lnTo>
                <a:lnTo>
                  <a:pt x="1787357" y="1073124"/>
                </a:lnTo>
                <a:lnTo>
                  <a:pt x="1796560" y="1070582"/>
                </a:lnTo>
                <a:lnTo>
                  <a:pt x="1805444" y="1068357"/>
                </a:lnTo>
                <a:lnTo>
                  <a:pt x="1814647" y="1067086"/>
                </a:lnTo>
                <a:lnTo>
                  <a:pt x="1824166" y="1066133"/>
                </a:lnTo>
                <a:lnTo>
                  <a:pt x="1833051" y="1065180"/>
                </a:lnTo>
                <a:lnTo>
                  <a:pt x="1842254" y="1064862"/>
                </a:lnTo>
                <a:lnTo>
                  <a:pt x="1850821" y="1065180"/>
                </a:lnTo>
                <a:lnTo>
                  <a:pt x="1795290" y="1041349"/>
                </a:lnTo>
                <a:lnTo>
                  <a:pt x="1740077" y="1016883"/>
                </a:lnTo>
                <a:lnTo>
                  <a:pt x="1684863" y="991781"/>
                </a:lnTo>
                <a:lnTo>
                  <a:pt x="1630284" y="966044"/>
                </a:lnTo>
                <a:lnTo>
                  <a:pt x="1575388" y="939672"/>
                </a:lnTo>
                <a:lnTo>
                  <a:pt x="1521127" y="912663"/>
                </a:lnTo>
                <a:lnTo>
                  <a:pt x="1467182" y="885655"/>
                </a:lnTo>
                <a:lnTo>
                  <a:pt x="1413556" y="857694"/>
                </a:lnTo>
                <a:close/>
                <a:moveTo>
                  <a:pt x="1297417" y="692150"/>
                </a:moveTo>
                <a:lnTo>
                  <a:pt x="1336764" y="713756"/>
                </a:lnTo>
                <a:lnTo>
                  <a:pt x="1376112" y="734727"/>
                </a:lnTo>
                <a:lnTo>
                  <a:pt x="1415459" y="755698"/>
                </a:lnTo>
                <a:lnTo>
                  <a:pt x="1454807" y="776352"/>
                </a:lnTo>
                <a:lnTo>
                  <a:pt x="1494789" y="796687"/>
                </a:lnTo>
                <a:lnTo>
                  <a:pt x="1534454" y="816387"/>
                </a:lnTo>
                <a:lnTo>
                  <a:pt x="1574119" y="836405"/>
                </a:lnTo>
                <a:lnTo>
                  <a:pt x="1613784" y="855470"/>
                </a:lnTo>
                <a:lnTo>
                  <a:pt x="1654083" y="874852"/>
                </a:lnTo>
                <a:lnTo>
                  <a:pt x="1694066" y="893599"/>
                </a:lnTo>
                <a:lnTo>
                  <a:pt x="1734048" y="912028"/>
                </a:lnTo>
                <a:lnTo>
                  <a:pt x="1774664" y="930139"/>
                </a:lnTo>
                <a:lnTo>
                  <a:pt x="1814964" y="947933"/>
                </a:lnTo>
                <a:lnTo>
                  <a:pt x="1855264" y="965409"/>
                </a:lnTo>
                <a:lnTo>
                  <a:pt x="1896198" y="982885"/>
                </a:lnTo>
                <a:lnTo>
                  <a:pt x="1936815" y="999725"/>
                </a:lnTo>
                <a:lnTo>
                  <a:pt x="1977749" y="1016565"/>
                </a:lnTo>
                <a:lnTo>
                  <a:pt x="2018683" y="1032770"/>
                </a:lnTo>
                <a:lnTo>
                  <a:pt x="2059934" y="1049293"/>
                </a:lnTo>
                <a:lnTo>
                  <a:pt x="2101186" y="1064862"/>
                </a:lnTo>
                <a:lnTo>
                  <a:pt x="2142437" y="1080749"/>
                </a:lnTo>
                <a:lnTo>
                  <a:pt x="2184006" y="1095683"/>
                </a:lnTo>
                <a:lnTo>
                  <a:pt x="2225575" y="1110617"/>
                </a:lnTo>
                <a:lnTo>
                  <a:pt x="2267461" y="1125233"/>
                </a:lnTo>
                <a:lnTo>
                  <a:pt x="2309347" y="1139850"/>
                </a:lnTo>
                <a:lnTo>
                  <a:pt x="2351233" y="1153830"/>
                </a:lnTo>
                <a:lnTo>
                  <a:pt x="2393437" y="1167811"/>
                </a:lnTo>
                <a:lnTo>
                  <a:pt x="2435957" y="1181474"/>
                </a:lnTo>
                <a:lnTo>
                  <a:pt x="2478478" y="1194819"/>
                </a:lnTo>
                <a:lnTo>
                  <a:pt x="2520999" y="1207529"/>
                </a:lnTo>
                <a:lnTo>
                  <a:pt x="2563837" y="1220556"/>
                </a:lnTo>
                <a:lnTo>
                  <a:pt x="2606675" y="1233266"/>
                </a:lnTo>
                <a:lnTo>
                  <a:pt x="2415332" y="1938338"/>
                </a:lnTo>
                <a:lnTo>
                  <a:pt x="2366782" y="1924357"/>
                </a:lnTo>
                <a:lnTo>
                  <a:pt x="2318549" y="1910059"/>
                </a:lnTo>
                <a:lnTo>
                  <a:pt x="2270317" y="1895443"/>
                </a:lnTo>
                <a:lnTo>
                  <a:pt x="2222402" y="1880509"/>
                </a:lnTo>
                <a:lnTo>
                  <a:pt x="2174486" y="1865257"/>
                </a:lnTo>
                <a:lnTo>
                  <a:pt x="2126889" y="1849370"/>
                </a:lnTo>
                <a:lnTo>
                  <a:pt x="2079608" y="1833800"/>
                </a:lnTo>
                <a:lnTo>
                  <a:pt x="2032010" y="1817278"/>
                </a:lnTo>
                <a:lnTo>
                  <a:pt x="1984730" y="1800755"/>
                </a:lnTo>
                <a:lnTo>
                  <a:pt x="1937766" y="1783915"/>
                </a:lnTo>
                <a:lnTo>
                  <a:pt x="1890803" y="1766757"/>
                </a:lnTo>
                <a:lnTo>
                  <a:pt x="1844157" y="1749281"/>
                </a:lnTo>
                <a:lnTo>
                  <a:pt x="1797512" y="1731169"/>
                </a:lnTo>
                <a:lnTo>
                  <a:pt x="1751183" y="1713058"/>
                </a:lnTo>
                <a:lnTo>
                  <a:pt x="1704854" y="1694629"/>
                </a:lnTo>
                <a:lnTo>
                  <a:pt x="1658526" y="1675564"/>
                </a:lnTo>
                <a:lnTo>
                  <a:pt x="1612514" y="1656500"/>
                </a:lnTo>
                <a:lnTo>
                  <a:pt x="1566503" y="1636800"/>
                </a:lnTo>
                <a:lnTo>
                  <a:pt x="1520809" y="1617100"/>
                </a:lnTo>
                <a:lnTo>
                  <a:pt x="1475115" y="1596764"/>
                </a:lnTo>
                <a:lnTo>
                  <a:pt x="1429739" y="1576111"/>
                </a:lnTo>
                <a:lnTo>
                  <a:pt x="1384045" y="1555140"/>
                </a:lnTo>
                <a:lnTo>
                  <a:pt x="1338986" y="1534169"/>
                </a:lnTo>
                <a:lnTo>
                  <a:pt x="1293926" y="1512562"/>
                </a:lnTo>
                <a:lnTo>
                  <a:pt x="1248867" y="1490638"/>
                </a:lnTo>
                <a:lnTo>
                  <a:pt x="1204125" y="1468396"/>
                </a:lnTo>
                <a:lnTo>
                  <a:pt x="1159066" y="1446154"/>
                </a:lnTo>
                <a:lnTo>
                  <a:pt x="1114324" y="1422959"/>
                </a:lnTo>
                <a:lnTo>
                  <a:pt x="1069899" y="1399446"/>
                </a:lnTo>
                <a:lnTo>
                  <a:pt x="1025474" y="1376250"/>
                </a:lnTo>
                <a:lnTo>
                  <a:pt x="981050" y="1352102"/>
                </a:lnTo>
                <a:lnTo>
                  <a:pt x="936625" y="1327636"/>
                </a:lnTo>
                <a:lnTo>
                  <a:pt x="1297417" y="692150"/>
                </a:lnTo>
                <a:close/>
                <a:moveTo>
                  <a:pt x="2337312" y="325877"/>
                </a:moveTo>
                <a:lnTo>
                  <a:pt x="2306540" y="337312"/>
                </a:lnTo>
                <a:lnTo>
                  <a:pt x="2313202" y="355098"/>
                </a:lnTo>
                <a:lnTo>
                  <a:pt x="2305271" y="358910"/>
                </a:lnTo>
                <a:lnTo>
                  <a:pt x="2297974" y="363356"/>
                </a:lnTo>
                <a:lnTo>
                  <a:pt x="2291312" y="367803"/>
                </a:lnTo>
                <a:lnTo>
                  <a:pt x="2285285" y="372250"/>
                </a:lnTo>
                <a:lnTo>
                  <a:pt x="2280209" y="376696"/>
                </a:lnTo>
                <a:lnTo>
                  <a:pt x="2275450" y="381778"/>
                </a:lnTo>
                <a:lnTo>
                  <a:pt x="2271644" y="386543"/>
                </a:lnTo>
                <a:lnTo>
                  <a:pt x="2268154" y="391625"/>
                </a:lnTo>
                <a:lnTo>
                  <a:pt x="2265299" y="396706"/>
                </a:lnTo>
                <a:lnTo>
                  <a:pt x="2263078" y="402106"/>
                </a:lnTo>
                <a:lnTo>
                  <a:pt x="2261809" y="407506"/>
                </a:lnTo>
                <a:lnTo>
                  <a:pt x="2261175" y="413223"/>
                </a:lnTo>
                <a:lnTo>
                  <a:pt x="2260540" y="418622"/>
                </a:lnTo>
                <a:lnTo>
                  <a:pt x="2261492" y="424657"/>
                </a:lnTo>
                <a:lnTo>
                  <a:pt x="2262444" y="431009"/>
                </a:lnTo>
                <a:lnTo>
                  <a:pt x="2264664" y="436727"/>
                </a:lnTo>
                <a:lnTo>
                  <a:pt x="2265933" y="440538"/>
                </a:lnTo>
                <a:lnTo>
                  <a:pt x="2267202" y="444032"/>
                </a:lnTo>
                <a:lnTo>
                  <a:pt x="2269106" y="447526"/>
                </a:lnTo>
                <a:lnTo>
                  <a:pt x="2271009" y="450702"/>
                </a:lnTo>
                <a:lnTo>
                  <a:pt x="2273230" y="453560"/>
                </a:lnTo>
                <a:lnTo>
                  <a:pt x="2275450" y="456419"/>
                </a:lnTo>
                <a:lnTo>
                  <a:pt x="2277671" y="458325"/>
                </a:lnTo>
                <a:lnTo>
                  <a:pt x="2280209" y="460866"/>
                </a:lnTo>
                <a:lnTo>
                  <a:pt x="2285285" y="464359"/>
                </a:lnTo>
                <a:lnTo>
                  <a:pt x="2290678" y="467536"/>
                </a:lnTo>
                <a:lnTo>
                  <a:pt x="2296388" y="469759"/>
                </a:lnTo>
                <a:lnTo>
                  <a:pt x="2301781" y="471347"/>
                </a:lnTo>
                <a:lnTo>
                  <a:pt x="2308761" y="472300"/>
                </a:lnTo>
                <a:lnTo>
                  <a:pt x="2318278" y="473253"/>
                </a:lnTo>
                <a:lnTo>
                  <a:pt x="2329698" y="474206"/>
                </a:lnTo>
                <a:lnTo>
                  <a:pt x="2343657" y="474841"/>
                </a:lnTo>
                <a:lnTo>
                  <a:pt x="2359519" y="475158"/>
                </a:lnTo>
                <a:lnTo>
                  <a:pt x="2372209" y="476111"/>
                </a:lnTo>
                <a:lnTo>
                  <a:pt x="2381726" y="477064"/>
                </a:lnTo>
                <a:lnTo>
                  <a:pt x="2387119" y="478017"/>
                </a:lnTo>
                <a:lnTo>
                  <a:pt x="2389340" y="478335"/>
                </a:lnTo>
                <a:lnTo>
                  <a:pt x="2390926" y="479288"/>
                </a:lnTo>
                <a:lnTo>
                  <a:pt x="2392829" y="480558"/>
                </a:lnTo>
                <a:lnTo>
                  <a:pt x="2394098" y="481828"/>
                </a:lnTo>
                <a:lnTo>
                  <a:pt x="2396002" y="483734"/>
                </a:lnTo>
                <a:lnTo>
                  <a:pt x="2396953" y="485640"/>
                </a:lnTo>
                <a:lnTo>
                  <a:pt x="2398222" y="488181"/>
                </a:lnTo>
                <a:lnTo>
                  <a:pt x="2399491" y="490722"/>
                </a:lnTo>
                <a:lnTo>
                  <a:pt x="2400443" y="493580"/>
                </a:lnTo>
                <a:lnTo>
                  <a:pt x="2400760" y="496439"/>
                </a:lnTo>
                <a:lnTo>
                  <a:pt x="2400760" y="499298"/>
                </a:lnTo>
                <a:lnTo>
                  <a:pt x="2400126" y="501839"/>
                </a:lnTo>
                <a:lnTo>
                  <a:pt x="2398540" y="503744"/>
                </a:lnTo>
                <a:lnTo>
                  <a:pt x="2396953" y="505650"/>
                </a:lnTo>
                <a:lnTo>
                  <a:pt x="2394415" y="507238"/>
                </a:lnTo>
                <a:lnTo>
                  <a:pt x="2391560" y="508826"/>
                </a:lnTo>
                <a:lnTo>
                  <a:pt x="2387753" y="509779"/>
                </a:lnTo>
                <a:lnTo>
                  <a:pt x="2384581" y="510097"/>
                </a:lnTo>
                <a:lnTo>
                  <a:pt x="2382360" y="509779"/>
                </a:lnTo>
                <a:lnTo>
                  <a:pt x="2380774" y="509461"/>
                </a:lnTo>
                <a:lnTo>
                  <a:pt x="2379822" y="508826"/>
                </a:lnTo>
                <a:lnTo>
                  <a:pt x="2378236" y="506603"/>
                </a:lnTo>
                <a:lnTo>
                  <a:pt x="2376016" y="503427"/>
                </a:lnTo>
                <a:lnTo>
                  <a:pt x="2373795" y="498980"/>
                </a:lnTo>
                <a:lnTo>
                  <a:pt x="2371574" y="493263"/>
                </a:lnTo>
                <a:lnTo>
                  <a:pt x="2368719" y="485640"/>
                </a:lnTo>
                <a:lnTo>
                  <a:pt x="2334140" y="498662"/>
                </a:lnTo>
                <a:lnTo>
                  <a:pt x="2299243" y="510732"/>
                </a:lnTo>
                <a:lnTo>
                  <a:pt x="2300830" y="516449"/>
                </a:lnTo>
                <a:lnTo>
                  <a:pt x="2301781" y="519943"/>
                </a:lnTo>
                <a:lnTo>
                  <a:pt x="2304002" y="525025"/>
                </a:lnTo>
                <a:lnTo>
                  <a:pt x="2306223" y="529154"/>
                </a:lnTo>
                <a:lnTo>
                  <a:pt x="2309078" y="533600"/>
                </a:lnTo>
                <a:lnTo>
                  <a:pt x="2312568" y="537094"/>
                </a:lnTo>
                <a:lnTo>
                  <a:pt x="2316057" y="539953"/>
                </a:lnTo>
                <a:lnTo>
                  <a:pt x="2320181" y="542811"/>
                </a:lnTo>
                <a:lnTo>
                  <a:pt x="2324940" y="545035"/>
                </a:lnTo>
                <a:lnTo>
                  <a:pt x="2329698" y="546623"/>
                </a:lnTo>
                <a:lnTo>
                  <a:pt x="2334774" y="548211"/>
                </a:lnTo>
                <a:lnTo>
                  <a:pt x="2340485" y="548846"/>
                </a:lnTo>
                <a:lnTo>
                  <a:pt x="2346829" y="549164"/>
                </a:lnTo>
                <a:lnTo>
                  <a:pt x="2353174" y="548846"/>
                </a:lnTo>
                <a:lnTo>
                  <a:pt x="2360154" y="548211"/>
                </a:lnTo>
                <a:lnTo>
                  <a:pt x="2367450" y="546940"/>
                </a:lnTo>
                <a:lnTo>
                  <a:pt x="2375381" y="545670"/>
                </a:lnTo>
                <a:lnTo>
                  <a:pt x="2383312" y="543447"/>
                </a:lnTo>
                <a:lnTo>
                  <a:pt x="2389022" y="558375"/>
                </a:lnTo>
                <a:lnTo>
                  <a:pt x="2421381" y="545988"/>
                </a:lnTo>
                <a:lnTo>
                  <a:pt x="2415353" y="531377"/>
                </a:lnTo>
                <a:lnTo>
                  <a:pt x="2423602" y="527248"/>
                </a:lnTo>
                <a:lnTo>
                  <a:pt x="2431533" y="523119"/>
                </a:lnTo>
                <a:lnTo>
                  <a:pt x="2438512" y="518672"/>
                </a:lnTo>
                <a:lnTo>
                  <a:pt x="2444222" y="514226"/>
                </a:lnTo>
                <a:lnTo>
                  <a:pt x="2449932" y="509779"/>
                </a:lnTo>
                <a:lnTo>
                  <a:pt x="2455008" y="505650"/>
                </a:lnTo>
                <a:lnTo>
                  <a:pt x="2459450" y="500568"/>
                </a:lnTo>
                <a:lnTo>
                  <a:pt x="2462939" y="496121"/>
                </a:lnTo>
                <a:lnTo>
                  <a:pt x="2465477" y="491675"/>
                </a:lnTo>
                <a:lnTo>
                  <a:pt x="2467698" y="486593"/>
                </a:lnTo>
                <a:lnTo>
                  <a:pt x="2469284" y="481828"/>
                </a:lnTo>
                <a:lnTo>
                  <a:pt x="2470553" y="477064"/>
                </a:lnTo>
                <a:lnTo>
                  <a:pt x="2470553" y="471982"/>
                </a:lnTo>
                <a:lnTo>
                  <a:pt x="2470236" y="466900"/>
                </a:lnTo>
                <a:lnTo>
                  <a:pt x="2468967" y="461818"/>
                </a:lnTo>
                <a:lnTo>
                  <a:pt x="2467381" y="456737"/>
                </a:lnTo>
                <a:lnTo>
                  <a:pt x="2465477" y="453243"/>
                </a:lnTo>
                <a:lnTo>
                  <a:pt x="2463891" y="450067"/>
                </a:lnTo>
                <a:lnTo>
                  <a:pt x="2461988" y="446890"/>
                </a:lnTo>
                <a:lnTo>
                  <a:pt x="2459767" y="444032"/>
                </a:lnTo>
                <a:lnTo>
                  <a:pt x="2457546" y="441491"/>
                </a:lnTo>
                <a:lnTo>
                  <a:pt x="2454691" y="438950"/>
                </a:lnTo>
                <a:lnTo>
                  <a:pt x="2451836" y="436409"/>
                </a:lnTo>
                <a:lnTo>
                  <a:pt x="2448981" y="434503"/>
                </a:lnTo>
                <a:lnTo>
                  <a:pt x="2442636" y="431009"/>
                </a:lnTo>
                <a:lnTo>
                  <a:pt x="2435974" y="428151"/>
                </a:lnTo>
                <a:lnTo>
                  <a:pt x="2429312" y="425927"/>
                </a:lnTo>
                <a:lnTo>
                  <a:pt x="2422650" y="424657"/>
                </a:lnTo>
                <a:lnTo>
                  <a:pt x="2414402" y="424022"/>
                </a:lnTo>
                <a:lnTo>
                  <a:pt x="2403298" y="422751"/>
                </a:lnTo>
                <a:lnTo>
                  <a:pt x="2372843" y="421481"/>
                </a:lnTo>
                <a:lnTo>
                  <a:pt x="2362691" y="420846"/>
                </a:lnTo>
                <a:lnTo>
                  <a:pt x="2358567" y="420210"/>
                </a:lnTo>
                <a:lnTo>
                  <a:pt x="2355078" y="419257"/>
                </a:lnTo>
                <a:lnTo>
                  <a:pt x="2351905" y="418622"/>
                </a:lnTo>
                <a:lnTo>
                  <a:pt x="2349050" y="417669"/>
                </a:lnTo>
                <a:lnTo>
                  <a:pt x="2347147" y="416717"/>
                </a:lnTo>
                <a:lnTo>
                  <a:pt x="2345243" y="415128"/>
                </a:lnTo>
                <a:lnTo>
                  <a:pt x="2342705" y="411635"/>
                </a:lnTo>
                <a:lnTo>
                  <a:pt x="2339850" y="407188"/>
                </a:lnTo>
                <a:lnTo>
                  <a:pt x="2336678" y="401153"/>
                </a:lnTo>
                <a:lnTo>
                  <a:pt x="2333823" y="393848"/>
                </a:lnTo>
                <a:lnTo>
                  <a:pt x="2332871" y="390672"/>
                </a:lnTo>
                <a:lnTo>
                  <a:pt x="2332554" y="388448"/>
                </a:lnTo>
                <a:lnTo>
                  <a:pt x="2332871" y="385590"/>
                </a:lnTo>
                <a:lnTo>
                  <a:pt x="2333505" y="383366"/>
                </a:lnTo>
                <a:lnTo>
                  <a:pt x="2334774" y="381461"/>
                </a:lnTo>
                <a:lnTo>
                  <a:pt x="2336995" y="379237"/>
                </a:lnTo>
                <a:lnTo>
                  <a:pt x="2339533" y="377967"/>
                </a:lnTo>
                <a:lnTo>
                  <a:pt x="2342705" y="376379"/>
                </a:lnTo>
                <a:lnTo>
                  <a:pt x="2346512" y="375108"/>
                </a:lnTo>
                <a:lnTo>
                  <a:pt x="2349685" y="375108"/>
                </a:lnTo>
                <a:lnTo>
                  <a:pt x="2350954" y="375108"/>
                </a:lnTo>
                <a:lnTo>
                  <a:pt x="2352223" y="375426"/>
                </a:lnTo>
                <a:lnTo>
                  <a:pt x="2353492" y="376061"/>
                </a:lnTo>
                <a:lnTo>
                  <a:pt x="2354443" y="377332"/>
                </a:lnTo>
                <a:lnTo>
                  <a:pt x="2356664" y="379873"/>
                </a:lnTo>
                <a:lnTo>
                  <a:pt x="2358885" y="384637"/>
                </a:lnTo>
                <a:lnTo>
                  <a:pt x="2362057" y="391307"/>
                </a:lnTo>
                <a:lnTo>
                  <a:pt x="2365229" y="399565"/>
                </a:lnTo>
                <a:lnTo>
                  <a:pt x="2369671" y="410999"/>
                </a:lnTo>
                <a:lnTo>
                  <a:pt x="2403615" y="397659"/>
                </a:lnTo>
                <a:lnTo>
                  <a:pt x="2436926" y="384637"/>
                </a:lnTo>
                <a:lnTo>
                  <a:pt x="2433436" y="375426"/>
                </a:lnTo>
                <a:lnTo>
                  <a:pt x="2429946" y="368121"/>
                </a:lnTo>
                <a:lnTo>
                  <a:pt x="2426457" y="361768"/>
                </a:lnTo>
                <a:lnTo>
                  <a:pt x="2422333" y="356051"/>
                </a:lnTo>
                <a:lnTo>
                  <a:pt x="2420429" y="353510"/>
                </a:lnTo>
                <a:lnTo>
                  <a:pt x="2417891" y="351287"/>
                </a:lnTo>
                <a:lnTo>
                  <a:pt x="2415671" y="349381"/>
                </a:lnTo>
                <a:lnTo>
                  <a:pt x="2412815" y="347158"/>
                </a:lnTo>
                <a:lnTo>
                  <a:pt x="2410595" y="345570"/>
                </a:lnTo>
                <a:lnTo>
                  <a:pt x="2407740" y="343982"/>
                </a:lnTo>
                <a:lnTo>
                  <a:pt x="2405202" y="343029"/>
                </a:lnTo>
                <a:lnTo>
                  <a:pt x="2402029" y="341758"/>
                </a:lnTo>
                <a:lnTo>
                  <a:pt x="2399491" y="340805"/>
                </a:lnTo>
                <a:lnTo>
                  <a:pt x="2396319" y="340170"/>
                </a:lnTo>
                <a:lnTo>
                  <a:pt x="2389974" y="339217"/>
                </a:lnTo>
                <a:lnTo>
                  <a:pt x="2383629" y="338900"/>
                </a:lnTo>
                <a:lnTo>
                  <a:pt x="2377284" y="338582"/>
                </a:lnTo>
                <a:lnTo>
                  <a:pt x="2370940" y="338900"/>
                </a:lnTo>
                <a:lnTo>
                  <a:pt x="2364278" y="339535"/>
                </a:lnTo>
                <a:lnTo>
                  <a:pt x="2357616" y="340488"/>
                </a:lnTo>
                <a:lnTo>
                  <a:pt x="2350954" y="342394"/>
                </a:lnTo>
                <a:lnTo>
                  <a:pt x="2344292" y="343982"/>
                </a:lnTo>
                <a:lnTo>
                  <a:pt x="2337312" y="325877"/>
                </a:lnTo>
                <a:close/>
                <a:moveTo>
                  <a:pt x="2259588" y="275058"/>
                </a:moveTo>
                <a:lnTo>
                  <a:pt x="2219933" y="289351"/>
                </a:lnTo>
                <a:lnTo>
                  <a:pt x="2179961" y="303326"/>
                </a:lnTo>
                <a:lnTo>
                  <a:pt x="2139672" y="316984"/>
                </a:lnTo>
                <a:lnTo>
                  <a:pt x="2099700" y="329689"/>
                </a:lnTo>
                <a:lnTo>
                  <a:pt x="2059727" y="342394"/>
                </a:lnTo>
                <a:lnTo>
                  <a:pt x="2019121" y="354463"/>
                </a:lnTo>
                <a:lnTo>
                  <a:pt x="1978514" y="366533"/>
                </a:lnTo>
                <a:lnTo>
                  <a:pt x="1937590" y="377967"/>
                </a:lnTo>
                <a:lnTo>
                  <a:pt x="1937907" y="378285"/>
                </a:lnTo>
                <a:lnTo>
                  <a:pt x="1939493" y="384637"/>
                </a:lnTo>
                <a:lnTo>
                  <a:pt x="1940128" y="390672"/>
                </a:lnTo>
                <a:lnTo>
                  <a:pt x="1940128" y="397024"/>
                </a:lnTo>
                <a:lnTo>
                  <a:pt x="1939493" y="403059"/>
                </a:lnTo>
                <a:lnTo>
                  <a:pt x="1938542" y="409094"/>
                </a:lnTo>
                <a:lnTo>
                  <a:pt x="1936638" y="414811"/>
                </a:lnTo>
                <a:lnTo>
                  <a:pt x="1934100" y="420528"/>
                </a:lnTo>
                <a:lnTo>
                  <a:pt x="1931562" y="425610"/>
                </a:lnTo>
                <a:lnTo>
                  <a:pt x="1928390" y="431009"/>
                </a:lnTo>
                <a:lnTo>
                  <a:pt x="1924583" y="435456"/>
                </a:lnTo>
                <a:lnTo>
                  <a:pt x="1919824" y="439903"/>
                </a:lnTo>
                <a:lnTo>
                  <a:pt x="1915383" y="443714"/>
                </a:lnTo>
                <a:lnTo>
                  <a:pt x="1910307" y="447208"/>
                </a:lnTo>
                <a:lnTo>
                  <a:pt x="1904597" y="450384"/>
                </a:lnTo>
                <a:lnTo>
                  <a:pt x="1898569" y="452925"/>
                </a:lnTo>
                <a:lnTo>
                  <a:pt x="1892542" y="454513"/>
                </a:lnTo>
                <a:lnTo>
                  <a:pt x="1891590" y="454831"/>
                </a:lnTo>
                <a:lnTo>
                  <a:pt x="1955038" y="703844"/>
                </a:lnTo>
                <a:lnTo>
                  <a:pt x="1955673" y="703209"/>
                </a:lnTo>
                <a:lnTo>
                  <a:pt x="1962652" y="701939"/>
                </a:lnTo>
                <a:lnTo>
                  <a:pt x="1969314" y="701303"/>
                </a:lnTo>
                <a:lnTo>
                  <a:pt x="1976293" y="700986"/>
                </a:lnTo>
                <a:lnTo>
                  <a:pt x="1982955" y="701303"/>
                </a:lnTo>
                <a:lnTo>
                  <a:pt x="1989300" y="702256"/>
                </a:lnTo>
                <a:lnTo>
                  <a:pt x="1995645" y="704162"/>
                </a:lnTo>
                <a:lnTo>
                  <a:pt x="2001355" y="706068"/>
                </a:lnTo>
                <a:lnTo>
                  <a:pt x="2007383" y="708609"/>
                </a:lnTo>
                <a:lnTo>
                  <a:pt x="2012776" y="711785"/>
                </a:lnTo>
                <a:lnTo>
                  <a:pt x="2017852" y="715279"/>
                </a:lnTo>
                <a:lnTo>
                  <a:pt x="2022293" y="719408"/>
                </a:lnTo>
                <a:lnTo>
                  <a:pt x="2026417" y="723854"/>
                </a:lnTo>
                <a:lnTo>
                  <a:pt x="2030541" y="728936"/>
                </a:lnTo>
                <a:lnTo>
                  <a:pt x="2033396" y="734018"/>
                </a:lnTo>
                <a:lnTo>
                  <a:pt x="2036252" y="740053"/>
                </a:lnTo>
                <a:lnTo>
                  <a:pt x="2038472" y="745770"/>
                </a:lnTo>
                <a:lnTo>
                  <a:pt x="2039107" y="749582"/>
                </a:lnTo>
                <a:lnTo>
                  <a:pt x="2083838" y="736877"/>
                </a:lnTo>
                <a:lnTo>
                  <a:pt x="2127934" y="723537"/>
                </a:lnTo>
                <a:lnTo>
                  <a:pt x="2172347" y="709879"/>
                </a:lnTo>
                <a:lnTo>
                  <a:pt x="2216444" y="695904"/>
                </a:lnTo>
                <a:lnTo>
                  <a:pt x="2260223" y="681611"/>
                </a:lnTo>
                <a:lnTo>
                  <a:pt x="2304319" y="667318"/>
                </a:lnTo>
                <a:lnTo>
                  <a:pt x="2348098" y="652390"/>
                </a:lnTo>
                <a:lnTo>
                  <a:pt x="2391560" y="637144"/>
                </a:lnTo>
                <a:lnTo>
                  <a:pt x="2383947" y="636827"/>
                </a:lnTo>
                <a:lnTo>
                  <a:pt x="2376016" y="635874"/>
                </a:lnTo>
                <a:lnTo>
                  <a:pt x="2368719" y="634921"/>
                </a:lnTo>
                <a:lnTo>
                  <a:pt x="2361105" y="633333"/>
                </a:lnTo>
                <a:lnTo>
                  <a:pt x="2353809" y="631427"/>
                </a:lnTo>
                <a:lnTo>
                  <a:pt x="2346512" y="629839"/>
                </a:lnTo>
                <a:lnTo>
                  <a:pt x="2339533" y="627298"/>
                </a:lnTo>
                <a:lnTo>
                  <a:pt x="2332554" y="624440"/>
                </a:lnTo>
                <a:lnTo>
                  <a:pt x="2325892" y="621581"/>
                </a:lnTo>
                <a:lnTo>
                  <a:pt x="2319230" y="618087"/>
                </a:lnTo>
                <a:lnTo>
                  <a:pt x="2312568" y="614593"/>
                </a:lnTo>
                <a:lnTo>
                  <a:pt x="2306223" y="611100"/>
                </a:lnTo>
                <a:lnTo>
                  <a:pt x="2300195" y="606970"/>
                </a:lnTo>
                <a:lnTo>
                  <a:pt x="2294168" y="602841"/>
                </a:lnTo>
                <a:lnTo>
                  <a:pt x="2288140" y="598395"/>
                </a:lnTo>
                <a:lnTo>
                  <a:pt x="2282747" y="593313"/>
                </a:lnTo>
                <a:lnTo>
                  <a:pt x="2277037" y="588549"/>
                </a:lnTo>
                <a:lnTo>
                  <a:pt x="2271961" y="583467"/>
                </a:lnTo>
                <a:lnTo>
                  <a:pt x="2266568" y="578067"/>
                </a:lnTo>
                <a:lnTo>
                  <a:pt x="2261809" y="572668"/>
                </a:lnTo>
                <a:lnTo>
                  <a:pt x="2256733" y="566950"/>
                </a:lnTo>
                <a:lnTo>
                  <a:pt x="2252292" y="560916"/>
                </a:lnTo>
                <a:lnTo>
                  <a:pt x="2248168" y="554881"/>
                </a:lnTo>
                <a:lnTo>
                  <a:pt x="2244044" y="548528"/>
                </a:lnTo>
                <a:lnTo>
                  <a:pt x="2239920" y="542176"/>
                </a:lnTo>
                <a:lnTo>
                  <a:pt x="2236113" y="535506"/>
                </a:lnTo>
                <a:lnTo>
                  <a:pt x="2232623" y="528836"/>
                </a:lnTo>
                <a:lnTo>
                  <a:pt x="2229133" y="522166"/>
                </a:lnTo>
                <a:lnTo>
                  <a:pt x="2225961" y="515178"/>
                </a:lnTo>
                <a:lnTo>
                  <a:pt x="2223106" y="508509"/>
                </a:lnTo>
                <a:lnTo>
                  <a:pt x="2220251" y="500886"/>
                </a:lnTo>
                <a:lnTo>
                  <a:pt x="2217713" y="493898"/>
                </a:lnTo>
                <a:lnTo>
                  <a:pt x="2215492" y="485640"/>
                </a:lnTo>
                <a:lnTo>
                  <a:pt x="2212954" y="477699"/>
                </a:lnTo>
                <a:lnTo>
                  <a:pt x="2210734" y="469441"/>
                </a:lnTo>
                <a:lnTo>
                  <a:pt x="2209465" y="461183"/>
                </a:lnTo>
                <a:lnTo>
                  <a:pt x="2207878" y="453243"/>
                </a:lnTo>
                <a:lnTo>
                  <a:pt x="2206609" y="444985"/>
                </a:lnTo>
                <a:lnTo>
                  <a:pt x="2205658" y="436727"/>
                </a:lnTo>
                <a:lnTo>
                  <a:pt x="2205023" y="429104"/>
                </a:lnTo>
                <a:lnTo>
                  <a:pt x="2204706" y="421163"/>
                </a:lnTo>
                <a:lnTo>
                  <a:pt x="2204706" y="413223"/>
                </a:lnTo>
                <a:lnTo>
                  <a:pt x="2204706" y="405600"/>
                </a:lnTo>
                <a:lnTo>
                  <a:pt x="2205023" y="397659"/>
                </a:lnTo>
                <a:lnTo>
                  <a:pt x="2205658" y="390036"/>
                </a:lnTo>
                <a:lnTo>
                  <a:pt x="2206292" y="382414"/>
                </a:lnTo>
                <a:lnTo>
                  <a:pt x="2207244" y="375108"/>
                </a:lnTo>
                <a:lnTo>
                  <a:pt x="2208830" y="367803"/>
                </a:lnTo>
                <a:lnTo>
                  <a:pt x="2210099" y="360816"/>
                </a:lnTo>
                <a:lnTo>
                  <a:pt x="2212320" y="353828"/>
                </a:lnTo>
                <a:lnTo>
                  <a:pt x="2213906" y="346840"/>
                </a:lnTo>
                <a:lnTo>
                  <a:pt x="2216444" y="340170"/>
                </a:lnTo>
                <a:lnTo>
                  <a:pt x="2218982" y="333500"/>
                </a:lnTo>
                <a:lnTo>
                  <a:pt x="2221202" y="327465"/>
                </a:lnTo>
                <a:lnTo>
                  <a:pt x="2224375" y="321113"/>
                </a:lnTo>
                <a:lnTo>
                  <a:pt x="2227547" y="315078"/>
                </a:lnTo>
                <a:lnTo>
                  <a:pt x="2230720" y="309679"/>
                </a:lnTo>
                <a:lnTo>
                  <a:pt x="2234209" y="303962"/>
                </a:lnTo>
                <a:lnTo>
                  <a:pt x="2238016" y="298244"/>
                </a:lnTo>
                <a:lnTo>
                  <a:pt x="2241823" y="293163"/>
                </a:lnTo>
                <a:lnTo>
                  <a:pt x="2245947" y="288398"/>
                </a:lnTo>
                <a:lnTo>
                  <a:pt x="2250388" y="283634"/>
                </a:lnTo>
                <a:lnTo>
                  <a:pt x="2254830" y="279187"/>
                </a:lnTo>
                <a:lnTo>
                  <a:pt x="2259588" y="275058"/>
                </a:lnTo>
                <a:close/>
                <a:moveTo>
                  <a:pt x="2637421" y="114660"/>
                </a:moveTo>
                <a:lnTo>
                  <a:pt x="2599352" y="132765"/>
                </a:lnTo>
                <a:lnTo>
                  <a:pt x="2561601" y="150551"/>
                </a:lnTo>
                <a:lnTo>
                  <a:pt x="2523849" y="167703"/>
                </a:lnTo>
                <a:lnTo>
                  <a:pt x="2485463" y="184537"/>
                </a:lnTo>
                <a:lnTo>
                  <a:pt x="2447077" y="201053"/>
                </a:lnTo>
                <a:lnTo>
                  <a:pt x="2408374" y="216934"/>
                </a:lnTo>
                <a:lnTo>
                  <a:pt x="2369671" y="233133"/>
                </a:lnTo>
                <a:lnTo>
                  <a:pt x="2330650" y="248061"/>
                </a:lnTo>
                <a:lnTo>
                  <a:pt x="2336995" y="248378"/>
                </a:lnTo>
                <a:lnTo>
                  <a:pt x="2343340" y="248696"/>
                </a:lnTo>
                <a:lnTo>
                  <a:pt x="2349685" y="249331"/>
                </a:lnTo>
                <a:lnTo>
                  <a:pt x="2355712" y="250284"/>
                </a:lnTo>
                <a:lnTo>
                  <a:pt x="2362374" y="251554"/>
                </a:lnTo>
                <a:lnTo>
                  <a:pt x="2368719" y="253143"/>
                </a:lnTo>
                <a:lnTo>
                  <a:pt x="2375064" y="255048"/>
                </a:lnTo>
                <a:lnTo>
                  <a:pt x="2381409" y="257272"/>
                </a:lnTo>
                <a:lnTo>
                  <a:pt x="2387436" y="259495"/>
                </a:lnTo>
                <a:lnTo>
                  <a:pt x="2393781" y="262353"/>
                </a:lnTo>
                <a:lnTo>
                  <a:pt x="2400126" y="265212"/>
                </a:lnTo>
                <a:lnTo>
                  <a:pt x="2405836" y="268706"/>
                </a:lnTo>
                <a:lnTo>
                  <a:pt x="2412181" y="272200"/>
                </a:lnTo>
                <a:lnTo>
                  <a:pt x="2418208" y="276011"/>
                </a:lnTo>
                <a:lnTo>
                  <a:pt x="2424236" y="280140"/>
                </a:lnTo>
                <a:lnTo>
                  <a:pt x="2429946" y="284269"/>
                </a:lnTo>
                <a:lnTo>
                  <a:pt x="2435974" y="289034"/>
                </a:lnTo>
                <a:lnTo>
                  <a:pt x="2441684" y="293798"/>
                </a:lnTo>
                <a:lnTo>
                  <a:pt x="2447077" y="299197"/>
                </a:lnTo>
                <a:lnTo>
                  <a:pt x="2452788" y="304279"/>
                </a:lnTo>
                <a:lnTo>
                  <a:pt x="2457863" y="309996"/>
                </a:lnTo>
                <a:lnTo>
                  <a:pt x="2463257" y="315714"/>
                </a:lnTo>
                <a:lnTo>
                  <a:pt x="2468015" y="321748"/>
                </a:lnTo>
                <a:lnTo>
                  <a:pt x="2472774" y="328101"/>
                </a:lnTo>
                <a:lnTo>
                  <a:pt x="2477850" y="334453"/>
                </a:lnTo>
                <a:lnTo>
                  <a:pt x="2482291" y="340805"/>
                </a:lnTo>
                <a:lnTo>
                  <a:pt x="2486732" y="347793"/>
                </a:lnTo>
                <a:lnTo>
                  <a:pt x="2490856" y="354781"/>
                </a:lnTo>
                <a:lnTo>
                  <a:pt x="2495298" y="362086"/>
                </a:lnTo>
                <a:lnTo>
                  <a:pt x="2499105" y="370026"/>
                </a:lnTo>
                <a:lnTo>
                  <a:pt x="2502912" y="377332"/>
                </a:lnTo>
                <a:lnTo>
                  <a:pt x="2506401" y="385272"/>
                </a:lnTo>
                <a:lnTo>
                  <a:pt x="2509256" y="392260"/>
                </a:lnTo>
                <a:lnTo>
                  <a:pt x="2511794" y="399565"/>
                </a:lnTo>
                <a:lnTo>
                  <a:pt x="2514015" y="406553"/>
                </a:lnTo>
                <a:lnTo>
                  <a:pt x="2516553" y="413858"/>
                </a:lnTo>
                <a:lnTo>
                  <a:pt x="2518139" y="421163"/>
                </a:lnTo>
                <a:lnTo>
                  <a:pt x="2520042" y="428468"/>
                </a:lnTo>
                <a:lnTo>
                  <a:pt x="2521311" y="436091"/>
                </a:lnTo>
                <a:lnTo>
                  <a:pt x="2522580" y="443397"/>
                </a:lnTo>
                <a:lnTo>
                  <a:pt x="2523849" y="450702"/>
                </a:lnTo>
                <a:lnTo>
                  <a:pt x="2524484" y="458325"/>
                </a:lnTo>
                <a:lnTo>
                  <a:pt x="2524801" y="465948"/>
                </a:lnTo>
                <a:lnTo>
                  <a:pt x="2525118" y="473570"/>
                </a:lnTo>
                <a:lnTo>
                  <a:pt x="2525118" y="480876"/>
                </a:lnTo>
                <a:lnTo>
                  <a:pt x="2524801" y="488181"/>
                </a:lnTo>
                <a:lnTo>
                  <a:pt x="2524167" y="495486"/>
                </a:lnTo>
                <a:lnTo>
                  <a:pt x="2523215" y="502791"/>
                </a:lnTo>
                <a:lnTo>
                  <a:pt x="2521946" y="510097"/>
                </a:lnTo>
                <a:lnTo>
                  <a:pt x="2520677" y="517402"/>
                </a:lnTo>
                <a:lnTo>
                  <a:pt x="2518774" y="524389"/>
                </a:lnTo>
                <a:lnTo>
                  <a:pt x="2516870" y="531695"/>
                </a:lnTo>
                <a:lnTo>
                  <a:pt x="2514649" y="538682"/>
                </a:lnTo>
                <a:lnTo>
                  <a:pt x="2512112" y="545670"/>
                </a:lnTo>
                <a:lnTo>
                  <a:pt x="2509256" y="552340"/>
                </a:lnTo>
                <a:lnTo>
                  <a:pt x="2506084" y="559010"/>
                </a:lnTo>
                <a:lnTo>
                  <a:pt x="2502594" y="565680"/>
                </a:lnTo>
                <a:lnTo>
                  <a:pt x="2499105" y="572032"/>
                </a:lnTo>
                <a:lnTo>
                  <a:pt x="2494980" y="578385"/>
                </a:lnTo>
                <a:lnTo>
                  <a:pt x="2490222" y="584737"/>
                </a:lnTo>
                <a:lnTo>
                  <a:pt x="2485781" y="590772"/>
                </a:lnTo>
                <a:lnTo>
                  <a:pt x="2481022" y="596489"/>
                </a:lnTo>
                <a:lnTo>
                  <a:pt x="2475312" y="602206"/>
                </a:lnTo>
                <a:lnTo>
                  <a:pt x="2469601" y="607923"/>
                </a:lnTo>
                <a:lnTo>
                  <a:pt x="2512112" y="590454"/>
                </a:lnTo>
                <a:lnTo>
                  <a:pt x="2554622" y="572985"/>
                </a:lnTo>
                <a:lnTo>
                  <a:pt x="2596815" y="555199"/>
                </a:lnTo>
                <a:lnTo>
                  <a:pt x="2639008" y="537094"/>
                </a:lnTo>
                <a:lnTo>
                  <a:pt x="2680883" y="518355"/>
                </a:lnTo>
                <a:lnTo>
                  <a:pt x="2722759" y="499615"/>
                </a:lnTo>
                <a:lnTo>
                  <a:pt x="2764634" y="480558"/>
                </a:lnTo>
                <a:lnTo>
                  <a:pt x="2805876" y="460866"/>
                </a:lnTo>
                <a:lnTo>
                  <a:pt x="2803972" y="457372"/>
                </a:lnTo>
                <a:lnTo>
                  <a:pt x="2801434" y="451655"/>
                </a:lnTo>
                <a:lnTo>
                  <a:pt x="2799848" y="445620"/>
                </a:lnTo>
                <a:lnTo>
                  <a:pt x="2798579" y="439585"/>
                </a:lnTo>
                <a:lnTo>
                  <a:pt x="2798262" y="433233"/>
                </a:lnTo>
                <a:lnTo>
                  <a:pt x="2798579" y="427198"/>
                </a:lnTo>
                <a:lnTo>
                  <a:pt x="2799214" y="421163"/>
                </a:lnTo>
                <a:lnTo>
                  <a:pt x="2800800" y="414811"/>
                </a:lnTo>
                <a:lnTo>
                  <a:pt x="2802703" y="409411"/>
                </a:lnTo>
                <a:lnTo>
                  <a:pt x="2805241" y="403377"/>
                </a:lnTo>
                <a:lnTo>
                  <a:pt x="2808414" y="397659"/>
                </a:lnTo>
                <a:lnTo>
                  <a:pt x="2812220" y="392577"/>
                </a:lnTo>
                <a:lnTo>
                  <a:pt x="2816345" y="387813"/>
                </a:lnTo>
                <a:lnTo>
                  <a:pt x="2821103" y="382731"/>
                </a:lnTo>
                <a:lnTo>
                  <a:pt x="2826179" y="378602"/>
                </a:lnTo>
                <a:lnTo>
                  <a:pt x="2831889" y="374473"/>
                </a:lnTo>
                <a:lnTo>
                  <a:pt x="2837917" y="371297"/>
                </a:lnTo>
                <a:lnTo>
                  <a:pt x="2841724" y="369391"/>
                </a:lnTo>
                <a:lnTo>
                  <a:pt x="2725614" y="140388"/>
                </a:lnTo>
                <a:lnTo>
                  <a:pt x="2722124" y="141976"/>
                </a:lnTo>
                <a:lnTo>
                  <a:pt x="2716097" y="144834"/>
                </a:lnTo>
                <a:lnTo>
                  <a:pt x="2710069" y="147058"/>
                </a:lnTo>
                <a:lnTo>
                  <a:pt x="2704042" y="148328"/>
                </a:lnTo>
                <a:lnTo>
                  <a:pt x="2697697" y="148963"/>
                </a:lnTo>
                <a:lnTo>
                  <a:pt x="2691669" y="149281"/>
                </a:lnTo>
                <a:lnTo>
                  <a:pt x="2685324" y="148646"/>
                </a:lnTo>
                <a:lnTo>
                  <a:pt x="2679614" y="147693"/>
                </a:lnTo>
                <a:lnTo>
                  <a:pt x="2673587" y="146422"/>
                </a:lnTo>
                <a:lnTo>
                  <a:pt x="2667876" y="144199"/>
                </a:lnTo>
                <a:lnTo>
                  <a:pt x="2662483" y="141341"/>
                </a:lnTo>
                <a:lnTo>
                  <a:pt x="2657407" y="138164"/>
                </a:lnTo>
                <a:lnTo>
                  <a:pt x="2652649" y="134353"/>
                </a:lnTo>
                <a:lnTo>
                  <a:pt x="2648207" y="130224"/>
                </a:lnTo>
                <a:lnTo>
                  <a:pt x="2644083" y="125777"/>
                </a:lnTo>
                <a:lnTo>
                  <a:pt x="2640594" y="120378"/>
                </a:lnTo>
                <a:lnTo>
                  <a:pt x="2637421" y="114978"/>
                </a:lnTo>
                <a:lnTo>
                  <a:pt x="2637421" y="114660"/>
                </a:lnTo>
                <a:close/>
                <a:moveTo>
                  <a:pt x="2724345" y="0"/>
                </a:moveTo>
                <a:lnTo>
                  <a:pt x="2962275" y="451019"/>
                </a:lnTo>
                <a:lnTo>
                  <a:pt x="2931186" y="467218"/>
                </a:lnTo>
                <a:lnTo>
                  <a:pt x="2899779" y="482781"/>
                </a:lnTo>
                <a:lnTo>
                  <a:pt x="2868055" y="498345"/>
                </a:lnTo>
                <a:lnTo>
                  <a:pt x="2836331" y="513590"/>
                </a:lnTo>
                <a:lnTo>
                  <a:pt x="2804924" y="528518"/>
                </a:lnTo>
                <a:lnTo>
                  <a:pt x="2773200" y="543129"/>
                </a:lnTo>
                <a:lnTo>
                  <a:pt x="2741159" y="557739"/>
                </a:lnTo>
                <a:lnTo>
                  <a:pt x="2709435" y="572032"/>
                </a:lnTo>
                <a:lnTo>
                  <a:pt x="2677394" y="586008"/>
                </a:lnTo>
                <a:lnTo>
                  <a:pt x="2645352" y="599983"/>
                </a:lnTo>
                <a:lnTo>
                  <a:pt x="2613311" y="613640"/>
                </a:lnTo>
                <a:lnTo>
                  <a:pt x="2581270" y="626980"/>
                </a:lnTo>
                <a:lnTo>
                  <a:pt x="2548911" y="640003"/>
                </a:lnTo>
                <a:lnTo>
                  <a:pt x="2516870" y="652708"/>
                </a:lnTo>
                <a:lnTo>
                  <a:pt x="2483877" y="665412"/>
                </a:lnTo>
                <a:lnTo>
                  <a:pt x="2451519" y="677800"/>
                </a:lnTo>
                <a:lnTo>
                  <a:pt x="2419160" y="690187"/>
                </a:lnTo>
                <a:lnTo>
                  <a:pt x="2386484" y="701939"/>
                </a:lnTo>
                <a:lnTo>
                  <a:pt x="2353809" y="713373"/>
                </a:lnTo>
                <a:lnTo>
                  <a:pt x="2320499" y="725125"/>
                </a:lnTo>
                <a:lnTo>
                  <a:pt x="2287823" y="736242"/>
                </a:lnTo>
                <a:lnTo>
                  <a:pt x="2254830" y="747358"/>
                </a:lnTo>
                <a:lnTo>
                  <a:pt x="2221520" y="758157"/>
                </a:lnTo>
                <a:lnTo>
                  <a:pt x="2188209" y="768639"/>
                </a:lnTo>
                <a:lnTo>
                  <a:pt x="2155217" y="779120"/>
                </a:lnTo>
                <a:lnTo>
                  <a:pt x="2121589" y="789284"/>
                </a:lnTo>
                <a:lnTo>
                  <a:pt x="2087962" y="798813"/>
                </a:lnTo>
                <a:lnTo>
                  <a:pt x="2054334" y="808341"/>
                </a:lnTo>
                <a:lnTo>
                  <a:pt x="2020707" y="817870"/>
                </a:lnTo>
                <a:lnTo>
                  <a:pt x="1986445" y="827081"/>
                </a:lnTo>
                <a:lnTo>
                  <a:pt x="1952817" y="835974"/>
                </a:lnTo>
                <a:lnTo>
                  <a:pt x="1918556" y="844550"/>
                </a:lnTo>
                <a:lnTo>
                  <a:pt x="1800225" y="349064"/>
                </a:lnTo>
                <a:lnTo>
                  <a:pt x="1830363" y="341123"/>
                </a:lnTo>
                <a:lnTo>
                  <a:pt x="1860501" y="333183"/>
                </a:lnTo>
                <a:lnTo>
                  <a:pt x="1890321" y="324925"/>
                </a:lnTo>
                <a:lnTo>
                  <a:pt x="1920142" y="316349"/>
                </a:lnTo>
                <a:lnTo>
                  <a:pt x="1950280" y="308091"/>
                </a:lnTo>
                <a:lnTo>
                  <a:pt x="1979783" y="299515"/>
                </a:lnTo>
                <a:lnTo>
                  <a:pt x="2009603" y="290304"/>
                </a:lnTo>
                <a:lnTo>
                  <a:pt x="2039107" y="281411"/>
                </a:lnTo>
                <a:lnTo>
                  <a:pt x="2068293" y="271882"/>
                </a:lnTo>
                <a:lnTo>
                  <a:pt x="2098113" y="262353"/>
                </a:lnTo>
                <a:lnTo>
                  <a:pt x="2127299" y="252825"/>
                </a:lnTo>
                <a:lnTo>
                  <a:pt x="2156168" y="242661"/>
                </a:lnTo>
                <a:lnTo>
                  <a:pt x="2185354" y="232497"/>
                </a:lnTo>
                <a:lnTo>
                  <a:pt x="2214223" y="222333"/>
                </a:lnTo>
                <a:lnTo>
                  <a:pt x="2243409" y="211534"/>
                </a:lnTo>
                <a:lnTo>
                  <a:pt x="2272278" y="200735"/>
                </a:lnTo>
                <a:lnTo>
                  <a:pt x="2301147" y="189936"/>
                </a:lnTo>
                <a:lnTo>
                  <a:pt x="2329698" y="178820"/>
                </a:lnTo>
                <a:lnTo>
                  <a:pt x="2358250" y="167068"/>
                </a:lnTo>
                <a:lnTo>
                  <a:pt x="2386802" y="155633"/>
                </a:lnTo>
                <a:lnTo>
                  <a:pt x="2415353" y="143881"/>
                </a:lnTo>
                <a:lnTo>
                  <a:pt x="2443588" y="132130"/>
                </a:lnTo>
                <a:lnTo>
                  <a:pt x="2472139" y="119742"/>
                </a:lnTo>
                <a:lnTo>
                  <a:pt x="2500374" y="107355"/>
                </a:lnTo>
                <a:lnTo>
                  <a:pt x="2528608" y="94650"/>
                </a:lnTo>
                <a:lnTo>
                  <a:pt x="2556842" y="81628"/>
                </a:lnTo>
                <a:lnTo>
                  <a:pt x="2584759" y="68923"/>
                </a:lnTo>
                <a:lnTo>
                  <a:pt x="2612994" y="55583"/>
                </a:lnTo>
                <a:lnTo>
                  <a:pt x="2640911" y="41926"/>
                </a:lnTo>
                <a:lnTo>
                  <a:pt x="2668828" y="28268"/>
                </a:lnTo>
                <a:lnTo>
                  <a:pt x="2696428" y="14293"/>
                </a:lnTo>
                <a:lnTo>
                  <a:pt x="2724345" y="0"/>
                </a:lnTo>
                <a:close/>
              </a:path>
            </a:pathLst>
          </a:custGeom>
          <a:solidFill>
            <a:srgbClr val="393E99"/>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gradFill>
                <a:gsLst>
                  <a:gs pos="0">
                    <a:srgbClr val="0070C0"/>
                  </a:gs>
                  <a:gs pos="100000">
                    <a:srgbClr val="00B0F0"/>
                  </a:gs>
                </a:gsLst>
                <a:lin ang="4200000" scaled="0"/>
              </a:gradFill>
              <a:cs typeface="+mn-ea"/>
              <a:sym typeface="+mn-lt"/>
            </a:endParaRPr>
          </a:p>
        </p:txBody>
      </p:sp>
      <p:sp>
        <p:nvSpPr>
          <p:cNvPr id="4" name="Rectangle 11"/>
          <p:cNvSpPr>
            <a:spLocks noChangeArrowheads="1"/>
          </p:cNvSpPr>
          <p:nvPr/>
        </p:nvSpPr>
        <p:spPr bwMode="gray">
          <a:xfrm>
            <a:off x="5231110" y="3933056"/>
            <a:ext cx="2160240" cy="400110"/>
          </a:xfrm>
          <a:prstGeom prst="rect">
            <a:avLst/>
          </a:prstGeom>
          <a:noFill/>
          <a:ln>
            <a:noFill/>
          </a:ln>
          <a:extLst/>
        </p:spPr>
        <p:txBody>
          <a:bodyPr wrap="square">
            <a:spAutoFit/>
          </a:bodyPr>
          <a:lstStyle/>
          <a:p>
            <a:r>
              <a:rPr lang="zh-CN" altLang="en-US" sz="2000" b="1" dirty="0">
                <a:solidFill>
                  <a:srgbClr val="393E99"/>
                </a:solidFill>
                <a:cs typeface="+mn-ea"/>
                <a:sym typeface="+mn-lt"/>
              </a:rPr>
              <a:t>添加标题内容</a:t>
            </a:r>
            <a:endParaRPr lang="en-US" altLang="zh-CN" sz="2000" b="1" dirty="0">
              <a:solidFill>
                <a:srgbClr val="393E99"/>
              </a:solidFill>
              <a:cs typeface="+mn-ea"/>
              <a:sym typeface="+mn-lt"/>
            </a:endParaRPr>
          </a:p>
        </p:txBody>
      </p:sp>
      <p:grpSp>
        <p:nvGrpSpPr>
          <p:cNvPr id="5" name="Group 3"/>
          <p:cNvGrpSpPr/>
          <p:nvPr/>
        </p:nvGrpSpPr>
        <p:grpSpPr>
          <a:xfrm>
            <a:off x="5773215" y="1628800"/>
            <a:ext cx="645570" cy="645570"/>
            <a:chOff x="8206330" y="1787386"/>
            <a:chExt cx="1041400" cy="1041400"/>
          </a:xfrm>
        </p:grpSpPr>
        <p:sp>
          <p:nvSpPr>
            <p:cNvPr id="6" name="Oval 4"/>
            <p:cNvSpPr/>
            <p:nvPr/>
          </p:nvSpPr>
          <p:spPr>
            <a:xfrm>
              <a:off x="8206330" y="1787386"/>
              <a:ext cx="1041400" cy="1041400"/>
            </a:xfrm>
            <a:prstGeom prst="ellipse">
              <a:avLst/>
            </a:prstGeom>
            <a:solidFill>
              <a:srgbClr val="48C2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7" name="Group 5"/>
            <p:cNvGrpSpPr/>
            <p:nvPr/>
          </p:nvGrpSpPr>
          <p:grpSpPr>
            <a:xfrm>
              <a:off x="8482555" y="2103884"/>
              <a:ext cx="497932" cy="465882"/>
              <a:chOff x="6964363" y="2108200"/>
              <a:chExt cx="690562" cy="646113"/>
            </a:xfrm>
            <a:solidFill>
              <a:schemeClr val="bg1"/>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10" name="Group 8"/>
          <p:cNvGrpSpPr/>
          <p:nvPr/>
        </p:nvGrpSpPr>
        <p:grpSpPr>
          <a:xfrm>
            <a:off x="7141731" y="2345267"/>
            <a:ext cx="645570" cy="645570"/>
            <a:chOff x="8206330" y="4532927"/>
            <a:chExt cx="1041400" cy="1041400"/>
          </a:xfrm>
        </p:grpSpPr>
        <p:sp>
          <p:nvSpPr>
            <p:cNvPr id="11" name="Oval 9"/>
            <p:cNvSpPr/>
            <p:nvPr/>
          </p:nvSpPr>
          <p:spPr>
            <a:xfrm>
              <a:off x="8206330" y="4532927"/>
              <a:ext cx="1041400" cy="1041400"/>
            </a:xfrm>
            <a:prstGeom prst="ellipse">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12" name="Group 10"/>
            <p:cNvGrpSpPr/>
            <p:nvPr/>
          </p:nvGrpSpPr>
          <p:grpSpPr>
            <a:xfrm>
              <a:off x="8502511" y="4837371"/>
              <a:ext cx="449038" cy="448005"/>
              <a:chOff x="4594225" y="2119313"/>
              <a:chExt cx="690563" cy="688975"/>
            </a:xfrm>
            <a:solidFill>
              <a:schemeClr val="bg1"/>
            </a:solidFill>
          </p:grpSpPr>
          <p:sp>
            <p:nvSpPr>
              <p:cNvPr id="13"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4"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15"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16" name="Group 14"/>
          <p:cNvGrpSpPr/>
          <p:nvPr/>
        </p:nvGrpSpPr>
        <p:grpSpPr>
          <a:xfrm>
            <a:off x="4453986" y="2345267"/>
            <a:ext cx="645570" cy="645570"/>
            <a:chOff x="8206330" y="3167242"/>
            <a:chExt cx="1041400" cy="1041400"/>
          </a:xfrm>
        </p:grpSpPr>
        <p:sp>
          <p:nvSpPr>
            <p:cNvPr id="17" name="Oval 15"/>
            <p:cNvSpPr/>
            <p:nvPr/>
          </p:nvSpPr>
          <p:spPr>
            <a:xfrm>
              <a:off x="8206330" y="3167242"/>
              <a:ext cx="1041400" cy="1041400"/>
            </a:xfrm>
            <a:prstGeom prst="ellipse">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18" name="Group 16"/>
            <p:cNvGrpSpPr/>
            <p:nvPr/>
          </p:nvGrpSpPr>
          <p:grpSpPr>
            <a:xfrm>
              <a:off x="8466137" y="3458007"/>
              <a:ext cx="514350" cy="515533"/>
              <a:chOff x="6826250" y="4151313"/>
              <a:chExt cx="690563" cy="692151"/>
            </a:xfrm>
            <a:solidFill>
              <a:schemeClr val="bg1"/>
            </a:solidFill>
          </p:grpSpPr>
          <p:sp>
            <p:nvSpPr>
              <p:cNvPr id="19" name="Freeform 228"/>
              <p:cNvSpPr>
                <a:spLocks noEditPoints="1"/>
              </p:cNvSpPr>
              <p:nvPr/>
            </p:nvSpPr>
            <p:spPr bwMode="auto">
              <a:xfrm>
                <a:off x="6826250" y="4216401"/>
                <a:ext cx="628650" cy="627063"/>
              </a:xfrm>
              <a:custGeom>
                <a:avLst/>
                <a:gdLst>
                  <a:gd name="T0" fmla="*/ 12770 w 14656"/>
                  <a:gd name="T1" fmla="*/ 6106 h 14620"/>
                  <a:gd name="T2" fmla="*/ 12640 w 14656"/>
                  <a:gd name="T3" fmla="*/ 6115 h 14620"/>
                  <a:gd name="T4" fmla="*/ 12519 w 14656"/>
                  <a:gd name="T5" fmla="*/ 6055 h 14620"/>
                  <a:gd name="T6" fmla="*/ 9966 w 14656"/>
                  <a:gd name="T7" fmla="*/ 5994 h 14620"/>
                  <a:gd name="T8" fmla="*/ 8414 w 14656"/>
                  <a:gd name="T9" fmla="*/ 5281 h 14620"/>
                  <a:gd name="T10" fmla="*/ 6782 w 14656"/>
                  <a:gd name="T11" fmla="*/ 4968 h 14620"/>
                  <a:gd name="T12" fmla="*/ 5698 w 14656"/>
                  <a:gd name="T13" fmla="*/ 4822 h 14620"/>
                  <a:gd name="T14" fmla="*/ 8599 w 14656"/>
                  <a:gd name="T15" fmla="*/ 2123 h 14620"/>
                  <a:gd name="T16" fmla="*/ 8551 w 14656"/>
                  <a:gd name="T17" fmla="*/ 1998 h 14620"/>
                  <a:gd name="T18" fmla="*/ 8574 w 14656"/>
                  <a:gd name="T19" fmla="*/ 1868 h 14620"/>
                  <a:gd name="T20" fmla="*/ 9364 w 14656"/>
                  <a:gd name="T21" fmla="*/ 1057 h 14620"/>
                  <a:gd name="T22" fmla="*/ 9489 w 14656"/>
                  <a:gd name="T23" fmla="*/ 1010 h 14620"/>
                  <a:gd name="T24" fmla="*/ 9619 w 14656"/>
                  <a:gd name="T25" fmla="*/ 1032 h 14620"/>
                  <a:gd name="T26" fmla="*/ 13601 w 14656"/>
                  <a:gd name="T27" fmla="*/ 5006 h 14620"/>
                  <a:gd name="T28" fmla="*/ 13650 w 14656"/>
                  <a:gd name="T29" fmla="*/ 5131 h 14620"/>
                  <a:gd name="T30" fmla="*/ 13627 w 14656"/>
                  <a:gd name="T31" fmla="*/ 5261 h 14620"/>
                  <a:gd name="T32" fmla="*/ 8336 w 14656"/>
                  <a:gd name="T33" fmla="*/ 13377 h 14620"/>
                  <a:gd name="T34" fmla="*/ 8074 w 14656"/>
                  <a:gd name="T35" fmla="*/ 13585 h 14620"/>
                  <a:gd name="T36" fmla="*/ 7781 w 14656"/>
                  <a:gd name="T37" fmla="*/ 13595 h 14620"/>
                  <a:gd name="T38" fmla="*/ 7556 w 14656"/>
                  <a:gd name="T39" fmla="*/ 13465 h 14620"/>
                  <a:gd name="T40" fmla="*/ 1014 w 14656"/>
                  <a:gd name="T41" fmla="*/ 6852 h 14620"/>
                  <a:gd name="T42" fmla="*/ 1065 w 14656"/>
                  <a:gd name="T43" fmla="*/ 6524 h 14620"/>
                  <a:gd name="T44" fmla="*/ 1308 w 14656"/>
                  <a:gd name="T45" fmla="*/ 6300 h 14620"/>
                  <a:gd name="T46" fmla="*/ 6805 w 14656"/>
                  <a:gd name="T47" fmla="*/ 5480 h 14620"/>
                  <a:gd name="T48" fmla="*/ 8979 w 14656"/>
                  <a:gd name="T49" fmla="*/ 6023 h 14620"/>
                  <a:gd name="T50" fmla="*/ 10402 w 14656"/>
                  <a:gd name="T51" fmla="*/ 369 h 14620"/>
                  <a:gd name="T52" fmla="*/ 10132 w 14656"/>
                  <a:gd name="T53" fmla="*/ 163 h 14620"/>
                  <a:gd name="T54" fmla="*/ 9820 w 14656"/>
                  <a:gd name="T55" fmla="*/ 38 h 14620"/>
                  <a:gd name="T56" fmla="*/ 9482 w 14656"/>
                  <a:gd name="T57" fmla="*/ 0 h 14620"/>
                  <a:gd name="T58" fmla="*/ 9147 w 14656"/>
                  <a:gd name="T59" fmla="*/ 55 h 14620"/>
                  <a:gd name="T60" fmla="*/ 8841 w 14656"/>
                  <a:gd name="T61" fmla="*/ 195 h 14620"/>
                  <a:gd name="T62" fmla="*/ 7892 w 14656"/>
                  <a:gd name="T63" fmla="*/ 1104 h 14620"/>
                  <a:gd name="T64" fmla="*/ 7692 w 14656"/>
                  <a:gd name="T65" fmla="*/ 1380 h 14620"/>
                  <a:gd name="T66" fmla="*/ 7576 w 14656"/>
                  <a:gd name="T67" fmla="*/ 1695 h 14620"/>
                  <a:gd name="T68" fmla="*/ 7548 w 14656"/>
                  <a:gd name="T69" fmla="*/ 2062 h 14620"/>
                  <a:gd name="T70" fmla="*/ 7669 w 14656"/>
                  <a:gd name="T71" fmla="*/ 2522 h 14620"/>
                  <a:gd name="T72" fmla="*/ 623 w 14656"/>
                  <a:gd name="T73" fmla="*/ 5539 h 14620"/>
                  <a:gd name="T74" fmla="*/ 274 w 14656"/>
                  <a:gd name="T75" fmla="*/ 5894 h 14620"/>
                  <a:gd name="T76" fmla="*/ 58 w 14656"/>
                  <a:gd name="T77" fmla="*/ 6345 h 14620"/>
                  <a:gd name="T78" fmla="*/ 3 w 14656"/>
                  <a:gd name="T79" fmla="*/ 6850 h 14620"/>
                  <a:gd name="T80" fmla="*/ 114 w 14656"/>
                  <a:gd name="T81" fmla="*/ 7337 h 14620"/>
                  <a:gd name="T82" fmla="*/ 382 w 14656"/>
                  <a:gd name="T83" fmla="*/ 7767 h 14620"/>
                  <a:gd name="T84" fmla="*/ 7067 w 14656"/>
                  <a:gd name="T85" fmla="*/ 14362 h 14620"/>
                  <a:gd name="T86" fmla="*/ 7416 w 14656"/>
                  <a:gd name="T87" fmla="*/ 14537 h 14620"/>
                  <a:gd name="T88" fmla="*/ 7800 w 14656"/>
                  <a:gd name="T89" fmla="*/ 14616 h 14620"/>
                  <a:gd name="T90" fmla="*/ 8103 w 14656"/>
                  <a:gd name="T91" fmla="*/ 14608 h 14620"/>
                  <a:gd name="T92" fmla="*/ 8574 w 14656"/>
                  <a:gd name="T93" fmla="*/ 14467 h 14620"/>
                  <a:gd name="T94" fmla="*/ 8985 w 14656"/>
                  <a:gd name="T95" fmla="*/ 14171 h 14620"/>
                  <a:gd name="T96" fmla="*/ 9276 w 14656"/>
                  <a:gd name="T97" fmla="*/ 13754 h 14620"/>
                  <a:gd name="T98" fmla="*/ 12327 w 14656"/>
                  <a:gd name="T99" fmla="*/ 7076 h 14620"/>
                  <a:gd name="T100" fmla="*/ 12781 w 14656"/>
                  <a:gd name="T101" fmla="*/ 7126 h 14620"/>
                  <a:gd name="T102" fmla="*/ 13112 w 14656"/>
                  <a:gd name="T103" fmla="*/ 7056 h 14620"/>
                  <a:gd name="T104" fmla="*/ 13410 w 14656"/>
                  <a:gd name="T105" fmla="*/ 6900 h 14620"/>
                  <a:gd name="T106" fmla="*/ 14350 w 14656"/>
                  <a:gd name="T107" fmla="*/ 5980 h 14620"/>
                  <a:gd name="T108" fmla="*/ 14535 w 14656"/>
                  <a:gd name="T109" fmla="*/ 5696 h 14620"/>
                  <a:gd name="T110" fmla="*/ 14637 w 14656"/>
                  <a:gd name="T111" fmla="*/ 5373 h 14620"/>
                  <a:gd name="T112" fmla="*/ 14649 w 14656"/>
                  <a:gd name="T113" fmla="*/ 5030 h 14620"/>
                  <a:gd name="T114" fmla="*/ 14572 w 14656"/>
                  <a:gd name="T115" fmla="*/ 4701 h 14620"/>
                  <a:gd name="T116" fmla="*/ 14410 w 14656"/>
                  <a:gd name="T117" fmla="*/ 4405 h 14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656" h="14620">
                    <a:moveTo>
                      <a:pt x="13576" y="5334"/>
                    </a:moveTo>
                    <a:lnTo>
                      <a:pt x="12866" y="6046"/>
                    </a:lnTo>
                    <a:lnTo>
                      <a:pt x="12856" y="6055"/>
                    </a:lnTo>
                    <a:lnTo>
                      <a:pt x="12847" y="6064"/>
                    </a:lnTo>
                    <a:lnTo>
                      <a:pt x="12837" y="6071"/>
                    </a:lnTo>
                    <a:lnTo>
                      <a:pt x="12826" y="6079"/>
                    </a:lnTo>
                    <a:lnTo>
                      <a:pt x="12816" y="6085"/>
                    </a:lnTo>
                    <a:lnTo>
                      <a:pt x="12805" y="6091"/>
                    </a:lnTo>
                    <a:lnTo>
                      <a:pt x="12794" y="6097"/>
                    </a:lnTo>
                    <a:lnTo>
                      <a:pt x="12782" y="6102"/>
                    </a:lnTo>
                    <a:lnTo>
                      <a:pt x="12770" y="6106"/>
                    </a:lnTo>
                    <a:lnTo>
                      <a:pt x="12759" y="6110"/>
                    </a:lnTo>
                    <a:lnTo>
                      <a:pt x="12747" y="6113"/>
                    </a:lnTo>
                    <a:lnTo>
                      <a:pt x="12735" y="6115"/>
                    </a:lnTo>
                    <a:lnTo>
                      <a:pt x="12723" y="6117"/>
                    </a:lnTo>
                    <a:lnTo>
                      <a:pt x="12712" y="6119"/>
                    </a:lnTo>
                    <a:lnTo>
                      <a:pt x="12700" y="6120"/>
                    </a:lnTo>
                    <a:lnTo>
                      <a:pt x="12688" y="6120"/>
                    </a:lnTo>
                    <a:lnTo>
                      <a:pt x="12676" y="6120"/>
                    </a:lnTo>
                    <a:lnTo>
                      <a:pt x="12664" y="6119"/>
                    </a:lnTo>
                    <a:lnTo>
                      <a:pt x="12652" y="6117"/>
                    </a:lnTo>
                    <a:lnTo>
                      <a:pt x="12640" y="6115"/>
                    </a:lnTo>
                    <a:lnTo>
                      <a:pt x="12628" y="6113"/>
                    </a:lnTo>
                    <a:lnTo>
                      <a:pt x="12615" y="6110"/>
                    </a:lnTo>
                    <a:lnTo>
                      <a:pt x="12604" y="6106"/>
                    </a:lnTo>
                    <a:lnTo>
                      <a:pt x="12593" y="6102"/>
                    </a:lnTo>
                    <a:lnTo>
                      <a:pt x="12581" y="6097"/>
                    </a:lnTo>
                    <a:lnTo>
                      <a:pt x="12571" y="6091"/>
                    </a:lnTo>
                    <a:lnTo>
                      <a:pt x="12560" y="6085"/>
                    </a:lnTo>
                    <a:lnTo>
                      <a:pt x="12549" y="6079"/>
                    </a:lnTo>
                    <a:lnTo>
                      <a:pt x="12539" y="6071"/>
                    </a:lnTo>
                    <a:lnTo>
                      <a:pt x="12529" y="6064"/>
                    </a:lnTo>
                    <a:lnTo>
                      <a:pt x="12519" y="6055"/>
                    </a:lnTo>
                    <a:lnTo>
                      <a:pt x="12510" y="6046"/>
                    </a:lnTo>
                    <a:lnTo>
                      <a:pt x="11621" y="5156"/>
                    </a:lnTo>
                    <a:lnTo>
                      <a:pt x="10900" y="6965"/>
                    </a:lnTo>
                    <a:lnTo>
                      <a:pt x="10961" y="6813"/>
                    </a:lnTo>
                    <a:lnTo>
                      <a:pt x="10819" y="6674"/>
                    </a:lnTo>
                    <a:lnTo>
                      <a:pt x="10677" y="6544"/>
                    </a:lnTo>
                    <a:lnTo>
                      <a:pt x="10534" y="6420"/>
                    </a:lnTo>
                    <a:lnTo>
                      <a:pt x="10392" y="6304"/>
                    </a:lnTo>
                    <a:lnTo>
                      <a:pt x="10251" y="6194"/>
                    </a:lnTo>
                    <a:lnTo>
                      <a:pt x="10108" y="6091"/>
                    </a:lnTo>
                    <a:lnTo>
                      <a:pt x="9966" y="5994"/>
                    </a:lnTo>
                    <a:lnTo>
                      <a:pt x="9823" y="5905"/>
                    </a:lnTo>
                    <a:lnTo>
                      <a:pt x="9681" y="5820"/>
                    </a:lnTo>
                    <a:lnTo>
                      <a:pt x="9539" y="5740"/>
                    </a:lnTo>
                    <a:lnTo>
                      <a:pt x="9397" y="5667"/>
                    </a:lnTo>
                    <a:lnTo>
                      <a:pt x="9257" y="5598"/>
                    </a:lnTo>
                    <a:lnTo>
                      <a:pt x="9115" y="5535"/>
                    </a:lnTo>
                    <a:lnTo>
                      <a:pt x="8974" y="5475"/>
                    </a:lnTo>
                    <a:lnTo>
                      <a:pt x="8833" y="5421"/>
                    </a:lnTo>
                    <a:lnTo>
                      <a:pt x="8693" y="5370"/>
                    </a:lnTo>
                    <a:lnTo>
                      <a:pt x="8553" y="5324"/>
                    </a:lnTo>
                    <a:lnTo>
                      <a:pt x="8414" y="5281"/>
                    </a:lnTo>
                    <a:lnTo>
                      <a:pt x="8275" y="5241"/>
                    </a:lnTo>
                    <a:lnTo>
                      <a:pt x="8136" y="5205"/>
                    </a:lnTo>
                    <a:lnTo>
                      <a:pt x="7997" y="5172"/>
                    </a:lnTo>
                    <a:lnTo>
                      <a:pt x="7860" y="5141"/>
                    </a:lnTo>
                    <a:lnTo>
                      <a:pt x="7723" y="5113"/>
                    </a:lnTo>
                    <a:lnTo>
                      <a:pt x="7587" y="5088"/>
                    </a:lnTo>
                    <a:lnTo>
                      <a:pt x="7451" y="5065"/>
                    </a:lnTo>
                    <a:lnTo>
                      <a:pt x="7315" y="5043"/>
                    </a:lnTo>
                    <a:lnTo>
                      <a:pt x="7180" y="5022"/>
                    </a:lnTo>
                    <a:lnTo>
                      <a:pt x="7047" y="5003"/>
                    </a:lnTo>
                    <a:lnTo>
                      <a:pt x="6782" y="4968"/>
                    </a:lnTo>
                    <a:lnTo>
                      <a:pt x="6519" y="4936"/>
                    </a:lnTo>
                    <a:lnTo>
                      <a:pt x="6436" y="4926"/>
                    </a:lnTo>
                    <a:lnTo>
                      <a:pt x="6354" y="4915"/>
                    </a:lnTo>
                    <a:lnTo>
                      <a:pt x="6270" y="4905"/>
                    </a:lnTo>
                    <a:lnTo>
                      <a:pt x="6188" y="4893"/>
                    </a:lnTo>
                    <a:lnTo>
                      <a:pt x="6105" y="4882"/>
                    </a:lnTo>
                    <a:lnTo>
                      <a:pt x="6024" y="4871"/>
                    </a:lnTo>
                    <a:lnTo>
                      <a:pt x="5942" y="4859"/>
                    </a:lnTo>
                    <a:lnTo>
                      <a:pt x="5861" y="4847"/>
                    </a:lnTo>
                    <a:lnTo>
                      <a:pt x="5779" y="4835"/>
                    </a:lnTo>
                    <a:lnTo>
                      <a:pt x="5698" y="4822"/>
                    </a:lnTo>
                    <a:lnTo>
                      <a:pt x="5617" y="4809"/>
                    </a:lnTo>
                    <a:lnTo>
                      <a:pt x="5537" y="4795"/>
                    </a:lnTo>
                    <a:lnTo>
                      <a:pt x="5456" y="4779"/>
                    </a:lnTo>
                    <a:lnTo>
                      <a:pt x="5376" y="4764"/>
                    </a:lnTo>
                    <a:lnTo>
                      <a:pt x="5296" y="4748"/>
                    </a:lnTo>
                    <a:lnTo>
                      <a:pt x="5216" y="4731"/>
                    </a:lnTo>
                    <a:lnTo>
                      <a:pt x="9487" y="3017"/>
                    </a:lnTo>
                    <a:lnTo>
                      <a:pt x="8624" y="2152"/>
                    </a:lnTo>
                    <a:lnTo>
                      <a:pt x="8615" y="2143"/>
                    </a:lnTo>
                    <a:lnTo>
                      <a:pt x="8607" y="2133"/>
                    </a:lnTo>
                    <a:lnTo>
                      <a:pt x="8599" y="2123"/>
                    </a:lnTo>
                    <a:lnTo>
                      <a:pt x="8592" y="2113"/>
                    </a:lnTo>
                    <a:lnTo>
                      <a:pt x="8586" y="2102"/>
                    </a:lnTo>
                    <a:lnTo>
                      <a:pt x="8580" y="2091"/>
                    </a:lnTo>
                    <a:lnTo>
                      <a:pt x="8574" y="2080"/>
                    </a:lnTo>
                    <a:lnTo>
                      <a:pt x="8569" y="2068"/>
                    </a:lnTo>
                    <a:lnTo>
                      <a:pt x="8565" y="2057"/>
                    </a:lnTo>
                    <a:lnTo>
                      <a:pt x="8561" y="2046"/>
                    </a:lnTo>
                    <a:lnTo>
                      <a:pt x="8558" y="2034"/>
                    </a:lnTo>
                    <a:lnTo>
                      <a:pt x="8555" y="2022"/>
                    </a:lnTo>
                    <a:lnTo>
                      <a:pt x="8553" y="2010"/>
                    </a:lnTo>
                    <a:lnTo>
                      <a:pt x="8551" y="1998"/>
                    </a:lnTo>
                    <a:lnTo>
                      <a:pt x="8550" y="1986"/>
                    </a:lnTo>
                    <a:lnTo>
                      <a:pt x="8550" y="1974"/>
                    </a:lnTo>
                    <a:lnTo>
                      <a:pt x="8550" y="1961"/>
                    </a:lnTo>
                    <a:lnTo>
                      <a:pt x="8551" y="1949"/>
                    </a:lnTo>
                    <a:lnTo>
                      <a:pt x="8553" y="1938"/>
                    </a:lnTo>
                    <a:lnTo>
                      <a:pt x="8555" y="1926"/>
                    </a:lnTo>
                    <a:lnTo>
                      <a:pt x="8558" y="1914"/>
                    </a:lnTo>
                    <a:lnTo>
                      <a:pt x="8562" y="1902"/>
                    </a:lnTo>
                    <a:lnTo>
                      <a:pt x="8565" y="1891"/>
                    </a:lnTo>
                    <a:lnTo>
                      <a:pt x="8570" y="1879"/>
                    </a:lnTo>
                    <a:lnTo>
                      <a:pt x="8574" y="1868"/>
                    </a:lnTo>
                    <a:lnTo>
                      <a:pt x="8580" y="1857"/>
                    </a:lnTo>
                    <a:lnTo>
                      <a:pt x="8586" y="1845"/>
                    </a:lnTo>
                    <a:lnTo>
                      <a:pt x="8593" y="1835"/>
                    </a:lnTo>
                    <a:lnTo>
                      <a:pt x="8600" y="1825"/>
                    </a:lnTo>
                    <a:lnTo>
                      <a:pt x="8608" y="1815"/>
                    </a:lnTo>
                    <a:lnTo>
                      <a:pt x="8616" y="1805"/>
                    </a:lnTo>
                    <a:lnTo>
                      <a:pt x="8625" y="1796"/>
                    </a:lnTo>
                    <a:lnTo>
                      <a:pt x="9335" y="1082"/>
                    </a:lnTo>
                    <a:lnTo>
                      <a:pt x="9344" y="1073"/>
                    </a:lnTo>
                    <a:lnTo>
                      <a:pt x="9354" y="1065"/>
                    </a:lnTo>
                    <a:lnTo>
                      <a:pt x="9364" y="1057"/>
                    </a:lnTo>
                    <a:lnTo>
                      <a:pt x="9374" y="1050"/>
                    </a:lnTo>
                    <a:lnTo>
                      <a:pt x="9385" y="1043"/>
                    </a:lnTo>
                    <a:lnTo>
                      <a:pt x="9396" y="1037"/>
                    </a:lnTo>
                    <a:lnTo>
                      <a:pt x="9408" y="1032"/>
                    </a:lnTo>
                    <a:lnTo>
                      <a:pt x="9419" y="1027"/>
                    </a:lnTo>
                    <a:lnTo>
                      <a:pt x="9430" y="1023"/>
                    </a:lnTo>
                    <a:lnTo>
                      <a:pt x="9442" y="1019"/>
                    </a:lnTo>
                    <a:lnTo>
                      <a:pt x="9454" y="1016"/>
                    </a:lnTo>
                    <a:lnTo>
                      <a:pt x="9465" y="1013"/>
                    </a:lnTo>
                    <a:lnTo>
                      <a:pt x="9477" y="1011"/>
                    </a:lnTo>
                    <a:lnTo>
                      <a:pt x="9489" y="1010"/>
                    </a:lnTo>
                    <a:lnTo>
                      <a:pt x="9501" y="1009"/>
                    </a:lnTo>
                    <a:lnTo>
                      <a:pt x="9513" y="1009"/>
                    </a:lnTo>
                    <a:lnTo>
                      <a:pt x="9525" y="1009"/>
                    </a:lnTo>
                    <a:lnTo>
                      <a:pt x="9537" y="1010"/>
                    </a:lnTo>
                    <a:lnTo>
                      <a:pt x="9549" y="1011"/>
                    </a:lnTo>
                    <a:lnTo>
                      <a:pt x="9561" y="1013"/>
                    </a:lnTo>
                    <a:lnTo>
                      <a:pt x="9574" y="1016"/>
                    </a:lnTo>
                    <a:lnTo>
                      <a:pt x="9585" y="1019"/>
                    </a:lnTo>
                    <a:lnTo>
                      <a:pt x="9597" y="1023"/>
                    </a:lnTo>
                    <a:lnTo>
                      <a:pt x="9608" y="1027"/>
                    </a:lnTo>
                    <a:lnTo>
                      <a:pt x="9619" y="1032"/>
                    </a:lnTo>
                    <a:lnTo>
                      <a:pt x="9630" y="1037"/>
                    </a:lnTo>
                    <a:lnTo>
                      <a:pt x="9641" y="1043"/>
                    </a:lnTo>
                    <a:lnTo>
                      <a:pt x="9651" y="1050"/>
                    </a:lnTo>
                    <a:lnTo>
                      <a:pt x="9662" y="1057"/>
                    </a:lnTo>
                    <a:lnTo>
                      <a:pt x="9672" y="1065"/>
                    </a:lnTo>
                    <a:lnTo>
                      <a:pt x="9681" y="1073"/>
                    </a:lnTo>
                    <a:lnTo>
                      <a:pt x="9691" y="1082"/>
                    </a:lnTo>
                    <a:lnTo>
                      <a:pt x="13576" y="4978"/>
                    </a:lnTo>
                    <a:lnTo>
                      <a:pt x="13585" y="4987"/>
                    </a:lnTo>
                    <a:lnTo>
                      <a:pt x="13593" y="4996"/>
                    </a:lnTo>
                    <a:lnTo>
                      <a:pt x="13601" y="5006"/>
                    </a:lnTo>
                    <a:lnTo>
                      <a:pt x="13608" y="5017"/>
                    </a:lnTo>
                    <a:lnTo>
                      <a:pt x="13615" y="5028"/>
                    </a:lnTo>
                    <a:lnTo>
                      <a:pt x="13621" y="5039"/>
                    </a:lnTo>
                    <a:lnTo>
                      <a:pt x="13627" y="5050"/>
                    </a:lnTo>
                    <a:lnTo>
                      <a:pt x="13631" y="5061"/>
                    </a:lnTo>
                    <a:lnTo>
                      <a:pt x="13636" y="5073"/>
                    </a:lnTo>
                    <a:lnTo>
                      <a:pt x="13641" y="5084"/>
                    </a:lnTo>
                    <a:lnTo>
                      <a:pt x="13644" y="5096"/>
                    </a:lnTo>
                    <a:lnTo>
                      <a:pt x="13646" y="5107"/>
                    </a:lnTo>
                    <a:lnTo>
                      <a:pt x="13648" y="5119"/>
                    </a:lnTo>
                    <a:lnTo>
                      <a:pt x="13650" y="5131"/>
                    </a:lnTo>
                    <a:lnTo>
                      <a:pt x="13651" y="5143"/>
                    </a:lnTo>
                    <a:lnTo>
                      <a:pt x="13651" y="5156"/>
                    </a:lnTo>
                    <a:lnTo>
                      <a:pt x="13651" y="5168"/>
                    </a:lnTo>
                    <a:lnTo>
                      <a:pt x="13650" y="5180"/>
                    </a:lnTo>
                    <a:lnTo>
                      <a:pt x="13648" y="5192"/>
                    </a:lnTo>
                    <a:lnTo>
                      <a:pt x="13646" y="5204"/>
                    </a:lnTo>
                    <a:lnTo>
                      <a:pt x="13644" y="5216"/>
                    </a:lnTo>
                    <a:lnTo>
                      <a:pt x="13641" y="5227"/>
                    </a:lnTo>
                    <a:lnTo>
                      <a:pt x="13636" y="5239"/>
                    </a:lnTo>
                    <a:lnTo>
                      <a:pt x="13631" y="5250"/>
                    </a:lnTo>
                    <a:lnTo>
                      <a:pt x="13627" y="5261"/>
                    </a:lnTo>
                    <a:lnTo>
                      <a:pt x="13621" y="5273"/>
                    </a:lnTo>
                    <a:lnTo>
                      <a:pt x="13615" y="5284"/>
                    </a:lnTo>
                    <a:lnTo>
                      <a:pt x="13608" y="5295"/>
                    </a:lnTo>
                    <a:lnTo>
                      <a:pt x="13601" y="5305"/>
                    </a:lnTo>
                    <a:lnTo>
                      <a:pt x="13593" y="5315"/>
                    </a:lnTo>
                    <a:lnTo>
                      <a:pt x="13585" y="5325"/>
                    </a:lnTo>
                    <a:lnTo>
                      <a:pt x="13576" y="5334"/>
                    </a:lnTo>
                    <a:close/>
                    <a:moveTo>
                      <a:pt x="8378" y="13292"/>
                    </a:moveTo>
                    <a:lnTo>
                      <a:pt x="8366" y="13321"/>
                    </a:lnTo>
                    <a:lnTo>
                      <a:pt x="8352" y="13350"/>
                    </a:lnTo>
                    <a:lnTo>
                      <a:pt x="8336" y="13377"/>
                    </a:lnTo>
                    <a:lnTo>
                      <a:pt x="8318" y="13403"/>
                    </a:lnTo>
                    <a:lnTo>
                      <a:pt x="8300" y="13427"/>
                    </a:lnTo>
                    <a:lnTo>
                      <a:pt x="8280" y="13450"/>
                    </a:lnTo>
                    <a:lnTo>
                      <a:pt x="8258" y="13473"/>
                    </a:lnTo>
                    <a:lnTo>
                      <a:pt x="8235" y="13494"/>
                    </a:lnTo>
                    <a:lnTo>
                      <a:pt x="8210" y="13513"/>
                    </a:lnTo>
                    <a:lnTo>
                      <a:pt x="8185" y="13530"/>
                    </a:lnTo>
                    <a:lnTo>
                      <a:pt x="8159" y="13546"/>
                    </a:lnTo>
                    <a:lnTo>
                      <a:pt x="8132" y="13560"/>
                    </a:lnTo>
                    <a:lnTo>
                      <a:pt x="8104" y="13573"/>
                    </a:lnTo>
                    <a:lnTo>
                      <a:pt x="8074" y="13585"/>
                    </a:lnTo>
                    <a:lnTo>
                      <a:pt x="8044" y="13594"/>
                    </a:lnTo>
                    <a:lnTo>
                      <a:pt x="8013" y="13601"/>
                    </a:lnTo>
                    <a:lnTo>
                      <a:pt x="7985" y="13607"/>
                    </a:lnTo>
                    <a:lnTo>
                      <a:pt x="7956" y="13610"/>
                    </a:lnTo>
                    <a:lnTo>
                      <a:pt x="7927" y="13612"/>
                    </a:lnTo>
                    <a:lnTo>
                      <a:pt x="7899" y="13612"/>
                    </a:lnTo>
                    <a:lnTo>
                      <a:pt x="7874" y="13611"/>
                    </a:lnTo>
                    <a:lnTo>
                      <a:pt x="7850" y="13609"/>
                    </a:lnTo>
                    <a:lnTo>
                      <a:pt x="7827" y="13605"/>
                    </a:lnTo>
                    <a:lnTo>
                      <a:pt x="7804" y="13601"/>
                    </a:lnTo>
                    <a:lnTo>
                      <a:pt x="7781" y="13595"/>
                    </a:lnTo>
                    <a:lnTo>
                      <a:pt x="7758" y="13589"/>
                    </a:lnTo>
                    <a:lnTo>
                      <a:pt x="7736" y="13580"/>
                    </a:lnTo>
                    <a:lnTo>
                      <a:pt x="7714" y="13571"/>
                    </a:lnTo>
                    <a:lnTo>
                      <a:pt x="7691" y="13562"/>
                    </a:lnTo>
                    <a:lnTo>
                      <a:pt x="7670" y="13551"/>
                    </a:lnTo>
                    <a:lnTo>
                      <a:pt x="7650" y="13539"/>
                    </a:lnTo>
                    <a:lnTo>
                      <a:pt x="7630" y="13526"/>
                    </a:lnTo>
                    <a:lnTo>
                      <a:pt x="7610" y="13512"/>
                    </a:lnTo>
                    <a:lnTo>
                      <a:pt x="7591" y="13497"/>
                    </a:lnTo>
                    <a:lnTo>
                      <a:pt x="7573" y="13482"/>
                    </a:lnTo>
                    <a:lnTo>
                      <a:pt x="7556" y="13465"/>
                    </a:lnTo>
                    <a:lnTo>
                      <a:pt x="1154" y="7119"/>
                    </a:lnTo>
                    <a:lnTo>
                      <a:pt x="1133" y="7096"/>
                    </a:lnTo>
                    <a:lnTo>
                      <a:pt x="1113" y="7072"/>
                    </a:lnTo>
                    <a:lnTo>
                      <a:pt x="1094" y="7048"/>
                    </a:lnTo>
                    <a:lnTo>
                      <a:pt x="1078" y="7022"/>
                    </a:lnTo>
                    <a:lnTo>
                      <a:pt x="1063" y="6996"/>
                    </a:lnTo>
                    <a:lnTo>
                      <a:pt x="1050" y="6967"/>
                    </a:lnTo>
                    <a:lnTo>
                      <a:pt x="1038" y="6940"/>
                    </a:lnTo>
                    <a:lnTo>
                      <a:pt x="1029" y="6911"/>
                    </a:lnTo>
                    <a:lnTo>
                      <a:pt x="1021" y="6882"/>
                    </a:lnTo>
                    <a:lnTo>
                      <a:pt x="1014" y="6852"/>
                    </a:lnTo>
                    <a:lnTo>
                      <a:pt x="1010" y="6822"/>
                    </a:lnTo>
                    <a:lnTo>
                      <a:pt x="1007" y="6792"/>
                    </a:lnTo>
                    <a:lnTo>
                      <a:pt x="1006" y="6761"/>
                    </a:lnTo>
                    <a:lnTo>
                      <a:pt x="1007" y="6730"/>
                    </a:lnTo>
                    <a:lnTo>
                      <a:pt x="1010" y="6699"/>
                    </a:lnTo>
                    <a:lnTo>
                      <a:pt x="1015" y="6668"/>
                    </a:lnTo>
                    <a:lnTo>
                      <a:pt x="1022" y="6638"/>
                    </a:lnTo>
                    <a:lnTo>
                      <a:pt x="1030" y="6608"/>
                    </a:lnTo>
                    <a:lnTo>
                      <a:pt x="1040" y="6579"/>
                    </a:lnTo>
                    <a:lnTo>
                      <a:pt x="1052" y="6551"/>
                    </a:lnTo>
                    <a:lnTo>
                      <a:pt x="1065" y="6524"/>
                    </a:lnTo>
                    <a:lnTo>
                      <a:pt x="1080" y="6498"/>
                    </a:lnTo>
                    <a:lnTo>
                      <a:pt x="1097" y="6472"/>
                    </a:lnTo>
                    <a:lnTo>
                      <a:pt x="1116" y="6448"/>
                    </a:lnTo>
                    <a:lnTo>
                      <a:pt x="1136" y="6425"/>
                    </a:lnTo>
                    <a:lnTo>
                      <a:pt x="1156" y="6403"/>
                    </a:lnTo>
                    <a:lnTo>
                      <a:pt x="1179" y="6383"/>
                    </a:lnTo>
                    <a:lnTo>
                      <a:pt x="1202" y="6363"/>
                    </a:lnTo>
                    <a:lnTo>
                      <a:pt x="1227" y="6345"/>
                    </a:lnTo>
                    <a:lnTo>
                      <a:pt x="1252" y="6329"/>
                    </a:lnTo>
                    <a:lnTo>
                      <a:pt x="1280" y="6314"/>
                    </a:lnTo>
                    <a:lnTo>
                      <a:pt x="1308" y="6300"/>
                    </a:lnTo>
                    <a:lnTo>
                      <a:pt x="4434" y="5046"/>
                    </a:lnTo>
                    <a:lnTo>
                      <a:pt x="4632" y="5107"/>
                    </a:lnTo>
                    <a:lnTo>
                      <a:pt x="4830" y="5162"/>
                    </a:lnTo>
                    <a:lnTo>
                      <a:pt x="5027" y="5210"/>
                    </a:lnTo>
                    <a:lnTo>
                      <a:pt x="5225" y="5252"/>
                    </a:lnTo>
                    <a:lnTo>
                      <a:pt x="5422" y="5290"/>
                    </a:lnTo>
                    <a:lnTo>
                      <a:pt x="5620" y="5323"/>
                    </a:lnTo>
                    <a:lnTo>
                      <a:pt x="5817" y="5353"/>
                    </a:lnTo>
                    <a:lnTo>
                      <a:pt x="6016" y="5380"/>
                    </a:lnTo>
                    <a:lnTo>
                      <a:pt x="6410" y="5431"/>
                    </a:lnTo>
                    <a:lnTo>
                      <a:pt x="6805" y="5480"/>
                    </a:lnTo>
                    <a:lnTo>
                      <a:pt x="7003" y="5507"/>
                    </a:lnTo>
                    <a:lnTo>
                      <a:pt x="7201" y="5536"/>
                    </a:lnTo>
                    <a:lnTo>
                      <a:pt x="7398" y="5568"/>
                    </a:lnTo>
                    <a:lnTo>
                      <a:pt x="7596" y="5603"/>
                    </a:lnTo>
                    <a:lnTo>
                      <a:pt x="7793" y="5643"/>
                    </a:lnTo>
                    <a:lnTo>
                      <a:pt x="7991" y="5688"/>
                    </a:lnTo>
                    <a:lnTo>
                      <a:pt x="8188" y="5739"/>
                    </a:lnTo>
                    <a:lnTo>
                      <a:pt x="8385" y="5798"/>
                    </a:lnTo>
                    <a:lnTo>
                      <a:pt x="8584" y="5864"/>
                    </a:lnTo>
                    <a:lnTo>
                      <a:pt x="8781" y="5939"/>
                    </a:lnTo>
                    <a:lnTo>
                      <a:pt x="8979" y="6023"/>
                    </a:lnTo>
                    <a:lnTo>
                      <a:pt x="9176" y="6116"/>
                    </a:lnTo>
                    <a:lnTo>
                      <a:pt x="9373" y="6221"/>
                    </a:lnTo>
                    <a:lnTo>
                      <a:pt x="9571" y="6337"/>
                    </a:lnTo>
                    <a:lnTo>
                      <a:pt x="9769" y="6466"/>
                    </a:lnTo>
                    <a:lnTo>
                      <a:pt x="9967" y="6608"/>
                    </a:lnTo>
                    <a:lnTo>
                      <a:pt x="10164" y="6765"/>
                    </a:lnTo>
                    <a:lnTo>
                      <a:pt x="10361" y="6935"/>
                    </a:lnTo>
                    <a:lnTo>
                      <a:pt x="10559" y="7122"/>
                    </a:lnTo>
                    <a:lnTo>
                      <a:pt x="10756" y="7324"/>
                    </a:lnTo>
                    <a:lnTo>
                      <a:pt x="8378" y="13292"/>
                    </a:lnTo>
                    <a:close/>
                    <a:moveTo>
                      <a:pt x="10402" y="369"/>
                    </a:moveTo>
                    <a:lnTo>
                      <a:pt x="10379" y="347"/>
                    </a:lnTo>
                    <a:lnTo>
                      <a:pt x="10356" y="326"/>
                    </a:lnTo>
                    <a:lnTo>
                      <a:pt x="10333" y="305"/>
                    </a:lnTo>
                    <a:lnTo>
                      <a:pt x="10310" y="286"/>
                    </a:lnTo>
                    <a:lnTo>
                      <a:pt x="10286" y="266"/>
                    </a:lnTo>
                    <a:lnTo>
                      <a:pt x="10261" y="247"/>
                    </a:lnTo>
                    <a:lnTo>
                      <a:pt x="10235" y="229"/>
                    </a:lnTo>
                    <a:lnTo>
                      <a:pt x="10210" y="211"/>
                    </a:lnTo>
                    <a:lnTo>
                      <a:pt x="10184" y="195"/>
                    </a:lnTo>
                    <a:lnTo>
                      <a:pt x="10158" y="179"/>
                    </a:lnTo>
                    <a:lnTo>
                      <a:pt x="10132" y="163"/>
                    </a:lnTo>
                    <a:lnTo>
                      <a:pt x="10105" y="148"/>
                    </a:lnTo>
                    <a:lnTo>
                      <a:pt x="10077" y="133"/>
                    </a:lnTo>
                    <a:lnTo>
                      <a:pt x="10050" y="120"/>
                    </a:lnTo>
                    <a:lnTo>
                      <a:pt x="10022" y="108"/>
                    </a:lnTo>
                    <a:lnTo>
                      <a:pt x="9994" y="96"/>
                    </a:lnTo>
                    <a:lnTo>
                      <a:pt x="9966" y="84"/>
                    </a:lnTo>
                    <a:lnTo>
                      <a:pt x="9938" y="74"/>
                    </a:lnTo>
                    <a:lnTo>
                      <a:pt x="9908" y="64"/>
                    </a:lnTo>
                    <a:lnTo>
                      <a:pt x="9879" y="55"/>
                    </a:lnTo>
                    <a:lnTo>
                      <a:pt x="9850" y="46"/>
                    </a:lnTo>
                    <a:lnTo>
                      <a:pt x="9820" y="38"/>
                    </a:lnTo>
                    <a:lnTo>
                      <a:pt x="9791" y="31"/>
                    </a:lnTo>
                    <a:lnTo>
                      <a:pt x="9761" y="25"/>
                    </a:lnTo>
                    <a:lnTo>
                      <a:pt x="9730" y="19"/>
                    </a:lnTo>
                    <a:lnTo>
                      <a:pt x="9699" y="14"/>
                    </a:lnTo>
                    <a:lnTo>
                      <a:pt x="9669" y="9"/>
                    </a:lnTo>
                    <a:lnTo>
                      <a:pt x="9638" y="6"/>
                    </a:lnTo>
                    <a:lnTo>
                      <a:pt x="9607" y="3"/>
                    </a:lnTo>
                    <a:lnTo>
                      <a:pt x="9577" y="2"/>
                    </a:lnTo>
                    <a:lnTo>
                      <a:pt x="9544" y="0"/>
                    </a:lnTo>
                    <a:lnTo>
                      <a:pt x="9513" y="0"/>
                    </a:lnTo>
                    <a:lnTo>
                      <a:pt x="9482" y="0"/>
                    </a:lnTo>
                    <a:lnTo>
                      <a:pt x="9451" y="2"/>
                    </a:lnTo>
                    <a:lnTo>
                      <a:pt x="9420" y="3"/>
                    </a:lnTo>
                    <a:lnTo>
                      <a:pt x="9388" y="6"/>
                    </a:lnTo>
                    <a:lnTo>
                      <a:pt x="9357" y="9"/>
                    </a:lnTo>
                    <a:lnTo>
                      <a:pt x="9327" y="14"/>
                    </a:lnTo>
                    <a:lnTo>
                      <a:pt x="9297" y="19"/>
                    </a:lnTo>
                    <a:lnTo>
                      <a:pt x="9266" y="25"/>
                    </a:lnTo>
                    <a:lnTo>
                      <a:pt x="9236" y="31"/>
                    </a:lnTo>
                    <a:lnTo>
                      <a:pt x="9206" y="38"/>
                    </a:lnTo>
                    <a:lnTo>
                      <a:pt x="9176" y="46"/>
                    </a:lnTo>
                    <a:lnTo>
                      <a:pt x="9147" y="55"/>
                    </a:lnTo>
                    <a:lnTo>
                      <a:pt x="9118" y="64"/>
                    </a:lnTo>
                    <a:lnTo>
                      <a:pt x="9089" y="74"/>
                    </a:lnTo>
                    <a:lnTo>
                      <a:pt x="9060" y="84"/>
                    </a:lnTo>
                    <a:lnTo>
                      <a:pt x="9031" y="96"/>
                    </a:lnTo>
                    <a:lnTo>
                      <a:pt x="9003" y="108"/>
                    </a:lnTo>
                    <a:lnTo>
                      <a:pt x="8976" y="120"/>
                    </a:lnTo>
                    <a:lnTo>
                      <a:pt x="8948" y="134"/>
                    </a:lnTo>
                    <a:lnTo>
                      <a:pt x="8921" y="149"/>
                    </a:lnTo>
                    <a:lnTo>
                      <a:pt x="8894" y="163"/>
                    </a:lnTo>
                    <a:lnTo>
                      <a:pt x="8867" y="179"/>
                    </a:lnTo>
                    <a:lnTo>
                      <a:pt x="8841" y="195"/>
                    </a:lnTo>
                    <a:lnTo>
                      <a:pt x="8816" y="211"/>
                    </a:lnTo>
                    <a:lnTo>
                      <a:pt x="8790" y="229"/>
                    </a:lnTo>
                    <a:lnTo>
                      <a:pt x="8766" y="247"/>
                    </a:lnTo>
                    <a:lnTo>
                      <a:pt x="8741" y="267"/>
                    </a:lnTo>
                    <a:lnTo>
                      <a:pt x="8716" y="286"/>
                    </a:lnTo>
                    <a:lnTo>
                      <a:pt x="8692" y="306"/>
                    </a:lnTo>
                    <a:lnTo>
                      <a:pt x="8669" y="326"/>
                    </a:lnTo>
                    <a:lnTo>
                      <a:pt x="8646" y="348"/>
                    </a:lnTo>
                    <a:lnTo>
                      <a:pt x="8624" y="369"/>
                    </a:lnTo>
                    <a:lnTo>
                      <a:pt x="7914" y="1081"/>
                    </a:lnTo>
                    <a:lnTo>
                      <a:pt x="7892" y="1104"/>
                    </a:lnTo>
                    <a:lnTo>
                      <a:pt x="7870" y="1128"/>
                    </a:lnTo>
                    <a:lnTo>
                      <a:pt x="7850" y="1151"/>
                    </a:lnTo>
                    <a:lnTo>
                      <a:pt x="7829" y="1174"/>
                    </a:lnTo>
                    <a:lnTo>
                      <a:pt x="7810" y="1199"/>
                    </a:lnTo>
                    <a:lnTo>
                      <a:pt x="7792" y="1223"/>
                    </a:lnTo>
                    <a:lnTo>
                      <a:pt x="7773" y="1249"/>
                    </a:lnTo>
                    <a:lnTo>
                      <a:pt x="7756" y="1274"/>
                    </a:lnTo>
                    <a:lnTo>
                      <a:pt x="7739" y="1300"/>
                    </a:lnTo>
                    <a:lnTo>
                      <a:pt x="7723" y="1326"/>
                    </a:lnTo>
                    <a:lnTo>
                      <a:pt x="7707" y="1352"/>
                    </a:lnTo>
                    <a:lnTo>
                      <a:pt x="7692" y="1380"/>
                    </a:lnTo>
                    <a:lnTo>
                      <a:pt x="7678" y="1407"/>
                    </a:lnTo>
                    <a:lnTo>
                      <a:pt x="7665" y="1434"/>
                    </a:lnTo>
                    <a:lnTo>
                      <a:pt x="7652" y="1462"/>
                    </a:lnTo>
                    <a:lnTo>
                      <a:pt x="7640" y="1491"/>
                    </a:lnTo>
                    <a:lnTo>
                      <a:pt x="7629" y="1519"/>
                    </a:lnTo>
                    <a:lnTo>
                      <a:pt x="7618" y="1547"/>
                    </a:lnTo>
                    <a:lnTo>
                      <a:pt x="7608" y="1576"/>
                    </a:lnTo>
                    <a:lnTo>
                      <a:pt x="7599" y="1606"/>
                    </a:lnTo>
                    <a:lnTo>
                      <a:pt x="7591" y="1636"/>
                    </a:lnTo>
                    <a:lnTo>
                      <a:pt x="7583" y="1665"/>
                    </a:lnTo>
                    <a:lnTo>
                      <a:pt x="7576" y="1695"/>
                    </a:lnTo>
                    <a:lnTo>
                      <a:pt x="7569" y="1725"/>
                    </a:lnTo>
                    <a:lnTo>
                      <a:pt x="7564" y="1756"/>
                    </a:lnTo>
                    <a:lnTo>
                      <a:pt x="7559" y="1786"/>
                    </a:lnTo>
                    <a:lnTo>
                      <a:pt x="7555" y="1817"/>
                    </a:lnTo>
                    <a:lnTo>
                      <a:pt x="7551" y="1848"/>
                    </a:lnTo>
                    <a:lnTo>
                      <a:pt x="7549" y="1879"/>
                    </a:lnTo>
                    <a:lnTo>
                      <a:pt x="7547" y="1911"/>
                    </a:lnTo>
                    <a:lnTo>
                      <a:pt x="7546" y="1942"/>
                    </a:lnTo>
                    <a:lnTo>
                      <a:pt x="7545" y="1974"/>
                    </a:lnTo>
                    <a:lnTo>
                      <a:pt x="7546" y="2018"/>
                    </a:lnTo>
                    <a:lnTo>
                      <a:pt x="7548" y="2062"/>
                    </a:lnTo>
                    <a:lnTo>
                      <a:pt x="7552" y="2106"/>
                    </a:lnTo>
                    <a:lnTo>
                      <a:pt x="7557" y="2150"/>
                    </a:lnTo>
                    <a:lnTo>
                      <a:pt x="7564" y="2192"/>
                    </a:lnTo>
                    <a:lnTo>
                      <a:pt x="7572" y="2236"/>
                    </a:lnTo>
                    <a:lnTo>
                      <a:pt x="7582" y="2278"/>
                    </a:lnTo>
                    <a:lnTo>
                      <a:pt x="7593" y="2319"/>
                    </a:lnTo>
                    <a:lnTo>
                      <a:pt x="7605" y="2361"/>
                    </a:lnTo>
                    <a:lnTo>
                      <a:pt x="7619" y="2402"/>
                    </a:lnTo>
                    <a:lnTo>
                      <a:pt x="7634" y="2442"/>
                    </a:lnTo>
                    <a:lnTo>
                      <a:pt x="7651" y="2483"/>
                    </a:lnTo>
                    <a:lnTo>
                      <a:pt x="7669" y="2522"/>
                    </a:lnTo>
                    <a:lnTo>
                      <a:pt x="7688" y="2560"/>
                    </a:lnTo>
                    <a:lnTo>
                      <a:pt x="7710" y="2599"/>
                    </a:lnTo>
                    <a:lnTo>
                      <a:pt x="7732" y="2635"/>
                    </a:lnTo>
                    <a:lnTo>
                      <a:pt x="902" y="5377"/>
                    </a:lnTo>
                    <a:lnTo>
                      <a:pt x="860" y="5397"/>
                    </a:lnTo>
                    <a:lnTo>
                      <a:pt x="819" y="5418"/>
                    </a:lnTo>
                    <a:lnTo>
                      <a:pt x="778" y="5440"/>
                    </a:lnTo>
                    <a:lnTo>
                      <a:pt x="737" y="5462"/>
                    </a:lnTo>
                    <a:lnTo>
                      <a:pt x="699" y="5486"/>
                    </a:lnTo>
                    <a:lnTo>
                      <a:pt x="660" y="5511"/>
                    </a:lnTo>
                    <a:lnTo>
                      <a:pt x="623" y="5539"/>
                    </a:lnTo>
                    <a:lnTo>
                      <a:pt x="586" y="5566"/>
                    </a:lnTo>
                    <a:lnTo>
                      <a:pt x="550" y="5594"/>
                    </a:lnTo>
                    <a:lnTo>
                      <a:pt x="516" y="5623"/>
                    </a:lnTo>
                    <a:lnTo>
                      <a:pt x="482" y="5655"/>
                    </a:lnTo>
                    <a:lnTo>
                      <a:pt x="450" y="5686"/>
                    </a:lnTo>
                    <a:lnTo>
                      <a:pt x="417" y="5718"/>
                    </a:lnTo>
                    <a:lnTo>
                      <a:pt x="386" y="5751"/>
                    </a:lnTo>
                    <a:lnTo>
                      <a:pt x="357" y="5786"/>
                    </a:lnTo>
                    <a:lnTo>
                      <a:pt x="328" y="5821"/>
                    </a:lnTo>
                    <a:lnTo>
                      <a:pt x="301" y="5857"/>
                    </a:lnTo>
                    <a:lnTo>
                      <a:pt x="274" y="5894"/>
                    </a:lnTo>
                    <a:lnTo>
                      <a:pt x="248" y="5931"/>
                    </a:lnTo>
                    <a:lnTo>
                      <a:pt x="224" y="5969"/>
                    </a:lnTo>
                    <a:lnTo>
                      <a:pt x="200" y="6009"/>
                    </a:lnTo>
                    <a:lnTo>
                      <a:pt x="179" y="6049"/>
                    </a:lnTo>
                    <a:lnTo>
                      <a:pt x="158" y="6089"/>
                    </a:lnTo>
                    <a:lnTo>
                      <a:pt x="138" y="6131"/>
                    </a:lnTo>
                    <a:lnTo>
                      <a:pt x="120" y="6172"/>
                    </a:lnTo>
                    <a:lnTo>
                      <a:pt x="103" y="6214"/>
                    </a:lnTo>
                    <a:lnTo>
                      <a:pt x="87" y="6258"/>
                    </a:lnTo>
                    <a:lnTo>
                      <a:pt x="71" y="6301"/>
                    </a:lnTo>
                    <a:lnTo>
                      <a:pt x="58" y="6345"/>
                    </a:lnTo>
                    <a:lnTo>
                      <a:pt x="46" y="6390"/>
                    </a:lnTo>
                    <a:lnTo>
                      <a:pt x="36" y="6435"/>
                    </a:lnTo>
                    <a:lnTo>
                      <a:pt x="26" y="6481"/>
                    </a:lnTo>
                    <a:lnTo>
                      <a:pt x="18" y="6527"/>
                    </a:lnTo>
                    <a:lnTo>
                      <a:pt x="12" y="6573"/>
                    </a:lnTo>
                    <a:lnTo>
                      <a:pt x="7" y="6620"/>
                    </a:lnTo>
                    <a:lnTo>
                      <a:pt x="3" y="6666"/>
                    </a:lnTo>
                    <a:lnTo>
                      <a:pt x="1" y="6712"/>
                    </a:lnTo>
                    <a:lnTo>
                      <a:pt x="0" y="6759"/>
                    </a:lnTo>
                    <a:lnTo>
                      <a:pt x="1" y="6804"/>
                    </a:lnTo>
                    <a:lnTo>
                      <a:pt x="3" y="6850"/>
                    </a:lnTo>
                    <a:lnTo>
                      <a:pt x="6" y="6896"/>
                    </a:lnTo>
                    <a:lnTo>
                      <a:pt x="11" y="6941"/>
                    </a:lnTo>
                    <a:lnTo>
                      <a:pt x="17" y="6987"/>
                    </a:lnTo>
                    <a:lnTo>
                      <a:pt x="24" y="7032"/>
                    </a:lnTo>
                    <a:lnTo>
                      <a:pt x="33" y="7076"/>
                    </a:lnTo>
                    <a:lnTo>
                      <a:pt x="43" y="7121"/>
                    </a:lnTo>
                    <a:lnTo>
                      <a:pt x="55" y="7165"/>
                    </a:lnTo>
                    <a:lnTo>
                      <a:pt x="67" y="7209"/>
                    </a:lnTo>
                    <a:lnTo>
                      <a:pt x="81" y="7253"/>
                    </a:lnTo>
                    <a:lnTo>
                      <a:pt x="98" y="7295"/>
                    </a:lnTo>
                    <a:lnTo>
                      <a:pt x="114" y="7337"/>
                    </a:lnTo>
                    <a:lnTo>
                      <a:pt x="132" y="7380"/>
                    </a:lnTo>
                    <a:lnTo>
                      <a:pt x="152" y="7421"/>
                    </a:lnTo>
                    <a:lnTo>
                      <a:pt x="172" y="7462"/>
                    </a:lnTo>
                    <a:lnTo>
                      <a:pt x="194" y="7503"/>
                    </a:lnTo>
                    <a:lnTo>
                      <a:pt x="217" y="7542"/>
                    </a:lnTo>
                    <a:lnTo>
                      <a:pt x="241" y="7581"/>
                    </a:lnTo>
                    <a:lnTo>
                      <a:pt x="268" y="7620"/>
                    </a:lnTo>
                    <a:lnTo>
                      <a:pt x="294" y="7658"/>
                    </a:lnTo>
                    <a:lnTo>
                      <a:pt x="322" y="7695"/>
                    </a:lnTo>
                    <a:lnTo>
                      <a:pt x="351" y="7732"/>
                    </a:lnTo>
                    <a:lnTo>
                      <a:pt x="382" y="7767"/>
                    </a:lnTo>
                    <a:lnTo>
                      <a:pt x="413" y="7801"/>
                    </a:lnTo>
                    <a:lnTo>
                      <a:pt x="447" y="7835"/>
                    </a:lnTo>
                    <a:lnTo>
                      <a:pt x="6844" y="14177"/>
                    </a:lnTo>
                    <a:lnTo>
                      <a:pt x="6871" y="14203"/>
                    </a:lnTo>
                    <a:lnTo>
                      <a:pt x="6897" y="14228"/>
                    </a:lnTo>
                    <a:lnTo>
                      <a:pt x="6924" y="14252"/>
                    </a:lnTo>
                    <a:lnTo>
                      <a:pt x="6952" y="14275"/>
                    </a:lnTo>
                    <a:lnTo>
                      <a:pt x="6979" y="14298"/>
                    </a:lnTo>
                    <a:lnTo>
                      <a:pt x="7008" y="14320"/>
                    </a:lnTo>
                    <a:lnTo>
                      <a:pt x="7038" y="14341"/>
                    </a:lnTo>
                    <a:lnTo>
                      <a:pt x="7067" y="14362"/>
                    </a:lnTo>
                    <a:lnTo>
                      <a:pt x="7097" y="14381"/>
                    </a:lnTo>
                    <a:lnTo>
                      <a:pt x="7127" y="14400"/>
                    </a:lnTo>
                    <a:lnTo>
                      <a:pt x="7157" y="14418"/>
                    </a:lnTo>
                    <a:lnTo>
                      <a:pt x="7188" y="14436"/>
                    </a:lnTo>
                    <a:lnTo>
                      <a:pt x="7221" y="14453"/>
                    </a:lnTo>
                    <a:lnTo>
                      <a:pt x="7252" y="14469"/>
                    </a:lnTo>
                    <a:lnTo>
                      <a:pt x="7284" y="14484"/>
                    </a:lnTo>
                    <a:lnTo>
                      <a:pt x="7316" y="14499"/>
                    </a:lnTo>
                    <a:lnTo>
                      <a:pt x="7349" y="14512"/>
                    </a:lnTo>
                    <a:lnTo>
                      <a:pt x="7383" y="14525"/>
                    </a:lnTo>
                    <a:lnTo>
                      <a:pt x="7416" y="14537"/>
                    </a:lnTo>
                    <a:lnTo>
                      <a:pt x="7450" y="14548"/>
                    </a:lnTo>
                    <a:lnTo>
                      <a:pt x="7484" y="14558"/>
                    </a:lnTo>
                    <a:lnTo>
                      <a:pt x="7518" y="14569"/>
                    </a:lnTo>
                    <a:lnTo>
                      <a:pt x="7553" y="14578"/>
                    </a:lnTo>
                    <a:lnTo>
                      <a:pt x="7588" y="14586"/>
                    </a:lnTo>
                    <a:lnTo>
                      <a:pt x="7623" y="14593"/>
                    </a:lnTo>
                    <a:lnTo>
                      <a:pt x="7657" y="14599"/>
                    </a:lnTo>
                    <a:lnTo>
                      <a:pt x="7693" y="14605"/>
                    </a:lnTo>
                    <a:lnTo>
                      <a:pt x="7729" y="14609"/>
                    </a:lnTo>
                    <a:lnTo>
                      <a:pt x="7765" y="14613"/>
                    </a:lnTo>
                    <a:lnTo>
                      <a:pt x="7800" y="14616"/>
                    </a:lnTo>
                    <a:lnTo>
                      <a:pt x="7836" y="14618"/>
                    </a:lnTo>
                    <a:lnTo>
                      <a:pt x="7872" y="14619"/>
                    </a:lnTo>
                    <a:lnTo>
                      <a:pt x="7882" y="14620"/>
                    </a:lnTo>
                    <a:lnTo>
                      <a:pt x="7892" y="14620"/>
                    </a:lnTo>
                    <a:lnTo>
                      <a:pt x="7903" y="14620"/>
                    </a:lnTo>
                    <a:lnTo>
                      <a:pt x="7911" y="14620"/>
                    </a:lnTo>
                    <a:lnTo>
                      <a:pt x="7949" y="14619"/>
                    </a:lnTo>
                    <a:lnTo>
                      <a:pt x="7987" y="14618"/>
                    </a:lnTo>
                    <a:lnTo>
                      <a:pt x="8025" y="14616"/>
                    </a:lnTo>
                    <a:lnTo>
                      <a:pt x="8065" y="14612"/>
                    </a:lnTo>
                    <a:lnTo>
                      <a:pt x="8103" y="14608"/>
                    </a:lnTo>
                    <a:lnTo>
                      <a:pt x="8141" y="14602"/>
                    </a:lnTo>
                    <a:lnTo>
                      <a:pt x="8179" y="14596"/>
                    </a:lnTo>
                    <a:lnTo>
                      <a:pt x="8219" y="14589"/>
                    </a:lnTo>
                    <a:lnTo>
                      <a:pt x="8265" y="14578"/>
                    </a:lnTo>
                    <a:lnTo>
                      <a:pt x="8311" y="14566"/>
                    </a:lnTo>
                    <a:lnTo>
                      <a:pt x="8356" y="14552"/>
                    </a:lnTo>
                    <a:lnTo>
                      <a:pt x="8401" y="14538"/>
                    </a:lnTo>
                    <a:lnTo>
                      <a:pt x="8445" y="14522"/>
                    </a:lnTo>
                    <a:lnTo>
                      <a:pt x="8489" y="14505"/>
                    </a:lnTo>
                    <a:lnTo>
                      <a:pt x="8531" y="14487"/>
                    </a:lnTo>
                    <a:lnTo>
                      <a:pt x="8574" y="14467"/>
                    </a:lnTo>
                    <a:lnTo>
                      <a:pt x="8616" y="14446"/>
                    </a:lnTo>
                    <a:lnTo>
                      <a:pt x="8656" y="14423"/>
                    </a:lnTo>
                    <a:lnTo>
                      <a:pt x="8696" y="14400"/>
                    </a:lnTo>
                    <a:lnTo>
                      <a:pt x="8736" y="14375"/>
                    </a:lnTo>
                    <a:lnTo>
                      <a:pt x="8774" y="14350"/>
                    </a:lnTo>
                    <a:lnTo>
                      <a:pt x="8811" y="14323"/>
                    </a:lnTo>
                    <a:lnTo>
                      <a:pt x="8847" y="14294"/>
                    </a:lnTo>
                    <a:lnTo>
                      <a:pt x="8883" y="14265"/>
                    </a:lnTo>
                    <a:lnTo>
                      <a:pt x="8918" y="14235"/>
                    </a:lnTo>
                    <a:lnTo>
                      <a:pt x="8952" y="14204"/>
                    </a:lnTo>
                    <a:lnTo>
                      <a:pt x="8985" y="14171"/>
                    </a:lnTo>
                    <a:lnTo>
                      <a:pt x="9017" y="14138"/>
                    </a:lnTo>
                    <a:lnTo>
                      <a:pt x="9047" y="14104"/>
                    </a:lnTo>
                    <a:lnTo>
                      <a:pt x="9078" y="14068"/>
                    </a:lnTo>
                    <a:lnTo>
                      <a:pt x="9106" y="14032"/>
                    </a:lnTo>
                    <a:lnTo>
                      <a:pt x="9134" y="13995"/>
                    </a:lnTo>
                    <a:lnTo>
                      <a:pt x="9160" y="13957"/>
                    </a:lnTo>
                    <a:lnTo>
                      <a:pt x="9186" y="13918"/>
                    </a:lnTo>
                    <a:lnTo>
                      <a:pt x="9210" y="13878"/>
                    </a:lnTo>
                    <a:lnTo>
                      <a:pt x="9232" y="13838"/>
                    </a:lnTo>
                    <a:lnTo>
                      <a:pt x="9255" y="13796"/>
                    </a:lnTo>
                    <a:lnTo>
                      <a:pt x="9276" y="13754"/>
                    </a:lnTo>
                    <a:lnTo>
                      <a:pt x="9295" y="13711"/>
                    </a:lnTo>
                    <a:lnTo>
                      <a:pt x="9313" y="13666"/>
                    </a:lnTo>
                    <a:lnTo>
                      <a:pt x="12000" y="6923"/>
                    </a:lnTo>
                    <a:lnTo>
                      <a:pt x="12038" y="6948"/>
                    </a:lnTo>
                    <a:lnTo>
                      <a:pt x="12077" y="6970"/>
                    </a:lnTo>
                    <a:lnTo>
                      <a:pt x="12118" y="6993"/>
                    </a:lnTo>
                    <a:lnTo>
                      <a:pt x="12158" y="7012"/>
                    </a:lnTo>
                    <a:lnTo>
                      <a:pt x="12199" y="7031"/>
                    </a:lnTo>
                    <a:lnTo>
                      <a:pt x="12241" y="7047"/>
                    </a:lnTo>
                    <a:lnTo>
                      <a:pt x="12284" y="7063"/>
                    </a:lnTo>
                    <a:lnTo>
                      <a:pt x="12327" y="7076"/>
                    </a:lnTo>
                    <a:lnTo>
                      <a:pt x="12370" y="7088"/>
                    </a:lnTo>
                    <a:lnTo>
                      <a:pt x="12414" y="7099"/>
                    </a:lnTo>
                    <a:lnTo>
                      <a:pt x="12459" y="7109"/>
                    </a:lnTo>
                    <a:lnTo>
                      <a:pt x="12504" y="7116"/>
                    </a:lnTo>
                    <a:lnTo>
                      <a:pt x="12549" y="7122"/>
                    </a:lnTo>
                    <a:lnTo>
                      <a:pt x="12595" y="7126"/>
                    </a:lnTo>
                    <a:lnTo>
                      <a:pt x="12642" y="7129"/>
                    </a:lnTo>
                    <a:lnTo>
                      <a:pt x="12688" y="7130"/>
                    </a:lnTo>
                    <a:lnTo>
                      <a:pt x="12719" y="7129"/>
                    </a:lnTo>
                    <a:lnTo>
                      <a:pt x="12750" y="7128"/>
                    </a:lnTo>
                    <a:lnTo>
                      <a:pt x="12781" y="7126"/>
                    </a:lnTo>
                    <a:lnTo>
                      <a:pt x="12813" y="7123"/>
                    </a:lnTo>
                    <a:lnTo>
                      <a:pt x="12844" y="7120"/>
                    </a:lnTo>
                    <a:lnTo>
                      <a:pt x="12874" y="7116"/>
                    </a:lnTo>
                    <a:lnTo>
                      <a:pt x="12905" y="7111"/>
                    </a:lnTo>
                    <a:lnTo>
                      <a:pt x="12935" y="7105"/>
                    </a:lnTo>
                    <a:lnTo>
                      <a:pt x="12966" y="7098"/>
                    </a:lnTo>
                    <a:lnTo>
                      <a:pt x="12995" y="7091"/>
                    </a:lnTo>
                    <a:lnTo>
                      <a:pt x="13025" y="7083"/>
                    </a:lnTo>
                    <a:lnTo>
                      <a:pt x="13054" y="7075"/>
                    </a:lnTo>
                    <a:lnTo>
                      <a:pt x="13083" y="7066"/>
                    </a:lnTo>
                    <a:lnTo>
                      <a:pt x="13112" y="7056"/>
                    </a:lnTo>
                    <a:lnTo>
                      <a:pt x="13141" y="7045"/>
                    </a:lnTo>
                    <a:lnTo>
                      <a:pt x="13170" y="7034"/>
                    </a:lnTo>
                    <a:lnTo>
                      <a:pt x="13198" y="7022"/>
                    </a:lnTo>
                    <a:lnTo>
                      <a:pt x="13225" y="7009"/>
                    </a:lnTo>
                    <a:lnTo>
                      <a:pt x="13253" y="6996"/>
                    </a:lnTo>
                    <a:lnTo>
                      <a:pt x="13280" y="6981"/>
                    </a:lnTo>
                    <a:lnTo>
                      <a:pt x="13307" y="6966"/>
                    </a:lnTo>
                    <a:lnTo>
                      <a:pt x="13334" y="6950"/>
                    </a:lnTo>
                    <a:lnTo>
                      <a:pt x="13360" y="6934"/>
                    </a:lnTo>
                    <a:lnTo>
                      <a:pt x="13385" y="6918"/>
                    </a:lnTo>
                    <a:lnTo>
                      <a:pt x="13410" y="6900"/>
                    </a:lnTo>
                    <a:lnTo>
                      <a:pt x="13435" y="6882"/>
                    </a:lnTo>
                    <a:lnTo>
                      <a:pt x="13460" y="6863"/>
                    </a:lnTo>
                    <a:lnTo>
                      <a:pt x="13485" y="6843"/>
                    </a:lnTo>
                    <a:lnTo>
                      <a:pt x="13508" y="6823"/>
                    </a:lnTo>
                    <a:lnTo>
                      <a:pt x="13532" y="6803"/>
                    </a:lnTo>
                    <a:lnTo>
                      <a:pt x="13554" y="6781"/>
                    </a:lnTo>
                    <a:lnTo>
                      <a:pt x="13577" y="6759"/>
                    </a:lnTo>
                    <a:lnTo>
                      <a:pt x="14285" y="6050"/>
                    </a:lnTo>
                    <a:lnTo>
                      <a:pt x="14307" y="6028"/>
                    </a:lnTo>
                    <a:lnTo>
                      <a:pt x="14329" y="6005"/>
                    </a:lnTo>
                    <a:lnTo>
                      <a:pt x="14350" y="5980"/>
                    </a:lnTo>
                    <a:lnTo>
                      <a:pt x="14370" y="5957"/>
                    </a:lnTo>
                    <a:lnTo>
                      <a:pt x="14389" y="5932"/>
                    </a:lnTo>
                    <a:lnTo>
                      <a:pt x="14408" y="5908"/>
                    </a:lnTo>
                    <a:lnTo>
                      <a:pt x="14426" y="5883"/>
                    </a:lnTo>
                    <a:lnTo>
                      <a:pt x="14444" y="5857"/>
                    </a:lnTo>
                    <a:lnTo>
                      <a:pt x="14460" y="5831"/>
                    </a:lnTo>
                    <a:lnTo>
                      <a:pt x="14477" y="5805"/>
                    </a:lnTo>
                    <a:lnTo>
                      <a:pt x="14493" y="5778"/>
                    </a:lnTo>
                    <a:lnTo>
                      <a:pt x="14508" y="5751"/>
                    </a:lnTo>
                    <a:lnTo>
                      <a:pt x="14522" y="5724"/>
                    </a:lnTo>
                    <a:lnTo>
                      <a:pt x="14535" y="5696"/>
                    </a:lnTo>
                    <a:lnTo>
                      <a:pt x="14548" y="5668"/>
                    </a:lnTo>
                    <a:lnTo>
                      <a:pt x="14560" y="5640"/>
                    </a:lnTo>
                    <a:lnTo>
                      <a:pt x="14572" y="5611"/>
                    </a:lnTo>
                    <a:lnTo>
                      <a:pt x="14582" y="5583"/>
                    </a:lnTo>
                    <a:lnTo>
                      <a:pt x="14592" y="5554"/>
                    </a:lnTo>
                    <a:lnTo>
                      <a:pt x="14602" y="5525"/>
                    </a:lnTo>
                    <a:lnTo>
                      <a:pt x="14610" y="5494"/>
                    </a:lnTo>
                    <a:lnTo>
                      <a:pt x="14618" y="5465"/>
                    </a:lnTo>
                    <a:lnTo>
                      <a:pt x="14625" y="5435"/>
                    </a:lnTo>
                    <a:lnTo>
                      <a:pt x="14631" y="5405"/>
                    </a:lnTo>
                    <a:lnTo>
                      <a:pt x="14637" y="5373"/>
                    </a:lnTo>
                    <a:lnTo>
                      <a:pt x="14642" y="5343"/>
                    </a:lnTo>
                    <a:lnTo>
                      <a:pt x="14646" y="5312"/>
                    </a:lnTo>
                    <a:lnTo>
                      <a:pt x="14649" y="5282"/>
                    </a:lnTo>
                    <a:lnTo>
                      <a:pt x="14652" y="5250"/>
                    </a:lnTo>
                    <a:lnTo>
                      <a:pt x="14654" y="5219"/>
                    </a:lnTo>
                    <a:lnTo>
                      <a:pt x="14656" y="5187"/>
                    </a:lnTo>
                    <a:lnTo>
                      <a:pt x="14656" y="5156"/>
                    </a:lnTo>
                    <a:lnTo>
                      <a:pt x="14656" y="5124"/>
                    </a:lnTo>
                    <a:lnTo>
                      <a:pt x="14654" y="5092"/>
                    </a:lnTo>
                    <a:lnTo>
                      <a:pt x="14652" y="5061"/>
                    </a:lnTo>
                    <a:lnTo>
                      <a:pt x="14649" y="5030"/>
                    </a:lnTo>
                    <a:lnTo>
                      <a:pt x="14646" y="4999"/>
                    </a:lnTo>
                    <a:lnTo>
                      <a:pt x="14642" y="4968"/>
                    </a:lnTo>
                    <a:lnTo>
                      <a:pt x="14637" y="4938"/>
                    </a:lnTo>
                    <a:lnTo>
                      <a:pt x="14631" y="4908"/>
                    </a:lnTo>
                    <a:lnTo>
                      <a:pt x="14625" y="4877"/>
                    </a:lnTo>
                    <a:lnTo>
                      <a:pt x="14618" y="4847"/>
                    </a:lnTo>
                    <a:lnTo>
                      <a:pt x="14610" y="4817"/>
                    </a:lnTo>
                    <a:lnTo>
                      <a:pt x="14602" y="4788"/>
                    </a:lnTo>
                    <a:lnTo>
                      <a:pt x="14592" y="4758"/>
                    </a:lnTo>
                    <a:lnTo>
                      <a:pt x="14583" y="4729"/>
                    </a:lnTo>
                    <a:lnTo>
                      <a:pt x="14572" y="4701"/>
                    </a:lnTo>
                    <a:lnTo>
                      <a:pt x="14561" y="4672"/>
                    </a:lnTo>
                    <a:lnTo>
                      <a:pt x="14549" y="4643"/>
                    </a:lnTo>
                    <a:lnTo>
                      <a:pt x="14536" y="4616"/>
                    </a:lnTo>
                    <a:lnTo>
                      <a:pt x="14523" y="4589"/>
                    </a:lnTo>
                    <a:lnTo>
                      <a:pt x="14509" y="4562"/>
                    </a:lnTo>
                    <a:lnTo>
                      <a:pt x="14494" y="4534"/>
                    </a:lnTo>
                    <a:lnTo>
                      <a:pt x="14478" y="4508"/>
                    </a:lnTo>
                    <a:lnTo>
                      <a:pt x="14462" y="4482"/>
                    </a:lnTo>
                    <a:lnTo>
                      <a:pt x="14445" y="4456"/>
                    </a:lnTo>
                    <a:lnTo>
                      <a:pt x="14428" y="4431"/>
                    </a:lnTo>
                    <a:lnTo>
                      <a:pt x="14410" y="4405"/>
                    </a:lnTo>
                    <a:lnTo>
                      <a:pt x="14391" y="4381"/>
                    </a:lnTo>
                    <a:lnTo>
                      <a:pt x="14372" y="4357"/>
                    </a:lnTo>
                    <a:lnTo>
                      <a:pt x="14352" y="4333"/>
                    </a:lnTo>
                    <a:lnTo>
                      <a:pt x="14331" y="4310"/>
                    </a:lnTo>
                    <a:lnTo>
                      <a:pt x="14309" y="4287"/>
                    </a:lnTo>
                    <a:lnTo>
                      <a:pt x="14288" y="4265"/>
                    </a:lnTo>
                    <a:lnTo>
                      <a:pt x="10402" y="3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0" name="Freeform 229"/>
              <p:cNvSpPr>
                <a:spLocks noEditPoints="1"/>
              </p:cNvSpPr>
              <p:nvPr/>
            </p:nvSpPr>
            <p:spPr bwMode="auto">
              <a:xfrm>
                <a:off x="7127875" y="4497388"/>
                <a:ext cx="107950" cy="107950"/>
              </a:xfrm>
              <a:custGeom>
                <a:avLst/>
                <a:gdLst>
                  <a:gd name="T0" fmla="*/ 1409 w 2514"/>
                  <a:gd name="T1" fmla="*/ 519 h 2521"/>
                  <a:gd name="T2" fmla="*/ 1584 w 2514"/>
                  <a:gd name="T3" fmla="*/ 579 h 2521"/>
                  <a:gd name="T4" fmla="*/ 1737 w 2514"/>
                  <a:gd name="T5" fmla="*/ 677 h 2521"/>
                  <a:gd name="T6" fmla="*/ 1862 w 2514"/>
                  <a:gd name="T7" fmla="*/ 808 h 2521"/>
                  <a:gd name="T8" fmla="*/ 1952 w 2514"/>
                  <a:gd name="T9" fmla="*/ 966 h 2521"/>
                  <a:gd name="T10" fmla="*/ 2002 w 2514"/>
                  <a:gd name="T11" fmla="*/ 1145 h 2521"/>
                  <a:gd name="T12" fmla="*/ 2007 w 2514"/>
                  <a:gd name="T13" fmla="*/ 1338 h 2521"/>
                  <a:gd name="T14" fmla="*/ 1966 w 2514"/>
                  <a:gd name="T15" fmla="*/ 1520 h 2521"/>
                  <a:gd name="T16" fmla="*/ 1883 w 2514"/>
                  <a:gd name="T17" fmla="*/ 1683 h 2521"/>
                  <a:gd name="T18" fmla="*/ 1765 w 2514"/>
                  <a:gd name="T19" fmla="*/ 1820 h 2521"/>
                  <a:gd name="T20" fmla="*/ 1617 w 2514"/>
                  <a:gd name="T21" fmla="*/ 1925 h 2521"/>
                  <a:gd name="T22" fmla="*/ 1446 w 2514"/>
                  <a:gd name="T23" fmla="*/ 1992 h 2521"/>
                  <a:gd name="T24" fmla="*/ 1257 w 2514"/>
                  <a:gd name="T25" fmla="*/ 2017 h 2521"/>
                  <a:gd name="T26" fmla="*/ 1069 w 2514"/>
                  <a:gd name="T27" fmla="*/ 1992 h 2521"/>
                  <a:gd name="T28" fmla="*/ 897 w 2514"/>
                  <a:gd name="T29" fmla="*/ 1925 h 2521"/>
                  <a:gd name="T30" fmla="*/ 750 w 2514"/>
                  <a:gd name="T31" fmla="*/ 1820 h 2521"/>
                  <a:gd name="T32" fmla="*/ 631 w 2514"/>
                  <a:gd name="T33" fmla="*/ 1683 h 2521"/>
                  <a:gd name="T34" fmla="*/ 549 w 2514"/>
                  <a:gd name="T35" fmla="*/ 1520 h 2521"/>
                  <a:gd name="T36" fmla="*/ 507 w 2514"/>
                  <a:gd name="T37" fmla="*/ 1338 h 2521"/>
                  <a:gd name="T38" fmla="*/ 512 w 2514"/>
                  <a:gd name="T39" fmla="*/ 1145 h 2521"/>
                  <a:gd name="T40" fmla="*/ 562 w 2514"/>
                  <a:gd name="T41" fmla="*/ 966 h 2521"/>
                  <a:gd name="T42" fmla="*/ 652 w 2514"/>
                  <a:gd name="T43" fmla="*/ 808 h 2521"/>
                  <a:gd name="T44" fmla="*/ 777 w 2514"/>
                  <a:gd name="T45" fmla="*/ 677 h 2521"/>
                  <a:gd name="T46" fmla="*/ 930 w 2514"/>
                  <a:gd name="T47" fmla="*/ 579 h 2521"/>
                  <a:gd name="T48" fmla="*/ 1105 w 2514"/>
                  <a:gd name="T49" fmla="*/ 519 h 2521"/>
                  <a:gd name="T50" fmla="*/ 1257 w 2514"/>
                  <a:gd name="T51" fmla="*/ 2521 h 2521"/>
                  <a:gd name="T52" fmla="*/ 1571 w 2514"/>
                  <a:gd name="T53" fmla="*/ 2481 h 2521"/>
                  <a:gd name="T54" fmla="*/ 1856 w 2514"/>
                  <a:gd name="T55" fmla="*/ 2368 h 2521"/>
                  <a:gd name="T56" fmla="*/ 2102 w 2514"/>
                  <a:gd name="T57" fmla="*/ 2193 h 2521"/>
                  <a:gd name="T58" fmla="*/ 2299 w 2514"/>
                  <a:gd name="T59" fmla="*/ 1964 h 2521"/>
                  <a:gd name="T60" fmla="*/ 2438 w 2514"/>
                  <a:gd name="T61" fmla="*/ 1693 h 2521"/>
                  <a:gd name="T62" fmla="*/ 2508 w 2514"/>
                  <a:gd name="T63" fmla="*/ 1389 h 2521"/>
                  <a:gd name="T64" fmla="*/ 2500 w 2514"/>
                  <a:gd name="T65" fmla="*/ 1069 h 2521"/>
                  <a:gd name="T66" fmla="*/ 2416 w 2514"/>
                  <a:gd name="T67" fmla="*/ 770 h 2521"/>
                  <a:gd name="T68" fmla="*/ 2264 w 2514"/>
                  <a:gd name="T69" fmla="*/ 506 h 2521"/>
                  <a:gd name="T70" fmla="*/ 2057 w 2514"/>
                  <a:gd name="T71" fmla="*/ 288 h 2521"/>
                  <a:gd name="T72" fmla="*/ 1801 w 2514"/>
                  <a:gd name="T73" fmla="*/ 124 h 2521"/>
                  <a:gd name="T74" fmla="*/ 1510 w 2514"/>
                  <a:gd name="T75" fmla="*/ 25 h 2521"/>
                  <a:gd name="T76" fmla="*/ 1193 w 2514"/>
                  <a:gd name="T77" fmla="*/ 2 h 2521"/>
                  <a:gd name="T78" fmla="*/ 884 w 2514"/>
                  <a:gd name="T79" fmla="*/ 56 h 2521"/>
                  <a:gd name="T80" fmla="*/ 606 w 2514"/>
                  <a:gd name="T81" fmla="*/ 182 h 2521"/>
                  <a:gd name="T82" fmla="*/ 369 w 2514"/>
                  <a:gd name="T83" fmla="*/ 369 h 2521"/>
                  <a:gd name="T84" fmla="*/ 182 w 2514"/>
                  <a:gd name="T85" fmla="*/ 607 h 2521"/>
                  <a:gd name="T86" fmla="*/ 57 w 2514"/>
                  <a:gd name="T87" fmla="*/ 886 h 2521"/>
                  <a:gd name="T88" fmla="*/ 2 w 2514"/>
                  <a:gd name="T89" fmla="*/ 1196 h 2521"/>
                  <a:gd name="T90" fmla="*/ 26 w 2514"/>
                  <a:gd name="T91" fmla="*/ 1514 h 2521"/>
                  <a:gd name="T92" fmla="*/ 124 w 2514"/>
                  <a:gd name="T93" fmla="*/ 1806 h 2521"/>
                  <a:gd name="T94" fmla="*/ 287 w 2514"/>
                  <a:gd name="T95" fmla="*/ 2062 h 2521"/>
                  <a:gd name="T96" fmla="*/ 506 w 2514"/>
                  <a:gd name="T97" fmla="*/ 2270 h 2521"/>
                  <a:gd name="T98" fmla="*/ 768 w 2514"/>
                  <a:gd name="T99" fmla="*/ 2422 h 2521"/>
                  <a:gd name="T100" fmla="*/ 1066 w 2514"/>
                  <a:gd name="T101" fmla="*/ 2507 h 2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14" h="2521">
                    <a:moveTo>
                      <a:pt x="1257" y="504"/>
                    </a:moveTo>
                    <a:lnTo>
                      <a:pt x="1296" y="505"/>
                    </a:lnTo>
                    <a:lnTo>
                      <a:pt x="1334" y="508"/>
                    </a:lnTo>
                    <a:lnTo>
                      <a:pt x="1372" y="513"/>
                    </a:lnTo>
                    <a:lnTo>
                      <a:pt x="1409" y="519"/>
                    </a:lnTo>
                    <a:lnTo>
                      <a:pt x="1446" y="528"/>
                    </a:lnTo>
                    <a:lnTo>
                      <a:pt x="1481" y="538"/>
                    </a:lnTo>
                    <a:lnTo>
                      <a:pt x="1517" y="551"/>
                    </a:lnTo>
                    <a:lnTo>
                      <a:pt x="1551" y="564"/>
                    </a:lnTo>
                    <a:lnTo>
                      <a:pt x="1584" y="579"/>
                    </a:lnTo>
                    <a:lnTo>
                      <a:pt x="1617" y="596"/>
                    </a:lnTo>
                    <a:lnTo>
                      <a:pt x="1648" y="614"/>
                    </a:lnTo>
                    <a:lnTo>
                      <a:pt x="1679" y="633"/>
                    </a:lnTo>
                    <a:lnTo>
                      <a:pt x="1709" y="654"/>
                    </a:lnTo>
                    <a:lnTo>
                      <a:pt x="1737" y="677"/>
                    </a:lnTo>
                    <a:lnTo>
                      <a:pt x="1765" y="701"/>
                    </a:lnTo>
                    <a:lnTo>
                      <a:pt x="1791" y="726"/>
                    </a:lnTo>
                    <a:lnTo>
                      <a:pt x="1815" y="752"/>
                    </a:lnTo>
                    <a:lnTo>
                      <a:pt x="1839" y="779"/>
                    </a:lnTo>
                    <a:lnTo>
                      <a:pt x="1862" y="808"/>
                    </a:lnTo>
                    <a:lnTo>
                      <a:pt x="1883" y="838"/>
                    </a:lnTo>
                    <a:lnTo>
                      <a:pt x="1903" y="868"/>
                    </a:lnTo>
                    <a:lnTo>
                      <a:pt x="1921" y="900"/>
                    </a:lnTo>
                    <a:lnTo>
                      <a:pt x="1937" y="933"/>
                    </a:lnTo>
                    <a:lnTo>
                      <a:pt x="1952" y="966"/>
                    </a:lnTo>
                    <a:lnTo>
                      <a:pt x="1966" y="1000"/>
                    </a:lnTo>
                    <a:lnTo>
                      <a:pt x="1977" y="1035"/>
                    </a:lnTo>
                    <a:lnTo>
                      <a:pt x="1988" y="1072"/>
                    </a:lnTo>
                    <a:lnTo>
                      <a:pt x="1996" y="1108"/>
                    </a:lnTo>
                    <a:lnTo>
                      <a:pt x="2002" y="1145"/>
                    </a:lnTo>
                    <a:lnTo>
                      <a:pt x="2007" y="1183"/>
                    </a:lnTo>
                    <a:lnTo>
                      <a:pt x="2010" y="1221"/>
                    </a:lnTo>
                    <a:lnTo>
                      <a:pt x="2011" y="1260"/>
                    </a:lnTo>
                    <a:lnTo>
                      <a:pt x="2010" y="1300"/>
                    </a:lnTo>
                    <a:lnTo>
                      <a:pt x="2007" y="1338"/>
                    </a:lnTo>
                    <a:lnTo>
                      <a:pt x="2002" y="1375"/>
                    </a:lnTo>
                    <a:lnTo>
                      <a:pt x="1996" y="1413"/>
                    </a:lnTo>
                    <a:lnTo>
                      <a:pt x="1988" y="1449"/>
                    </a:lnTo>
                    <a:lnTo>
                      <a:pt x="1977" y="1485"/>
                    </a:lnTo>
                    <a:lnTo>
                      <a:pt x="1966" y="1520"/>
                    </a:lnTo>
                    <a:lnTo>
                      <a:pt x="1952" y="1555"/>
                    </a:lnTo>
                    <a:lnTo>
                      <a:pt x="1937" y="1588"/>
                    </a:lnTo>
                    <a:lnTo>
                      <a:pt x="1921" y="1620"/>
                    </a:lnTo>
                    <a:lnTo>
                      <a:pt x="1903" y="1653"/>
                    </a:lnTo>
                    <a:lnTo>
                      <a:pt x="1883" y="1683"/>
                    </a:lnTo>
                    <a:lnTo>
                      <a:pt x="1862" y="1713"/>
                    </a:lnTo>
                    <a:lnTo>
                      <a:pt x="1839" y="1741"/>
                    </a:lnTo>
                    <a:lnTo>
                      <a:pt x="1815" y="1768"/>
                    </a:lnTo>
                    <a:lnTo>
                      <a:pt x="1791" y="1795"/>
                    </a:lnTo>
                    <a:lnTo>
                      <a:pt x="1765" y="1820"/>
                    </a:lnTo>
                    <a:lnTo>
                      <a:pt x="1737" y="1844"/>
                    </a:lnTo>
                    <a:lnTo>
                      <a:pt x="1709" y="1866"/>
                    </a:lnTo>
                    <a:lnTo>
                      <a:pt x="1679" y="1887"/>
                    </a:lnTo>
                    <a:lnTo>
                      <a:pt x="1648" y="1907"/>
                    </a:lnTo>
                    <a:lnTo>
                      <a:pt x="1617" y="1925"/>
                    </a:lnTo>
                    <a:lnTo>
                      <a:pt x="1584" y="1942"/>
                    </a:lnTo>
                    <a:lnTo>
                      <a:pt x="1551" y="1957"/>
                    </a:lnTo>
                    <a:lnTo>
                      <a:pt x="1517" y="1970"/>
                    </a:lnTo>
                    <a:lnTo>
                      <a:pt x="1481" y="1982"/>
                    </a:lnTo>
                    <a:lnTo>
                      <a:pt x="1446" y="1992"/>
                    </a:lnTo>
                    <a:lnTo>
                      <a:pt x="1409" y="2001"/>
                    </a:lnTo>
                    <a:lnTo>
                      <a:pt x="1372" y="2007"/>
                    </a:lnTo>
                    <a:lnTo>
                      <a:pt x="1334" y="2012"/>
                    </a:lnTo>
                    <a:lnTo>
                      <a:pt x="1296" y="2015"/>
                    </a:lnTo>
                    <a:lnTo>
                      <a:pt x="1257" y="2017"/>
                    </a:lnTo>
                    <a:lnTo>
                      <a:pt x="1219" y="2015"/>
                    </a:lnTo>
                    <a:lnTo>
                      <a:pt x="1180" y="2012"/>
                    </a:lnTo>
                    <a:lnTo>
                      <a:pt x="1142" y="2007"/>
                    </a:lnTo>
                    <a:lnTo>
                      <a:pt x="1105" y="2001"/>
                    </a:lnTo>
                    <a:lnTo>
                      <a:pt x="1069" y="1992"/>
                    </a:lnTo>
                    <a:lnTo>
                      <a:pt x="1033" y="1982"/>
                    </a:lnTo>
                    <a:lnTo>
                      <a:pt x="997" y="1970"/>
                    </a:lnTo>
                    <a:lnTo>
                      <a:pt x="963" y="1957"/>
                    </a:lnTo>
                    <a:lnTo>
                      <a:pt x="930" y="1942"/>
                    </a:lnTo>
                    <a:lnTo>
                      <a:pt x="897" y="1925"/>
                    </a:lnTo>
                    <a:lnTo>
                      <a:pt x="866" y="1907"/>
                    </a:lnTo>
                    <a:lnTo>
                      <a:pt x="835" y="1887"/>
                    </a:lnTo>
                    <a:lnTo>
                      <a:pt x="805" y="1866"/>
                    </a:lnTo>
                    <a:lnTo>
                      <a:pt x="777" y="1844"/>
                    </a:lnTo>
                    <a:lnTo>
                      <a:pt x="750" y="1820"/>
                    </a:lnTo>
                    <a:lnTo>
                      <a:pt x="724" y="1795"/>
                    </a:lnTo>
                    <a:lnTo>
                      <a:pt x="699" y="1768"/>
                    </a:lnTo>
                    <a:lnTo>
                      <a:pt x="675" y="1741"/>
                    </a:lnTo>
                    <a:lnTo>
                      <a:pt x="652" y="1713"/>
                    </a:lnTo>
                    <a:lnTo>
                      <a:pt x="631" y="1683"/>
                    </a:lnTo>
                    <a:lnTo>
                      <a:pt x="612" y="1653"/>
                    </a:lnTo>
                    <a:lnTo>
                      <a:pt x="594" y="1620"/>
                    </a:lnTo>
                    <a:lnTo>
                      <a:pt x="577" y="1588"/>
                    </a:lnTo>
                    <a:lnTo>
                      <a:pt x="562" y="1555"/>
                    </a:lnTo>
                    <a:lnTo>
                      <a:pt x="549" y="1520"/>
                    </a:lnTo>
                    <a:lnTo>
                      <a:pt x="537" y="1485"/>
                    </a:lnTo>
                    <a:lnTo>
                      <a:pt x="527" y="1449"/>
                    </a:lnTo>
                    <a:lnTo>
                      <a:pt x="518" y="1413"/>
                    </a:lnTo>
                    <a:lnTo>
                      <a:pt x="512" y="1375"/>
                    </a:lnTo>
                    <a:lnTo>
                      <a:pt x="507" y="1338"/>
                    </a:lnTo>
                    <a:lnTo>
                      <a:pt x="504" y="1300"/>
                    </a:lnTo>
                    <a:lnTo>
                      <a:pt x="503" y="1260"/>
                    </a:lnTo>
                    <a:lnTo>
                      <a:pt x="504" y="1221"/>
                    </a:lnTo>
                    <a:lnTo>
                      <a:pt x="507" y="1183"/>
                    </a:lnTo>
                    <a:lnTo>
                      <a:pt x="512" y="1145"/>
                    </a:lnTo>
                    <a:lnTo>
                      <a:pt x="518" y="1108"/>
                    </a:lnTo>
                    <a:lnTo>
                      <a:pt x="527" y="1072"/>
                    </a:lnTo>
                    <a:lnTo>
                      <a:pt x="537" y="1035"/>
                    </a:lnTo>
                    <a:lnTo>
                      <a:pt x="549" y="1000"/>
                    </a:lnTo>
                    <a:lnTo>
                      <a:pt x="562" y="966"/>
                    </a:lnTo>
                    <a:lnTo>
                      <a:pt x="577" y="933"/>
                    </a:lnTo>
                    <a:lnTo>
                      <a:pt x="594" y="900"/>
                    </a:lnTo>
                    <a:lnTo>
                      <a:pt x="612" y="868"/>
                    </a:lnTo>
                    <a:lnTo>
                      <a:pt x="631" y="838"/>
                    </a:lnTo>
                    <a:lnTo>
                      <a:pt x="652" y="808"/>
                    </a:lnTo>
                    <a:lnTo>
                      <a:pt x="675" y="779"/>
                    </a:lnTo>
                    <a:lnTo>
                      <a:pt x="699" y="752"/>
                    </a:lnTo>
                    <a:lnTo>
                      <a:pt x="724" y="726"/>
                    </a:lnTo>
                    <a:lnTo>
                      <a:pt x="750" y="701"/>
                    </a:lnTo>
                    <a:lnTo>
                      <a:pt x="777" y="677"/>
                    </a:lnTo>
                    <a:lnTo>
                      <a:pt x="805" y="654"/>
                    </a:lnTo>
                    <a:lnTo>
                      <a:pt x="835" y="633"/>
                    </a:lnTo>
                    <a:lnTo>
                      <a:pt x="866" y="614"/>
                    </a:lnTo>
                    <a:lnTo>
                      <a:pt x="897" y="596"/>
                    </a:lnTo>
                    <a:lnTo>
                      <a:pt x="930" y="579"/>
                    </a:lnTo>
                    <a:lnTo>
                      <a:pt x="963" y="564"/>
                    </a:lnTo>
                    <a:lnTo>
                      <a:pt x="997" y="551"/>
                    </a:lnTo>
                    <a:lnTo>
                      <a:pt x="1033" y="538"/>
                    </a:lnTo>
                    <a:lnTo>
                      <a:pt x="1069" y="528"/>
                    </a:lnTo>
                    <a:lnTo>
                      <a:pt x="1105" y="519"/>
                    </a:lnTo>
                    <a:lnTo>
                      <a:pt x="1142" y="513"/>
                    </a:lnTo>
                    <a:lnTo>
                      <a:pt x="1180" y="508"/>
                    </a:lnTo>
                    <a:lnTo>
                      <a:pt x="1219" y="505"/>
                    </a:lnTo>
                    <a:lnTo>
                      <a:pt x="1257" y="504"/>
                    </a:lnTo>
                    <a:close/>
                    <a:moveTo>
                      <a:pt x="1257" y="2521"/>
                    </a:moveTo>
                    <a:lnTo>
                      <a:pt x="1321" y="2519"/>
                    </a:lnTo>
                    <a:lnTo>
                      <a:pt x="1386" y="2515"/>
                    </a:lnTo>
                    <a:lnTo>
                      <a:pt x="1448" y="2507"/>
                    </a:lnTo>
                    <a:lnTo>
                      <a:pt x="1510" y="2495"/>
                    </a:lnTo>
                    <a:lnTo>
                      <a:pt x="1571" y="2481"/>
                    </a:lnTo>
                    <a:lnTo>
                      <a:pt x="1630" y="2464"/>
                    </a:lnTo>
                    <a:lnTo>
                      <a:pt x="1689" y="2444"/>
                    </a:lnTo>
                    <a:lnTo>
                      <a:pt x="1746" y="2422"/>
                    </a:lnTo>
                    <a:lnTo>
                      <a:pt x="1801" y="2396"/>
                    </a:lnTo>
                    <a:lnTo>
                      <a:pt x="1856" y="2368"/>
                    </a:lnTo>
                    <a:lnTo>
                      <a:pt x="1909" y="2338"/>
                    </a:lnTo>
                    <a:lnTo>
                      <a:pt x="1959" y="2305"/>
                    </a:lnTo>
                    <a:lnTo>
                      <a:pt x="2008" y="2270"/>
                    </a:lnTo>
                    <a:lnTo>
                      <a:pt x="2057" y="2232"/>
                    </a:lnTo>
                    <a:lnTo>
                      <a:pt x="2102" y="2193"/>
                    </a:lnTo>
                    <a:lnTo>
                      <a:pt x="2145" y="2151"/>
                    </a:lnTo>
                    <a:lnTo>
                      <a:pt x="2187" y="2107"/>
                    </a:lnTo>
                    <a:lnTo>
                      <a:pt x="2227" y="2062"/>
                    </a:lnTo>
                    <a:lnTo>
                      <a:pt x="2264" y="2013"/>
                    </a:lnTo>
                    <a:lnTo>
                      <a:pt x="2299" y="1964"/>
                    </a:lnTo>
                    <a:lnTo>
                      <a:pt x="2332" y="1914"/>
                    </a:lnTo>
                    <a:lnTo>
                      <a:pt x="2363" y="1860"/>
                    </a:lnTo>
                    <a:lnTo>
                      <a:pt x="2391" y="1806"/>
                    </a:lnTo>
                    <a:lnTo>
                      <a:pt x="2416" y="1750"/>
                    </a:lnTo>
                    <a:lnTo>
                      <a:pt x="2438" y="1693"/>
                    </a:lnTo>
                    <a:lnTo>
                      <a:pt x="2458" y="1634"/>
                    </a:lnTo>
                    <a:lnTo>
                      <a:pt x="2475" y="1575"/>
                    </a:lnTo>
                    <a:lnTo>
                      <a:pt x="2489" y="1514"/>
                    </a:lnTo>
                    <a:lnTo>
                      <a:pt x="2500" y="1452"/>
                    </a:lnTo>
                    <a:lnTo>
                      <a:pt x="2508" y="1389"/>
                    </a:lnTo>
                    <a:lnTo>
                      <a:pt x="2512" y="1325"/>
                    </a:lnTo>
                    <a:lnTo>
                      <a:pt x="2514" y="1260"/>
                    </a:lnTo>
                    <a:lnTo>
                      <a:pt x="2512" y="1196"/>
                    </a:lnTo>
                    <a:lnTo>
                      <a:pt x="2508" y="1131"/>
                    </a:lnTo>
                    <a:lnTo>
                      <a:pt x="2500" y="1069"/>
                    </a:lnTo>
                    <a:lnTo>
                      <a:pt x="2489" y="1006"/>
                    </a:lnTo>
                    <a:lnTo>
                      <a:pt x="2475" y="946"/>
                    </a:lnTo>
                    <a:lnTo>
                      <a:pt x="2458" y="886"/>
                    </a:lnTo>
                    <a:lnTo>
                      <a:pt x="2438" y="828"/>
                    </a:lnTo>
                    <a:lnTo>
                      <a:pt x="2416" y="770"/>
                    </a:lnTo>
                    <a:lnTo>
                      <a:pt x="2391" y="714"/>
                    </a:lnTo>
                    <a:lnTo>
                      <a:pt x="2363" y="659"/>
                    </a:lnTo>
                    <a:lnTo>
                      <a:pt x="2332" y="607"/>
                    </a:lnTo>
                    <a:lnTo>
                      <a:pt x="2299" y="556"/>
                    </a:lnTo>
                    <a:lnTo>
                      <a:pt x="2264" y="506"/>
                    </a:lnTo>
                    <a:lnTo>
                      <a:pt x="2227" y="459"/>
                    </a:lnTo>
                    <a:lnTo>
                      <a:pt x="2187" y="413"/>
                    </a:lnTo>
                    <a:lnTo>
                      <a:pt x="2145" y="369"/>
                    </a:lnTo>
                    <a:lnTo>
                      <a:pt x="2102" y="328"/>
                    </a:lnTo>
                    <a:lnTo>
                      <a:pt x="2057" y="288"/>
                    </a:lnTo>
                    <a:lnTo>
                      <a:pt x="2008" y="251"/>
                    </a:lnTo>
                    <a:lnTo>
                      <a:pt x="1959" y="216"/>
                    </a:lnTo>
                    <a:lnTo>
                      <a:pt x="1909" y="182"/>
                    </a:lnTo>
                    <a:lnTo>
                      <a:pt x="1856" y="152"/>
                    </a:lnTo>
                    <a:lnTo>
                      <a:pt x="1801" y="124"/>
                    </a:lnTo>
                    <a:lnTo>
                      <a:pt x="1746" y="99"/>
                    </a:lnTo>
                    <a:lnTo>
                      <a:pt x="1689" y="77"/>
                    </a:lnTo>
                    <a:lnTo>
                      <a:pt x="1630" y="56"/>
                    </a:lnTo>
                    <a:lnTo>
                      <a:pt x="1571" y="39"/>
                    </a:lnTo>
                    <a:lnTo>
                      <a:pt x="1510" y="25"/>
                    </a:lnTo>
                    <a:lnTo>
                      <a:pt x="1448" y="14"/>
                    </a:lnTo>
                    <a:lnTo>
                      <a:pt x="1386" y="6"/>
                    </a:lnTo>
                    <a:lnTo>
                      <a:pt x="1321" y="2"/>
                    </a:lnTo>
                    <a:lnTo>
                      <a:pt x="1257" y="0"/>
                    </a:lnTo>
                    <a:lnTo>
                      <a:pt x="1193" y="2"/>
                    </a:lnTo>
                    <a:lnTo>
                      <a:pt x="1129" y="6"/>
                    </a:lnTo>
                    <a:lnTo>
                      <a:pt x="1066" y="14"/>
                    </a:lnTo>
                    <a:lnTo>
                      <a:pt x="1004" y="25"/>
                    </a:lnTo>
                    <a:lnTo>
                      <a:pt x="943" y="39"/>
                    </a:lnTo>
                    <a:lnTo>
                      <a:pt x="884" y="56"/>
                    </a:lnTo>
                    <a:lnTo>
                      <a:pt x="825" y="77"/>
                    </a:lnTo>
                    <a:lnTo>
                      <a:pt x="768" y="99"/>
                    </a:lnTo>
                    <a:lnTo>
                      <a:pt x="713" y="124"/>
                    </a:lnTo>
                    <a:lnTo>
                      <a:pt x="658" y="152"/>
                    </a:lnTo>
                    <a:lnTo>
                      <a:pt x="606" y="182"/>
                    </a:lnTo>
                    <a:lnTo>
                      <a:pt x="555" y="216"/>
                    </a:lnTo>
                    <a:lnTo>
                      <a:pt x="506" y="251"/>
                    </a:lnTo>
                    <a:lnTo>
                      <a:pt x="458" y="288"/>
                    </a:lnTo>
                    <a:lnTo>
                      <a:pt x="412" y="328"/>
                    </a:lnTo>
                    <a:lnTo>
                      <a:pt x="369" y="369"/>
                    </a:lnTo>
                    <a:lnTo>
                      <a:pt x="326" y="413"/>
                    </a:lnTo>
                    <a:lnTo>
                      <a:pt x="287" y="459"/>
                    </a:lnTo>
                    <a:lnTo>
                      <a:pt x="250" y="506"/>
                    </a:lnTo>
                    <a:lnTo>
                      <a:pt x="215" y="556"/>
                    </a:lnTo>
                    <a:lnTo>
                      <a:pt x="182" y="607"/>
                    </a:lnTo>
                    <a:lnTo>
                      <a:pt x="151" y="659"/>
                    </a:lnTo>
                    <a:lnTo>
                      <a:pt x="124" y="714"/>
                    </a:lnTo>
                    <a:lnTo>
                      <a:pt x="99" y="770"/>
                    </a:lnTo>
                    <a:lnTo>
                      <a:pt x="76" y="828"/>
                    </a:lnTo>
                    <a:lnTo>
                      <a:pt x="57" y="886"/>
                    </a:lnTo>
                    <a:lnTo>
                      <a:pt x="40" y="946"/>
                    </a:lnTo>
                    <a:lnTo>
                      <a:pt x="26" y="1006"/>
                    </a:lnTo>
                    <a:lnTo>
                      <a:pt x="15" y="1069"/>
                    </a:lnTo>
                    <a:lnTo>
                      <a:pt x="7" y="1131"/>
                    </a:lnTo>
                    <a:lnTo>
                      <a:pt x="2" y="1196"/>
                    </a:lnTo>
                    <a:lnTo>
                      <a:pt x="0" y="1260"/>
                    </a:lnTo>
                    <a:lnTo>
                      <a:pt x="2" y="1325"/>
                    </a:lnTo>
                    <a:lnTo>
                      <a:pt x="7" y="1389"/>
                    </a:lnTo>
                    <a:lnTo>
                      <a:pt x="15" y="1452"/>
                    </a:lnTo>
                    <a:lnTo>
                      <a:pt x="26" y="1514"/>
                    </a:lnTo>
                    <a:lnTo>
                      <a:pt x="40" y="1575"/>
                    </a:lnTo>
                    <a:lnTo>
                      <a:pt x="57" y="1634"/>
                    </a:lnTo>
                    <a:lnTo>
                      <a:pt x="76" y="1693"/>
                    </a:lnTo>
                    <a:lnTo>
                      <a:pt x="99" y="1750"/>
                    </a:lnTo>
                    <a:lnTo>
                      <a:pt x="124" y="1806"/>
                    </a:lnTo>
                    <a:lnTo>
                      <a:pt x="151" y="1860"/>
                    </a:lnTo>
                    <a:lnTo>
                      <a:pt x="182" y="1914"/>
                    </a:lnTo>
                    <a:lnTo>
                      <a:pt x="215" y="1964"/>
                    </a:lnTo>
                    <a:lnTo>
                      <a:pt x="250" y="2013"/>
                    </a:lnTo>
                    <a:lnTo>
                      <a:pt x="287" y="2062"/>
                    </a:lnTo>
                    <a:lnTo>
                      <a:pt x="326" y="2107"/>
                    </a:lnTo>
                    <a:lnTo>
                      <a:pt x="369" y="2151"/>
                    </a:lnTo>
                    <a:lnTo>
                      <a:pt x="412" y="2193"/>
                    </a:lnTo>
                    <a:lnTo>
                      <a:pt x="458" y="2232"/>
                    </a:lnTo>
                    <a:lnTo>
                      <a:pt x="506" y="2270"/>
                    </a:lnTo>
                    <a:lnTo>
                      <a:pt x="555" y="2305"/>
                    </a:lnTo>
                    <a:lnTo>
                      <a:pt x="606" y="2338"/>
                    </a:lnTo>
                    <a:lnTo>
                      <a:pt x="658" y="2368"/>
                    </a:lnTo>
                    <a:lnTo>
                      <a:pt x="713" y="2396"/>
                    </a:lnTo>
                    <a:lnTo>
                      <a:pt x="768" y="2422"/>
                    </a:lnTo>
                    <a:lnTo>
                      <a:pt x="825" y="2444"/>
                    </a:lnTo>
                    <a:lnTo>
                      <a:pt x="884" y="2464"/>
                    </a:lnTo>
                    <a:lnTo>
                      <a:pt x="943" y="2481"/>
                    </a:lnTo>
                    <a:lnTo>
                      <a:pt x="1004" y="2495"/>
                    </a:lnTo>
                    <a:lnTo>
                      <a:pt x="1066" y="2507"/>
                    </a:lnTo>
                    <a:lnTo>
                      <a:pt x="1129" y="2515"/>
                    </a:lnTo>
                    <a:lnTo>
                      <a:pt x="1193" y="2519"/>
                    </a:lnTo>
                    <a:lnTo>
                      <a:pt x="1257" y="25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1" name="Freeform 230"/>
              <p:cNvSpPr>
                <a:spLocks noEditPoints="1"/>
              </p:cNvSpPr>
              <p:nvPr/>
            </p:nvSpPr>
            <p:spPr bwMode="auto">
              <a:xfrm>
                <a:off x="7408863" y="4151313"/>
                <a:ext cx="107950" cy="107950"/>
              </a:xfrm>
              <a:custGeom>
                <a:avLst/>
                <a:gdLst>
                  <a:gd name="T0" fmla="*/ 1106 w 2515"/>
                  <a:gd name="T1" fmla="*/ 2001 h 2521"/>
                  <a:gd name="T2" fmla="*/ 931 w 2515"/>
                  <a:gd name="T3" fmla="*/ 1942 h 2521"/>
                  <a:gd name="T4" fmla="*/ 778 w 2515"/>
                  <a:gd name="T5" fmla="*/ 1844 h 2521"/>
                  <a:gd name="T6" fmla="*/ 653 w 2515"/>
                  <a:gd name="T7" fmla="*/ 1713 h 2521"/>
                  <a:gd name="T8" fmla="*/ 562 w 2515"/>
                  <a:gd name="T9" fmla="*/ 1555 h 2521"/>
                  <a:gd name="T10" fmla="*/ 512 w 2515"/>
                  <a:gd name="T11" fmla="*/ 1375 h 2521"/>
                  <a:gd name="T12" fmla="*/ 507 w 2515"/>
                  <a:gd name="T13" fmla="*/ 1183 h 2521"/>
                  <a:gd name="T14" fmla="*/ 548 w 2515"/>
                  <a:gd name="T15" fmla="*/ 1000 h 2521"/>
                  <a:gd name="T16" fmla="*/ 632 w 2515"/>
                  <a:gd name="T17" fmla="*/ 838 h 2521"/>
                  <a:gd name="T18" fmla="*/ 751 w 2515"/>
                  <a:gd name="T19" fmla="*/ 701 h 2521"/>
                  <a:gd name="T20" fmla="*/ 897 w 2515"/>
                  <a:gd name="T21" fmla="*/ 596 h 2521"/>
                  <a:gd name="T22" fmla="*/ 1068 w 2515"/>
                  <a:gd name="T23" fmla="*/ 528 h 2521"/>
                  <a:gd name="T24" fmla="*/ 1258 w 2515"/>
                  <a:gd name="T25" fmla="*/ 504 h 2521"/>
                  <a:gd name="T26" fmla="*/ 1447 w 2515"/>
                  <a:gd name="T27" fmla="*/ 528 h 2521"/>
                  <a:gd name="T28" fmla="*/ 1618 w 2515"/>
                  <a:gd name="T29" fmla="*/ 596 h 2521"/>
                  <a:gd name="T30" fmla="*/ 1765 w 2515"/>
                  <a:gd name="T31" fmla="*/ 701 h 2521"/>
                  <a:gd name="T32" fmla="*/ 1883 w 2515"/>
                  <a:gd name="T33" fmla="*/ 838 h 2521"/>
                  <a:gd name="T34" fmla="*/ 1967 w 2515"/>
                  <a:gd name="T35" fmla="*/ 1000 h 2521"/>
                  <a:gd name="T36" fmla="*/ 2008 w 2515"/>
                  <a:gd name="T37" fmla="*/ 1183 h 2521"/>
                  <a:gd name="T38" fmla="*/ 2003 w 2515"/>
                  <a:gd name="T39" fmla="*/ 1375 h 2521"/>
                  <a:gd name="T40" fmla="*/ 1953 w 2515"/>
                  <a:gd name="T41" fmla="*/ 1555 h 2521"/>
                  <a:gd name="T42" fmla="*/ 1862 w 2515"/>
                  <a:gd name="T43" fmla="*/ 1713 h 2521"/>
                  <a:gd name="T44" fmla="*/ 1737 w 2515"/>
                  <a:gd name="T45" fmla="*/ 1844 h 2521"/>
                  <a:gd name="T46" fmla="*/ 1585 w 2515"/>
                  <a:gd name="T47" fmla="*/ 1942 h 2521"/>
                  <a:gd name="T48" fmla="*/ 1409 w 2515"/>
                  <a:gd name="T49" fmla="*/ 2001 h 2521"/>
                  <a:gd name="T50" fmla="*/ 1258 w 2515"/>
                  <a:gd name="T51" fmla="*/ 0 h 2521"/>
                  <a:gd name="T52" fmla="*/ 944 w 2515"/>
                  <a:gd name="T53" fmla="*/ 39 h 2521"/>
                  <a:gd name="T54" fmla="*/ 659 w 2515"/>
                  <a:gd name="T55" fmla="*/ 152 h 2521"/>
                  <a:gd name="T56" fmla="*/ 413 w 2515"/>
                  <a:gd name="T57" fmla="*/ 328 h 2521"/>
                  <a:gd name="T58" fmla="*/ 215 w 2515"/>
                  <a:gd name="T59" fmla="*/ 556 h 2521"/>
                  <a:gd name="T60" fmla="*/ 77 w 2515"/>
                  <a:gd name="T61" fmla="*/ 827 h 2521"/>
                  <a:gd name="T62" fmla="*/ 7 w 2515"/>
                  <a:gd name="T63" fmla="*/ 1131 h 2521"/>
                  <a:gd name="T64" fmla="*/ 14 w 2515"/>
                  <a:gd name="T65" fmla="*/ 1452 h 2521"/>
                  <a:gd name="T66" fmla="*/ 99 w 2515"/>
                  <a:gd name="T67" fmla="*/ 1750 h 2521"/>
                  <a:gd name="T68" fmla="*/ 251 w 2515"/>
                  <a:gd name="T69" fmla="*/ 2014 h 2521"/>
                  <a:gd name="T70" fmla="*/ 458 w 2515"/>
                  <a:gd name="T71" fmla="*/ 2232 h 2521"/>
                  <a:gd name="T72" fmla="*/ 713 w 2515"/>
                  <a:gd name="T73" fmla="*/ 2397 h 2521"/>
                  <a:gd name="T74" fmla="*/ 1004 w 2515"/>
                  <a:gd name="T75" fmla="*/ 2495 h 2521"/>
                  <a:gd name="T76" fmla="*/ 1322 w 2515"/>
                  <a:gd name="T77" fmla="*/ 2519 h 2521"/>
                  <a:gd name="T78" fmla="*/ 1631 w 2515"/>
                  <a:gd name="T79" fmla="*/ 2464 h 2521"/>
                  <a:gd name="T80" fmla="*/ 1908 w 2515"/>
                  <a:gd name="T81" fmla="*/ 2338 h 2521"/>
                  <a:gd name="T82" fmla="*/ 2146 w 2515"/>
                  <a:gd name="T83" fmla="*/ 2152 h 2521"/>
                  <a:gd name="T84" fmla="*/ 2333 w 2515"/>
                  <a:gd name="T85" fmla="*/ 1914 h 2521"/>
                  <a:gd name="T86" fmla="*/ 2459 w 2515"/>
                  <a:gd name="T87" fmla="*/ 1634 h 2521"/>
                  <a:gd name="T88" fmla="*/ 2513 w 2515"/>
                  <a:gd name="T89" fmla="*/ 1325 h 2521"/>
                  <a:gd name="T90" fmla="*/ 2490 w 2515"/>
                  <a:gd name="T91" fmla="*/ 1006 h 2521"/>
                  <a:gd name="T92" fmla="*/ 2390 w 2515"/>
                  <a:gd name="T93" fmla="*/ 714 h 2521"/>
                  <a:gd name="T94" fmla="*/ 2227 w 2515"/>
                  <a:gd name="T95" fmla="*/ 459 h 2521"/>
                  <a:gd name="T96" fmla="*/ 2009 w 2515"/>
                  <a:gd name="T97" fmla="*/ 251 h 2521"/>
                  <a:gd name="T98" fmla="*/ 1746 w 2515"/>
                  <a:gd name="T99" fmla="*/ 99 h 2521"/>
                  <a:gd name="T100" fmla="*/ 1449 w 2515"/>
                  <a:gd name="T101" fmla="*/ 14 h 2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15" h="2521">
                    <a:moveTo>
                      <a:pt x="1258" y="2017"/>
                    </a:moveTo>
                    <a:lnTo>
                      <a:pt x="1218" y="2015"/>
                    </a:lnTo>
                    <a:lnTo>
                      <a:pt x="1180" y="2012"/>
                    </a:lnTo>
                    <a:lnTo>
                      <a:pt x="1143" y="2007"/>
                    </a:lnTo>
                    <a:lnTo>
                      <a:pt x="1106" y="2001"/>
                    </a:lnTo>
                    <a:lnTo>
                      <a:pt x="1068" y="1992"/>
                    </a:lnTo>
                    <a:lnTo>
                      <a:pt x="1033" y="1982"/>
                    </a:lnTo>
                    <a:lnTo>
                      <a:pt x="998" y="1970"/>
                    </a:lnTo>
                    <a:lnTo>
                      <a:pt x="964" y="1957"/>
                    </a:lnTo>
                    <a:lnTo>
                      <a:pt x="931" y="1942"/>
                    </a:lnTo>
                    <a:lnTo>
                      <a:pt x="897" y="1925"/>
                    </a:lnTo>
                    <a:lnTo>
                      <a:pt x="866" y="1907"/>
                    </a:lnTo>
                    <a:lnTo>
                      <a:pt x="836" y="1887"/>
                    </a:lnTo>
                    <a:lnTo>
                      <a:pt x="806" y="1866"/>
                    </a:lnTo>
                    <a:lnTo>
                      <a:pt x="778" y="1844"/>
                    </a:lnTo>
                    <a:lnTo>
                      <a:pt x="751" y="1820"/>
                    </a:lnTo>
                    <a:lnTo>
                      <a:pt x="723" y="1795"/>
                    </a:lnTo>
                    <a:lnTo>
                      <a:pt x="699" y="1768"/>
                    </a:lnTo>
                    <a:lnTo>
                      <a:pt x="675" y="1741"/>
                    </a:lnTo>
                    <a:lnTo>
                      <a:pt x="653" y="1713"/>
                    </a:lnTo>
                    <a:lnTo>
                      <a:pt x="632" y="1683"/>
                    </a:lnTo>
                    <a:lnTo>
                      <a:pt x="612" y="1653"/>
                    </a:lnTo>
                    <a:lnTo>
                      <a:pt x="594" y="1620"/>
                    </a:lnTo>
                    <a:lnTo>
                      <a:pt x="578" y="1588"/>
                    </a:lnTo>
                    <a:lnTo>
                      <a:pt x="562" y="1555"/>
                    </a:lnTo>
                    <a:lnTo>
                      <a:pt x="548" y="1520"/>
                    </a:lnTo>
                    <a:lnTo>
                      <a:pt x="537" y="1485"/>
                    </a:lnTo>
                    <a:lnTo>
                      <a:pt x="527" y="1449"/>
                    </a:lnTo>
                    <a:lnTo>
                      <a:pt x="518" y="1413"/>
                    </a:lnTo>
                    <a:lnTo>
                      <a:pt x="512" y="1375"/>
                    </a:lnTo>
                    <a:lnTo>
                      <a:pt x="507" y="1338"/>
                    </a:lnTo>
                    <a:lnTo>
                      <a:pt x="504" y="1299"/>
                    </a:lnTo>
                    <a:lnTo>
                      <a:pt x="503" y="1260"/>
                    </a:lnTo>
                    <a:lnTo>
                      <a:pt x="504" y="1221"/>
                    </a:lnTo>
                    <a:lnTo>
                      <a:pt x="507" y="1183"/>
                    </a:lnTo>
                    <a:lnTo>
                      <a:pt x="512" y="1145"/>
                    </a:lnTo>
                    <a:lnTo>
                      <a:pt x="518" y="1108"/>
                    </a:lnTo>
                    <a:lnTo>
                      <a:pt x="527" y="1072"/>
                    </a:lnTo>
                    <a:lnTo>
                      <a:pt x="537" y="1035"/>
                    </a:lnTo>
                    <a:lnTo>
                      <a:pt x="548" y="1000"/>
                    </a:lnTo>
                    <a:lnTo>
                      <a:pt x="562" y="966"/>
                    </a:lnTo>
                    <a:lnTo>
                      <a:pt x="578" y="933"/>
                    </a:lnTo>
                    <a:lnTo>
                      <a:pt x="594" y="900"/>
                    </a:lnTo>
                    <a:lnTo>
                      <a:pt x="612" y="868"/>
                    </a:lnTo>
                    <a:lnTo>
                      <a:pt x="632" y="838"/>
                    </a:lnTo>
                    <a:lnTo>
                      <a:pt x="653" y="808"/>
                    </a:lnTo>
                    <a:lnTo>
                      <a:pt x="675" y="779"/>
                    </a:lnTo>
                    <a:lnTo>
                      <a:pt x="699" y="752"/>
                    </a:lnTo>
                    <a:lnTo>
                      <a:pt x="723" y="726"/>
                    </a:lnTo>
                    <a:lnTo>
                      <a:pt x="751" y="701"/>
                    </a:lnTo>
                    <a:lnTo>
                      <a:pt x="778" y="677"/>
                    </a:lnTo>
                    <a:lnTo>
                      <a:pt x="806" y="654"/>
                    </a:lnTo>
                    <a:lnTo>
                      <a:pt x="836" y="633"/>
                    </a:lnTo>
                    <a:lnTo>
                      <a:pt x="866" y="614"/>
                    </a:lnTo>
                    <a:lnTo>
                      <a:pt x="897" y="596"/>
                    </a:lnTo>
                    <a:lnTo>
                      <a:pt x="931" y="579"/>
                    </a:lnTo>
                    <a:lnTo>
                      <a:pt x="964" y="564"/>
                    </a:lnTo>
                    <a:lnTo>
                      <a:pt x="998" y="549"/>
                    </a:lnTo>
                    <a:lnTo>
                      <a:pt x="1033" y="538"/>
                    </a:lnTo>
                    <a:lnTo>
                      <a:pt x="1068" y="528"/>
                    </a:lnTo>
                    <a:lnTo>
                      <a:pt x="1106" y="519"/>
                    </a:lnTo>
                    <a:lnTo>
                      <a:pt x="1143" y="513"/>
                    </a:lnTo>
                    <a:lnTo>
                      <a:pt x="1180" y="508"/>
                    </a:lnTo>
                    <a:lnTo>
                      <a:pt x="1218" y="505"/>
                    </a:lnTo>
                    <a:lnTo>
                      <a:pt x="1258" y="504"/>
                    </a:lnTo>
                    <a:lnTo>
                      <a:pt x="1297" y="505"/>
                    </a:lnTo>
                    <a:lnTo>
                      <a:pt x="1335" y="508"/>
                    </a:lnTo>
                    <a:lnTo>
                      <a:pt x="1372" y="513"/>
                    </a:lnTo>
                    <a:lnTo>
                      <a:pt x="1409" y="519"/>
                    </a:lnTo>
                    <a:lnTo>
                      <a:pt x="1447" y="528"/>
                    </a:lnTo>
                    <a:lnTo>
                      <a:pt x="1482" y="538"/>
                    </a:lnTo>
                    <a:lnTo>
                      <a:pt x="1517" y="549"/>
                    </a:lnTo>
                    <a:lnTo>
                      <a:pt x="1551" y="564"/>
                    </a:lnTo>
                    <a:lnTo>
                      <a:pt x="1585" y="579"/>
                    </a:lnTo>
                    <a:lnTo>
                      <a:pt x="1618" y="596"/>
                    </a:lnTo>
                    <a:lnTo>
                      <a:pt x="1649" y="614"/>
                    </a:lnTo>
                    <a:lnTo>
                      <a:pt x="1679" y="633"/>
                    </a:lnTo>
                    <a:lnTo>
                      <a:pt x="1709" y="654"/>
                    </a:lnTo>
                    <a:lnTo>
                      <a:pt x="1737" y="677"/>
                    </a:lnTo>
                    <a:lnTo>
                      <a:pt x="1765" y="701"/>
                    </a:lnTo>
                    <a:lnTo>
                      <a:pt x="1791" y="726"/>
                    </a:lnTo>
                    <a:lnTo>
                      <a:pt x="1816" y="752"/>
                    </a:lnTo>
                    <a:lnTo>
                      <a:pt x="1840" y="779"/>
                    </a:lnTo>
                    <a:lnTo>
                      <a:pt x="1862" y="808"/>
                    </a:lnTo>
                    <a:lnTo>
                      <a:pt x="1883" y="838"/>
                    </a:lnTo>
                    <a:lnTo>
                      <a:pt x="1902" y="868"/>
                    </a:lnTo>
                    <a:lnTo>
                      <a:pt x="1920" y="900"/>
                    </a:lnTo>
                    <a:lnTo>
                      <a:pt x="1938" y="933"/>
                    </a:lnTo>
                    <a:lnTo>
                      <a:pt x="1953" y="966"/>
                    </a:lnTo>
                    <a:lnTo>
                      <a:pt x="1967" y="1000"/>
                    </a:lnTo>
                    <a:lnTo>
                      <a:pt x="1978" y="1035"/>
                    </a:lnTo>
                    <a:lnTo>
                      <a:pt x="1988" y="1072"/>
                    </a:lnTo>
                    <a:lnTo>
                      <a:pt x="1997" y="1108"/>
                    </a:lnTo>
                    <a:lnTo>
                      <a:pt x="2003" y="1145"/>
                    </a:lnTo>
                    <a:lnTo>
                      <a:pt x="2008" y="1183"/>
                    </a:lnTo>
                    <a:lnTo>
                      <a:pt x="2011" y="1221"/>
                    </a:lnTo>
                    <a:lnTo>
                      <a:pt x="2012" y="1260"/>
                    </a:lnTo>
                    <a:lnTo>
                      <a:pt x="2011" y="1299"/>
                    </a:lnTo>
                    <a:lnTo>
                      <a:pt x="2008" y="1338"/>
                    </a:lnTo>
                    <a:lnTo>
                      <a:pt x="2003" y="1375"/>
                    </a:lnTo>
                    <a:lnTo>
                      <a:pt x="1997" y="1413"/>
                    </a:lnTo>
                    <a:lnTo>
                      <a:pt x="1988" y="1449"/>
                    </a:lnTo>
                    <a:lnTo>
                      <a:pt x="1978" y="1485"/>
                    </a:lnTo>
                    <a:lnTo>
                      <a:pt x="1967" y="1520"/>
                    </a:lnTo>
                    <a:lnTo>
                      <a:pt x="1953" y="1555"/>
                    </a:lnTo>
                    <a:lnTo>
                      <a:pt x="1938" y="1588"/>
                    </a:lnTo>
                    <a:lnTo>
                      <a:pt x="1920" y="1620"/>
                    </a:lnTo>
                    <a:lnTo>
                      <a:pt x="1902" y="1653"/>
                    </a:lnTo>
                    <a:lnTo>
                      <a:pt x="1883" y="1683"/>
                    </a:lnTo>
                    <a:lnTo>
                      <a:pt x="1862" y="1713"/>
                    </a:lnTo>
                    <a:lnTo>
                      <a:pt x="1840" y="1741"/>
                    </a:lnTo>
                    <a:lnTo>
                      <a:pt x="1816" y="1768"/>
                    </a:lnTo>
                    <a:lnTo>
                      <a:pt x="1791" y="1795"/>
                    </a:lnTo>
                    <a:lnTo>
                      <a:pt x="1765" y="1820"/>
                    </a:lnTo>
                    <a:lnTo>
                      <a:pt x="1737" y="1844"/>
                    </a:lnTo>
                    <a:lnTo>
                      <a:pt x="1709" y="1866"/>
                    </a:lnTo>
                    <a:lnTo>
                      <a:pt x="1679" y="1887"/>
                    </a:lnTo>
                    <a:lnTo>
                      <a:pt x="1649" y="1907"/>
                    </a:lnTo>
                    <a:lnTo>
                      <a:pt x="1618" y="1925"/>
                    </a:lnTo>
                    <a:lnTo>
                      <a:pt x="1585" y="1942"/>
                    </a:lnTo>
                    <a:lnTo>
                      <a:pt x="1551" y="1957"/>
                    </a:lnTo>
                    <a:lnTo>
                      <a:pt x="1517" y="1970"/>
                    </a:lnTo>
                    <a:lnTo>
                      <a:pt x="1482" y="1982"/>
                    </a:lnTo>
                    <a:lnTo>
                      <a:pt x="1447" y="1992"/>
                    </a:lnTo>
                    <a:lnTo>
                      <a:pt x="1409" y="2001"/>
                    </a:lnTo>
                    <a:lnTo>
                      <a:pt x="1372" y="2007"/>
                    </a:lnTo>
                    <a:lnTo>
                      <a:pt x="1335" y="2012"/>
                    </a:lnTo>
                    <a:lnTo>
                      <a:pt x="1297" y="2015"/>
                    </a:lnTo>
                    <a:lnTo>
                      <a:pt x="1258" y="2017"/>
                    </a:lnTo>
                    <a:close/>
                    <a:moveTo>
                      <a:pt x="1258" y="0"/>
                    </a:moveTo>
                    <a:lnTo>
                      <a:pt x="1193" y="2"/>
                    </a:lnTo>
                    <a:lnTo>
                      <a:pt x="1129" y="6"/>
                    </a:lnTo>
                    <a:lnTo>
                      <a:pt x="1066" y="14"/>
                    </a:lnTo>
                    <a:lnTo>
                      <a:pt x="1004" y="25"/>
                    </a:lnTo>
                    <a:lnTo>
                      <a:pt x="944" y="39"/>
                    </a:lnTo>
                    <a:lnTo>
                      <a:pt x="884" y="56"/>
                    </a:lnTo>
                    <a:lnTo>
                      <a:pt x="826" y="77"/>
                    </a:lnTo>
                    <a:lnTo>
                      <a:pt x="769" y="99"/>
                    </a:lnTo>
                    <a:lnTo>
                      <a:pt x="713" y="124"/>
                    </a:lnTo>
                    <a:lnTo>
                      <a:pt x="659" y="152"/>
                    </a:lnTo>
                    <a:lnTo>
                      <a:pt x="606" y="182"/>
                    </a:lnTo>
                    <a:lnTo>
                      <a:pt x="555" y="216"/>
                    </a:lnTo>
                    <a:lnTo>
                      <a:pt x="506" y="251"/>
                    </a:lnTo>
                    <a:lnTo>
                      <a:pt x="458" y="288"/>
                    </a:lnTo>
                    <a:lnTo>
                      <a:pt x="413" y="328"/>
                    </a:lnTo>
                    <a:lnTo>
                      <a:pt x="369" y="369"/>
                    </a:lnTo>
                    <a:lnTo>
                      <a:pt x="327" y="413"/>
                    </a:lnTo>
                    <a:lnTo>
                      <a:pt x="288" y="459"/>
                    </a:lnTo>
                    <a:lnTo>
                      <a:pt x="251" y="506"/>
                    </a:lnTo>
                    <a:lnTo>
                      <a:pt x="215" y="556"/>
                    </a:lnTo>
                    <a:lnTo>
                      <a:pt x="182" y="607"/>
                    </a:lnTo>
                    <a:lnTo>
                      <a:pt x="152" y="659"/>
                    </a:lnTo>
                    <a:lnTo>
                      <a:pt x="124" y="714"/>
                    </a:lnTo>
                    <a:lnTo>
                      <a:pt x="99" y="770"/>
                    </a:lnTo>
                    <a:lnTo>
                      <a:pt x="77" y="827"/>
                    </a:lnTo>
                    <a:lnTo>
                      <a:pt x="56" y="886"/>
                    </a:lnTo>
                    <a:lnTo>
                      <a:pt x="39" y="946"/>
                    </a:lnTo>
                    <a:lnTo>
                      <a:pt x="25" y="1006"/>
                    </a:lnTo>
                    <a:lnTo>
                      <a:pt x="14" y="1069"/>
                    </a:lnTo>
                    <a:lnTo>
                      <a:pt x="7" y="1131"/>
                    </a:lnTo>
                    <a:lnTo>
                      <a:pt x="2" y="1196"/>
                    </a:lnTo>
                    <a:lnTo>
                      <a:pt x="0" y="1260"/>
                    </a:lnTo>
                    <a:lnTo>
                      <a:pt x="2" y="1325"/>
                    </a:lnTo>
                    <a:lnTo>
                      <a:pt x="7" y="1389"/>
                    </a:lnTo>
                    <a:lnTo>
                      <a:pt x="14" y="1452"/>
                    </a:lnTo>
                    <a:lnTo>
                      <a:pt x="25" y="1514"/>
                    </a:lnTo>
                    <a:lnTo>
                      <a:pt x="39" y="1575"/>
                    </a:lnTo>
                    <a:lnTo>
                      <a:pt x="56" y="1634"/>
                    </a:lnTo>
                    <a:lnTo>
                      <a:pt x="77" y="1693"/>
                    </a:lnTo>
                    <a:lnTo>
                      <a:pt x="99" y="1750"/>
                    </a:lnTo>
                    <a:lnTo>
                      <a:pt x="124" y="1806"/>
                    </a:lnTo>
                    <a:lnTo>
                      <a:pt x="152" y="1860"/>
                    </a:lnTo>
                    <a:lnTo>
                      <a:pt x="182" y="1914"/>
                    </a:lnTo>
                    <a:lnTo>
                      <a:pt x="215" y="1964"/>
                    </a:lnTo>
                    <a:lnTo>
                      <a:pt x="251" y="2014"/>
                    </a:lnTo>
                    <a:lnTo>
                      <a:pt x="288" y="2062"/>
                    </a:lnTo>
                    <a:lnTo>
                      <a:pt x="327" y="2107"/>
                    </a:lnTo>
                    <a:lnTo>
                      <a:pt x="369" y="2152"/>
                    </a:lnTo>
                    <a:lnTo>
                      <a:pt x="413" y="2193"/>
                    </a:lnTo>
                    <a:lnTo>
                      <a:pt x="458" y="2232"/>
                    </a:lnTo>
                    <a:lnTo>
                      <a:pt x="506" y="2270"/>
                    </a:lnTo>
                    <a:lnTo>
                      <a:pt x="555" y="2305"/>
                    </a:lnTo>
                    <a:lnTo>
                      <a:pt x="606" y="2338"/>
                    </a:lnTo>
                    <a:lnTo>
                      <a:pt x="659" y="2368"/>
                    </a:lnTo>
                    <a:lnTo>
                      <a:pt x="713" y="2397"/>
                    </a:lnTo>
                    <a:lnTo>
                      <a:pt x="769" y="2422"/>
                    </a:lnTo>
                    <a:lnTo>
                      <a:pt x="826" y="2444"/>
                    </a:lnTo>
                    <a:lnTo>
                      <a:pt x="884" y="2464"/>
                    </a:lnTo>
                    <a:lnTo>
                      <a:pt x="944" y="2481"/>
                    </a:lnTo>
                    <a:lnTo>
                      <a:pt x="1004" y="2495"/>
                    </a:lnTo>
                    <a:lnTo>
                      <a:pt x="1066" y="2507"/>
                    </a:lnTo>
                    <a:lnTo>
                      <a:pt x="1129" y="2515"/>
                    </a:lnTo>
                    <a:lnTo>
                      <a:pt x="1193" y="2519"/>
                    </a:lnTo>
                    <a:lnTo>
                      <a:pt x="1258" y="2521"/>
                    </a:lnTo>
                    <a:lnTo>
                      <a:pt x="1322" y="2519"/>
                    </a:lnTo>
                    <a:lnTo>
                      <a:pt x="1385" y="2515"/>
                    </a:lnTo>
                    <a:lnTo>
                      <a:pt x="1449" y="2507"/>
                    </a:lnTo>
                    <a:lnTo>
                      <a:pt x="1510" y="2495"/>
                    </a:lnTo>
                    <a:lnTo>
                      <a:pt x="1571" y="2481"/>
                    </a:lnTo>
                    <a:lnTo>
                      <a:pt x="1631" y="2464"/>
                    </a:lnTo>
                    <a:lnTo>
                      <a:pt x="1689" y="2444"/>
                    </a:lnTo>
                    <a:lnTo>
                      <a:pt x="1746" y="2422"/>
                    </a:lnTo>
                    <a:lnTo>
                      <a:pt x="1802" y="2397"/>
                    </a:lnTo>
                    <a:lnTo>
                      <a:pt x="1856" y="2368"/>
                    </a:lnTo>
                    <a:lnTo>
                      <a:pt x="1908" y="2338"/>
                    </a:lnTo>
                    <a:lnTo>
                      <a:pt x="1960" y="2305"/>
                    </a:lnTo>
                    <a:lnTo>
                      <a:pt x="2009" y="2270"/>
                    </a:lnTo>
                    <a:lnTo>
                      <a:pt x="2056" y="2232"/>
                    </a:lnTo>
                    <a:lnTo>
                      <a:pt x="2103" y="2193"/>
                    </a:lnTo>
                    <a:lnTo>
                      <a:pt x="2146" y="2152"/>
                    </a:lnTo>
                    <a:lnTo>
                      <a:pt x="2188" y="2107"/>
                    </a:lnTo>
                    <a:lnTo>
                      <a:pt x="2227" y="2062"/>
                    </a:lnTo>
                    <a:lnTo>
                      <a:pt x="2265" y="2014"/>
                    </a:lnTo>
                    <a:lnTo>
                      <a:pt x="2300" y="1964"/>
                    </a:lnTo>
                    <a:lnTo>
                      <a:pt x="2333" y="1914"/>
                    </a:lnTo>
                    <a:lnTo>
                      <a:pt x="2363" y="1860"/>
                    </a:lnTo>
                    <a:lnTo>
                      <a:pt x="2390" y="1806"/>
                    </a:lnTo>
                    <a:lnTo>
                      <a:pt x="2416" y="1750"/>
                    </a:lnTo>
                    <a:lnTo>
                      <a:pt x="2439" y="1693"/>
                    </a:lnTo>
                    <a:lnTo>
                      <a:pt x="2459" y="1634"/>
                    </a:lnTo>
                    <a:lnTo>
                      <a:pt x="2476" y="1575"/>
                    </a:lnTo>
                    <a:lnTo>
                      <a:pt x="2490" y="1514"/>
                    </a:lnTo>
                    <a:lnTo>
                      <a:pt x="2501" y="1452"/>
                    </a:lnTo>
                    <a:lnTo>
                      <a:pt x="2508" y="1389"/>
                    </a:lnTo>
                    <a:lnTo>
                      <a:pt x="2513" y="1325"/>
                    </a:lnTo>
                    <a:lnTo>
                      <a:pt x="2515" y="1260"/>
                    </a:lnTo>
                    <a:lnTo>
                      <a:pt x="2513" y="1196"/>
                    </a:lnTo>
                    <a:lnTo>
                      <a:pt x="2508" y="1131"/>
                    </a:lnTo>
                    <a:lnTo>
                      <a:pt x="2501" y="1069"/>
                    </a:lnTo>
                    <a:lnTo>
                      <a:pt x="2490" y="1006"/>
                    </a:lnTo>
                    <a:lnTo>
                      <a:pt x="2476" y="946"/>
                    </a:lnTo>
                    <a:lnTo>
                      <a:pt x="2459" y="886"/>
                    </a:lnTo>
                    <a:lnTo>
                      <a:pt x="2439" y="827"/>
                    </a:lnTo>
                    <a:lnTo>
                      <a:pt x="2416" y="770"/>
                    </a:lnTo>
                    <a:lnTo>
                      <a:pt x="2390" y="714"/>
                    </a:lnTo>
                    <a:lnTo>
                      <a:pt x="2363" y="659"/>
                    </a:lnTo>
                    <a:lnTo>
                      <a:pt x="2333" y="607"/>
                    </a:lnTo>
                    <a:lnTo>
                      <a:pt x="2300" y="556"/>
                    </a:lnTo>
                    <a:lnTo>
                      <a:pt x="2265" y="506"/>
                    </a:lnTo>
                    <a:lnTo>
                      <a:pt x="2227" y="459"/>
                    </a:lnTo>
                    <a:lnTo>
                      <a:pt x="2188" y="413"/>
                    </a:lnTo>
                    <a:lnTo>
                      <a:pt x="2146" y="369"/>
                    </a:lnTo>
                    <a:lnTo>
                      <a:pt x="2103" y="328"/>
                    </a:lnTo>
                    <a:lnTo>
                      <a:pt x="2056" y="288"/>
                    </a:lnTo>
                    <a:lnTo>
                      <a:pt x="2009" y="251"/>
                    </a:lnTo>
                    <a:lnTo>
                      <a:pt x="1960" y="216"/>
                    </a:lnTo>
                    <a:lnTo>
                      <a:pt x="1908" y="182"/>
                    </a:lnTo>
                    <a:lnTo>
                      <a:pt x="1856" y="152"/>
                    </a:lnTo>
                    <a:lnTo>
                      <a:pt x="1802" y="124"/>
                    </a:lnTo>
                    <a:lnTo>
                      <a:pt x="1746" y="99"/>
                    </a:lnTo>
                    <a:lnTo>
                      <a:pt x="1689" y="77"/>
                    </a:lnTo>
                    <a:lnTo>
                      <a:pt x="1631" y="56"/>
                    </a:lnTo>
                    <a:lnTo>
                      <a:pt x="1571" y="39"/>
                    </a:lnTo>
                    <a:lnTo>
                      <a:pt x="1510" y="25"/>
                    </a:lnTo>
                    <a:lnTo>
                      <a:pt x="1449" y="14"/>
                    </a:lnTo>
                    <a:lnTo>
                      <a:pt x="1385" y="6"/>
                    </a:lnTo>
                    <a:lnTo>
                      <a:pt x="1322" y="2"/>
                    </a:lnTo>
                    <a:lnTo>
                      <a:pt x="12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2" name="Freeform 231"/>
              <p:cNvSpPr>
                <a:spLocks noEditPoints="1"/>
              </p:cNvSpPr>
              <p:nvPr/>
            </p:nvSpPr>
            <p:spPr bwMode="auto">
              <a:xfrm>
                <a:off x="6999288" y="4475163"/>
                <a:ext cx="85725" cy="87313"/>
              </a:xfrm>
              <a:custGeom>
                <a:avLst/>
                <a:gdLst>
                  <a:gd name="T0" fmla="*/ 1107 w 2012"/>
                  <a:gd name="T1" fmla="*/ 514 h 2016"/>
                  <a:gd name="T2" fmla="*/ 1224 w 2012"/>
                  <a:gd name="T3" fmla="*/ 553 h 2016"/>
                  <a:gd name="T4" fmla="*/ 1326 w 2012"/>
                  <a:gd name="T5" fmla="*/ 619 h 2016"/>
                  <a:gd name="T6" fmla="*/ 1409 w 2012"/>
                  <a:gd name="T7" fmla="*/ 707 h 2016"/>
                  <a:gd name="T8" fmla="*/ 1469 w 2012"/>
                  <a:gd name="T9" fmla="*/ 812 h 2016"/>
                  <a:gd name="T10" fmla="*/ 1503 w 2012"/>
                  <a:gd name="T11" fmla="*/ 931 h 2016"/>
                  <a:gd name="T12" fmla="*/ 1507 w 2012"/>
                  <a:gd name="T13" fmla="*/ 1060 h 2016"/>
                  <a:gd name="T14" fmla="*/ 1478 w 2012"/>
                  <a:gd name="T15" fmla="*/ 1182 h 2016"/>
                  <a:gd name="T16" fmla="*/ 1423 w 2012"/>
                  <a:gd name="T17" fmla="*/ 1290 h 2016"/>
                  <a:gd name="T18" fmla="*/ 1344 w 2012"/>
                  <a:gd name="T19" fmla="*/ 1381 h 2016"/>
                  <a:gd name="T20" fmla="*/ 1245 w 2012"/>
                  <a:gd name="T21" fmla="*/ 1452 h 2016"/>
                  <a:gd name="T22" fmla="*/ 1131 w 2012"/>
                  <a:gd name="T23" fmla="*/ 1496 h 2016"/>
                  <a:gd name="T24" fmla="*/ 1006 w 2012"/>
                  <a:gd name="T25" fmla="*/ 1512 h 2016"/>
                  <a:gd name="T26" fmla="*/ 880 w 2012"/>
                  <a:gd name="T27" fmla="*/ 1496 h 2016"/>
                  <a:gd name="T28" fmla="*/ 766 w 2012"/>
                  <a:gd name="T29" fmla="*/ 1452 h 2016"/>
                  <a:gd name="T30" fmla="*/ 668 w 2012"/>
                  <a:gd name="T31" fmla="*/ 1381 h 2016"/>
                  <a:gd name="T32" fmla="*/ 589 w 2012"/>
                  <a:gd name="T33" fmla="*/ 1290 h 2016"/>
                  <a:gd name="T34" fmla="*/ 534 w 2012"/>
                  <a:gd name="T35" fmla="*/ 1182 h 2016"/>
                  <a:gd name="T36" fmla="*/ 506 w 2012"/>
                  <a:gd name="T37" fmla="*/ 1060 h 2016"/>
                  <a:gd name="T38" fmla="*/ 509 w 2012"/>
                  <a:gd name="T39" fmla="*/ 931 h 2016"/>
                  <a:gd name="T40" fmla="*/ 543 w 2012"/>
                  <a:gd name="T41" fmla="*/ 812 h 2016"/>
                  <a:gd name="T42" fmla="*/ 603 w 2012"/>
                  <a:gd name="T43" fmla="*/ 707 h 2016"/>
                  <a:gd name="T44" fmla="*/ 686 w 2012"/>
                  <a:gd name="T45" fmla="*/ 619 h 2016"/>
                  <a:gd name="T46" fmla="*/ 787 w 2012"/>
                  <a:gd name="T47" fmla="*/ 553 h 2016"/>
                  <a:gd name="T48" fmla="*/ 904 w 2012"/>
                  <a:gd name="T49" fmla="*/ 514 h 2016"/>
                  <a:gd name="T50" fmla="*/ 0 w 2012"/>
                  <a:gd name="T51" fmla="*/ 1008 h 2016"/>
                  <a:gd name="T52" fmla="*/ 32 w 2012"/>
                  <a:gd name="T53" fmla="*/ 1260 h 2016"/>
                  <a:gd name="T54" fmla="*/ 121 w 2012"/>
                  <a:gd name="T55" fmla="*/ 1488 h 2016"/>
                  <a:gd name="T56" fmla="*/ 261 w 2012"/>
                  <a:gd name="T57" fmla="*/ 1686 h 2016"/>
                  <a:gd name="T58" fmla="*/ 443 w 2012"/>
                  <a:gd name="T59" fmla="*/ 1844 h 2016"/>
                  <a:gd name="T60" fmla="*/ 661 w 2012"/>
                  <a:gd name="T61" fmla="*/ 1955 h 2016"/>
                  <a:gd name="T62" fmla="*/ 903 w 2012"/>
                  <a:gd name="T63" fmla="*/ 2011 h 2016"/>
                  <a:gd name="T64" fmla="*/ 1159 w 2012"/>
                  <a:gd name="T65" fmla="*/ 2004 h 2016"/>
                  <a:gd name="T66" fmla="*/ 1397 w 2012"/>
                  <a:gd name="T67" fmla="*/ 1937 h 2016"/>
                  <a:gd name="T68" fmla="*/ 1607 w 2012"/>
                  <a:gd name="T69" fmla="*/ 1816 h 2016"/>
                  <a:gd name="T70" fmla="*/ 1782 w 2012"/>
                  <a:gd name="T71" fmla="*/ 1649 h 2016"/>
                  <a:gd name="T72" fmla="*/ 1912 w 2012"/>
                  <a:gd name="T73" fmla="*/ 1445 h 2016"/>
                  <a:gd name="T74" fmla="*/ 1992 w 2012"/>
                  <a:gd name="T75" fmla="*/ 1211 h 2016"/>
                  <a:gd name="T76" fmla="*/ 2011 w 2012"/>
                  <a:gd name="T77" fmla="*/ 957 h 2016"/>
                  <a:gd name="T78" fmla="*/ 1966 w 2012"/>
                  <a:gd name="T79" fmla="*/ 709 h 2016"/>
                  <a:gd name="T80" fmla="*/ 1866 w 2012"/>
                  <a:gd name="T81" fmla="*/ 486 h 2016"/>
                  <a:gd name="T82" fmla="*/ 1717 w 2012"/>
                  <a:gd name="T83" fmla="*/ 295 h 2016"/>
                  <a:gd name="T84" fmla="*/ 1527 w 2012"/>
                  <a:gd name="T85" fmla="*/ 146 h 2016"/>
                  <a:gd name="T86" fmla="*/ 1304 w 2012"/>
                  <a:gd name="T87" fmla="*/ 45 h 2016"/>
                  <a:gd name="T88" fmla="*/ 1057 w 2012"/>
                  <a:gd name="T89" fmla="*/ 1 h 2016"/>
                  <a:gd name="T90" fmla="*/ 803 w 2012"/>
                  <a:gd name="T91" fmla="*/ 20 h 2016"/>
                  <a:gd name="T92" fmla="*/ 570 w 2012"/>
                  <a:gd name="T93" fmla="*/ 100 h 2016"/>
                  <a:gd name="T94" fmla="*/ 366 w 2012"/>
                  <a:gd name="T95" fmla="*/ 231 h 2016"/>
                  <a:gd name="T96" fmla="*/ 200 w 2012"/>
                  <a:gd name="T97" fmla="*/ 405 h 2016"/>
                  <a:gd name="T98" fmla="*/ 79 w 2012"/>
                  <a:gd name="T99" fmla="*/ 616 h 2016"/>
                  <a:gd name="T100" fmla="*/ 12 w 2012"/>
                  <a:gd name="T101" fmla="*/ 855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12" h="2016">
                    <a:moveTo>
                      <a:pt x="1006" y="504"/>
                    </a:moveTo>
                    <a:lnTo>
                      <a:pt x="1032" y="505"/>
                    </a:lnTo>
                    <a:lnTo>
                      <a:pt x="1057" y="507"/>
                    </a:lnTo>
                    <a:lnTo>
                      <a:pt x="1082" y="510"/>
                    </a:lnTo>
                    <a:lnTo>
                      <a:pt x="1107" y="514"/>
                    </a:lnTo>
                    <a:lnTo>
                      <a:pt x="1131" y="520"/>
                    </a:lnTo>
                    <a:lnTo>
                      <a:pt x="1156" y="526"/>
                    </a:lnTo>
                    <a:lnTo>
                      <a:pt x="1179" y="534"/>
                    </a:lnTo>
                    <a:lnTo>
                      <a:pt x="1202" y="543"/>
                    </a:lnTo>
                    <a:lnTo>
                      <a:pt x="1224" y="553"/>
                    </a:lnTo>
                    <a:lnTo>
                      <a:pt x="1245" y="564"/>
                    </a:lnTo>
                    <a:lnTo>
                      <a:pt x="1266" y="577"/>
                    </a:lnTo>
                    <a:lnTo>
                      <a:pt x="1287" y="590"/>
                    </a:lnTo>
                    <a:lnTo>
                      <a:pt x="1306" y="604"/>
                    </a:lnTo>
                    <a:lnTo>
                      <a:pt x="1326" y="619"/>
                    </a:lnTo>
                    <a:lnTo>
                      <a:pt x="1344" y="635"/>
                    </a:lnTo>
                    <a:lnTo>
                      <a:pt x="1362" y="651"/>
                    </a:lnTo>
                    <a:lnTo>
                      <a:pt x="1378" y="669"/>
                    </a:lnTo>
                    <a:lnTo>
                      <a:pt x="1394" y="688"/>
                    </a:lnTo>
                    <a:lnTo>
                      <a:pt x="1409" y="707"/>
                    </a:lnTo>
                    <a:lnTo>
                      <a:pt x="1423" y="726"/>
                    </a:lnTo>
                    <a:lnTo>
                      <a:pt x="1436" y="747"/>
                    </a:lnTo>
                    <a:lnTo>
                      <a:pt x="1448" y="768"/>
                    </a:lnTo>
                    <a:lnTo>
                      <a:pt x="1459" y="789"/>
                    </a:lnTo>
                    <a:lnTo>
                      <a:pt x="1469" y="812"/>
                    </a:lnTo>
                    <a:lnTo>
                      <a:pt x="1478" y="835"/>
                    </a:lnTo>
                    <a:lnTo>
                      <a:pt x="1487" y="858"/>
                    </a:lnTo>
                    <a:lnTo>
                      <a:pt x="1493" y="882"/>
                    </a:lnTo>
                    <a:lnTo>
                      <a:pt x="1499" y="906"/>
                    </a:lnTo>
                    <a:lnTo>
                      <a:pt x="1503" y="931"/>
                    </a:lnTo>
                    <a:lnTo>
                      <a:pt x="1507" y="957"/>
                    </a:lnTo>
                    <a:lnTo>
                      <a:pt x="1508" y="982"/>
                    </a:lnTo>
                    <a:lnTo>
                      <a:pt x="1509" y="1008"/>
                    </a:lnTo>
                    <a:lnTo>
                      <a:pt x="1508" y="1034"/>
                    </a:lnTo>
                    <a:lnTo>
                      <a:pt x="1507" y="1060"/>
                    </a:lnTo>
                    <a:lnTo>
                      <a:pt x="1503" y="1085"/>
                    </a:lnTo>
                    <a:lnTo>
                      <a:pt x="1499" y="1110"/>
                    </a:lnTo>
                    <a:lnTo>
                      <a:pt x="1493" y="1134"/>
                    </a:lnTo>
                    <a:lnTo>
                      <a:pt x="1487" y="1158"/>
                    </a:lnTo>
                    <a:lnTo>
                      <a:pt x="1478" y="1182"/>
                    </a:lnTo>
                    <a:lnTo>
                      <a:pt x="1469" y="1205"/>
                    </a:lnTo>
                    <a:lnTo>
                      <a:pt x="1459" y="1227"/>
                    </a:lnTo>
                    <a:lnTo>
                      <a:pt x="1448" y="1248"/>
                    </a:lnTo>
                    <a:lnTo>
                      <a:pt x="1436" y="1269"/>
                    </a:lnTo>
                    <a:lnTo>
                      <a:pt x="1423" y="1290"/>
                    </a:lnTo>
                    <a:lnTo>
                      <a:pt x="1409" y="1310"/>
                    </a:lnTo>
                    <a:lnTo>
                      <a:pt x="1394" y="1329"/>
                    </a:lnTo>
                    <a:lnTo>
                      <a:pt x="1378" y="1347"/>
                    </a:lnTo>
                    <a:lnTo>
                      <a:pt x="1362" y="1365"/>
                    </a:lnTo>
                    <a:lnTo>
                      <a:pt x="1344" y="1381"/>
                    </a:lnTo>
                    <a:lnTo>
                      <a:pt x="1326" y="1397"/>
                    </a:lnTo>
                    <a:lnTo>
                      <a:pt x="1306" y="1412"/>
                    </a:lnTo>
                    <a:lnTo>
                      <a:pt x="1287" y="1427"/>
                    </a:lnTo>
                    <a:lnTo>
                      <a:pt x="1266" y="1440"/>
                    </a:lnTo>
                    <a:lnTo>
                      <a:pt x="1245" y="1452"/>
                    </a:lnTo>
                    <a:lnTo>
                      <a:pt x="1224" y="1463"/>
                    </a:lnTo>
                    <a:lnTo>
                      <a:pt x="1202" y="1473"/>
                    </a:lnTo>
                    <a:lnTo>
                      <a:pt x="1179" y="1482"/>
                    </a:lnTo>
                    <a:lnTo>
                      <a:pt x="1156" y="1490"/>
                    </a:lnTo>
                    <a:lnTo>
                      <a:pt x="1131" y="1496"/>
                    </a:lnTo>
                    <a:lnTo>
                      <a:pt x="1107" y="1502"/>
                    </a:lnTo>
                    <a:lnTo>
                      <a:pt x="1082" y="1506"/>
                    </a:lnTo>
                    <a:lnTo>
                      <a:pt x="1057" y="1509"/>
                    </a:lnTo>
                    <a:lnTo>
                      <a:pt x="1032" y="1511"/>
                    </a:lnTo>
                    <a:lnTo>
                      <a:pt x="1006" y="1512"/>
                    </a:lnTo>
                    <a:lnTo>
                      <a:pt x="980" y="1511"/>
                    </a:lnTo>
                    <a:lnTo>
                      <a:pt x="954" y="1509"/>
                    </a:lnTo>
                    <a:lnTo>
                      <a:pt x="929" y="1506"/>
                    </a:lnTo>
                    <a:lnTo>
                      <a:pt x="904" y="1502"/>
                    </a:lnTo>
                    <a:lnTo>
                      <a:pt x="880" y="1496"/>
                    </a:lnTo>
                    <a:lnTo>
                      <a:pt x="856" y="1490"/>
                    </a:lnTo>
                    <a:lnTo>
                      <a:pt x="833" y="1482"/>
                    </a:lnTo>
                    <a:lnTo>
                      <a:pt x="811" y="1473"/>
                    </a:lnTo>
                    <a:lnTo>
                      <a:pt x="787" y="1463"/>
                    </a:lnTo>
                    <a:lnTo>
                      <a:pt x="766" y="1452"/>
                    </a:lnTo>
                    <a:lnTo>
                      <a:pt x="745" y="1440"/>
                    </a:lnTo>
                    <a:lnTo>
                      <a:pt x="725" y="1427"/>
                    </a:lnTo>
                    <a:lnTo>
                      <a:pt x="705" y="1412"/>
                    </a:lnTo>
                    <a:lnTo>
                      <a:pt x="686" y="1397"/>
                    </a:lnTo>
                    <a:lnTo>
                      <a:pt x="668" y="1381"/>
                    </a:lnTo>
                    <a:lnTo>
                      <a:pt x="651" y="1365"/>
                    </a:lnTo>
                    <a:lnTo>
                      <a:pt x="633" y="1347"/>
                    </a:lnTo>
                    <a:lnTo>
                      <a:pt x="617" y="1329"/>
                    </a:lnTo>
                    <a:lnTo>
                      <a:pt x="603" y="1310"/>
                    </a:lnTo>
                    <a:lnTo>
                      <a:pt x="589" y="1290"/>
                    </a:lnTo>
                    <a:lnTo>
                      <a:pt x="576" y="1269"/>
                    </a:lnTo>
                    <a:lnTo>
                      <a:pt x="564" y="1248"/>
                    </a:lnTo>
                    <a:lnTo>
                      <a:pt x="553" y="1227"/>
                    </a:lnTo>
                    <a:lnTo>
                      <a:pt x="543" y="1205"/>
                    </a:lnTo>
                    <a:lnTo>
                      <a:pt x="534" y="1182"/>
                    </a:lnTo>
                    <a:lnTo>
                      <a:pt x="526" y="1158"/>
                    </a:lnTo>
                    <a:lnTo>
                      <a:pt x="519" y="1134"/>
                    </a:lnTo>
                    <a:lnTo>
                      <a:pt x="513" y="1110"/>
                    </a:lnTo>
                    <a:lnTo>
                      <a:pt x="509" y="1085"/>
                    </a:lnTo>
                    <a:lnTo>
                      <a:pt x="506" y="1060"/>
                    </a:lnTo>
                    <a:lnTo>
                      <a:pt x="504" y="1034"/>
                    </a:lnTo>
                    <a:lnTo>
                      <a:pt x="503" y="1008"/>
                    </a:lnTo>
                    <a:lnTo>
                      <a:pt x="504" y="982"/>
                    </a:lnTo>
                    <a:lnTo>
                      <a:pt x="506" y="957"/>
                    </a:lnTo>
                    <a:lnTo>
                      <a:pt x="509" y="931"/>
                    </a:lnTo>
                    <a:lnTo>
                      <a:pt x="513" y="906"/>
                    </a:lnTo>
                    <a:lnTo>
                      <a:pt x="519" y="882"/>
                    </a:lnTo>
                    <a:lnTo>
                      <a:pt x="526" y="858"/>
                    </a:lnTo>
                    <a:lnTo>
                      <a:pt x="534" y="835"/>
                    </a:lnTo>
                    <a:lnTo>
                      <a:pt x="543" y="812"/>
                    </a:lnTo>
                    <a:lnTo>
                      <a:pt x="553" y="789"/>
                    </a:lnTo>
                    <a:lnTo>
                      <a:pt x="564" y="768"/>
                    </a:lnTo>
                    <a:lnTo>
                      <a:pt x="576" y="747"/>
                    </a:lnTo>
                    <a:lnTo>
                      <a:pt x="589" y="726"/>
                    </a:lnTo>
                    <a:lnTo>
                      <a:pt x="603" y="707"/>
                    </a:lnTo>
                    <a:lnTo>
                      <a:pt x="617" y="688"/>
                    </a:lnTo>
                    <a:lnTo>
                      <a:pt x="633" y="669"/>
                    </a:lnTo>
                    <a:lnTo>
                      <a:pt x="651" y="651"/>
                    </a:lnTo>
                    <a:lnTo>
                      <a:pt x="668" y="635"/>
                    </a:lnTo>
                    <a:lnTo>
                      <a:pt x="686" y="619"/>
                    </a:lnTo>
                    <a:lnTo>
                      <a:pt x="705" y="604"/>
                    </a:lnTo>
                    <a:lnTo>
                      <a:pt x="725" y="590"/>
                    </a:lnTo>
                    <a:lnTo>
                      <a:pt x="745" y="577"/>
                    </a:lnTo>
                    <a:lnTo>
                      <a:pt x="766" y="564"/>
                    </a:lnTo>
                    <a:lnTo>
                      <a:pt x="787" y="553"/>
                    </a:lnTo>
                    <a:lnTo>
                      <a:pt x="811" y="543"/>
                    </a:lnTo>
                    <a:lnTo>
                      <a:pt x="833" y="534"/>
                    </a:lnTo>
                    <a:lnTo>
                      <a:pt x="856" y="526"/>
                    </a:lnTo>
                    <a:lnTo>
                      <a:pt x="880" y="520"/>
                    </a:lnTo>
                    <a:lnTo>
                      <a:pt x="904" y="514"/>
                    </a:lnTo>
                    <a:lnTo>
                      <a:pt x="929" y="510"/>
                    </a:lnTo>
                    <a:lnTo>
                      <a:pt x="954" y="507"/>
                    </a:lnTo>
                    <a:lnTo>
                      <a:pt x="980" y="505"/>
                    </a:lnTo>
                    <a:lnTo>
                      <a:pt x="1006" y="504"/>
                    </a:lnTo>
                    <a:close/>
                    <a:moveTo>
                      <a:pt x="0" y="1008"/>
                    </a:moveTo>
                    <a:lnTo>
                      <a:pt x="2" y="1060"/>
                    </a:lnTo>
                    <a:lnTo>
                      <a:pt x="5" y="1111"/>
                    </a:lnTo>
                    <a:lnTo>
                      <a:pt x="12" y="1161"/>
                    </a:lnTo>
                    <a:lnTo>
                      <a:pt x="21" y="1211"/>
                    </a:lnTo>
                    <a:lnTo>
                      <a:pt x="32" y="1260"/>
                    </a:lnTo>
                    <a:lnTo>
                      <a:pt x="45" y="1308"/>
                    </a:lnTo>
                    <a:lnTo>
                      <a:pt x="61" y="1355"/>
                    </a:lnTo>
                    <a:lnTo>
                      <a:pt x="79" y="1400"/>
                    </a:lnTo>
                    <a:lnTo>
                      <a:pt x="99" y="1445"/>
                    </a:lnTo>
                    <a:lnTo>
                      <a:pt x="121" y="1488"/>
                    </a:lnTo>
                    <a:lnTo>
                      <a:pt x="146" y="1530"/>
                    </a:lnTo>
                    <a:lnTo>
                      <a:pt x="172" y="1572"/>
                    </a:lnTo>
                    <a:lnTo>
                      <a:pt x="200" y="1611"/>
                    </a:lnTo>
                    <a:lnTo>
                      <a:pt x="230" y="1649"/>
                    </a:lnTo>
                    <a:lnTo>
                      <a:pt x="261" y="1686"/>
                    </a:lnTo>
                    <a:lnTo>
                      <a:pt x="294" y="1721"/>
                    </a:lnTo>
                    <a:lnTo>
                      <a:pt x="330" y="1754"/>
                    </a:lnTo>
                    <a:lnTo>
                      <a:pt x="366" y="1785"/>
                    </a:lnTo>
                    <a:lnTo>
                      <a:pt x="404" y="1816"/>
                    </a:lnTo>
                    <a:lnTo>
                      <a:pt x="443" y="1844"/>
                    </a:lnTo>
                    <a:lnTo>
                      <a:pt x="485" y="1870"/>
                    </a:lnTo>
                    <a:lnTo>
                      <a:pt x="527" y="1894"/>
                    </a:lnTo>
                    <a:lnTo>
                      <a:pt x="570" y="1917"/>
                    </a:lnTo>
                    <a:lnTo>
                      <a:pt x="614" y="1937"/>
                    </a:lnTo>
                    <a:lnTo>
                      <a:pt x="661" y="1955"/>
                    </a:lnTo>
                    <a:lnTo>
                      <a:pt x="707" y="1971"/>
                    </a:lnTo>
                    <a:lnTo>
                      <a:pt x="754" y="1984"/>
                    </a:lnTo>
                    <a:lnTo>
                      <a:pt x="803" y="1995"/>
                    </a:lnTo>
                    <a:lnTo>
                      <a:pt x="853" y="2004"/>
                    </a:lnTo>
                    <a:lnTo>
                      <a:pt x="903" y="2011"/>
                    </a:lnTo>
                    <a:lnTo>
                      <a:pt x="954" y="2015"/>
                    </a:lnTo>
                    <a:lnTo>
                      <a:pt x="1006" y="2016"/>
                    </a:lnTo>
                    <a:lnTo>
                      <a:pt x="1057" y="2015"/>
                    </a:lnTo>
                    <a:lnTo>
                      <a:pt x="1108" y="2011"/>
                    </a:lnTo>
                    <a:lnTo>
                      <a:pt x="1159" y="2004"/>
                    </a:lnTo>
                    <a:lnTo>
                      <a:pt x="1208" y="1995"/>
                    </a:lnTo>
                    <a:lnTo>
                      <a:pt x="1257" y="1984"/>
                    </a:lnTo>
                    <a:lnTo>
                      <a:pt x="1304" y="1971"/>
                    </a:lnTo>
                    <a:lnTo>
                      <a:pt x="1352" y="1955"/>
                    </a:lnTo>
                    <a:lnTo>
                      <a:pt x="1397" y="1937"/>
                    </a:lnTo>
                    <a:lnTo>
                      <a:pt x="1441" y="1917"/>
                    </a:lnTo>
                    <a:lnTo>
                      <a:pt x="1485" y="1894"/>
                    </a:lnTo>
                    <a:lnTo>
                      <a:pt x="1527" y="1870"/>
                    </a:lnTo>
                    <a:lnTo>
                      <a:pt x="1568" y="1844"/>
                    </a:lnTo>
                    <a:lnTo>
                      <a:pt x="1607" y="1816"/>
                    </a:lnTo>
                    <a:lnTo>
                      <a:pt x="1645" y="1785"/>
                    </a:lnTo>
                    <a:lnTo>
                      <a:pt x="1682" y="1754"/>
                    </a:lnTo>
                    <a:lnTo>
                      <a:pt x="1717" y="1721"/>
                    </a:lnTo>
                    <a:lnTo>
                      <a:pt x="1750" y="1686"/>
                    </a:lnTo>
                    <a:lnTo>
                      <a:pt x="1782" y="1649"/>
                    </a:lnTo>
                    <a:lnTo>
                      <a:pt x="1811" y="1611"/>
                    </a:lnTo>
                    <a:lnTo>
                      <a:pt x="1840" y="1572"/>
                    </a:lnTo>
                    <a:lnTo>
                      <a:pt x="1866" y="1530"/>
                    </a:lnTo>
                    <a:lnTo>
                      <a:pt x="1890" y="1488"/>
                    </a:lnTo>
                    <a:lnTo>
                      <a:pt x="1912" y="1445"/>
                    </a:lnTo>
                    <a:lnTo>
                      <a:pt x="1932" y="1400"/>
                    </a:lnTo>
                    <a:lnTo>
                      <a:pt x="1950" y="1355"/>
                    </a:lnTo>
                    <a:lnTo>
                      <a:pt x="1966" y="1308"/>
                    </a:lnTo>
                    <a:lnTo>
                      <a:pt x="1980" y="1260"/>
                    </a:lnTo>
                    <a:lnTo>
                      <a:pt x="1992" y="1211"/>
                    </a:lnTo>
                    <a:lnTo>
                      <a:pt x="2001" y="1161"/>
                    </a:lnTo>
                    <a:lnTo>
                      <a:pt x="2007" y="1111"/>
                    </a:lnTo>
                    <a:lnTo>
                      <a:pt x="2011" y="1060"/>
                    </a:lnTo>
                    <a:lnTo>
                      <a:pt x="2012" y="1008"/>
                    </a:lnTo>
                    <a:lnTo>
                      <a:pt x="2011" y="957"/>
                    </a:lnTo>
                    <a:lnTo>
                      <a:pt x="2007" y="905"/>
                    </a:lnTo>
                    <a:lnTo>
                      <a:pt x="2001" y="855"/>
                    </a:lnTo>
                    <a:lnTo>
                      <a:pt x="1992" y="805"/>
                    </a:lnTo>
                    <a:lnTo>
                      <a:pt x="1980" y="756"/>
                    </a:lnTo>
                    <a:lnTo>
                      <a:pt x="1966" y="709"/>
                    </a:lnTo>
                    <a:lnTo>
                      <a:pt x="1950" y="661"/>
                    </a:lnTo>
                    <a:lnTo>
                      <a:pt x="1932" y="616"/>
                    </a:lnTo>
                    <a:lnTo>
                      <a:pt x="1912" y="572"/>
                    </a:lnTo>
                    <a:lnTo>
                      <a:pt x="1890" y="528"/>
                    </a:lnTo>
                    <a:lnTo>
                      <a:pt x="1866" y="486"/>
                    </a:lnTo>
                    <a:lnTo>
                      <a:pt x="1840" y="445"/>
                    </a:lnTo>
                    <a:lnTo>
                      <a:pt x="1811" y="405"/>
                    </a:lnTo>
                    <a:lnTo>
                      <a:pt x="1782" y="367"/>
                    </a:lnTo>
                    <a:lnTo>
                      <a:pt x="1750" y="331"/>
                    </a:lnTo>
                    <a:lnTo>
                      <a:pt x="1717" y="295"/>
                    </a:lnTo>
                    <a:lnTo>
                      <a:pt x="1682" y="262"/>
                    </a:lnTo>
                    <a:lnTo>
                      <a:pt x="1645" y="231"/>
                    </a:lnTo>
                    <a:lnTo>
                      <a:pt x="1607" y="201"/>
                    </a:lnTo>
                    <a:lnTo>
                      <a:pt x="1568" y="172"/>
                    </a:lnTo>
                    <a:lnTo>
                      <a:pt x="1527" y="146"/>
                    </a:lnTo>
                    <a:lnTo>
                      <a:pt x="1485" y="122"/>
                    </a:lnTo>
                    <a:lnTo>
                      <a:pt x="1441" y="100"/>
                    </a:lnTo>
                    <a:lnTo>
                      <a:pt x="1397" y="80"/>
                    </a:lnTo>
                    <a:lnTo>
                      <a:pt x="1352" y="61"/>
                    </a:lnTo>
                    <a:lnTo>
                      <a:pt x="1304" y="45"/>
                    </a:lnTo>
                    <a:lnTo>
                      <a:pt x="1257" y="31"/>
                    </a:lnTo>
                    <a:lnTo>
                      <a:pt x="1208" y="20"/>
                    </a:lnTo>
                    <a:lnTo>
                      <a:pt x="1159" y="11"/>
                    </a:lnTo>
                    <a:lnTo>
                      <a:pt x="1108" y="5"/>
                    </a:lnTo>
                    <a:lnTo>
                      <a:pt x="1057" y="1"/>
                    </a:lnTo>
                    <a:lnTo>
                      <a:pt x="1006" y="0"/>
                    </a:lnTo>
                    <a:lnTo>
                      <a:pt x="954" y="1"/>
                    </a:lnTo>
                    <a:lnTo>
                      <a:pt x="903" y="5"/>
                    </a:lnTo>
                    <a:lnTo>
                      <a:pt x="853" y="11"/>
                    </a:lnTo>
                    <a:lnTo>
                      <a:pt x="803" y="20"/>
                    </a:lnTo>
                    <a:lnTo>
                      <a:pt x="754" y="31"/>
                    </a:lnTo>
                    <a:lnTo>
                      <a:pt x="707" y="45"/>
                    </a:lnTo>
                    <a:lnTo>
                      <a:pt x="661" y="61"/>
                    </a:lnTo>
                    <a:lnTo>
                      <a:pt x="614" y="80"/>
                    </a:lnTo>
                    <a:lnTo>
                      <a:pt x="570" y="100"/>
                    </a:lnTo>
                    <a:lnTo>
                      <a:pt x="527" y="122"/>
                    </a:lnTo>
                    <a:lnTo>
                      <a:pt x="485" y="146"/>
                    </a:lnTo>
                    <a:lnTo>
                      <a:pt x="443" y="172"/>
                    </a:lnTo>
                    <a:lnTo>
                      <a:pt x="404" y="201"/>
                    </a:lnTo>
                    <a:lnTo>
                      <a:pt x="366" y="231"/>
                    </a:lnTo>
                    <a:lnTo>
                      <a:pt x="330" y="262"/>
                    </a:lnTo>
                    <a:lnTo>
                      <a:pt x="294" y="295"/>
                    </a:lnTo>
                    <a:lnTo>
                      <a:pt x="261" y="331"/>
                    </a:lnTo>
                    <a:lnTo>
                      <a:pt x="230" y="367"/>
                    </a:lnTo>
                    <a:lnTo>
                      <a:pt x="200" y="405"/>
                    </a:lnTo>
                    <a:lnTo>
                      <a:pt x="172" y="445"/>
                    </a:lnTo>
                    <a:lnTo>
                      <a:pt x="146" y="486"/>
                    </a:lnTo>
                    <a:lnTo>
                      <a:pt x="121" y="528"/>
                    </a:lnTo>
                    <a:lnTo>
                      <a:pt x="99" y="572"/>
                    </a:lnTo>
                    <a:lnTo>
                      <a:pt x="79" y="616"/>
                    </a:lnTo>
                    <a:lnTo>
                      <a:pt x="61" y="661"/>
                    </a:lnTo>
                    <a:lnTo>
                      <a:pt x="45" y="709"/>
                    </a:lnTo>
                    <a:lnTo>
                      <a:pt x="32" y="756"/>
                    </a:lnTo>
                    <a:lnTo>
                      <a:pt x="21" y="805"/>
                    </a:lnTo>
                    <a:lnTo>
                      <a:pt x="12" y="855"/>
                    </a:lnTo>
                    <a:lnTo>
                      <a:pt x="5" y="905"/>
                    </a:lnTo>
                    <a:lnTo>
                      <a:pt x="2" y="957"/>
                    </a:lnTo>
                    <a:lnTo>
                      <a:pt x="0" y="10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3" name="Freeform 232"/>
              <p:cNvSpPr>
                <a:spLocks/>
              </p:cNvSpPr>
              <p:nvPr/>
            </p:nvSpPr>
            <p:spPr bwMode="auto">
              <a:xfrm>
                <a:off x="7085013" y="4627563"/>
                <a:ext cx="42863" cy="42863"/>
              </a:xfrm>
              <a:custGeom>
                <a:avLst/>
                <a:gdLst>
                  <a:gd name="T0" fmla="*/ 554 w 1006"/>
                  <a:gd name="T1" fmla="*/ 1005 h 1008"/>
                  <a:gd name="T2" fmla="*/ 628 w 1006"/>
                  <a:gd name="T3" fmla="*/ 992 h 1008"/>
                  <a:gd name="T4" fmla="*/ 699 w 1006"/>
                  <a:gd name="T5" fmla="*/ 969 h 1008"/>
                  <a:gd name="T6" fmla="*/ 763 w 1006"/>
                  <a:gd name="T7" fmla="*/ 935 h 1008"/>
                  <a:gd name="T8" fmla="*/ 822 w 1006"/>
                  <a:gd name="T9" fmla="*/ 893 h 1008"/>
                  <a:gd name="T10" fmla="*/ 875 w 1006"/>
                  <a:gd name="T11" fmla="*/ 843 h 1008"/>
                  <a:gd name="T12" fmla="*/ 920 w 1006"/>
                  <a:gd name="T13" fmla="*/ 786 h 1008"/>
                  <a:gd name="T14" fmla="*/ 956 w 1006"/>
                  <a:gd name="T15" fmla="*/ 723 h 1008"/>
                  <a:gd name="T16" fmla="*/ 983 w 1006"/>
                  <a:gd name="T17" fmla="*/ 654 h 1008"/>
                  <a:gd name="T18" fmla="*/ 1000 w 1006"/>
                  <a:gd name="T19" fmla="*/ 581 h 1008"/>
                  <a:gd name="T20" fmla="*/ 1006 w 1006"/>
                  <a:gd name="T21" fmla="*/ 504 h 1008"/>
                  <a:gd name="T22" fmla="*/ 1000 w 1006"/>
                  <a:gd name="T23" fmla="*/ 427 h 1008"/>
                  <a:gd name="T24" fmla="*/ 983 w 1006"/>
                  <a:gd name="T25" fmla="*/ 354 h 1008"/>
                  <a:gd name="T26" fmla="*/ 956 w 1006"/>
                  <a:gd name="T27" fmla="*/ 285 h 1008"/>
                  <a:gd name="T28" fmla="*/ 920 w 1006"/>
                  <a:gd name="T29" fmla="*/ 222 h 1008"/>
                  <a:gd name="T30" fmla="*/ 875 w 1006"/>
                  <a:gd name="T31" fmla="*/ 165 h 1008"/>
                  <a:gd name="T32" fmla="*/ 822 w 1006"/>
                  <a:gd name="T33" fmla="*/ 115 h 1008"/>
                  <a:gd name="T34" fmla="*/ 763 w 1006"/>
                  <a:gd name="T35" fmla="*/ 72 h 1008"/>
                  <a:gd name="T36" fmla="*/ 699 w 1006"/>
                  <a:gd name="T37" fmla="*/ 39 h 1008"/>
                  <a:gd name="T38" fmla="*/ 628 w 1006"/>
                  <a:gd name="T39" fmla="*/ 16 h 1008"/>
                  <a:gd name="T40" fmla="*/ 554 w 1006"/>
                  <a:gd name="T41" fmla="*/ 3 h 1008"/>
                  <a:gd name="T42" fmla="*/ 476 w 1006"/>
                  <a:gd name="T43" fmla="*/ 1 h 1008"/>
                  <a:gd name="T44" fmla="*/ 401 w 1006"/>
                  <a:gd name="T45" fmla="*/ 10 h 1008"/>
                  <a:gd name="T46" fmla="*/ 330 w 1006"/>
                  <a:gd name="T47" fmla="*/ 30 h 1008"/>
                  <a:gd name="T48" fmla="*/ 263 w 1006"/>
                  <a:gd name="T49" fmla="*/ 60 h 1008"/>
                  <a:gd name="T50" fmla="*/ 202 w 1006"/>
                  <a:gd name="T51" fmla="*/ 100 h 1008"/>
                  <a:gd name="T52" fmla="*/ 147 w 1006"/>
                  <a:gd name="T53" fmla="*/ 147 h 1008"/>
                  <a:gd name="T54" fmla="*/ 99 w 1006"/>
                  <a:gd name="T55" fmla="*/ 202 h 1008"/>
                  <a:gd name="T56" fmla="*/ 61 w 1006"/>
                  <a:gd name="T57" fmla="*/ 264 h 1008"/>
                  <a:gd name="T58" fmla="*/ 30 w 1006"/>
                  <a:gd name="T59" fmla="*/ 330 h 1008"/>
                  <a:gd name="T60" fmla="*/ 10 w 1006"/>
                  <a:gd name="T61" fmla="*/ 402 h 1008"/>
                  <a:gd name="T62" fmla="*/ 1 w 1006"/>
                  <a:gd name="T63" fmla="*/ 478 h 1008"/>
                  <a:gd name="T64" fmla="*/ 3 w 1006"/>
                  <a:gd name="T65" fmla="*/ 555 h 1008"/>
                  <a:gd name="T66" fmla="*/ 16 w 1006"/>
                  <a:gd name="T67" fmla="*/ 630 h 1008"/>
                  <a:gd name="T68" fmla="*/ 39 w 1006"/>
                  <a:gd name="T69" fmla="*/ 700 h 1008"/>
                  <a:gd name="T70" fmla="*/ 73 w 1006"/>
                  <a:gd name="T71" fmla="*/ 765 h 1008"/>
                  <a:gd name="T72" fmla="*/ 114 w 1006"/>
                  <a:gd name="T73" fmla="*/ 824 h 1008"/>
                  <a:gd name="T74" fmla="*/ 165 w 1006"/>
                  <a:gd name="T75" fmla="*/ 877 h 1008"/>
                  <a:gd name="T76" fmla="*/ 222 w 1006"/>
                  <a:gd name="T77" fmla="*/ 922 h 1008"/>
                  <a:gd name="T78" fmla="*/ 284 w 1006"/>
                  <a:gd name="T79" fmla="*/ 959 h 1008"/>
                  <a:gd name="T80" fmla="*/ 353 w 1006"/>
                  <a:gd name="T81" fmla="*/ 985 h 1008"/>
                  <a:gd name="T82" fmla="*/ 426 w 1006"/>
                  <a:gd name="T83" fmla="*/ 1002 h 1008"/>
                  <a:gd name="T84" fmla="*/ 503 w 1006"/>
                  <a:gd name="T85" fmla="*/ 1008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6" h="1008">
                    <a:moveTo>
                      <a:pt x="503" y="1008"/>
                    </a:moveTo>
                    <a:lnTo>
                      <a:pt x="529" y="1007"/>
                    </a:lnTo>
                    <a:lnTo>
                      <a:pt x="554" y="1005"/>
                    </a:lnTo>
                    <a:lnTo>
                      <a:pt x="579" y="1002"/>
                    </a:lnTo>
                    <a:lnTo>
                      <a:pt x="604" y="998"/>
                    </a:lnTo>
                    <a:lnTo>
                      <a:pt x="628" y="992"/>
                    </a:lnTo>
                    <a:lnTo>
                      <a:pt x="652" y="985"/>
                    </a:lnTo>
                    <a:lnTo>
                      <a:pt x="676" y="978"/>
                    </a:lnTo>
                    <a:lnTo>
                      <a:pt x="699" y="969"/>
                    </a:lnTo>
                    <a:lnTo>
                      <a:pt x="721" y="959"/>
                    </a:lnTo>
                    <a:lnTo>
                      <a:pt x="742" y="948"/>
                    </a:lnTo>
                    <a:lnTo>
                      <a:pt x="763" y="935"/>
                    </a:lnTo>
                    <a:lnTo>
                      <a:pt x="784" y="922"/>
                    </a:lnTo>
                    <a:lnTo>
                      <a:pt x="803" y="908"/>
                    </a:lnTo>
                    <a:lnTo>
                      <a:pt x="822" y="893"/>
                    </a:lnTo>
                    <a:lnTo>
                      <a:pt x="841" y="877"/>
                    </a:lnTo>
                    <a:lnTo>
                      <a:pt x="859" y="861"/>
                    </a:lnTo>
                    <a:lnTo>
                      <a:pt x="875" y="843"/>
                    </a:lnTo>
                    <a:lnTo>
                      <a:pt x="891" y="824"/>
                    </a:lnTo>
                    <a:lnTo>
                      <a:pt x="906" y="805"/>
                    </a:lnTo>
                    <a:lnTo>
                      <a:pt x="920" y="786"/>
                    </a:lnTo>
                    <a:lnTo>
                      <a:pt x="933" y="765"/>
                    </a:lnTo>
                    <a:lnTo>
                      <a:pt x="945" y="744"/>
                    </a:lnTo>
                    <a:lnTo>
                      <a:pt x="956" y="723"/>
                    </a:lnTo>
                    <a:lnTo>
                      <a:pt x="966" y="700"/>
                    </a:lnTo>
                    <a:lnTo>
                      <a:pt x="975" y="677"/>
                    </a:lnTo>
                    <a:lnTo>
                      <a:pt x="983" y="654"/>
                    </a:lnTo>
                    <a:lnTo>
                      <a:pt x="989" y="630"/>
                    </a:lnTo>
                    <a:lnTo>
                      <a:pt x="996" y="606"/>
                    </a:lnTo>
                    <a:lnTo>
                      <a:pt x="1000" y="581"/>
                    </a:lnTo>
                    <a:lnTo>
                      <a:pt x="1004" y="555"/>
                    </a:lnTo>
                    <a:lnTo>
                      <a:pt x="1006" y="530"/>
                    </a:lnTo>
                    <a:lnTo>
                      <a:pt x="1006" y="504"/>
                    </a:lnTo>
                    <a:lnTo>
                      <a:pt x="1006" y="478"/>
                    </a:lnTo>
                    <a:lnTo>
                      <a:pt x="1004" y="452"/>
                    </a:lnTo>
                    <a:lnTo>
                      <a:pt x="1000" y="427"/>
                    </a:lnTo>
                    <a:lnTo>
                      <a:pt x="996" y="402"/>
                    </a:lnTo>
                    <a:lnTo>
                      <a:pt x="989" y="378"/>
                    </a:lnTo>
                    <a:lnTo>
                      <a:pt x="983" y="354"/>
                    </a:lnTo>
                    <a:lnTo>
                      <a:pt x="975" y="330"/>
                    </a:lnTo>
                    <a:lnTo>
                      <a:pt x="966" y="307"/>
                    </a:lnTo>
                    <a:lnTo>
                      <a:pt x="956" y="285"/>
                    </a:lnTo>
                    <a:lnTo>
                      <a:pt x="945" y="264"/>
                    </a:lnTo>
                    <a:lnTo>
                      <a:pt x="933" y="243"/>
                    </a:lnTo>
                    <a:lnTo>
                      <a:pt x="920" y="222"/>
                    </a:lnTo>
                    <a:lnTo>
                      <a:pt x="906" y="202"/>
                    </a:lnTo>
                    <a:lnTo>
                      <a:pt x="891" y="183"/>
                    </a:lnTo>
                    <a:lnTo>
                      <a:pt x="875" y="165"/>
                    </a:lnTo>
                    <a:lnTo>
                      <a:pt x="859" y="147"/>
                    </a:lnTo>
                    <a:lnTo>
                      <a:pt x="841" y="131"/>
                    </a:lnTo>
                    <a:lnTo>
                      <a:pt x="822" y="115"/>
                    </a:lnTo>
                    <a:lnTo>
                      <a:pt x="803" y="100"/>
                    </a:lnTo>
                    <a:lnTo>
                      <a:pt x="784" y="85"/>
                    </a:lnTo>
                    <a:lnTo>
                      <a:pt x="763" y="72"/>
                    </a:lnTo>
                    <a:lnTo>
                      <a:pt x="742" y="60"/>
                    </a:lnTo>
                    <a:lnTo>
                      <a:pt x="721" y="49"/>
                    </a:lnTo>
                    <a:lnTo>
                      <a:pt x="699" y="39"/>
                    </a:lnTo>
                    <a:lnTo>
                      <a:pt x="676" y="30"/>
                    </a:lnTo>
                    <a:lnTo>
                      <a:pt x="652" y="22"/>
                    </a:lnTo>
                    <a:lnTo>
                      <a:pt x="628" y="16"/>
                    </a:lnTo>
                    <a:lnTo>
                      <a:pt x="604" y="10"/>
                    </a:lnTo>
                    <a:lnTo>
                      <a:pt x="579" y="6"/>
                    </a:lnTo>
                    <a:lnTo>
                      <a:pt x="554" y="3"/>
                    </a:lnTo>
                    <a:lnTo>
                      <a:pt x="529" y="1"/>
                    </a:lnTo>
                    <a:lnTo>
                      <a:pt x="503" y="0"/>
                    </a:lnTo>
                    <a:lnTo>
                      <a:pt x="476" y="1"/>
                    </a:lnTo>
                    <a:lnTo>
                      <a:pt x="451" y="3"/>
                    </a:lnTo>
                    <a:lnTo>
                      <a:pt x="426" y="6"/>
                    </a:lnTo>
                    <a:lnTo>
                      <a:pt x="401" y="10"/>
                    </a:lnTo>
                    <a:lnTo>
                      <a:pt x="377" y="16"/>
                    </a:lnTo>
                    <a:lnTo>
                      <a:pt x="353" y="22"/>
                    </a:lnTo>
                    <a:lnTo>
                      <a:pt x="330" y="30"/>
                    </a:lnTo>
                    <a:lnTo>
                      <a:pt x="307" y="39"/>
                    </a:lnTo>
                    <a:lnTo>
                      <a:pt x="284" y="49"/>
                    </a:lnTo>
                    <a:lnTo>
                      <a:pt x="263" y="60"/>
                    </a:lnTo>
                    <a:lnTo>
                      <a:pt x="242" y="72"/>
                    </a:lnTo>
                    <a:lnTo>
                      <a:pt x="222" y="85"/>
                    </a:lnTo>
                    <a:lnTo>
                      <a:pt x="202" y="100"/>
                    </a:lnTo>
                    <a:lnTo>
                      <a:pt x="183" y="115"/>
                    </a:lnTo>
                    <a:lnTo>
                      <a:pt x="165" y="131"/>
                    </a:lnTo>
                    <a:lnTo>
                      <a:pt x="147" y="147"/>
                    </a:lnTo>
                    <a:lnTo>
                      <a:pt x="130" y="165"/>
                    </a:lnTo>
                    <a:lnTo>
                      <a:pt x="114" y="183"/>
                    </a:lnTo>
                    <a:lnTo>
                      <a:pt x="99" y="202"/>
                    </a:lnTo>
                    <a:lnTo>
                      <a:pt x="86" y="222"/>
                    </a:lnTo>
                    <a:lnTo>
                      <a:pt x="73" y="243"/>
                    </a:lnTo>
                    <a:lnTo>
                      <a:pt x="61" y="264"/>
                    </a:lnTo>
                    <a:lnTo>
                      <a:pt x="49" y="285"/>
                    </a:lnTo>
                    <a:lnTo>
                      <a:pt x="39" y="307"/>
                    </a:lnTo>
                    <a:lnTo>
                      <a:pt x="30" y="330"/>
                    </a:lnTo>
                    <a:lnTo>
                      <a:pt x="23" y="354"/>
                    </a:lnTo>
                    <a:lnTo>
                      <a:pt x="16" y="378"/>
                    </a:lnTo>
                    <a:lnTo>
                      <a:pt x="10" y="402"/>
                    </a:lnTo>
                    <a:lnTo>
                      <a:pt x="6" y="427"/>
                    </a:lnTo>
                    <a:lnTo>
                      <a:pt x="3" y="452"/>
                    </a:lnTo>
                    <a:lnTo>
                      <a:pt x="1" y="478"/>
                    </a:lnTo>
                    <a:lnTo>
                      <a:pt x="0" y="504"/>
                    </a:lnTo>
                    <a:lnTo>
                      <a:pt x="1" y="530"/>
                    </a:lnTo>
                    <a:lnTo>
                      <a:pt x="3" y="555"/>
                    </a:lnTo>
                    <a:lnTo>
                      <a:pt x="6" y="581"/>
                    </a:lnTo>
                    <a:lnTo>
                      <a:pt x="10" y="606"/>
                    </a:lnTo>
                    <a:lnTo>
                      <a:pt x="16" y="630"/>
                    </a:lnTo>
                    <a:lnTo>
                      <a:pt x="23" y="654"/>
                    </a:lnTo>
                    <a:lnTo>
                      <a:pt x="30" y="677"/>
                    </a:lnTo>
                    <a:lnTo>
                      <a:pt x="39" y="700"/>
                    </a:lnTo>
                    <a:lnTo>
                      <a:pt x="49" y="723"/>
                    </a:lnTo>
                    <a:lnTo>
                      <a:pt x="61" y="744"/>
                    </a:lnTo>
                    <a:lnTo>
                      <a:pt x="73" y="765"/>
                    </a:lnTo>
                    <a:lnTo>
                      <a:pt x="86" y="786"/>
                    </a:lnTo>
                    <a:lnTo>
                      <a:pt x="99" y="805"/>
                    </a:lnTo>
                    <a:lnTo>
                      <a:pt x="114" y="824"/>
                    </a:lnTo>
                    <a:lnTo>
                      <a:pt x="130" y="843"/>
                    </a:lnTo>
                    <a:lnTo>
                      <a:pt x="147" y="861"/>
                    </a:lnTo>
                    <a:lnTo>
                      <a:pt x="165" y="877"/>
                    </a:lnTo>
                    <a:lnTo>
                      <a:pt x="183" y="893"/>
                    </a:lnTo>
                    <a:lnTo>
                      <a:pt x="202" y="908"/>
                    </a:lnTo>
                    <a:lnTo>
                      <a:pt x="222" y="922"/>
                    </a:lnTo>
                    <a:lnTo>
                      <a:pt x="242" y="935"/>
                    </a:lnTo>
                    <a:lnTo>
                      <a:pt x="263" y="948"/>
                    </a:lnTo>
                    <a:lnTo>
                      <a:pt x="284" y="959"/>
                    </a:lnTo>
                    <a:lnTo>
                      <a:pt x="307" y="969"/>
                    </a:lnTo>
                    <a:lnTo>
                      <a:pt x="330" y="978"/>
                    </a:lnTo>
                    <a:lnTo>
                      <a:pt x="353" y="985"/>
                    </a:lnTo>
                    <a:lnTo>
                      <a:pt x="377" y="992"/>
                    </a:lnTo>
                    <a:lnTo>
                      <a:pt x="401" y="998"/>
                    </a:lnTo>
                    <a:lnTo>
                      <a:pt x="426" y="1002"/>
                    </a:lnTo>
                    <a:lnTo>
                      <a:pt x="451" y="1005"/>
                    </a:lnTo>
                    <a:lnTo>
                      <a:pt x="476" y="1007"/>
                    </a:lnTo>
                    <a:lnTo>
                      <a:pt x="503" y="10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4" name="Freeform 233"/>
              <p:cNvSpPr>
                <a:spLocks/>
              </p:cNvSpPr>
              <p:nvPr/>
            </p:nvSpPr>
            <p:spPr bwMode="auto">
              <a:xfrm>
                <a:off x="7431088" y="4302126"/>
                <a:ext cx="42863" cy="44450"/>
              </a:xfrm>
              <a:custGeom>
                <a:avLst/>
                <a:gdLst>
                  <a:gd name="T0" fmla="*/ 452 w 1006"/>
                  <a:gd name="T1" fmla="*/ 3 h 1008"/>
                  <a:gd name="T2" fmla="*/ 377 w 1006"/>
                  <a:gd name="T3" fmla="*/ 16 h 1008"/>
                  <a:gd name="T4" fmla="*/ 307 w 1006"/>
                  <a:gd name="T5" fmla="*/ 39 h 1008"/>
                  <a:gd name="T6" fmla="*/ 243 w 1006"/>
                  <a:gd name="T7" fmla="*/ 72 h 1008"/>
                  <a:gd name="T8" fmla="*/ 183 w 1006"/>
                  <a:gd name="T9" fmla="*/ 115 h 1008"/>
                  <a:gd name="T10" fmla="*/ 131 w 1006"/>
                  <a:gd name="T11" fmla="*/ 165 h 1008"/>
                  <a:gd name="T12" fmla="*/ 86 w 1006"/>
                  <a:gd name="T13" fmla="*/ 222 h 1008"/>
                  <a:gd name="T14" fmla="*/ 49 w 1006"/>
                  <a:gd name="T15" fmla="*/ 285 h 1008"/>
                  <a:gd name="T16" fmla="*/ 22 w 1006"/>
                  <a:gd name="T17" fmla="*/ 354 h 1008"/>
                  <a:gd name="T18" fmla="*/ 6 w 1006"/>
                  <a:gd name="T19" fmla="*/ 427 h 1008"/>
                  <a:gd name="T20" fmla="*/ 0 w 1006"/>
                  <a:gd name="T21" fmla="*/ 504 h 1008"/>
                  <a:gd name="T22" fmla="*/ 6 w 1006"/>
                  <a:gd name="T23" fmla="*/ 581 h 1008"/>
                  <a:gd name="T24" fmla="*/ 22 w 1006"/>
                  <a:gd name="T25" fmla="*/ 654 h 1008"/>
                  <a:gd name="T26" fmla="*/ 49 w 1006"/>
                  <a:gd name="T27" fmla="*/ 723 h 1008"/>
                  <a:gd name="T28" fmla="*/ 86 w 1006"/>
                  <a:gd name="T29" fmla="*/ 786 h 1008"/>
                  <a:gd name="T30" fmla="*/ 131 w 1006"/>
                  <a:gd name="T31" fmla="*/ 843 h 1008"/>
                  <a:gd name="T32" fmla="*/ 183 w 1006"/>
                  <a:gd name="T33" fmla="*/ 893 h 1008"/>
                  <a:gd name="T34" fmla="*/ 243 w 1006"/>
                  <a:gd name="T35" fmla="*/ 936 h 1008"/>
                  <a:gd name="T36" fmla="*/ 307 w 1006"/>
                  <a:gd name="T37" fmla="*/ 969 h 1008"/>
                  <a:gd name="T38" fmla="*/ 377 w 1006"/>
                  <a:gd name="T39" fmla="*/ 992 h 1008"/>
                  <a:gd name="T40" fmla="*/ 452 w 1006"/>
                  <a:gd name="T41" fmla="*/ 1005 h 1008"/>
                  <a:gd name="T42" fmla="*/ 529 w 1006"/>
                  <a:gd name="T43" fmla="*/ 1007 h 1008"/>
                  <a:gd name="T44" fmla="*/ 605 w 1006"/>
                  <a:gd name="T45" fmla="*/ 998 h 1008"/>
                  <a:gd name="T46" fmla="*/ 676 w 1006"/>
                  <a:gd name="T47" fmla="*/ 978 h 1008"/>
                  <a:gd name="T48" fmla="*/ 743 w 1006"/>
                  <a:gd name="T49" fmla="*/ 948 h 1008"/>
                  <a:gd name="T50" fmla="*/ 804 w 1006"/>
                  <a:gd name="T51" fmla="*/ 908 h 1008"/>
                  <a:gd name="T52" fmla="*/ 858 w 1006"/>
                  <a:gd name="T53" fmla="*/ 861 h 1008"/>
                  <a:gd name="T54" fmla="*/ 906 w 1006"/>
                  <a:gd name="T55" fmla="*/ 805 h 1008"/>
                  <a:gd name="T56" fmla="*/ 946 w 1006"/>
                  <a:gd name="T57" fmla="*/ 744 h 1008"/>
                  <a:gd name="T58" fmla="*/ 976 w 1006"/>
                  <a:gd name="T59" fmla="*/ 677 h 1008"/>
                  <a:gd name="T60" fmla="*/ 996 w 1006"/>
                  <a:gd name="T61" fmla="*/ 606 h 1008"/>
                  <a:gd name="T62" fmla="*/ 1005 w 1006"/>
                  <a:gd name="T63" fmla="*/ 530 h 1008"/>
                  <a:gd name="T64" fmla="*/ 1003 w 1006"/>
                  <a:gd name="T65" fmla="*/ 453 h 1008"/>
                  <a:gd name="T66" fmla="*/ 990 w 1006"/>
                  <a:gd name="T67" fmla="*/ 378 h 1008"/>
                  <a:gd name="T68" fmla="*/ 967 w 1006"/>
                  <a:gd name="T69" fmla="*/ 307 h 1008"/>
                  <a:gd name="T70" fmla="*/ 934 w 1006"/>
                  <a:gd name="T71" fmla="*/ 243 h 1008"/>
                  <a:gd name="T72" fmla="*/ 891 w 1006"/>
                  <a:gd name="T73" fmla="*/ 183 h 1008"/>
                  <a:gd name="T74" fmla="*/ 841 w 1006"/>
                  <a:gd name="T75" fmla="*/ 131 h 1008"/>
                  <a:gd name="T76" fmla="*/ 784 w 1006"/>
                  <a:gd name="T77" fmla="*/ 86 h 1008"/>
                  <a:gd name="T78" fmla="*/ 721 w 1006"/>
                  <a:gd name="T79" fmla="*/ 49 h 1008"/>
                  <a:gd name="T80" fmla="*/ 653 w 1006"/>
                  <a:gd name="T81" fmla="*/ 22 h 1008"/>
                  <a:gd name="T82" fmla="*/ 580 w 1006"/>
                  <a:gd name="T83" fmla="*/ 6 h 1008"/>
                  <a:gd name="T84" fmla="*/ 503 w 1006"/>
                  <a:gd name="T85" fmla="*/ 0 h 10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6" h="1008">
                    <a:moveTo>
                      <a:pt x="503" y="0"/>
                    </a:moveTo>
                    <a:lnTo>
                      <a:pt x="477" y="1"/>
                    </a:lnTo>
                    <a:lnTo>
                      <a:pt x="452" y="3"/>
                    </a:lnTo>
                    <a:lnTo>
                      <a:pt x="427" y="6"/>
                    </a:lnTo>
                    <a:lnTo>
                      <a:pt x="401" y="10"/>
                    </a:lnTo>
                    <a:lnTo>
                      <a:pt x="377" y="16"/>
                    </a:lnTo>
                    <a:lnTo>
                      <a:pt x="353" y="22"/>
                    </a:lnTo>
                    <a:lnTo>
                      <a:pt x="330" y="30"/>
                    </a:lnTo>
                    <a:lnTo>
                      <a:pt x="307" y="39"/>
                    </a:lnTo>
                    <a:lnTo>
                      <a:pt x="285" y="49"/>
                    </a:lnTo>
                    <a:lnTo>
                      <a:pt x="264" y="60"/>
                    </a:lnTo>
                    <a:lnTo>
                      <a:pt x="243" y="72"/>
                    </a:lnTo>
                    <a:lnTo>
                      <a:pt x="221" y="86"/>
                    </a:lnTo>
                    <a:lnTo>
                      <a:pt x="202" y="100"/>
                    </a:lnTo>
                    <a:lnTo>
                      <a:pt x="183" y="115"/>
                    </a:lnTo>
                    <a:lnTo>
                      <a:pt x="165" y="131"/>
                    </a:lnTo>
                    <a:lnTo>
                      <a:pt x="147" y="147"/>
                    </a:lnTo>
                    <a:lnTo>
                      <a:pt x="131" y="165"/>
                    </a:lnTo>
                    <a:lnTo>
                      <a:pt x="115" y="183"/>
                    </a:lnTo>
                    <a:lnTo>
                      <a:pt x="100" y="203"/>
                    </a:lnTo>
                    <a:lnTo>
                      <a:pt x="86" y="222"/>
                    </a:lnTo>
                    <a:lnTo>
                      <a:pt x="73" y="243"/>
                    </a:lnTo>
                    <a:lnTo>
                      <a:pt x="60" y="263"/>
                    </a:lnTo>
                    <a:lnTo>
                      <a:pt x="49" y="285"/>
                    </a:lnTo>
                    <a:lnTo>
                      <a:pt x="39" y="307"/>
                    </a:lnTo>
                    <a:lnTo>
                      <a:pt x="30" y="331"/>
                    </a:lnTo>
                    <a:lnTo>
                      <a:pt x="22" y="354"/>
                    </a:lnTo>
                    <a:lnTo>
                      <a:pt x="16" y="378"/>
                    </a:lnTo>
                    <a:lnTo>
                      <a:pt x="10" y="402"/>
                    </a:lnTo>
                    <a:lnTo>
                      <a:pt x="6" y="427"/>
                    </a:lnTo>
                    <a:lnTo>
                      <a:pt x="3" y="453"/>
                    </a:lnTo>
                    <a:lnTo>
                      <a:pt x="1" y="478"/>
                    </a:lnTo>
                    <a:lnTo>
                      <a:pt x="0" y="504"/>
                    </a:lnTo>
                    <a:lnTo>
                      <a:pt x="1" y="530"/>
                    </a:lnTo>
                    <a:lnTo>
                      <a:pt x="3" y="555"/>
                    </a:lnTo>
                    <a:lnTo>
                      <a:pt x="6" y="581"/>
                    </a:lnTo>
                    <a:lnTo>
                      <a:pt x="10" y="606"/>
                    </a:lnTo>
                    <a:lnTo>
                      <a:pt x="16" y="630"/>
                    </a:lnTo>
                    <a:lnTo>
                      <a:pt x="22" y="654"/>
                    </a:lnTo>
                    <a:lnTo>
                      <a:pt x="30" y="677"/>
                    </a:lnTo>
                    <a:lnTo>
                      <a:pt x="39" y="701"/>
                    </a:lnTo>
                    <a:lnTo>
                      <a:pt x="49" y="723"/>
                    </a:lnTo>
                    <a:lnTo>
                      <a:pt x="60" y="744"/>
                    </a:lnTo>
                    <a:lnTo>
                      <a:pt x="73" y="765"/>
                    </a:lnTo>
                    <a:lnTo>
                      <a:pt x="86" y="786"/>
                    </a:lnTo>
                    <a:lnTo>
                      <a:pt x="100" y="805"/>
                    </a:lnTo>
                    <a:lnTo>
                      <a:pt x="115" y="825"/>
                    </a:lnTo>
                    <a:lnTo>
                      <a:pt x="131" y="843"/>
                    </a:lnTo>
                    <a:lnTo>
                      <a:pt x="147" y="861"/>
                    </a:lnTo>
                    <a:lnTo>
                      <a:pt x="165" y="877"/>
                    </a:lnTo>
                    <a:lnTo>
                      <a:pt x="183" y="893"/>
                    </a:lnTo>
                    <a:lnTo>
                      <a:pt x="202" y="908"/>
                    </a:lnTo>
                    <a:lnTo>
                      <a:pt x="221" y="922"/>
                    </a:lnTo>
                    <a:lnTo>
                      <a:pt x="243" y="936"/>
                    </a:lnTo>
                    <a:lnTo>
                      <a:pt x="264" y="948"/>
                    </a:lnTo>
                    <a:lnTo>
                      <a:pt x="285" y="959"/>
                    </a:lnTo>
                    <a:lnTo>
                      <a:pt x="307" y="969"/>
                    </a:lnTo>
                    <a:lnTo>
                      <a:pt x="330" y="978"/>
                    </a:lnTo>
                    <a:lnTo>
                      <a:pt x="353" y="986"/>
                    </a:lnTo>
                    <a:lnTo>
                      <a:pt x="377" y="992"/>
                    </a:lnTo>
                    <a:lnTo>
                      <a:pt x="401" y="998"/>
                    </a:lnTo>
                    <a:lnTo>
                      <a:pt x="427" y="1002"/>
                    </a:lnTo>
                    <a:lnTo>
                      <a:pt x="452" y="1005"/>
                    </a:lnTo>
                    <a:lnTo>
                      <a:pt x="477" y="1007"/>
                    </a:lnTo>
                    <a:lnTo>
                      <a:pt x="503" y="1008"/>
                    </a:lnTo>
                    <a:lnTo>
                      <a:pt x="529" y="1007"/>
                    </a:lnTo>
                    <a:lnTo>
                      <a:pt x="554" y="1005"/>
                    </a:lnTo>
                    <a:lnTo>
                      <a:pt x="580" y="1002"/>
                    </a:lnTo>
                    <a:lnTo>
                      <a:pt x="605" y="998"/>
                    </a:lnTo>
                    <a:lnTo>
                      <a:pt x="629" y="992"/>
                    </a:lnTo>
                    <a:lnTo>
                      <a:pt x="653" y="986"/>
                    </a:lnTo>
                    <a:lnTo>
                      <a:pt x="676" y="978"/>
                    </a:lnTo>
                    <a:lnTo>
                      <a:pt x="699" y="969"/>
                    </a:lnTo>
                    <a:lnTo>
                      <a:pt x="721" y="959"/>
                    </a:lnTo>
                    <a:lnTo>
                      <a:pt x="743" y="948"/>
                    </a:lnTo>
                    <a:lnTo>
                      <a:pt x="764" y="936"/>
                    </a:lnTo>
                    <a:lnTo>
                      <a:pt x="784" y="922"/>
                    </a:lnTo>
                    <a:lnTo>
                      <a:pt x="804" y="908"/>
                    </a:lnTo>
                    <a:lnTo>
                      <a:pt x="823" y="893"/>
                    </a:lnTo>
                    <a:lnTo>
                      <a:pt x="841" y="877"/>
                    </a:lnTo>
                    <a:lnTo>
                      <a:pt x="858" y="861"/>
                    </a:lnTo>
                    <a:lnTo>
                      <a:pt x="875" y="843"/>
                    </a:lnTo>
                    <a:lnTo>
                      <a:pt x="891" y="825"/>
                    </a:lnTo>
                    <a:lnTo>
                      <a:pt x="906" y="805"/>
                    </a:lnTo>
                    <a:lnTo>
                      <a:pt x="921" y="786"/>
                    </a:lnTo>
                    <a:lnTo>
                      <a:pt x="934" y="765"/>
                    </a:lnTo>
                    <a:lnTo>
                      <a:pt x="946" y="744"/>
                    </a:lnTo>
                    <a:lnTo>
                      <a:pt x="957" y="723"/>
                    </a:lnTo>
                    <a:lnTo>
                      <a:pt x="967" y="701"/>
                    </a:lnTo>
                    <a:lnTo>
                      <a:pt x="976" y="677"/>
                    </a:lnTo>
                    <a:lnTo>
                      <a:pt x="983" y="654"/>
                    </a:lnTo>
                    <a:lnTo>
                      <a:pt x="990" y="630"/>
                    </a:lnTo>
                    <a:lnTo>
                      <a:pt x="996" y="606"/>
                    </a:lnTo>
                    <a:lnTo>
                      <a:pt x="1000" y="581"/>
                    </a:lnTo>
                    <a:lnTo>
                      <a:pt x="1003" y="555"/>
                    </a:lnTo>
                    <a:lnTo>
                      <a:pt x="1005" y="530"/>
                    </a:lnTo>
                    <a:lnTo>
                      <a:pt x="1006" y="504"/>
                    </a:lnTo>
                    <a:lnTo>
                      <a:pt x="1005" y="478"/>
                    </a:lnTo>
                    <a:lnTo>
                      <a:pt x="1003" y="453"/>
                    </a:lnTo>
                    <a:lnTo>
                      <a:pt x="1000" y="427"/>
                    </a:lnTo>
                    <a:lnTo>
                      <a:pt x="996" y="402"/>
                    </a:lnTo>
                    <a:lnTo>
                      <a:pt x="990" y="378"/>
                    </a:lnTo>
                    <a:lnTo>
                      <a:pt x="983" y="354"/>
                    </a:lnTo>
                    <a:lnTo>
                      <a:pt x="976" y="331"/>
                    </a:lnTo>
                    <a:lnTo>
                      <a:pt x="967" y="307"/>
                    </a:lnTo>
                    <a:lnTo>
                      <a:pt x="957" y="285"/>
                    </a:lnTo>
                    <a:lnTo>
                      <a:pt x="946" y="263"/>
                    </a:lnTo>
                    <a:lnTo>
                      <a:pt x="934" y="243"/>
                    </a:lnTo>
                    <a:lnTo>
                      <a:pt x="921" y="222"/>
                    </a:lnTo>
                    <a:lnTo>
                      <a:pt x="906" y="203"/>
                    </a:lnTo>
                    <a:lnTo>
                      <a:pt x="891" y="183"/>
                    </a:lnTo>
                    <a:lnTo>
                      <a:pt x="875" y="165"/>
                    </a:lnTo>
                    <a:lnTo>
                      <a:pt x="858" y="147"/>
                    </a:lnTo>
                    <a:lnTo>
                      <a:pt x="841" y="131"/>
                    </a:lnTo>
                    <a:lnTo>
                      <a:pt x="823" y="115"/>
                    </a:lnTo>
                    <a:lnTo>
                      <a:pt x="804" y="100"/>
                    </a:lnTo>
                    <a:lnTo>
                      <a:pt x="784" y="86"/>
                    </a:lnTo>
                    <a:lnTo>
                      <a:pt x="764" y="72"/>
                    </a:lnTo>
                    <a:lnTo>
                      <a:pt x="743" y="60"/>
                    </a:lnTo>
                    <a:lnTo>
                      <a:pt x="721" y="49"/>
                    </a:lnTo>
                    <a:lnTo>
                      <a:pt x="699" y="39"/>
                    </a:lnTo>
                    <a:lnTo>
                      <a:pt x="676" y="30"/>
                    </a:lnTo>
                    <a:lnTo>
                      <a:pt x="653" y="22"/>
                    </a:lnTo>
                    <a:lnTo>
                      <a:pt x="629" y="16"/>
                    </a:lnTo>
                    <a:lnTo>
                      <a:pt x="605" y="10"/>
                    </a:lnTo>
                    <a:lnTo>
                      <a:pt x="580" y="6"/>
                    </a:lnTo>
                    <a:lnTo>
                      <a:pt x="554" y="3"/>
                    </a:lnTo>
                    <a:lnTo>
                      <a:pt x="529" y="1"/>
                    </a:lnTo>
                    <a:lnTo>
                      <a:pt x="50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25" name="Group 23"/>
          <p:cNvGrpSpPr/>
          <p:nvPr/>
        </p:nvGrpSpPr>
        <p:grpSpPr>
          <a:xfrm>
            <a:off x="4453986" y="4057166"/>
            <a:ext cx="644400" cy="644400"/>
            <a:chOff x="3729037" y="1792463"/>
            <a:chExt cx="1041400" cy="1041400"/>
          </a:xfrm>
        </p:grpSpPr>
        <p:sp>
          <p:nvSpPr>
            <p:cNvPr id="26" name="Oval 24"/>
            <p:cNvSpPr/>
            <p:nvPr/>
          </p:nvSpPr>
          <p:spPr>
            <a:xfrm>
              <a:off x="3729037" y="1792463"/>
              <a:ext cx="1041400" cy="1041400"/>
            </a:xfrm>
            <a:prstGeom prst="ellipse">
              <a:avLst/>
            </a:prstGeom>
            <a:solidFill>
              <a:srgbClr val="48C2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27" name="Group 25"/>
            <p:cNvGrpSpPr/>
            <p:nvPr/>
          </p:nvGrpSpPr>
          <p:grpSpPr>
            <a:xfrm>
              <a:off x="4019007" y="2104435"/>
              <a:ext cx="454025" cy="454025"/>
              <a:chOff x="2005013" y="1077913"/>
              <a:chExt cx="688975" cy="688975"/>
            </a:xfrm>
            <a:solidFill>
              <a:schemeClr val="bg1"/>
            </a:solidFill>
          </p:grpSpPr>
          <p:sp>
            <p:nvSpPr>
              <p:cNvPr id="28"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29"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30" name="Group 28"/>
          <p:cNvGrpSpPr/>
          <p:nvPr/>
        </p:nvGrpSpPr>
        <p:grpSpPr>
          <a:xfrm>
            <a:off x="7142315" y="4057166"/>
            <a:ext cx="644400" cy="644400"/>
            <a:chOff x="7523162" y="3167793"/>
            <a:chExt cx="1041400" cy="1041400"/>
          </a:xfrm>
        </p:grpSpPr>
        <p:sp>
          <p:nvSpPr>
            <p:cNvPr id="31" name="Oval 29"/>
            <p:cNvSpPr/>
            <p:nvPr/>
          </p:nvSpPr>
          <p:spPr>
            <a:xfrm>
              <a:off x="7523162" y="3167793"/>
              <a:ext cx="1041400" cy="1041400"/>
            </a:xfrm>
            <a:prstGeom prst="ellipse">
              <a:avLst/>
            </a:prstGeom>
            <a:solidFill>
              <a:srgbClr val="48C2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32" name="Freeform 286"/>
            <p:cNvSpPr>
              <a:spLocks noEditPoints="1"/>
            </p:cNvSpPr>
            <p:nvPr/>
          </p:nvSpPr>
          <p:spPr bwMode="auto">
            <a:xfrm>
              <a:off x="7826319" y="3469695"/>
              <a:ext cx="441075" cy="442122"/>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nvGrpSpPr>
          <p:cNvPr id="33" name="Group 35"/>
          <p:cNvGrpSpPr/>
          <p:nvPr/>
        </p:nvGrpSpPr>
        <p:grpSpPr>
          <a:xfrm>
            <a:off x="5774385" y="4722209"/>
            <a:ext cx="644400" cy="644400"/>
            <a:chOff x="7716201" y="5150309"/>
            <a:chExt cx="1041400" cy="1041400"/>
          </a:xfrm>
        </p:grpSpPr>
        <p:sp>
          <p:nvSpPr>
            <p:cNvPr id="34" name="Oval 31"/>
            <p:cNvSpPr/>
            <p:nvPr/>
          </p:nvSpPr>
          <p:spPr>
            <a:xfrm>
              <a:off x="7716201" y="5150309"/>
              <a:ext cx="1041400" cy="1041400"/>
            </a:xfrm>
            <a:prstGeom prst="ellipse">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35" name="Group 32"/>
            <p:cNvGrpSpPr/>
            <p:nvPr/>
          </p:nvGrpSpPr>
          <p:grpSpPr>
            <a:xfrm>
              <a:off x="8010701" y="5495622"/>
              <a:ext cx="500295" cy="407136"/>
              <a:chOff x="5245100" y="5103813"/>
              <a:chExt cx="690563" cy="561975"/>
            </a:xfrm>
            <a:solidFill>
              <a:schemeClr val="bg1"/>
            </a:solidFill>
          </p:grpSpPr>
          <p:sp>
            <p:nvSpPr>
              <p:cNvPr id="36"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sp>
            <p:nvSpPr>
              <p:cNvPr id="37"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cs typeface="+mn-ea"/>
                  <a:sym typeface="+mn-lt"/>
                </a:endParaRPr>
              </a:p>
            </p:txBody>
          </p:sp>
        </p:grpSp>
      </p:grpSp>
      <p:grpSp>
        <p:nvGrpSpPr>
          <p:cNvPr id="38" name="Group 3"/>
          <p:cNvGrpSpPr/>
          <p:nvPr/>
        </p:nvGrpSpPr>
        <p:grpSpPr>
          <a:xfrm>
            <a:off x="6455246" y="1166209"/>
            <a:ext cx="3240361" cy="822631"/>
            <a:chOff x="8370956" y="2246329"/>
            <a:chExt cx="2768224" cy="822631"/>
          </a:xfrm>
        </p:grpSpPr>
        <p:sp>
          <p:nvSpPr>
            <p:cNvPr id="39" name="TextBox 89"/>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48C2AD"/>
                  </a:solidFill>
                  <a:cs typeface="+mn-ea"/>
                  <a:sym typeface="+mn-lt"/>
                </a:rPr>
                <a:t>添加标题内容</a:t>
              </a:r>
              <a:endParaRPr lang="en-US" altLang="zh-CN" sz="2000" b="1" dirty="0">
                <a:solidFill>
                  <a:srgbClr val="48C2AD"/>
                </a:solidFill>
                <a:cs typeface="+mn-ea"/>
                <a:sym typeface="+mn-lt"/>
              </a:endParaRPr>
            </a:p>
          </p:txBody>
        </p:sp>
        <p:sp>
          <p:nvSpPr>
            <p:cNvPr id="40" name="TextBox 90"/>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cs typeface="+mn-ea"/>
                  <a:sym typeface="+mn-lt"/>
                </a:rPr>
                <a:t>此处添加详细文本描述，建议与标题相关并符合整体语言风格，语言描述尽量简洁生动。</a:t>
              </a:r>
              <a:endParaRPr lang="en-US" altLang="zh-CN" sz="1200" dirty="0">
                <a:solidFill>
                  <a:schemeClr val="bg1">
                    <a:lumMod val="65000"/>
                  </a:schemeClr>
                </a:solidFill>
                <a:cs typeface="+mn-ea"/>
                <a:sym typeface="+mn-lt"/>
              </a:endParaRPr>
            </a:p>
          </p:txBody>
        </p:sp>
      </p:grpSp>
      <p:grpSp>
        <p:nvGrpSpPr>
          <p:cNvPr id="41" name="Group 3"/>
          <p:cNvGrpSpPr/>
          <p:nvPr/>
        </p:nvGrpSpPr>
        <p:grpSpPr>
          <a:xfrm>
            <a:off x="7895406" y="2204864"/>
            <a:ext cx="3240361" cy="822631"/>
            <a:chOff x="8370956" y="2246329"/>
            <a:chExt cx="2768224" cy="822631"/>
          </a:xfrm>
        </p:grpSpPr>
        <p:sp>
          <p:nvSpPr>
            <p:cNvPr id="42" name="TextBox 92"/>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393E99"/>
                  </a:solidFill>
                  <a:cs typeface="+mn-ea"/>
                  <a:sym typeface="+mn-lt"/>
                </a:rPr>
                <a:t>添加标题内容</a:t>
              </a:r>
              <a:endParaRPr lang="en-US" altLang="zh-CN" sz="2000" b="1" dirty="0">
                <a:solidFill>
                  <a:srgbClr val="393E99"/>
                </a:solidFill>
                <a:cs typeface="+mn-ea"/>
                <a:sym typeface="+mn-lt"/>
              </a:endParaRPr>
            </a:p>
          </p:txBody>
        </p:sp>
        <p:sp>
          <p:nvSpPr>
            <p:cNvPr id="43" name="TextBox 93"/>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cs typeface="+mn-ea"/>
                  <a:sym typeface="+mn-lt"/>
                </a:rPr>
                <a:t>此处添加详细文本描述，建议与标题相关并符合整体语言风格，语言描述尽量简洁生动。</a:t>
              </a:r>
              <a:endParaRPr lang="en-US" altLang="zh-CN" sz="1200" dirty="0">
                <a:solidFill>
                  <a:schemeClr val="bg1">
                    <a:lumMod val="65000"/>
                  </a:schemeClr>
                </a:solidFill>
                <a:cs typeface="+mn-ea"/>
                <a:sym typeface="+mn-lt"/>
              </a:endParaRPr>
            </a:p>
          </p:txBody>
        </p:sp>
      </p:grpSp>
      <p:grpSp>
        <p:nvGrpSpPr>
          <p:cNvPr id="44" name="Group 3"/>
          <p:cNvGrpSpPr/>
          <p:nvPr/>
        </p:nvGrpSpPr>
        <p:grpSpPr>
          <a:xfrm>
            <a:off x="7895406" y="3933056"/>
            <a:ext cx="3240361" cy="822631"/>
            <a:chOff x="8370956" y="2246329"/>
            <a:chExt cx="2768224" cy="822631"/>
          </a:xfrm>
        </p:grpSpPr>
        <p:sp>
          <p:nvSpPr>
            <p:cNvPr id="45" name="TextBox 95"/>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48C2AD"/>
                  </a:solidFill>
                  <a:cs typeface="+mn-ea"/>
                  <a:sym typeface="+mn-lt"/>
                </a:rPr>
                <a:t>添加标题内容</a:t>
              </a:r>
              <a:endParaRPr lang="en-US" altLang="zh-CN" sz="2000" b="1" dirty="0">
                <a:solidFill>
                  <a:srgbClr val="48C2AD"/>
                </a:solidFill>
                <a:cs typeface="+mn-ea"/>
                <a:sym typeface="+mn-lt"/>
              </a:endParaRPr>
            </a:p>
          </p:txBody>
        </p:sp>
        <p:sp>
          <p:nvSpPr>
            <p:cNvPr id="46" name="TextBox 96"/>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cs typeface="+mn-ea"/>
                  <a:sym typeface="+mn-lt"/>
                </a:rPr>
                <a:t>此处添加详细文本描述，建议与标题相关并符合整体语言风格，语言描述尽量简洁生动。</a:t>
              </a:r>
              <a:endParaRPr lang="en-US" altLang="zh-CN" sz="1200" dirty="0">
                <a:solidFill>
                  <a:schemeClr val="bg1">
                    <a:lumMod val="65000"/>
                  </a:schemeClr>
                </a:solidFill>
                <a:cs typeface="+mn-ea"/>
                <a:sym typeface="+mn-lt"/>
              </a:endParaRPr>
            </a:p>
          </p:txBody>
        </p:sp>
      </p:grpSp>
      <p:grpSp>
        <p:nvGrpSpPr>
          <p:cNvPr id="47" name="Group 3"/>
          <p:cNvGrpSpPr/>
          <p:nvPr/>
        </p:nvGrpSpPr>
        <p:grpSpPr>
          <a:xfrm>
            <a:off x="2566813" y="4982633"/>
            <a:ext cx="3240361" cy="822631"/>
            <a:chOff x="8370956" y="2246329"/>
            <a:chExt cx="2768224" cy="822631"/>
          </a:xfrm>
        </p:grpSpPr>
        <p:sp>
          <p:nvSpPr>
            <p:cNvPr id="48" name="TextBox 98"/>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393E99"/>
                  </a:solidFill>
                  <a:cs typeface="+mn-ea"/>
                  <a:sym typeface="+mn-lt"/>
                </a:rPr>
                <a:t>添加标题内容</a:t>
              </a:r>
              <a:endParaRPr lang="en-US" altLang="zh-CN" sz="2000" b="1" dirty="0">
                <a:solidFill>
                  <a:srgbClr val="393E99"/>
                </a:solidFill>
                <a:cs typeface="+mn-ea"/>
                <a:sym typeface="+mn-lt"/>
              </a:endParaRPr>
            </a:p>
          </p:txBody>
        </p:sp>
        <p:sp>
          <p:nvSpPr>
            <p:cNvPr id="49" name="TextBox 99"/>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cs typeface="+mn-ea"/>
                  <a:sym typeface="+mn-lt"/>
                </a:rPr>
                <a:t>此处添加详细文本描述，建议与标题相关并符合整体语言风格，语言描述尽量简洁生动。</a:t>
              </a:r>
              <a:endParaRPr lang="en-US" altLang="zh-CN" sz="1200" dirty="0">
                <a:solidFill>
                  <a:schemeClr val="bg1">
                    <a:lumMod val="65000"/>
                  </a:schemeClr>
                </a:solidFill>
                <a:cs typeface="+mn-ea"/>
                <a:sym typeface="+mn-lt"/>
              </a:endParaRPr>
            </a:p>
          </p:txBody>
        </p:sp>
      </p:grpSp>
      <p:grpSp>
        <p:nvGrpSpPr>
          <p:cNvPr id="50" name="Group 3"/>
          <p:cNvGrpSpPr/>
          <p:nvPr/>
        </p:nvGrpSpPr>
        <p:grpSpPr>
          <a:xfrm>
            <a:off x="982638" y="2204864"/>
            <a:ext cx="3240361" cy="822631"/>
            <a:chOff x="8370956" y="2246329"/>
            <a:chExt cx="2768224" cy="822631"/>
          </a:xfrm>
        </p:grpSpPr>
        <p:sp>
          <p:nvSpPr>
            <p:cNvPr id="51" name="TextBox 101"/>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393E99"/>
                  </a:solidFill>
                  <a:cs typeface="+mn-ea"/>
                  <a:sym typeface="+mn-lt"/>
                </a:rPr>
                <a:t>添加标题内容</a:t>
              </a:r>
              <a:endParaRPr lang="en-US" altLang="zh-CN" sz="2000" b="1" dirty="0">
                <a:solidFill>
                  <a:srgbClr val="393E99"/>
                </a:solidFill>
                <a:cs typeface="+mn-ea"/>
                <a:sym typeface="+mn-lt"/>
              </a:endParaRPr>
            </a:p>
          </p:txBody>
        </p:sp>
        <p:sp>
          <p:nvSpPr>
            <p:cNvPr id="52" name="TextBox 102"/>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cs typeface="+mn-ea"/>
                  <a:sym typeface="+mn-lt"/>
                </a:rPr>
                <a:t>此处添加详细文本描述，建议与标题相关并符合整体语言风格，语言描述尽量简洁生动。</a:t>
              </a:r>
              <a:endParaRPr lang="en-US" altLang="zh-CN" sz="1200" dirty="0">
                <a:solidFill>
                  <a:schemeClr val="bg1">
                    <a:lumMod val="65000"/>
                  </a:schemeClr>
                </a:solidFill>
                <a:cs typeface="+mn-ea"/>
                <a:sym typeface="+mn-lt"/>
              </a:endParaRPr>
            </a:p>
          </p:txBody>
        </p:sp>
      </p:grpSp>
      <p:grpSp>
        <p:nvGrpSpPr>
          <p:cNvPr id="53" name="Group 3"/>
          <p:cNvGrpSpPr/>
          <p:nvPr/>
        </p:nvGrpSpPr>
        <p:grpSpPr>
          <a:xfrm>
            <a:off x="982638" y="3933056"/>
            <a:ext cx="3240361" cy="822631"/>
            <a:chOff x="8370956" y="2246329"/>
            <a:chExt cx="2768224" cy="822631"/>
          </a:xfrm>
        </p:grpSpPr>
        <p:sp>
          <p:nvSpPr>
            <p:cNvPr id="54" name="TextBox 104"/>
            <p:cNvSpPr txBox="1"/>
            <p:nvPr/>
          </p:nvSpPr>
          <p:spPr>
            <a:xfrm>
              <a:off x="8370956" y="2246329"/>
              <a:ext cx="2321270" cy="400110"/>
            </a:xfrm>
            <a:prstGeom prst="rect">
              <a:avLst/>
            </a:prstGeom>
            <a:noFill/>
          </p:spPr>
          <p:txBody>
            <a:bodyPr wrap="square" rtlCol="0">
              <a:spAutoFit/>
            </a:bodyPr>
            <a:lstStyle/>
            <a:p>
              <a:r>
                <a:rPr lang="zh-CN" altLang="en-US" sz="2000" b="1" dirty="0">
                  <a:solidFill>
                    <a:srgbClr val="48C2AD"/>
                  </a:solidFill>
                  <a:cs typeface="+mn-ea"/>
                  <a:sym typeface="+mn-lt"/>
                </a:rPr>
                <a:t>添加标题内容</a:t>
              </a:r>
              <a:endParaRPr lang="en-US" altLang="zh-CN" sz="2000" b="1" dirty="0">
                <a:solidFill>
                  <a:srgbClr val="48C2AD"/>
                </a:solidFill>
                <a:cs typeface="+mn-ea"/>
                <a:sym typeface="+mn-lt"/>
              </a:endParaRPr>
            </a:p>
          </p:txBody>
        </p:sp>
        <p:sp>
          <p:nvSpPr>
            <p:cNvPr id="55" name="TextBox 105"/>
            <p:cNvSpPr txBox="1"/>
            <p:nvPr/>
          </p:nvSpPr>
          <p:spPr>
            <a:xfrm>
              <a:off x="8370957" y="2607295"/>
              <a:ext cx="2768223" cy="461665"/>
            </a:xfrm>
            <a:prstGeom prst="rect">
              <a:avLst/>
            </a:prstGeom>
            <a:noFill/>
          </p:spPr>
          <p:txBody>
            <a:bodyPr wrap="square" rtlCol="0">
              <a:spAutoFit/>
            </a:bodyPr>
            <a:lstStyle/>
            <a:p>
              <a:r>
                <a:rPr lang="zh-CN" altLang="en-US" sz="1200" dirty="0">
                  <a:solidFill>
                    <a:schemeClr val="bg1">
                      <a:lumMod val="65000"/>
                    </a:schemeClr>
                  </a:solidFill>
                  <a:cs typeface="+mn-ea"/>
                  <a:sym typeface="+mn-lt"/>
                </a:rPr>
                <a:t>此处添加详细文本描述，建议与标题相关并符合整体语言风格，语言描述尽量简洁生动。</a:t>
              </a:r>
              <a:endParaRPr lang="en-US" altLang="zh-CN" sz="1200" dirty="0">
                <a:solidFill>
                  <a:schemeClr val="bg1">
                    <a:lumMod val="65000"/>
                  </a:schemeClr>
                </a:solidFill>
                <a:cs typeface="+mn-ea"/>
                <a:sym typeface="+mn-lt"/>
              </a:endParaRPr>
            </a:p>
          </p:txBody>
        </p:sp>
      </p:grpSp>
      <p:grpSp>
        <p:nvGrpSpPr>
          <p:cNvPr id="56" name="组 55"/>
          <p:cNvGrpSpPr/>
          <p:nvPr/>
        </p:nvGrpSpPr>
        <p:grpSpPr>
          <a:xfrm>
            <a:off x="262558" y="0"/>
            <a:ext cx="2664296" cy="476672"/>
            <a:chOff x="262558" y="0"/>
            <a:chExt cx="2664296" cy="476672"/>
          </a:xfrm>
        </p:grpSpPr>
        <p:sp>
          <p:nvSpPr>
            <p:cNvPr id="57" name="矩形 56"/>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8"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细节体现系统</a:t>
              </a:r>
              <a:endParaRPr lang="en-US" sz="2000" b="1" dirty="0">
                <a:solidFill>
                  <a:schemeClr val="bg1"/>
                </a:solidFill>
                <a:cs typeface="+mn-ea"/>
                <a:sym typeface="+mn-lt"/>
              </a:endParaRPr>
            </a:p>
          </p:txBody>
        </p:sp>
      </p:grpSp>
    </p:spTree>
    <p:extLst>
      <p:ext uri="{BB962C8B-B14F-4D97-AF65-F5344CB8AC3E}">
        <p14:creationId xmlns:p14="http://schemas.microsoft.com/office/powerpoint/2010/main" val="31517243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left)">
                                      <p:cBhvr>
                                        <p:cTn id="41" dur="500"/>
                                        <p:tgtEl>
                                          <p:spTgt spid="38"/>
                                        </p:tgtEl>
                                      </p:cBhvr>
                                    </p:animEffect>
                                  </p:childTnLst>
                                </p:cTn>
                              </p:par>
                            </p:childTnLst>
                          </p:cTn>
                        </p:par>
                        <p:par>
                          <p:cTn id="42" fill="hold">
                            <p:stCondLst>
                              <p:cond delay="5000"/>
                            </p:stCondLst>
                            <p:childTnLst>
                              <p:par>
                                <p:cTn id="43" presetID="22" presetClass="entr" presetSubtype="8"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500"/>
                                        <p:tgtEl>
                                          <p:spTgt spid="41"/>
                                        </p:tgtEl>
                                      </p:cBhvr>
                                    </p:animEffect>
                                  </p:childTnLst>
                                </p:cTn>
                              </p:par>
                            </p:childTnLst>
                          </p:cTn>
                        </p:par>
                        <p:par>
                          <p:cTn id="46" fill="hold">
                            <p:stCondLst>
                              <p:cond delay="5500"/>
                            </p:stCondLst>
                            <p:childTnLst>
                              <p:par>
                                <p:cTn id="47" presetID="22" presetClass="entr" presetSubtype="8"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left)">
                                      <p:cBhvr>
                                        <p:cTn id="53" dur="500"/>
                                        <p:tgtEl>
                                          <p:spTgt spid="47"/>
                                        </p:tgtEl>
                                      </p:cBhvr>
                                    </p:animEffect>
                                  </p:childTnLst>
                                </p:cTn>
                              </p:par>
                            </p:childTnLst>
                          </p:cTn>
                        </p:par>
                        <p:par>
                          <p:cTn id="54" fill="hold">
                            <p:stCondLst>
                              <p:cond delay="6500"/>
                            </p:stCondLst>
                            <p:childTnLst>
                              <p:par>
                                <p:cTn id="55" presetID="22" presetClass="entr" presetSubtype="8"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left)">
                                      <p:cBhvr>
                                        <p:cTn id="57" dur="500"/>
                                        <p:tgtEl>
                                          <p:spTgt spid="50"/>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423686"/>
            <a:ext cx="12192000" cy="4490977"/>
          </a:xfrm>
          <a:prstGeom prst="rect">
            <a:avLst/>
          </a:prstGeom>
          <a:solidFill>
            <a:srgbClr val="393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cs typeface="+mn-ea"/>
              <a:sym typeface="+mn-lt"/>
            </a:endParaRPr>
          </a:p>
        </p:txBody>
      </p:sp>
      <p:sp>
        <p:nvSpPr>
          <p:cNvPr id="3" name="圆角矩形 2"/>
          <p:cNvSpPr/>
          <p:nvPr/>
        </p:nvSpPr>
        <p:spPr>
          <a:xfrm>
            <a:off x="4738629" y="2367948"/>
            <a:ext cx="1257932" cy="1257932"/>
          </a:xfrm>
          <a:prstGeom prst="roundRect">
            <a:avLst/>
          </a:prstGeom>
          <a:solidFill>
            <a:srgbClr val="48C2AD"/>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S</a:t>
            </a:r>
            <a:endParaRPr lang="zh-CN" altLang="en-US" sz="3600" dirty="0">
              <a:solidFill>
                <a:schemeClr val="bg1"/>
              </a:solidFill>
              <a:cs typeface="+mn-ea"/>
              <a:sym typeface="+mn-lt"/>
            </a:endParaRPr>
          </a:p>
        </p:txBody>
      </p:sp>
      <p:sp>
        <p:nvSpPr>
          <p:cNvPr id="4" name="圆角矩形 3"/>
          <p:cNvSpPr/>
          <p:nvPr/>
        </p:nvSpPr>
        <p:spPr>
          <a:xfrm>
            <a:off x="6144993" y="2367948"/>
            <a:ext cx="1257932" cy="1257932"/>
          </a:xfrm>
          <a:prstGeom prst="roundRect">
            <a:avLst/>
          </a:prstGeom>
          <a:solidFill>
            <a:srgbClr val="48C2AD"/>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W</a:t>
            </a:r>
            <a:endParaRPr lang="zh-CN" altLang="en-US" sz="3600" dirty="0">
              <a:solidFill>
                <a:schemeClr val="bg1"/>
              </a:solidFill>
              <a:cs typeface="+mn-ea"/>
              <a:sym typeface="+mn-lt"/>
            </a:endParaRPr>
          </a:p>
        </p:txBody>
      </p:sp>
      <p:sp>
        <p:nvSpPr>
          <p:cNvPr id="5" name="圆角矩形 4"/>
          <p:cNvSpPr/>
          <p:nvPr/>
        </p:nvSpPr>
        <p:spPr>
          <a:xfrm>
            <a:off x="4738629" y="3736100"/>
            <a:ext cx="1257932" cy="1257932"/>
          </a:xfrm>
          <a:prstGeom prst="roundRect">
            <a:avLst/>
          </a:prstGeom>
          <a:solidFill>
            <a:srgbClr val="48C2AD"/>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O</a:t>
            </a:r>
            <a:endParaRPr lang="zh-CN" altLang="en-US" sz="3600" dirty="0">
              <a:solidFill>
                <a:schemeClr val="bg1"/>
              </a:solidFill>
              <a:cs typeface="+mn-ea"/>
              <a:sym typeface="+mn-lt"/>
            </a:endParaRPr>
          </a:p>
        </p:txBody>
      </p:sp>
      <p:sp>
        <p:nvSpPr>
          <p:cNvPr id="6" name="圆角矩形 5"/>
          <p:cNvSpPr/>
          <p:nvPr/>
        </p:nvSpPr>
        <p:spPr>
          <a:xfrm>
            <a:off x="6144993" y="3736100"/>
            <a:ext cx="1257932" cy="1257932"/>
          </a:xfrm>
          <a:prstGeom prst="roundRect">
            <a:avLst/>
          </a:prstGeom>
          <a:solidFill>
            <a:srgbClr val="48C2AD"/>
          </a:solidFill>
          <a:ln>
            <a:noFill/>
          </a:ln>
          <a:effectLst>
            <a:outerShdw blurRad="2413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chemeClr val="bg1"/>
                </a:solidFill>
                <a:cs typeface="+mn-ea"/>
                <a:sym typeface="+mn-lt"/>
              </a:rPr>
              <a:t>T</a:t>
            </a:r>
            <a:endParaRPr lang="zh-CN" altLang="en-US" sz="3600" dirty="0">
              <a:solidFill>
                <a:schemeClr val="bg1"/>
              </a:solidFill>
              <a:cs typeface="+mn-ea"/>
              <a:sym typeface="+mn-lt"/>
            </a:endParaRPr>
          </a:p>
        </p:txBody>
      </p:sp>
      <p:sp>
        <p:nvSpPr>
          <p:cNvPr id="7" name="矩形 6"/>
          <p:cNvSpPr/>
          <p:nvPr/>
        </p:nvSpPr>
        <p:spPr>
          <a:xfrm>
            <a:off x="1714293" y="2443020"/>
            <a:ext cx="1569660" cy="369332"/>
          </a:xfrm>
          <a:prstGeom prst="rect">
            <a:avLst/>
          </a:prstGeom>
        </p:spPr>
        <p:txBody>
          <a:bodyPr wrap="none">
            <a:spAutoFit/>
          </a:bodyPr>
          <a:lstStyle/>
          <a:p>
            <a:pPr algn="ctr"/>
            <a:r>
              <a:rPr lang="zh-CN" altLang="en-US" b="1" i="0" dirty="0">
                <a:solidFill>
                  <a:schemeClr val="bg1"/>
                </a:solidFill>
                <a:cs typeface="+mn-ea"/>
                <a:sym typeface="+mn-lt"/>
              </a:rPr>
              <a:t>添加标题内容</a:t>
            </a:r>
            <a:endParaRPr lang="en-US" altLang="zh-CN" b="1" i="0" dirty="0">
              <a:solidFill>
                <a:schemeClr val="bg1"/>
              </a:solidFill>
              <a:cs typeface="+mn-ea"/>
              <a:sym typeface="+mn-lt"/>
            </a:endParaRPr>
          </a:p>
        </p:txBody>
      </p:sp>
      <p:sp>
        <p:nvSpPr>
          <p:cNvPr id="8" name="矩形 7"/>
          <p:cNvSpPr/>
          <p:nvPr/>
        </p:nvSpPr>
        <p:spPr>
          <a:xfrm>
            <a:off x="1714501" y="2784426"/>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solidFill>
                <a:cs typeface="+mn-ea"/>
                <a:sym typeface="+mn-lt"/>
              </a:rPr>
              <a:t>在此录入上述图表的综合说明，在此录入上述图表的综合描述说明。</a:t>
            </a:r>
          </a:p>
        </p:txBody>
      </p:sp>
      <p:sp>
        <p:nvSpPr>
          <p:cNvPr id="9" name="矩形 8"/>
          <p:cNvSpPr/>
          <p:nvPr/>
        </p:nvSpPr>
        <p:spPr>
          <a:xfrm>
            <a:off x="7618949" y="2443020"/>
            <a:ext cx="1569660" cy="369332"/>
          </a:xfrm>
          <a:prstGeom prst="rect">
            <a:avLst/>
          </a:prstGeom>
        </p:spPr>
        <p:txBody>
          <a:bodyPr wrap="none">
            <a:spAutoFit/>
          </a:bodyPr>
          <a:lstStyle/>
          <a:p>
            <a:pPr algn="ctr"/>
            <a:r>
              <a:rPr lang="zh-CN" altLang="en-US" b="1" i="0" dirty="0">
                <a:solidFill>
                  <a:schemeClr val="bg1"/>
                </a:solidFill>
                <a:cs typeface="+mn-ea"/>
                <a:sym typeface="+mn-lt"/>
              </a:rPr>
              <a:t>添加标题内容</a:t>
            </a:r>
            <a:endParaRPr lang="en-US" altLang="zh-CN" b="1" i="0" dirty="0">
              <a:solidFill>
                <a:schemeClr val="bg1"/>
              </a:solidFill>
              <a:cs typeface="+mn-ea"/>
              <a:sym typeface="+mn-lt"/>
            </a:endParaRPr>
          </a:p>
        </p:txBody>
      </p:sp>
      <p:sp>
        <p:nvSpPr>
          <p:cNvPr id="10" name="矩形 9"/>
          <p:cNvSpPr/>
          <p:nvPr/>
        </p:nvSpPr>
        <p:spPr>
          <a:xfrm>
            <a:off x="7619157" y="2784426"/>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solidFill>
                <a:cs typeface="+mn-ea"/>
                <a:sym typeface="+mn-lt"/>
              </a:rPr>
              <a:t>在此录入上述图表的综合说明，在此录入上述图表的综合描述说明。</a:t>
            </a:r>
          </a:p>
        </p:txBody>
      </p:sp>
      <p:sp>
        <p:nvSpPr>
          <p:cNvPr id="11" name="矩形 10"/>
          <p:cNvSpPr/>
          <p:nvPr/>
        </p:nvSpPr>
        <p:spPr>
          <a:xfrm>
            <a:off x="1714293" y="3913912"/>
            <a:ext cx="1569660" cy="369332"/>
          </a:xfrm>
          <a:prstGeom prst="rect">
            <a:avLst/>
          </a:prstGeom>
        </p:spPr>
        <p:txBody>
          <a:bodyPr wrap="none">
            <a:spAutoFit/>
          </a:bodyPr>
          <a:lstStyle/>
          <a:p>
            <a:pPr algn="ctr"/>
            <a:r>
              <a:rPr lang="zh-CN" altLang="en-US" b="1" i="0" dirty="0">
                <a:solidFill>
                  <a:schemeClr val="bg1"/>
                </a:solidFill>
                <a:cs typeface="+mn-ea"/>
                <a:sym typeface="+mn-lt"/>
              </a:rPr>
              <a:t>添加标题内容</a:t>
            </a:r>
            <a:endParaRPr lang="en-US" altLang="zh-CN" b="1" i="0" dirty="0">
              <a:solidFill>
                <a:schemeClr val="bg1"/>
              </a:solidFill>
              <a:cs typeface="+mn-ea"/>
              <a:sym typeface="+mn-lt"/>
            </a:endParaRPr>
          </a:p>
        </p:txBody>
      </p:sp>
      <p:sp>
        <p:nvSpPr>
          <p:cNvPr id="12" name="矩形 11"/>
          <p:cNvSpPr/>
          <p:nvPr/>
        </p:nvSpPr>
        <p:spPr>
          <a:xfrm>
            <a:off x="1714501" y="4255318"/>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solidFill>
                <a:cs typeface="+mn-ea"/>
                <a:sym typeface="+mn-lt"/>
              </a:rPr>
              <a:t>在此录入上述图表的综合说明，在此录入上述图表的综合描述说明。</a:t>
            </a:r>
          </a:p>
        </p:txBody>
      </p:sp>
      <p:sp>
        <p:nvSpPr>
          <p:cNvPr id="13" name="矩形 12"/>
          <p:cNvSpPr/>
          <p:nvPr/>
        </p:nvSpPr>
        <p:spPr>
          <a:xfrm>
            <a:off x="7618949" y="3913912"/>
            <a:ext cx="1569660" cy="369332"/>
          </a:xfrm>
          <a:prstGeom prst="rect">
            <a:avLst/>
          </a:prstGeom>
        </p:spPr>
        <p:txBody>
          <a:bodyPr wrap="none">
            <a:spAutoFit/>
          </a:bodyPr>
          <a:lstStyle/>
          <a:p>
            <a:pPr algn="ctr"/>
            <a:r>
              <a:rPr lang="zh-CN" altLang="en-US" b="1" i="0" dirty="0">
                <a:solidFill>
                  <a:schemeClr val="bg1"/>
                </a:solidFill>
                <a:cs typeface="+mn-ea"/>
                <a:sym typeface="+mn-lt"/>
              </a:rPr>
              <a:t>添加标题内容</a:t>
            </a:r>
            <a:endParaRPr lang="en-US" altLang="zh-CN" b="1" i="0" dirty="0">
              <a:solidFill>
                <a:schemeClr val="bg1"/>
              </a:solidFill>
              <a:cs typeface="+mn-ea"/>
              <a:sym typeface="+mn-lt"/>
            </a:endParaRPr>
          </a:p>
        </p:txBody>
      </p:sp>
      <p:sp>
        <p:nvSpPr>
          <p:cNvPr id="14" name="矩形 13"/>
          <p:cNvSpPr/>
          <p:nvPr/>
        </p:nvSpPr>
        <p:spPr>
          <a:xfrm>
            <a:off x="7619157" y="4255318"/>
            <a:ext cx="3024128" cy="481414"/>
          </a:xfrm>
          <a:prstGeom prst="rect">
            <a:avLst/>
          </a:prstGeom>
        </p:spPr>
        <p:txBody>
          <a:bodyPr wrap="square">
            <a:spAutoFit/>
          </a:bodyPr>
          <a:lstStyle/>
          <a:p>
            <a:pPr>
              <a:lnSpc>
                <a:spcPct val="120000"/>
              </a:lnSpc>
              <a:spcBef>
                <a:spcPct val="0"/>
              </a:spcBef>
              <a:buNone/>
            </a:pPr>
            <a:r>
              <a:rPr lang="zh-CN" altLang="en-US" sz="1050" dirty="0">
                <a:solidFill>
                  <a:schemeClr val="bg1"/>
                </a:solidFill>
                <a:cs typeface="+mn-ea"/>
                <a:sym typeface="+mn-lt"/>
              </a:rPr>
              <a:t>在此录入上述图表的综合说明，在此录入上述图表的综合描述说明。</a:t>
            </a:r>
          </a:p>
        </p:txBody>
      </p:sp>
      <p:grpSp>
        <p:nvGrpSpPr>
          <p:cNvPr id="15" name="组 14"/>
          <p:cNvGrpSpPr/>
          <p:nvPr/>
        </p:nvGrpSpPr>
        <p:grpSpPr>
          <a:xfrm>
            <a:off x="262558" y="0"/>
            <a:ext cx="2664296" cy="476672"/>
            <a:chOff x="262558" y="0"/>
            <a:chExt cx="2664296" cy="476672"/>
          </a:xfrm>
        </p:grpSpPr>
        <p:sp>
          <p:nvSpPr>
            <p:cNvPr id="16" name="矩形 15"/>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细节体现系统</a:t>
              </a:r>
              <a:endParaRPr lang="en-US" sz="2000" b="1" dirty="0">
                <a:solidFill>
                  <a:schemeClr val="bg1"/>
                </a:solidFill>
                <a:cs typeface="+mn-ea"/>
                <a:sym typeface="+mn-lt"/>
              </a:endParaRPr>
            </a:p>
          </p:txBody>
        </p:sp>
      </p:grpSp>
    </p:spTree>
    <p:extLst>
      <p:ext uri="{BB962C8B-B14F-4D97-AF65-F5344CB8AC3E}">
        <p14:creationId xmlns:p14="http://schemas.microsoft.com/office/powerpoint/2010/main" val="119543295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up)">
                                      <p:cBhvr>
                                        <p:cTn id="35" dur="500"/>
                                        <p:tgtEl>
                                          <p:spTgt spid="10"/>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up)">
                                      <p:cBhvr>
                                        <p:cTn id="43" dur="500"/>
                                        <p:tgtEl>
                                          <p:spTgt spid="12"/>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up)">
                                      <p:cBhvr>
                                        <p:cTn id="47" dur="500"/>
                                        <p:tgtEl>
                                          <p:spTgt spid="13"/>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up)">
                                      <p:cBhvr>
                                        <p:cTn id="5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p:bldP spid="8" grpId="0"/>
      <p:bldP spid="9" grpId="0"/>
      <p:bldP spid="10" grpId="0"/>
      <p:bldP spid="11"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61087" y="871080"/>
            <a:ext cx="5256584" cy="1446550"/>
          </a:xfrm>
          <a:prstGeom prst="rect">
            <a:avLst/>
          </a:prstGeom>
        </p:spPr>
        <p:txBody>
          <a:bodyPr wrap="square">
            <a:spAutoFit/>
          </a:bodyPr>
          <a:lstStyle/>
          <a:p>
            <a:pPr algn="ctr"/>
            <a:r>
              <a:rPr lang="en-US" altLang="zh-CN" sz="8800" dirty="0">
                <a:solidFill>
                  <a:schemeClr val="bg1"/>
                </a:solidFill>
                <a:latin typeface="Agency FB" panose="020B0503020202020204" pitchFamily="34" charset="0"/>
                <a:cs typeface="+mn-ea"/>
                <a:sym typeface="+mn-lt"/>
              </a:rPr>
              <a:t>03</a:t>
            </a:r>
          </a:p>
        </p:txBody>
      </p:sp>
      <p:sp>
        <p:nvSpPr>
          <p:cNvPr id="3" name="圆角矩形 2"/>
          <p:cNvSpPr/>
          <p:nvPr/>
        </p:nvSpPr>
        <p:spPr>
          <a:xfrm>
            <a:off x="3245063" y="2243881"/>
            <a:ext cx="5572520" cy="648072"/>
          </a:xfrm>
          <a:prstGeom prst="roundRect">
            <a:avLst>
              <a:gd name="adj" fmla="val 50000"/>
            </a:avLst>
          </a:prstGeom>
          <a:noFill/>
          <a:ln w="9525">
            <a:solidFill>
              <a:srgbClr val="D9D9D9"/>
            </a:solidFill>
          </a:ln>
          <a:effectLst>
            <a:innerShdw blurRad="508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 name="文本框 9"/>
          <p:cNvSpPr txBox="1"/>
          <p:nvPr/>
        </p:nvSpPr>
        <p:spPr>
          <a:xfrm>
            <a:off x="4403739" y="2317630"/>
            <a:ext cx="3255168" cy="561692"/>
          </a:xfrm>
          <a:prstGeom prst="rect">
            <a:avLst/>
          </a:prstGeom>
          <a:noFill/>
        </p:spPr>
        <p:txBody>
          <a:bodyPr wrap="square" lIns="68580" tIns="34290" rIns="68580" bIns="34290" rtlCol="0">
            <a:spAutoFit/>
          </a:bodyPr>
          <a:lstStyle/>
          <a:p>
            <a:pPr marL="0" lvl="1" algn="ctr"/>
            <a:r>
              <a:rPr lang="zh-CN" altLang="en-US" sz="3200" b="1" dirty="0">
                <a:solidFill>
                  <a:schemeClr val="bg1"/>
                </a:solidFill>
                <a:cs typeface="+mn-ea"/>
                <a:sym typeface="+mn-lt"/>
              </a:rPr>
              <a:t>执行是个系统</a:t>
            </a:r>
          </a:p>
        </p:txBody>
      </p:sp>
      <p:sp>
        <p:nvSpPr>
          <p:cNvPr id="5" name="矩形 4"/>
          <p:cNvSpPr/>
          <p:nvPr/>
        </p:nvSpPr>
        <p:spPr>
          <a:xfrm flipH="1">
            <a:off x="3396290" y="2963961"/>
            <a:ext cx="5242162" cy="307777"/>
          </a:xfrm>
          <a:prstGeom prst="rect">
            <a:avLst/>
          </a:prstGeom>
        </p:spPr>
        <p:txBody>
          <a:bodyPr wrap="square">
            <a:spAutoFit/>
          </a:bodyPr>
          <a:lstStyle/>
          <a:p>
            <a:pPr algn="ctr"/>
            <a:r>
              <a:rPr lang="en-US" altLang="zh-CN" sz="1400" dirty="0">
                <a:solidFill>
                  <a:schemeClr val="bg1"/>
                </a:solidFill>
                <a:cs typeface="+mn-ea"/>
                <a:sym typeface="+mn-lt"/>
              </a:rPr>
              <a:t>| </a:t>
            </a:r>
            <a:r>
              <a:rPr lang="zh-CN" altLang="en-US" sz="1400" dirty="0">
                <a:solidFill>
                  <a:schemeClr val="bg1"/>
                </a:solidFill>
                <a:cs typeface="+mn-ea"/>
                <a:sym typeface="+mn-lt"/>
              </a:rPr>
              <a:t>部门培训 </a:t>
            </a:r>
            <a:r>
              <a:rPr lang="en-US" altLang="zh-CN" sz="1400" dirty="0">
                <a:solidFill>
                  <a:schemeClr val="bg1"/>
                </a:solidFill>
                <a:cs typeface="+mn-ea"/>
                <a:sym typeface="+mn-lt"/>
              </a:rPr>
              <a:t>|</a:t>
            </a:r>
            <a:r>
              <a:rPr lang="zh-CN" altLang="en-US" sz="1400" dirty="0">
                <a:solidFill>
                  <a:schemeClr val="bg1"/>
                </a:solidFill>
                <a:cs typeface="+mn-ea"/>
                <a:sym typeface="+mn-lt"/>
              </a:rPr>
              <a:t> 商务报告 </a:t>
            </a:r>
            <a:r>
              <a:rPr lang="en-US" altLang="zh-CN" sz="1400" dirty="0">
                <a:solidFill>
                  <a:schemeClr val="bg1"/>
                </a:solidFill>
                <a:cs typeface="+mn-ea"/>
                <a:sym typeface="+mn-lt"/>
              </a:rPr>
              <a:t>|</a:t>
            </a:r>
            <a:r>
              <a:rPr lang="zh-CN" altLang="en-US" sz="1400" dirty="0">
                <a:solidFill>
                  <a:schemeClr val="bg1"/>
                </a:solidFill>
                <a:cs typeface="+mn-ea"/>
                <a:sym typeface="+mn-lt"/>
              </a:rPr>
              <a:t> 项目展示</a:t>
            </a:r>
            <a:r>
              <a:rPr lang="en-US" altLang="zh-CN" sz="1400" dirty="0">
                <a:solidFill>
                  <a:schemeClr val="bg1"/>
                </a:solidFill>
                <a:cs typeface="+mn-ea"/>
                <a:sym typeface="+mn-lt"/>
              </a:rPr>
              <a:t>|</a:t>
            </a:r>
            <a:r>
              <a:rPr lang="zh-CN" altLang="en-US" sz="1400" dirty="0">
                <a:solidFill>
                  <a:schemeClr val="bg1"/>
                </a:solidFill>
                <a:cs typeface="+mn-ea"/>
                <a:sym typeface="+mn-lt"/>
              </a:rPr>
              <a:t> 商务展示 </a:t>
            </a:r>
            <a:r>
              <a:rPr lang="en-US" altLang="zh-CN" sz="1400" dirty="0">
                <a:solidFill>
                  <a:schemeClr val="bg1"/>
                </a:solidFill>
                <a:cs typeface="+mn-ea"/>
                <a:sym typeface="+mn-lt"/>
              </a:rPr>
              <a:t>| </a:t>
            </a:r>
            <a:endParaRPr lang="zh-CN" altLang="en-US" sz="1400" dirty="0">
              <a:solidFill>
                <a:schemeClr val="bg1"/>
              </a:solidFill>
              <a:cs typeface="+mn-ea"/>
              <a:sym typeface="+mn-lt"/>
            </a:endParaRPr>
          </a:p>
        </p:txBody>
      </p:sp>
      <p:sp>
        <p:nvSpPr>
          <p:cNvPr id="6" name="Rectangle 4"/>
          <p:cNvSpPr txBox="1">
            <a:spLocks noChangeArrowheads="1"/>
          </p:cNvSpPr>
          <p:nvPr/>
        </p:nvSpPr>
        <p:spPr bwMode="auto">
          <a:xfrm>
            <a:off x="4145163" y="3612033"/>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latin typeface="+mn-lt"/>
                <a:ea typeface="+mn-ea"/>
                <a:cs typeface="+mn-ea"/>
                <a:sym typeface="+mn-lt"/>
              </a:rPr>
              <a:t>Introduction Of Atmospheric</a:t>
            </a:r>
          </a:p>
          <a:p>
            <a:r>
              <a:rPr lang="en-US" altLang="zh-CN" sz="1000" b="0" dirty="0">
                <a:latin typeface="+mn-lt"/>
                <a:ea typeface="+mn-ea"/>
                <a:cs typeface="+mn-ea"/>
                <a:sym typeface="+mn-lt"/>
              </a:rPr>
              <a:t>Business Plan Startup Plan PPT Template, </a:t>
            </a:r>
          </a:p>
          <a:p>
            <a:r>
              <a:rPr lang="en-US" altLang="zh-CN" sz="1000" b="0" dirty="0">
                <a:latin typeface="+mn-lt"/>
                <a:ea typeface="+mn-ea"/>
                <a:cs typeface="+mn-ea"/>
                <a:sym typeface="+mn-lt"/>
              </a:rPr>
              <a:t>Complete Framework</a:t>
            </a:r>
            <a:endParaRPr lang="zh-CN" sz="1000" b="0" dirty="0">
              <a:latin typeface="+mn-lt"/>
              <a:ea typeface="+mn-ea"/>
              <a:cs typeface="+mn-ea"/>
              <a:sym typeface="+mn-lt"/>
            </a:endParaRPr>
          </a:p>
        </p:txBody>
      </p:sp>
      <p:grpSp>
        <p:nvGrpSpPr>
          <p:cNvPr id="7" name="Group 5"/>
          <p:cNvGrpSpPr/>
          <p:nvPr/>
        </p:nvGrpSpPr>
        <p:grpSpPr>
          <a:xfrm>
            <a:off x="3677111" y="4481176"/>
            <a:ext cx="379414" cy="354993"/>
            <a:chOff x="6964363" y="2108200"/>
            <a:chExt cx="690562" cy="646113"/>
          </a:xfrm>
          <a:solidFill>
            <a:schemeClr val="bg1"/>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0" name="Group 10"/>
          <p:cNvGrpSpPr/>
          <p:nvPr/>
        </p:nvGrpSpPr>
        <p:grpSpPr>
          <a:xfrm>
            <a:off x="4775113" y="4471991"/>
            <a:ext cx="342158" cy="341371"/>
            <a:chOff x="4594225" y="2119313"/>
            <a:chExt cx="690563" cy="688975"/>
          </a:xfrm>
          <a:solidFill>
            <a:schemeClr val="bg1"/>
          </a:solidFill>
        </p:grpSpPr>
        <p:sp>
          <p:nvSpPr>
            <p:cNvPr id="11"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2"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3"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4" name="Group 25"/>
          <p:cNvGrpSpPr/>
          <p:nvPr/>
        </p:nvGrpSpPr>
        <p:grpSpPr>
          <a:xfrm>
            <a:off x="7046930" y="4477565"/>
            <a:ext cx="345331" cy="345331"/>
            <a:chOff x="2005013" y="1077913"/>
            <a:chExt cx="688975" cy="688975"/>
          </a:xfrm>
          <a:solidFill>
            <a:schemeClr val="bg1"/>
          </a:solidFill>
        </p:grpSpPr>
        <p:sp>
          <p:nvSpPr>
            <p:cNvPr id="15"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6"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sp>
        <p:nvSpPr>
          <p:cNvPr id="17" name="Freeform 286"/>
          <p:cNvSpPr>
            <a:spLocks noEditPoints="1"/>
          </p:cNvSpPr>
          <p:nvPr/>
        </p:nvSpPr>
        <p:spPr bwMode="auto">
          <a:xfrm>
            <a:off x="5909359" y="4469905"/>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nvGrpSpPr>
          <p:cNvPr id="18" name="Group 32"/>
          <p:cNvGrpSpPr/>
          <p:nvPr/>
        </p:nvGrpSpPr>
        <p:grpSpPr>
          <a:xfrm>
            <a:off x="8172498" y="4481477"/>
            <a:ext cx="399003" cy="324706"/>
            <a:chOff x="5245100" y="5103813"/>
            <a:chExt cx="690563" cy="561975"/>
          </a:xfrm>
          <a:solidFill>
            <a:schemeClr val="bg1"/>
          </a:solidFill>
        </p:grpSpPr>
        <p:sp>
          <p:nvSpPr>
            <p:cNvPr id="19"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20"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cxnSp>
        <p:nvCxnSpPr>
          <p:cNvPr id="21" name="直接连接符 20"/>
          <p:cNvCxnSpPr/>
          <p:nvPr/>
        </p:nvCxnSpPr>
        <p:spPr>
          <a:xfrm>
            <a:off x="7781567" y="4469905"/>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629439" y="447612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477311" y="447612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397191" y="447612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10815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750"/>
                                        <p:tgtEl>
                                          <p:spTgt spid="5"/>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nodeType="withEffect">
                                  <p:stCondLst>
                                    <p:cond delay="5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6" presetClass="entr" presetSubtype="42"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barn(outHorizontal)">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23"/>
                                        </p:tgtEl>
                                        <p:attrNameLst>
                                          <p:attrName>style.visibility</p:attrName>
                                        </p:attrNameLst>
                                      </p:cBhvr>
                                      <p:to>
                                        <p:strVal val="visible"/>
                                      </p:to>
                                    </p:set>
                                    <p:animEffect transition="in" filter="barn(outHorizontal)">
                                      <p:cBhvr>
                                        <p:cTn id="45" dur="500"/>
                                        <p:tgtEl>
                                          <p:spTgt spid="23"/>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1"/>
                                        </p:tgtEl>
                                        <p:attrNameLst>
                                          <p:attrName>style.visibility</p:attrName>
                                        </p:attrNameLst>
                                      </p:cBhvr>
                                      <p:to>
                                        <p:strVal val="visible"/>
                                      </p:to>
                                    </p:set>
                                    <p:animEffect transition="in" filter="barn(outHorizontal)">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执行是个系统</a:t>
              </a:r>
              <a:endParaRPr lang="en-US" sz="2000" b="1" dirty="0">
                <a:solidFill>
                  <a:schemeClr val="bg1"/>
                </a:solidFill>
                <a:cs typeface="+mn-ea"/>
                <a:sym typeface="+mn-lt"/>
              </a:endParaRPr>
            </a:p>
          </p:txBody>
        </p:sp>
      </p:grpSp>
      <p:sp>
        <p:nvSpPr>
          <p:cNvPr id="35" name="GALLERY DESIGN">
            <a:extLst>
              <a:ext uri="{FF2B5EF4-FFF2-40B4-BE49-F238E27FC236}">
                <a16:creationId xmlns="" xmlns:a16="http://schemas.microsoft.com/office/drawing/2014/main" id="{B52A9A84-6D4E-4E53-8FB4-0C6B061B5DD5}"/>
              </a:ext>
            </a:extLst>
          </p:cNvPr>
          <p:cNvSpPr/>
          <p:nvPr/>
        </p:nvSpPr>
        <p:spPr>
          <a:xfrm>
            <a:off x="7824873" y="2574587"/>
            <a:ext cx="3332077" cy="535531"/>
          </a:xfrm>
          <a:prstGeom prst="rect">
            <a:avLst/>
          </a:prstGeom>
          <a:ln w="12700">
            <a:miter lim="400000"/>
          </a:ln>
          <a:extLst>
            <a:ext uri="{C572A759-6A51-4108-AA02-DFA0A04FC94B}">
              <ma14:wrappingTextBoxFlag xmlns="" xmlns:ma14="http://schemas.microsoft.com/office/mac/drawingml/2011/main" val="1"/>
            </a:ext>
          </a:extLst>
        </p:spPr>
        <p:txBody>
          <a:bodyPr wrap="square" lIns="22860" rIns="22860" anchor="ctr">
            <a:spAutoFit/>
          </a:bodyPr>
          <a:lstStyle/>
          <a:p>
            <a:pPr defTabSz="412750" hangingPunct="0">
              <a:lnSpc>
                <a:spcPct val="80000"/>
              </a:lnSpc>
              <a:defRPr sz="7200" spc="720">
                <a:solidFill>
                  <a:srgbClr val="151314"/>
                </a:solidFill>
                <a:latin typeface="+mj-lt"/>
                <a:ea typeface="+mj-ea"/>
                <a:cs typeface="+mj-cs"/>
                <a:sym typeface="Montserrat Bold"/>
              </a:defRPr>
            </a:pPr>
            <a:r>
              <a:rPr lang="zh-CN" altLang="en-US" sz="3600" b="1" kern="0" spc="360" dirty="0">
                <a:solidFill>
                  <a:srgbClr val="48C2AD"/>
                </a:solidFill>
                <a:cs typeface="+mn-ea"/>
                <a:sym typeface="+mn-lt"/>
              </a:rPr>
              <a:t>添加你的标题</a:t>
            </a:r>
            <a:endParaRPr sz="3600" b="1" kern="0" spc="360" dirty="0">
              <a:solidFill>
                <a:srgbClr val="48C2AD"/>
              </a:solidFill>
              <a:cs typeface="+mn-ea"/>
              <a:sym typeface="+mn-lt"/>
            </a:endParaRPr>
          </a:p>
        </p:txBody>
      </p:sp>
      <p:sp>
        <p:nvSpPr>
          <p:cNvPr id="36" name="Fosduo etoa jasom the rebum.">
            <a:extLst>
              <a:ext uri="{FF2B5EF4-FFF2-40B4-BE49-F238E27FC236}">
                <a16:creationId xmlns="" xmlns:a16="http://schemas.microsoft.com/office/drawing/2014/main" id="{21215D66-9646-4949-A56C-222F5DA1BE7A}"/>
              </a:ext>
            </a:extLst>
          </p:cNvPr>
          <p:cNvSpPr/>
          <p:nvPr/>
        </p:nvSpPr>
        <p:spPr>
          <a:xfrm>
            <a:off x="7824873" y="3121637"/>
            <a:ext cx="3048001" cy="276999"/>
          </a:xfrm>
          <a:prstGeom prst="rect">
            <a:avLst/>
          </a:prstGeom>
          <a:ln w="12700">
            <a:miter lim="400000"/>
          </a:ln>
          <a:extLst>
            <a:ext uri="{C572A759-6A51-4108-AA02-DFA0A04FC94B}">
              <ma14:wrappingTextBoxFlag xmlns="" xmlns:ma14="http://schemas.microsoft.com/office/mac/drawingml/2011/main" val="1"/>
            </a:ext>
          </a:extLst>
        </p:spPr>
        <p:txBody>
          <a:bodyPr lIns="22860" rIns="22860" anchor="ctr">
            <a:spAutoFit/>
          </a:bodyPr>
          <a:lstStyle>
            <a:lvl1pPr algn="l">
              <a:defRPr sz="4800">
                <a:solidFill>
                  <a:srgbClr val="595457"/>
                </a:solidFill>
                <a:latin typeface="Montserrat Light"/>
                <a:ea typeface="Montserrat Light"/>
                <a:cs typeface="Montserrat Light"/>
                <a:sym typeface="Montserrat Light"/>
              </a:defRPr>
            </a:lvl1pPr>
          </a:lstStyle>
          <a:p>
            <a:pPr defTabSz="412750" hangingPunct="0">
              <a:defRPr/>
            </a:pPr>
            <a:r>
              <a:rPr lang="en-US" sz="1200" kern="0" dirty="0">
                <a:latin typeface="+mn-lt"/>
                <a:ea typeface="+mn-ea"/>
                <a:cs typeface="+mn-ea"/>
                <a:sym typeface="+mn-lt"/>
              </a:rPr>
              <a:t>FOSDUO ETOA JASOM THE REBUM</a:t>
            </a:r>
          </a:p>
        </p:txBody>
      </p:sp>
      <p:sp>
        <p:nvSpPr>
          <p:cNvPr id="37" name="Nosotra sod seada dero meram takimata sanctus est Lorem sus At vero eos eta accusam eton justo fosduom dolores etomda jam rebum. Steot clita kuasd gubergren.">
            <a:extLst>
              <a:ext uri="{FF2B5EF4-FFF2-40B4-BE49-F238E27FC236}">
                <a16:creationId xmlns="" xmlns:a16="http://schemas.microsoft.com/office/drawing/2014/main" id="{0D0BB9E4-2079-4D52-80B2-18E584B925B4}"/>
              </a:ext>
            </a:extLst>
          </p:cNvPr>
          <p:cNvSpPr/>
          <p:nvPr/>
        </p:nvSpPr>
        <p:spPr>
          <a:xfrm>
            <a:off x="7824873" y="3565247"/>
            <a:ext cx="3655394" cy="1754326"/>
          </a:xfrm>
          <a:prstGeom prst="rect">
            <a:avLst/>
          </a:prstGeom>
          <a:ln w="12700">
            <a:miter lim="400000"/>
          </a:ln>
          <a:extLst>
            <a:ext uri="{C572A759-6A51-4108-AA02-DFA0A04FC94B}">
              <ma14:wrappingTextBoxFlag xmlns="" xmlns:ma14="http://schemas.microsoft.com/office/mac/drawingml/2011/main" val="1"/>
            </a:ext>
          </a:extLst>
        </p:spPr>
        <p:txBody>
          <a:bodyPr wrap="square" lIns="22860" rIns="22860" anchor="ctr">
            <a:spAutoFit/>
          </a:bodyPr>
          <a:lstStyle>
            <a:lvl1pPr algn="l">
              <a:lnSpc>
                <a:spcPct val="120000"/>
              </a:lnSpc>
              <a:defRPr sz="3000">
                <a:solidFill>
                  <a:srgbClr val="595457"/>
                </a:solidFill>
                <a:latin typeface="Montserrat Light"/>
                <a:ea typeface="Montserrat Light"/>
                <a:cs typeface="Montserrat Light"/>
                <a:sym typeface="Montserrat Light"/>
              </a:defRPr>
            </a:lvl1pPr>
          </a:lstStyle>
          <a:p>
            <a:pPr fontAlgn="base">
              <a:lnSpc>
                <a:spcPct val="150000"/>
              </a:lnSpc>
              <a:spcBef>
                <a:spcPct val="0"/>
              </a:spcBef>
              <a:spcAft>
                <a:spcPct val="0"/>
              </a:spcAft>
            </a:pPr>
            <a:r>
              <a:rPr lang="zh-CN" altLang="en-US" sz="1200" dirty="0">
                <a:solidFill>
                  <a:schemeClr val="bg1">
                    <a:lumMod val="50000"/>
                  </a:schemeClr>
                </a:solidFill>
                <a:latin typeface="+mn-lt"/>
                <a:ea typeface="+mn-ea"/>
                <a:cs typeface="+mn-ea"/>
                <a:sym typeface="+mn-lt"/>
              </a:rPr>
              <a:t>此处添加详细文本描述，建议与标题相关并符合整体语言风格，语言描述尽量简洁生动。尽量将每页幻灯片的字数控制此处添加详细文本描述，建议与标题相关并符合整体语言风格，语言描述尽量简洁生动。尽量将每页幻灯片的字数控制</a:t>
            </a:r>
            <a:endParaRPr lang="en-US" altLang="zh-CN" sz="1200" dirty="0">
              <a:solidFill>
                <a:schemeClr val="bg1">
                  <a:lumMod val="50000"/>
                </a:schemeClr>
              </a:solidFill>
              <a:latin typeface="+mn-lt"/>
              <a:ea typeface="+mn-ea"/>
              <a:cs typeface="+mn-ea"/>
              <a:sym typeface="+mn-lt"/>
            </a:endParaRPr>
          </a:p>
          <a:p>
            <a:pPr fontAlgn="base">
              <a:lnSpc>
                <a:spcPct val="150000"/>
              </a:lnSpc>
              <a:spcBef>
                <a:spcPct val="0"/>
              </a:spcBef>
              <a:spcAft>
                <a:spcPct val="0"/>
              </a:spcAft>
            </a:pPr>
            <a:endParaRPr lang="en-US" altLang="zh-CN" sz="1200" dirty="0">
              <a:solidFill>
                <a:schemeClr val="bg1">
                  <a:lumMod val="50000"/>
                </a:schemeClr>
              </a:solidFill>
              <a:latin typeface="+mn-lt"/>
              <a:ea typeface="+mn-ea"/>
              <a:cs typeface="+mn-ea"/>
              <a:sym typeface="+mn-lt"/>
            </a:endParaRPr>
          </a:p>
        </p:txBody>
      </p:sp>
      <p:pic>
        <p:nvPicPr>
          <p:cNvPr id="40" name="图片 3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22542" y="3871311"/>
            <a:ext cx="3124226" cy="2444994"/>
          </a:xfrm>
          <a:prstGeom prst="rect">
            <a:avLst/>
          </a:prstGeom>
        </p:spPr>
      </p:pic>
      <p:pic>
        <p:nvPicPr>
          <p:cNvPr id="6" name="图片 5">
            <a:extLst>
              <a:ext uri="{FF2B5EF4-FFF2-40B4-BE49-F238E27FC236}">
                <a16:creationId xmlns="" xmlns:a16="http://schemas.microsoft.com/office/drawing/2014/main" id="{630B11BC-181A-4B55-9AD3-56F6C54B32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22542" y="1369591"/>
            <a:ext cx="3124226" cy="2325253"/>
          </a:xfrm>
          <a:prstGeom prst="rect">
            <a:avLst/>
          </a:prstGeom>
        </p:spPr>
      </p:pic>
      <p:pic>
        <p:nvPicPr>
          <p:cNvPr id="8" name="图片 7">
            <a:extLst>
              <a:ext uri="{FF2B5EF4-FFF2-40B4-BE49-F238E27FC236}">
                <a16:creationId xmlns="" xmlns:a16="http://schemas.microsoft.com/office/drawing/2014/main" id="{A10B4034-8CC7-4BAF-A500-FA2219FCCEC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8756" y="1369591"/>
            <a:ext cx="3079217" cy="4946714"/>
          </a:xfrm>
          <a:prstGeom prst="rect">
            <a:avLst/>
          </a:prstGeom>
        </p:spPr>
      </p:pic>
    </p:spTree>
    <p:extLst>
      <p:ext uri="{BB962C8B-B14F-4D97-AF65-F5344CB8AC3E}">
        <p14:creationId xmlns:p14="http://schemas.microsoft.com/office/powerpoint/2010/main" val="24947859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35"/>
                                        </p:tgtEl>
                                        <p:attrNameLst>
                                          <p:attrName>style.visibility</p:attrName>
                                        </p:attrNameLst>
                                      </p:cBhvr>
                                      <p:to>
                                        <p:strVal val="visible"/>
                                      </p:to>
                                    </p:set>
                                    <p:anim calcmode="lin" valueType="num">
                                      <p:cBhvr>
                                        <p:cTn id="7" dur="1000" fill="hold"/>
                                        <p:tgtEl>
                                          <p:spTgt spid="35"/>
                                        </p:tgtEl>
                                        <p:attrNameLst>
                                          <p:attrName>ppt_w</p:attrName>
                                        </p:attrNameLst>
                                      </p:cBhvr>
                                      <p:tavLst>
                                        <p:tav tm="0">
                                          <p:val>
                                            <p:strVal val="#ppt_w+.3"/>
                                          </p:val>
                                        </p:tav>
                                        <p:tav tm="100000">
                                          <p:val>
                                            <p:strVal val="#ppt_w"/>
                                          </p:val>
                                        </p:tav>
                                      </p:tavLst>
                                    </p:anim>
                                    <p:anim calcmode="lin" valueType="num">
                                      <p:cBhvr>
                                        <p:cTn id="8" dur="1000" fill="hold"/>
                                        <p:tgtEl>
                                          <p:spTgt spid="35"/>
                                        </p:tgtEl>
                                        <p:attrNameLst>
                                          <p:attrName>ppt_h</p:attrName>
                                        </p:attrNameLst>
                                      </p:cBhvr>
                                      <p:tavLst>
                                        <p:tav tm="0">
                                          <p:val>
                                            <p:strVal val="#ppt_h"/>
                                          </p:val>
                                        </p:tav>
                                        <p:tav tm="100000">
                                          <p:val>
                                            <p:strVal val="#ppt_h"/>
                                          </p:val>
                                        </p:tav>
                                      </p:tavLst>
                                    </p:anim>
                                    <p:animEffect transition="in" filter="fade">
                                      <p:cBhvr>
                                        <p:cTn id="9" dur="1000"/>
                                        <p:tgtEl>
                                          <p:spTgt spid="35"/>
                                        </p:tgtEl>
                                      </p:cBhvr>
                                    </p:animEffect>
                                  </p:childTnLst>
                                </p:cTn>
                              </p:par>
                            </p:childTnLst>
                          </p:cTn>
                        </p:par>
                        <p:par>
                          <p:cTn id="10" fill="hold">
                            <p:stCondLst>
                              <p:cond delay="1500"/>
                            </p:stCondLst>
                            <p:childTnLst>
                              <p:par>
                                <p:cTn id="11" presetID="22" presetClass="entr" presetSubtype="1"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up)">
                                      <p:cBhvr>
                                        <p:cTn id="13" dur="500"/>
                                        <p:tgtEl>
                                          <p:spTgt spid="36"/>
                                        </p:tgtEl>
                                      </p:cBhvr>
                                    </p:animEffect>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up)">
                                      <p:cBhvr>
                                        <p:cTn id="1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执行</a:t>
              </a:r>
              <a:r>
                <a:rPr lang="zh-CN" altLang="en-US" sz="2000" b="1">
                  <a:solidFill>
                    <a:schemeClr val="bg1"/>
                  </a:solidFill>
                  <a:cs typeface="+mn-ea"/>
                  <a:sym typeface="+mn-lt"/>
                </a:rPr>
                <a:t>是个系统</a:t>
              </a:r>
              <a:endParaRPr lang="en-US" sz="2000" b="1" dirty="0">
                <a:solidFill>
                  <a:schemeClr val="bg1"/>
                </a:solidFill>
                <a:cs typeface="+mn-ea"/>
                <a:sym typeface="+mn-lt"/>
              </a:endParaRPr>
            </a:p>
          </p:txBody>
        </p:sp>
      </p:grpSp>
      <p:sp>
        <p:nvSpPr>
          <p:cNvPr id="5" name="Oval 5"/>
          <p:cNvSpPr>
            <a:spLocks noChangeArrowheads="1"/>
          </p:cNvSpPr>
          <p:nvPr/>
        </p:nvSpPr>
        <p:spPr bwMode="auto">
          <a:xfrm>
            <a:off x="1064616" y="2253330"/>
            <a:ext cx="1604767" cy="1604767"/>
          </a:xfrm>
          <a:prstGeom prst="ellipse">
            <a:avLst/>
          </a:prstGeom>
          <a:solidFill>
            <a:srgbClr val="48C2AD"/>
          </a:solid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6" name="Oval 5"/>
          <p:cNvSpPr>
            <a:spLocks noChangeArrowheads="1"/>
          </p:cNvSpPr>
          <p:nvPr/>
        </p:nvSpPr>
        <p:spPr bwMode="auto">
          <a:xfrm>
            <a:off x="3883881" y="2215091"/>
            <a:ext cx="1604767" cy="1604767"/>
          </a:xfrm>
          <a:prstGeom prst="ellipse">
            <a:avLst/>
          </a:prstGeom>
          <a:solidFill>
            <a:srgbClr val="393E99"/>
          </a:solid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nvGrpSpPr>
          <p:cNvPr id="7" name="Group 98"/>
          <p:cNvGrpSpPr/>
          <p:nvPr/>
        </p:nvGrpSpPr>
        <p:grpSpPr>
          <a:xfrm>
            <a:off x="3708439" y="2070257"/>
            <a:ext cx="1969750" cy="1969750"/>
            <a:chOff x="3800237" y="2257147"/>
            <a:chExt cx="1868076" cy="1868076"/>
          </a:xfrm>
          <a:solidFill>
            <a:srgbClr val="393E99"/>
          </a:solidFill>
        </p:grpSpPr>
        <p:sp>
          <p:nvSpPr>
            <p:cNvPr id="8" name="Freeform 99"/>
            <p:cNvSpPr>
              <a:spLocks/>
            </p:cNvSpPr>
            <p:nvPr/>
          </p:nvSpPr>
          <p:spPr bwMode="auto">
            <a:xfrm>
              <a:off x="5176020"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9" name="Freeform 100"/>
            <p:cNvSpPr>
              <a:spLocks/>
            </p:cNvSpPr>
            <p:nvPr/>
          </p:nvSpPr>
          <p:spPr bwMode="auto">
            <a:xfrm>
              <a:off x="4756252"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0" name="Freeform 101"/>
            <p:cNvSpPr>
              <a:spLocks/>
            </p:cNvSpPr>
            <p:nvPr/>
          </p:nvSpPr>
          <p:spPr bwMode="auto">
            <a:xfrm>
              <a:off x="5477110"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1" name="Freeform 102"/>
            <p:cNvSpPr>
              <a:spLocks/>
            </p:cNvSpPr>
            <p:nvPr/>
          </p:nvSpPr>
          <p:spPr bwMode="auto">
            <a:xfrm>
              <a:off x="5477110"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2" name="Freeform 103"/>
            <p:cNvSpPr>
              <a:spLocks/>
            </p:cNvSpPr>
            <p:nvPr/>
          </p:nvSpPr>
          <p:spPr bwMode="auto">
            <a:xfrm>
              <a:off x="5176020"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3" name="Freeform 104"/>
            <p:cNvSpPr>
              <a:spLocks/>
            </p:cNvSpPr>
            <p:nvPr/>
          </p:nvSpPr>
          <p:spPr bwMode="auto">
            <a:xfrm>
              <a:off x="4756252"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4" name="Freeform 105"/>
            <p:cNvSpPr>
              <a:spLocks/>
            </p:cNvSpPr>
            <p:nvPr/>
          </p:nvSpPr>
          <p:spPr bwMode="auto">
            <a:xfrm>
              <a:off x="4287036"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5" name="Freeform 106"/>
            <p:cNvSpPr>
              <a:spLocks/>
            </p:cNvSpPr>
            <p:nvPr/>
          </p:nvSpPr>
          <p:spPr bwMode="auto">
            <a:xfrm>
              <a:off x="3937595"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6" name="Freeform 107"/>
            <p:cNvSpPr>
              <a:spLocks/>
            </p:cNvSpPr>
            <p:nvPr/>
          </p:nvSpPr>
          <p:spPr bwMode="auto">
            <a:xfrm>
              <a:off x="3800237"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7" name="Freeform 108"/>
            <p:cNvSpPr>
              <a:spLocks/>
            </p:cNvSpPr>
            <p:nvPr/>
          </p:nvSpPr>
          <p:spPr bwMode="auto">
            <a:xfrm>
              <a:off x="3800237"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8" name="Freeform 109"/>
            <p:cNvSpPr>
              <a:spLocks/>
            </p:cNvSpPr>
            <p:nvPr/>
          </p:nvSpPr>
          <p:spPr bwMode="auto">
            <a:xfrm>
              <a:off x="3937595"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19" name="Freeform 110"/>
            <p:cNvSpPr>
              <a:spLocks/>
            </p:cNvSpPr>
            <p:nvPr/>
          </p:nvSpPr>
          <p:spPr bwMode="auto">
            <a:xfrm>
              <a:off x="4287036"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sp>
        <p:nvSpPr>
          <p:cNvPr id="20" name="Oval 5"/>
          <p:cNvSpPr>
            <a:spLocks noChangeArrowheads="1"/>
          </p:cNvSpPr>
          <p:nvPr/>
        </p:nvSpPr>
        <p:spPr bwMode="auto">
          <a:xfrm>
            <a:off x="6787157" y="2253333"/>
            <a:ext cx="1604767" cy="1604767"/>
          </a:xfrm>
          <a:prstGeom prst="ellipse">
            <a:avLst/>
          </a:prstGeom>
          <a:solidFill>
            <a:srgbClr val="48C2AD"/>
          </a:solid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grpSp>
        <p:nvGrpSpPr>
          <p:cNvPr id="21" name="Group 112"/>
          <p:cNvGrpSpPr/>
          <p:nvPr/>
        </p:nvGrpSpPr>
        <p:grpSpPr>
          <a:xfrm>
            <a:off x="6604082" y="2070257"/>
            <a:ext cx="1969750" cy="1969750"/>
            <a:chOff x="6546413" y="2257147"/>
            <a:chExt cx="1868076" cy="1868076"/>
          </a:xfrm>
          <a:solidFill>
            <a:srgbClr val="48C2AD"/>
          </a:solidFill>
        </p:grpSpPr>
        <p:sp>
          <p:nvSpPr>
            <p:cNvPr id="22" name="Freeform 6"/>
            <p:cNvSpPr>
              <a:spLocks/>
            </p:cNvSpPr>
            <p:nvPr/>
          </p:nvSpPr>
          <p:spPr bwMode="auto">
            <a:xfrm>
              <a:off x="7922196"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3" name="Freeform 7"/>
            <p:cNvSpPr>
              <a:spLocks/>
            </p:cNvSpPr>
            <p:nvPr/>
          </p:nvSpPr>
          <p:spPr bwMode="auto">
            <a:xfrm>
              <a:off x="7502428"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4" name="Freeform 8"/>
            <p:cNvSpPr>
              <a:spLocks/>
            </p:cNvSpPr>
            <p:nvPr/>
          </p:nvSpPr>
          <p:spPr bwMode="auto">
            <a:xfrm>
              <a:off x="8223286"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5" name="Freeform 9"/>
            <p:cNvSpPr>
              <a:spLocks/>
            </p:cNvSpPr>
            <p:nvPr/>
          </p:nvSpPr>
          <p:spPr bwMode="auto">
            <a:xfrm>
              <a:off x="8223286"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6" name="Freeform 10"/>
            <p:cNvSpPr>
              <a:spLocks/>
            </p:cNvSpPr>
            <p:nvPr/>
          </p:nvSpPr>
          <p:spPr bwMode="auto">
            <a:xfrm>
              <a:off x="7922196"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7" name="Freeform 11"/>
            <p:cNvSpPr>
              <a:spLocks/>
            </p:cNvSpPr>
            <p:nvPr/>
          </p:nvSpPr>
          <p:spPr bwMode="auto">
            <a:xfrm>
              <a:off x="7502428"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8" name="Freeform 12"/>
            <p:cNvSpPr>
              <a:spLocks/>
            </p:cNvSpPr>
            <p:nvPr/>
          </p:nvSpPr>
          <p:spPr bwMode="auto">
            <a:xfrm>
              <a:off x="7033212"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29" name="Freeform 13"/>
            <p:cNvSpPr>
              <a:spLocks/>
            </p:cNvSpPr>
            <p:nvPr/>
          </p:nvSpPr>
          <p:spPr bwMode="auto">
            <a:xfrm>
              <a:off x="6683771"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30" name="Freeform 14"/>
            <p:cNvSpPr>
              <a:spLocks/>
            </p:cNvSpPr>
            <p:nvPr/>
          </p:nvSpPr>
          <p:spPr bwMode="auto">
            <a:xfrm>
              <a:off x="6546413"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31" name="Freeform 15"/>
            <p:cNvSpPr>
              <a:spLocks/>
            </p:cNvSpPr>
            <p:nvPr/>
          </p:nvSpPr>
          <p:spPr bwMode="auto">
            <a:xfrm>
              <a:off x="6546413"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32" name="Freeform 16"/>
            <p:cNvSpPr>
              <a:spLocks/>
            </p:cNvSpPr>
            <p:nvPr/>
          </p:nvSpPr>
          <p:spPr bwMode="auto">
            <a:xfrm>
              <a:off x="6683771"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33" name="Freeform 17"/>
            <p:cNvSpPr>
              <a:spLocks/>
            </p:cNvSpPr>
            <p:nvPr/>
          </p:nvSpPr>
          <p:spPr bwMode="auto">
            <a:xfrm>
              <a:off x="7033212"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grpSp>
      <p:sp>
        <p:nvSpPr>
          <p:cNvPr id="34" name="Oval 5"/>
          <p:cNvSpPr>
            <a:spLocks noChangeArrowheads="1"/>
          </p:cNvSpPr>
          <p:nvPr/>
        </p:nvSpPr>
        <p:spPr bwMode="auto">
          <a:xfrm>
            <a:off x="9624392" y="2253333"/>
            <a:ext cx="1604767" cy="1604767"/>
          </a:xfrm>
          <a:prstGeom prst="ellipse">
            <a:avLst/>
          </a:prstGeom>
          <a:solidFill>
            <a:srgbClr val="393E99"/>
          </a:solid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nvGrpSpPr>
          <p:cNvPr id="35" name="Group 126"/>
          <p:cNvGrpSpPr/>
          <p:nvPr/>
        </p:nvGrpSpPr>
        <p:grpSpPr>
          <a:xfrm>
            <a:off x="9441316" y="2070257"/>
            <a:ext cx="1969750" cy="1969750"/>
            <a:chOff x="9237196" y="2257147"/>
            <a:chExt cx="1868076" cy="1868076"/>
          </a:xfrm>
          <a:solidFill>
            <a:srgbClr val="393E99"/>
          </a:solidFill>
        </p:grpSpPr>
        <p:sp>
          <p:nvSpPr>
            <p:cNvPr id="36" name="Freeform 6"/>
            <p:cNvSpPr>
              <a:spLocks/>
            </p:cNvSpPr>
            <p:nvPr/>
          </p:nvSpPr>
          <p:spPr bwMode="auto">
            <a:xfrm>
              <a:off x="10612979"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37" name="Freeform 7"/>
            <p:cNvSpPr>
              <a:spLocks/>
            </p:cNvSpPr>
            <p:nvPr/>
          </p:nvSpPr>
          <p:spPr bwMode="auto">
            <a:xfrm>
              <a:off x="10193211"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38" name="Freeform 8"/>
            <p:cNvSpPr>
              <a:spLocks/>
            </p:cNvSpPr>
            <p:nvPr/>
          </p:nvSpPr>
          <p:spPr bwMode="auto">
            <a:xfrm>
              <a:off x="10914069"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39" name="Freeform 9"/>
            <p:cNvSpPr>
              <a:spLocks/>
            </p:cNvSpPr>
            <p:nvPr/>
          </p:nvSpPr>
          <p:spPr bwMode="auto">
            <a:xfrm>
              <a:off x="10914069"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0" name="Freeform 10"/>
            <p:cNvSpPr>
              <a:spLocks/>
            </p:cNvSpPr>
            <p:nvPr/>
          </p:nvSpPr>
          <p:spPr bwMode="auto">
            <a:xfrm>
              <a:off x="10612979"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1" name="Freeform 11"/>
            <p:cNvSpPr>
              <a:spLocks/>
            </p:cNvSpPr>
            <p:nvPr/>
          </p:nvSpPr>
          <p:spPr bwMode="auto">
            <a:xfrm>
              <a:off x="10193211"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2" name="Freeform 12"/>
            <p:cNvSpPr>
              <a:spLocks/>
            </p:cNvSpPr>
            <p:nvPr/>
          </p:nvSpPr>
          <p:spPr bwMode="auto">
            <a:xfrm>
              <a:off x="9723995"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3" name="Freeform 13"/>
            <p:cNvSpPr>
              <a:spLocks/>
            </p:cNvSpPr>
            <p:nvPr/>
          </p:nvSpPr>
          <p:spPr bwMode="auto">
            <a:xfrm>
              <a:off x="9374554"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4" name="Freeform 14"/>
            <p:cNvSpPr>
              <a:spLocks/>
            </p:cNvSpPr>
            <p:nvPr/>
          </p:nvSpPr>
          <p:spPr bwMode="auto">
            <a:xfrm>
              <a:off x="9237196"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a:noFill/>
            </a:ln>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5" name="Freeform 15"/>
            <p:cNvSpPr>
              <a:spLocks/>
            </p:cNvSpPr>
            <p:nvPr/>
          </p:nvSpPr>
          <p:spPr bwMode="auto">
            <a:xfrm>
              <a:off x="9237196"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6" name="Freeform 16"/>
            <p:cNvSpPr>
              <a:spLocks/>
            </p:cNvSpPr>
            <p:nvPr/>
          </p:nvSpPr>
          <p:spPr bwMode="auto">
            <a:xfrm>
              <a:off x="9374554"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47" name="Freeform 17"/>
            <p:cNvSpPr>
              <a:spLocks/>
            </p:cNvSpPr>
            <p:nvPr/>
          </p:nvSpPr>
          <p:spPr bwMode="auto">
            <a:xfrm>
              <a:off x="9723995"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a:noFill/>
            </a:ln>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grpSp>
        <p:nvGrpSpPr>
          <p:cNvPr id="48" name="Group 139"/>
          <p:cNvGrpSpPr/>
          <p:nvPr/>
        </p:nvGrpSpPr>
        <p:grpSpPr>
          <a:xfrm>
            <a:off x="881542" y="2070257"/>
            <a:ext cx="1969750" cy="1969750"/>
            <a:chOff x="1119258" y="2257147"/>
            <a:chExt cx="1868076" cy="1868076"/>
          </a:xfrm>
          <a:solidFill>
            <a:srgbClr val="48C2AD"/>
          </a:solidFill>
        </p:grpSpPr>
        <p:sp>
          <p:nvSpPr>
            <p:cNvPr id="49" name="Freeform 6"/>
            <p:cNvSpPr>
              <a:spLocks/>
            </p:cNvSpPr>
            <p:nvPr/>
          </p:nvSpPr>
          <p:spPr bwMode="auto">
            <a:xfrm>
              <a:off x="2495041" y="2394505"/>
              <a:ext cx="356034" cy="354935"/>
            </a:xfrm>
            <a:custGeom>
              <a:avLst/>
              <a:gdLst>
                <a:gd name="T0" fmla="*/ 207 w 207"/>
                <a:gd name="T1" fmla="*/ 181 h 206"/>
                <a:gd name="T2" fmla="*/ 26 w 207"/>
                <a:gd name="T3" fmla="*/ 0 h 206"/>
                <a:gd name="T4" fmla="*/ 0 w 207"/>
                <a:gd name="T5" fmla="*/ 44 h 206"/>
                <a:gd name="T6" fmla="*/ 163 w 207"/>
                <a:gd name="T7" fmla="*/ 206 h 206"/>
                <a:gd name="T8" fmla="*/ 207 w 207"/>
                <a:gd name="T9" fmla="*/ 181 h 206"/>
              </a:gdLst>
              <a:ahLst/>
              <a:cxnLst>
                <a:cxn ang="0">
                  <a:pos x="T0" y="T1"/>
                </a:cxn>
                <a:cxn ang="0">
                  <a:pos x="T2" y="T3"/>
                </a:cxn>
                <a:cxn ang="0">
                  <a:pos x="T4" y="T5"/>
                </a:cxn>
                <a:cxn ang="0">
                  <a:pos x="T6" y="T7"/>
                </a:cxn>
                <a:cxn ang="0">
                  <a:pos x="T8" y="T9"/>
                </a:cxn>
              </a:cxnLst>
              <a:rect l="0" t="0" r="r" b="b"/>
              <a:pathLst>
                <a:path w="207" h="206">
                  <a:moveTo>
                    <a:pt x="207" y="181"/>
                  </a:moveTo>
                  <a:cubicBezTo>
                    <a:pt x="162" y="107"/>
                    <a:pt x="100" y="45"/>
                    <a:pt x="26" y="0"/>
                  </a:cubicBezTo>
                  <a:cubicBezTo>
                    <a:pt x="0" y="44"/>
                    <a:pt x="0" y="44"/>
                    <a:pt x="0" y="44"/>
                  </a:cubicBezTo>
                  <a:cubicBezTo>
                    <a:pt x="66" y="85"/>
                    <a:pt x="122" y="140"/>
                    <a:pt x="163" y="206"/>
                  </a:cubicBezTo>
                  <a:lnTo>
                    <a:pt x="207" y="181"/>
                  </a:ln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0" name="Freeform 7"/>
            <p:cNvSpPr>
              <a:spLocks/>
            </p:cNvSpPr>
            <p:nvPr/>
          </p:nvSpPr>
          <p:spPr bwMode="auto">
            <a:xfrm>
              <a:off x="2075273" y="2257147"/>
              <a:ext cx="427460" cy="191203"/>
            </a:xfrm>
            <a:custGeom>
              <a:avLst/>
              <a:gdLst>
                <a:gd name="T0" fmla="*/ 0 w 248"/>
                <a:gd name="T1" fmla="*/ 0 h 111"/>
                <a:gd name="T2" fmla="*/ 0 w 248"/>
                <a:gd name="T3" fmla="*/ 51 h 111"/>
                <a:gd name="T4" fmla="*/ 222 w 248"/>
                <a:gd name="T5" fmla="*/ 111 h 111"/>
                <a:gd name="T6" fmla="*/ 248 w 248"/>
                <a:gd name="T7" fmla="*/ 67 h 111"/>
                <a:gd name="T8" fmla="*/ 0 w 248"/>
                <a:gd name="T9" fmla="*/ 0 h 111"/>
              </a:gdLst>
              <a:ahLst/>
              <a:cxnLst>
                <a:cxn ang="0">
                  <a:pos x="T0" y="T1"/>
                </a:cxn>
                <a:cxn ang="0">
                  <a:pos x="T2" y="T3"/>
                </a:cxn>
                <a:cxn ang="0">
                  <a:pos x="T4" y="T5"/>
                </a:cxn>
                <a:cxn ang="0">
                  <a:pos x="T6" y="T7"/>
                </a:cxn>
                <a:cxn ang="0">
                  <a:pos x="T8" y="T9"/>
                </a:cxn>
              </a:cxnLst>
              <a:rect l="0" t="0" r="r" b="b"/>
              <a:pathLst>
                <a:path w="248" h="111">
                  <a:moveTo>
                    <a:pt x="0" y="0"/>
                  </a:moveTo>
                  <a:cubicBezTo>
                    <a:pt x="0" y="51"/>
                    <a:pt x="0" y="51"/>
                    <a:pt x="0" y="51"/>
                  </a:cubicBezTo>
                  <a:cubicBezTo>
                    <a:pt x="80" y="53"/>
                    <a:pt x="156" y="75"/>
                    <a:pt x="222" y="111"/>
                  </a:cubicBezTo>
                  <a:cubicBezTo>
                    <a:pt x="248" y="67"/>
                    <a:pt x="248" y="67"/>
                    <a:pt x="248" y="67"/>
                  </a:cubicBezTo>
                  <a:cubicBezTo>
                    <a:pt x="174" y="26"/>
                    <a:pt x="90" y="2"/>
                    <a:pt x="0" y="0"/>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1" name="Freeform 8"/>
            <p:cNvSpPr>
              <a:spLocks/>
            </p:cNvSpPr>
            <p:nvPr/>
          </p:nvSpPr>
          <p:spPr bwMode="auto">
            <a:xfrm>
              <a:off x="2796131" y="2743946"/>
              <a:ext cx="191203" cy="425262"/>
            </a:xfrm>
            <a:custGeom>
              <a:avLst/>
              <a:gdLst>
                <a:gd name="T0" fmla="*/ 45 w 111"/>
                <a:gd name="T1" fmla="*/ 0 h 247"/>
                <a:gd name="T2" fmla="*/ 0 w 111"/>
                <a:gd name="T3" fmla="*/ 26 h 247"/>
                <a:gd name="T4" fmla="*/ 60 w 111"/>
                <a:gd name="T5" fmla="*/ 247 h 247"/>
                <a:gd name="T6" fmla="*/ 111 w 111"/>
                <a:gd name="T7" fmla="*/ 247 h 247"/>
                <a:gd name="T8" fmla="*/ 45 w 111"/>
                <a:gd name="T9" fmla="*/ 0 h 247"/>
              </a:gdLst>
              <a:ahLst/>
              <a:cxnLst>
                <a:cxn ang="0">
                  <a:pos x="T0" y="T1"/>
                </a:cxn>
                <a:cxn ang="0">
                  <a:pos x="T2" y="T3"/>
                </a:cxn>
                <a:cxn ang="0">
                  <a:pos x="T4" y="T5"/>
                </a:cxn>
                <a:cxn ang="0">
                  <a:pos x="T6" y="T7"/>
                </a:cxn>
                <a:cxn ang="0">
                  <a:pos x="T8" y="T9"/>
                </a:cxn>
              </a:cxnLst>
              <a:rect l="0" t="0" r="r" b="b"/>
              <a:pathLst>
                <a:path w="111" h="247">
                  <a:moveTo>
                    <a:pt x="45" y="0"/>
                  </a:moveTo>
                  <a:cubicBezTo>
                    <a:pt x="0" y="26"/>
                    <a:pt x="0" y="26"/>
                    <a:pt x="0" y="26"/>
                  </a:cubicBezTo>
                  <a:cubicBezTo>
                    <a:pt x="37" y="92"/>
                    <a:pt x="58" y="167"/>
                    <a:pt x="60" y="247"/>
                  </a:cubicBezTo>
                  <a:cubicBezTo>
                    <a:pt x="111" y="247"/>
                    <a:pt x="111" y="247"/>
                    <a:pt x="111" y="247"/>
                  </a:cubicBezTo>
                  <a:cubicBezTo>
                    <a:pt x="109" y="158"/>
                    <a:pt x="85" y="74"/>
                    <a:pt x="45" y="0"/>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2" name="Freeform 9"/>
            <p:cNvSpPr>
              <a:spLocks/>
            </p:cNvSpPr>
            <p:nvPr/>
          </p:nvSpPr>
          <p:spPr bwMode="auto">
            <a:xfrm>
              <a:off x="2796131" y="3213162"/>
              <a:ext cx="191203" cy="427460"/>
            </a:xfrm>
            <a:custGeom>
              <a:avLst/>
              <a:gdLst>
                <a:gd name="T0" fmla="*/ 60 w 111"/>
                <a:gd name="T1" fmla="*/ 0 h 248"/>
                <a:gd name="T2" fmla="*/ 0 w 111"/>
                <a:gd name="T3" fmla="*/ 222 h 248"/>
                <a:gd name="T4" fmla="*/ 45 w 111"/>
                <a:gd name="T5" fmla="*/ 248 h 248"/>
                <a:gd name="T6" fmla="*/ 111 w 111"/>
                <a:gd name="T7" fmla="*/ 0 h 248"/>
                <a:gd name="T8" fmla="*/ 60 w 111"/>
                <a:gd name="T9" fmla="*/ 0 h 248"/>
              </a:gdLst>
              <a:ahLst/>
              <a:cxnLst>
                <a:cxn ang="0">
                  <a:pos x="T0" y="T1"/>
                </a:cxn>
                <a:cxn ang="0">
                  <a:pos x="T2" y="T3"/>
                </a:cxn>
                <a:cxn ang="0">
                  <a:pos x="T4" y="T5"/>
                </a:cxn>
                <a:cxn ang="0">
                  <a:pos x="T6" y="T7"/>
                </a:cxn>
                <a:cxn ang="0">
                  <a:pos x="T8" y="T9"/>
                </a:cxn>
              </a:cxnLst>
              <a:rect l="0" t="0" r="r" b="b"/>
              <a:pathLst>
                <a:path w="111" h="248">
                  <a:moveTo>
                    <a:pt x="60" y="0"/>
                  </a:moveTo>
                  <a:cubicBezTo>
                    <a:pt x="58" y="80"/>
                    <a:pt x="37" y="156"/>
                    <a:pt x="0" y="222"/>
                  </a:cubicBezTo>
                  <a:cubicBezTo>
                    <a:pt x="45" y="248"/>
                    <a:pt x="45" y="248"/>
                    <a:pt x="45" y="248"/>
                  </a:cubicBezTo>
                  <a:cubicBezTo>
                    <a:pt x="85" y="174"/>
                    <a:pt x="109" y="90"/>
                    <a:pt x="111" y="0"/>
                  </a:cubicBezTo>
                  <a:lnTo>
                    <a:pt x="60" y="0"/>
                  </a:ln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3" name="Freeform 10"/>
            <p:cNvSpPr>
              <a:spLocks/>
            </p:cNvSpPr>
            <p:nvPr/>
          </p:nvSpPr>
          <p:spPr bwMode="auto">
            <a:xfrm>
              <a:off x="2495041" y="3632930"/>
              <a:ext cx="356034" cy="356034"/>
            </a:xfrm>
            <a:custGeom>
              <a:avLst/>
              <a:gdLst>
                <a:gd name="T0" fmla="*/ 207 w 207"/>
                <a:gd name="T1" fmla="*/ 26 h 207"/>
                <a:gd name="T2" fmla="*/ 163 w 207"/>
                <a:gd name="T3" fmla="*/ 0 h 207"/>
                <a:gd name="T4" fmla="*/ 0 w 207"/>
                <a:gd name="T5" fmla="*/ 163 h 207"/>
                <a:gd name="T6" fmla="*/ 26 w 207"/>
                <a:gd name="T7" fmla="*/ 207 h 207"/>
                <a:gd name="T8" fmla="*/ 207 w 207"/>
                <a:gd name="T9" fmla="*/ 26 h 207"/>
              </a:gdLst>
              <a:ahLst/>
              <a:cxnLst>
                <a:cxn ang="0">
                  <a:pos x="T0" y="T1"/>
                </a:cxn>
                <a:cxn ang="0">
                  <a:pos x="T2" y="T3"/>
                </a:cxn>
                <a:cxn ang="0">
                  <a:pos x="T4" y="T5"/>
                </a:cxn>
                <a:cxn ang="0">
                  <a:pos x="T6" y="T7"/>
                </a:cxn>
                <a:cxn ang="0">
                  <a:pos x="T8" y="T9"/>
                </a:cxn>
              </a:cxnLst>
              <a:rect l="0" t="0" r="r" b="b"/>
              <a:pathLst>
                <a:path w="207" h="207">
                  <a:moveTo>
                    <a:pt x="207" y="26"/>
                  </a:moveTo>
                  <a:cubicBezTo>
                    <a:pt x="163" y="0"/>
                    <a:pt x="163" y="0"/>
                    <a:pt x="163" y="0"/>
                  </a:cubicBezTo>
                  <a:cubicBezTo>
                    <a:pt x="122" y="66"/>
                    <a:pt x="66" y="122"/>
                    <a:pt x="0" y="163"/>
                  </a:cubicBezTo>
                  <a:cubicBezTo>
                    <a:pt x="26" y="207"/>
                    <a:pt x="26" y="207"/>
                    <a:pt x="26" y="207"/>
                  </a:cubicBezTo>
                  <a:cubicBezTo>
                    <a:pt x="100" y="162"/>
                    <a:pt x="162" y="100"/>
                    <a:pt x="207" y="26"/>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4" name="Freeform 11"/>
            <p:cNvSpPr>
              <a:spLocks/>
            </p:cNvSpPr>
            <p:nvPr/>
          </p:nvSpPr>
          <p:spPr bwMode="auto">
            <a:xfrm>
              <a:off x="2075273" y="3936217"/>
              <a:ext cx="427460" cy="189006"/>
            </a:xfrm>
            <a:custGeom>
              <a:avLst/>
              <a:gdLst>
                <a:gd name="T0" fmla="*/ 248 w 248"/>
                <a:gd name="T1" fmla="*/ 44 h 110"/>
                <a:gd name="T2" fmla="*/ 222 w 248"/>
                <a:gd name="T3" fmla="*/ 0 h 110"/>
                <a:gd name="T4" fmla="*/ 0 w 248"/>
                <a:gd name="T5" fmla="*/ 59 h 110"/>
                <a:gd name="T6" fmla="*/ 0 w 248"/>
                <a:gd name="T7" fmla="*/ 110 h 110"/>
                <a:gd name="T8" fmla="*/ 248 w 248"/>
                <a:gd name="T9" fmla="*/ 44 h 110"/>
              </a:gdLst>
              <a:ahLst/>
              <a:cxnLst>
                <a:cxn ang="0">
                  <a:pos x="T0" y="T1"/>
                </a:cxn>
                <a:cxn ang="0">
                  <a:pos x="T2" y="T3"/>
                </a:cxn>
                <a:cxn ang="0">
                  <a:pos x="T4" y="T5"/>
                </a:cxn>
                <a:cxn ang="0">
                  <a:pos x="T6" y="T7"/>
                </a:cxn>
                <a:cxn ang="0">
                  <a:pos x="T8" y="T9"/>
                </a:cxn>
              </a:cxnLst>
              <a:rect l="0" t="0" r="r" b="b"/>
              <a:pathLst>
                <a:path w="248" h="110">
                  <a:moveTo>
                    <a:pt x="248" y="44"/>
                  </a:moveTo>
                  <a:cubicBezTo>
                    <a:pt x="222" y="0"/>
                    <a:pt x="222" y="0"/>
                    <a:pt x="222" y="0"/>
                  </a:cubicBezTo>
                  <a:cubicBezTo>
                    <a:pt x="156" y="36"/>
                    <a:pt x="80" y="57"/>
                    <a:pt x="0" y="59"/>
                  </a:cubicBezTo>
                  <a:cubicBezTo>
                    <a:pt x="0" y="110"/>
                    <a:pt x="0" y="110"/>
                    <a:pt x="0" y="110"/>
                  </a:cubicBezTo>
                  <a:cubicBezTo>
                    <a:pt x="90" y="108"/>
                    <a:pt x="174" y="84"/>
                    <a:pt x="248" y="44"/>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5" name="Freeform 12"/>
            <p:cNvSpPr>
              <a:spLocks/>
            </p:cNvSpPr>
            <p:nvPr/>
          </p:nvSpPr>
          <p:spPr bwMode="auto">
            <a:xfrm>
              <a:off x="1606057" y="3936217"/>
              <a:ext cx="425262" cy="189006"/>
            </a:xfrm>
            <a:custGeom>
              <a:avLst/>
              <a:gdLst>
                <a:gd name="T0" fmla="*/ 0 w 247"/>
                <a:gd name="T1" fmla="*/ 44 h 110"/>
                <a:gd name="T2" fmla="*/ 247 w 247"/>
                <a:gd name="T3" fmla="*/ 110 h 110"/>
                <a:gd name="T4" fmla="*/ 247 w 247"/>
                <a:gd name="T5" fmla="*/ 59 h 110"/>
                <a:gd name="T6" fmla="*/ 26 w 247"/>
                <a:gd name="T7" fmla="*/ 0 h 110"/>
                <a:gd name="T8" fmla="*/ 0 w 247"/>
                <a:gd name="T9" fmla="*/ 44 h 110"/>
              </a:gdLst>
              <a:ahLst/>
              <a:cxnLst>
                <a:cxn ang="0">
                  <a:pos x="T0" y="T1"/>
                </a:cxn>
                <a:cxn ang="0">
                  <a:pos x="T2" y="T3"/>
                </a:cxn>
                <a:cxn ang="0">
                  <a:pos x="T4" y="T5"/>
                </a:cxn>
                <a:cxn ang="0">
                  <a:pos x="T6" y="T7"/>
                </a:cxn>
                <a:cxn ang="0">
                  <a:pos x="T8" y="T9"/>
                </a:cxn>
              </a:cxnLst>
              <a:rect l="0" t="0" r="r" b="b"/>
              <a:pathLst>
                <a:path w="247" h="110">
                  <a:moveTo>
                    <a:pt x="0" y="44"/>
                  </a:moveTo>
                  <a:cubicBezTo>
                    <a:pt x="74" y="84"/>
                    <a:pt x="158" y="108"/>
                    <a:pt x="247" y="110"/>
                  </a:cubicBezTo>
                  <a:cubicBezTo>
                    <a:pt x="247" y="59"/>
                    <a:pt x="247" y="59"/>
                    <a:pt x="247" y="59"/>
                  </a:cubicBezTo>
                  <a:cubicBezTo>
                    <a:pt x="167" y="57"/>
                    <a:pt x="92" y="36"/>
                    <a:pt x="26" y="0"/>
                  </a:cubicBezTo>
                  <a:lnTo>
                    <a:pt x="0" y="44"/>
                  </a:ln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6" name="Freeform 13"/>
            <p:cNvSpPr>
              <a:spLocks/>
            </p:cNvSpPr>
            <p:nvPr/>
          </p:nvSpPr>
          <p:spPr bwMode="auto">
            <a:xfrm>
              <a:off x="1256616" y="3632930"/>
              <a:ext cx="354935" cy="356034"/>
            </a:xfrm>
            <a:custGeom>
              <a:avLst/>
              <a:gdLst>
                <a:gd name="T0" fmla="*/ 44 w 206"/>
                <a:gd name="T1" fmla="*/ 0 h 207"/>
                <a:gd name="T2" fmla="*/ 0 w 206"/>
                <a:gd name="T3" fmla="*/ 26 h 207"/>
                <a:gd name="T4" fmla="*/ 181 w 206"/>
                <a:gd name="T5" fmla="*/ 207 h 207"/>
                <a:gd name="T6" fmla="*/ 206 w 206"/>
                <a:gd name="T7" fmla="*/ 163 h 207"/>
                <a:gd name="T8" fmla="*/ 44 w 206"/>
                <a:gd name="T9" fmla="*/ 0 h 207"/>
              </a:gdLst>
              <a:ahLst/>
              <a:cxnLst>
                <a:cxn ang="0">
                  <a:pos x="T0" y="T1"/>
                </a:cxn>
                <a:cxn ang="0">
                  <a:pos x="T2" y="T3"/>
                </a:cxn>
                <a:cxn ang="0">
                  <a:pos x="T4" y="T5"/>
                </a:cxn>
                <a:cxn ang="0">
                  <a:pos x="T6" y="T7"/>
                </a:cxn>
                <a:cxn ang="0">
                  <a:pos x="T8" y="T9"/>
                </a:cxn>
              </a:cxnLst>
              <a:rect l="0" t="0" r="r" b="b"/>
              <a:pathLst>
                <a:path w="206" h="207">
                  <a:moveTo>
                    <a:pt x="44" y="0"/>
                  </a:moveTo>
                  <a:cubicBezTo>
                    <a:pt x="0" y="26"/>
                    <a:pt x="0" y="26"/>
                    <a:pt x="0" y="26"/>
                  </a:cubicBezTo>
                  <a:cubicBezTo>
                    <a:pt x="45" y="100"/>
                    <a:pt x="107" y="162"/>
                    <a:pt x="181" y="207"/>
                  </a:cubicBezTo>
                  <a:cubicBezTo>
                    <a:pt x="206" y="163"/>
                    <a:pt x="206" y="163"/>
                    <a:pt x="206" y="163"/>
                  </a:cubicBezTo>
                  <a:cubicBezTo>
                    <a:pt x="140" y="122"/>
                    <a:pt x="85" y="66"/>
                    <a:pt x="44" y="0"/>
                  </a:cubicBezTo>
                  <a:close/>
                </a:path>
              </a:pathLst>
            </a:custGeom>
            <a:grpFill/>
            <a:ln w="25400" cap="flat" cmpd="sng" algn="ctr">
              <a:noFill/>
              <a:prstDash val="solid"/>
            </a:ln>
            <a:effectLst/>
            <a:ex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7" name="Freeform 14"/>
            <p:cNvSpPr>
              <a:spLocks/>
            </p:cNvSpPr>
            <p:nvPr/>
          </p:nvSpPr>
          <p:spPr bwMode="auto">
            <a:xfrm>
              <a:off x="1119258" y="3213162"/>
              <a:ext cx="191203" cy="427460"/>
            </a:xfrm>
            <a:custGeom>
              <a:avLst/>
              <a:gdLst>
                <a:gd name="T0" fmla="*/ 0 w 111"/>
                <a:gd name="T1" fmla="*/ 0 h 248"/>
                <a:gd name="T2" fmla="*/ 67 w 111"/>
                <a:gd name="T3" fmla="*/ 248 h 248"/>
                <a:gd name="T4" fmla="*/ 111 w 111"/>
                <a:gd name="T5" fmla="*/ 222 h 248"/>
                <a:gd name="T6" fmla="*/ 51 w 111"/>
                <a:gd name="T7" fmla="*/ 0 h 248"/>
                <a:gd name="T8" fmla="*/ 0 w 111"/>
                <a:gd name="T9" fmla="*/ 0 h 248"/>
              </a:gdLst>
              <a:ahLst/>
              <a:cxnLst>
                <a:cxn ang="0">
                  <a:pos x="T0" y="T1"/>
                </a:cxn>
                <a:cxn ang="0">
                  <a:pos x="T2" y="T3"/>
                </a:cxn>
                <a:cxn ang="0">
                  <a:pos x="T4" y="T5"/>
                </a:cxn>
                <a:cxn ang="0">
                  <a:pos x="T6" y="T7"/>
                </a:cxn>
                <a:cxn ang="0">
                  <a:pos x="T8" y="T9"/>
                </a:cxn>
              </a:cxnLst>
              <a:rect l="0" t="0" r="r" b="b"/>
              <a:pathLst>
                <a:path w="111" h="248">
                  <a:moveTo>
                    <a:pt x="0" y="0"/>
                  </a:moveTo>
                  <a:cubicBezTo>
                    <a:pt x="2" y="90"/>
                    <a:pt x="26" y="174"/>
                    <a:pt x="67" y="248"/>
                  </a:cubicBezTo>
                  <a:cubicBezTo>
                    <a:pt x="111" y="222"/>
                    <a:pt x="111" y="222"/>
                    <a:pt x="111" y="222"/>
                  </a:cubicBezTo>
                  <a:cubicBezTo>
                    <a:pt x="75" y="156"/>
                    <a:pt x="53" y="80"/>
                    <a:pt x="51" y="0"/>
                  </a:cubicBezTo>
                  <a:lnTo>
                    <a:pt x="0" y="0"/>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8" name="Freeform 15"/>
            <p:cNvSpPr>
              <a:spLocks/>
            </p:cNvSpPr>
            <p:nvPr/>
          </p:nvSpPr>
          <p:spPr bwMode="auto">
            <a:xfrm>
              <a:off x="1119258" y="2743946"/>
              <a:ext cx="191203" cy="425262"/>
            </a:xfrm>
            <a:custGeom>
              <a:avLst/>
              <a:gdLst>
                <a:gd name="T0" fmla="*/ 51 w 111"/>
                <a:gd name="T1" fmla="*/ 247 h 247"/>
                <a:gd name="T2" fmla="*/ 111 w 111"/>
                <a:gd name="T3" fmla="*/ 26 h 247"/>
                <a:gd name="T4" fmla="*/ 67 w 111"/>
                <a:gd name="T5" fmla="*/ 0 h 247"/>
                <a:gd name="T6" fmla="*/ 0 w 111"/>
                <a:gd name="T7" fmla="*/ 247 h 247"/>
                <a:gd name="T8" fmla="*/ 51 w 111"/>
                <a:gd name="T9" fmla="*/ 247 h 247"/>
              </a:gdLst>
              <a:ahLst/>
              <a:cxnLst>
                <a:cxn ang="0">
                  <a:pos x="T0" y="T1"/>
                </a:cxn>
                <a:cxn ang="0">
                  <a:pos x="T2" y="T3"/>
                </a:cxn>
                <a:cxn ang="0">
                  <a:pos x="T4" y="T5"/>
                </a:cxn>
                <a:cxn ang="0">
                  <a:pos x="T6" y="T7"/>
                </a:cxn>
                <a:cxn ang="0">
                  <a:pos x="T8" y="T9"/>
                </a:cxn>
              </a:cxnLst>
              <a:rect l="0" t="0" r="r" b="b"/>
              <a:pathLst>
                <a:path w="111" h="247">
                  <a:moveTo>
                    <a:pt x="51" y="247"/>
                  </a:moveTo>
                  <a:cubicBezTo>
                    <a:pt x="53" y="167"/>
                    <a:pt x="75" y="92"/>
                    <a:pt x="111" y="26"/>
                  </a:cubicBezTo>
                  <a:cubicBezTo>
                    <a:pt x="67" y="0"/>
                    <a:pt x="67" y="0"/>
                    <a:pt x="67" y="0"/>
                  </a:cubicBezTo>
                  <a:cubicBezTo>
                    <a:pt x="26" y="74"/>
                    <a:pt x="2" y="158"/>
                    <a:pt x="0" y="247"/>
                  </a:cubicBezTo>
                  <a:lnTo>
                    <a:pt x="51" y="247"/>
                  </a:ln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59" name="Freeform 16"/>
            <p:cNvSpPr>
              <a:spLocks/>
            </p:cNvSpPr>
            <p:nvPr/>
          </p:nvSpPr>
          <p:spPr bwMode="auto">
            <a:xfrm>
              <a:off x="1256616" y="2394505"/>
              <a:ext cx="354935" cy="354935"/>
            </a:xfrm>
            <a:custGeom>
              <a:avLst/>
              <a:gdLst>
                <a:gd name="T0" fmla="*/ 0 w 206"/>
                <a:gd name="T1" fmla="*/ 181 h 206"/>
                <a:gd name="T2" fmla="*/ 44 w 206"/>
                <a:gd name="T3" fmla="*/ 206 h 206"/>
                <a:gd name="T4" fmla="*/ 206 w 206"/>
                <a:gd name="T5" fmla="*/ 44 h 206"/>
                <a:gd name="T6" fmla="*/ 181 w 206"/>
                <a:gd name="T7" fmla="*/ 0 h 206"/>
                <a:gd name="T8" fmla="*/ 0 w 206"/>
                <a:gd name="T9" fmla="*/ 181 h 206"/>
              </a:gdLst>
              <a:ahLst/>
              <a:cxnLst>
                <a:cxn ang="0">
                  <a:pos x="T0" y="T1"/>
                </a:cxn>
                <a:cxn ang="0">
                  <a:pos x="T2" y="T3"/>
                </a:cxn>
                <a:cxn ang="0">
                  <a:pos x="T4" y="T5"/>
                </a:cxn>
                <a:cxn ang="0">
                  <a:pos x="T6" y="T7"/>
                </a:cxn>
                <a:cxn ang="0">
                  <a:pos x="T8" y="T9"/>
                </a:cxn>
              </a:cxnLst>
              <a:rect l="0" t="0" r="r" b="b"/>
              <a:pathLst>
                <a:path w="206" h="206">
                  <a:moveTo>
                    <a:pt x="0" y="181"/>
                  </a:moveTo>
                  <a:cubicBezTo>
                    <a:pt x="44" y="206"/>
                    <a:pt x="44" y="206"/>
                    <a:pt x="44" y="206"/>
                  </a:cubicBezTo>
                  <a:cubicBezTo>
                    <a:pt x="85" y="140"/>
                    <a:pt x="140" y="85"/>
                    <a:pt x="206" y="44"/>
                  </a:cubicBezTo>
                  <a:cubicBezTo>
                    <a:pt x="181" y="0"/>
                    <a:pt x="181" y="0"/>
                    <a:pt x="181" y="0"/>
                  </a:cubicBezTo>
                  <a:cubicBezTo>
                    <a:pt x="107" y="45"/>
                    <a:pt x="45" y="107"/>
                    <a:pt x="0" y="181"/>
                  </a:cubicBez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sp>
          <p:nvSpPr>
            <p:cNvPr id="60" name="Freeform 17"/>
            <p:cNvSpPr>
              <a:spLocks/>
            </p:cNvSpPr>
            <p:nvPr/>
          </p:nvSpPr>
          <p:spPr bwMode="auto">
            <a:xfrm>
              <a:off x="1606057" y="2257147"/>
              <a:ext cx="425262" cy="191203"/>
            </a:xfrm>
            <a:custGeom>
              <a:avLst/>
              <a:gdLst>
                <a:gd name="T0" fmla="*/ 0 w 247"/>
                <a:gd name="T1" fmla="*/ 67 h 111"/>
                <a:gd name="T2" fmla="*/ 25 w 247"/>
                <a:gd name="T3" fmla="*/ 111 h 111"/>
                <a:gd name="T4" fmla="*/ 247 w 247"/>
                <a:gd name="T5" fmla="*/ 51 h 111"/>
                <a:gd name="T6" fmla="*/ 247 w 247"/>
                <a:gd name="T7" fmla="*/ 0 h 111"/>
                <a:gd name="T8" fmla="*/ 0 w 247"/>
                <a:gd name="T9" fmla="*/ 67 h 111"/>
              </a:gdLst>
              <a:ahLst/>
              <a:cxnLst>
                <a:cxn ang="0">
                  <a:pos x="T0" y="T1"/>
                </a:cxn>
                <a:cxn ang="0">
                  <a:pos x="T2" y="T3"/>
                </a:cxn>
                <a:cxn ang="0">
                  <a:pos x="T4" y="T5"/>
                </a:cxn>
                <a:cxn ang="0">
                  <a:pos x="T6" y="T7"/>
                </a:cxn>
                <a:cxn ang="0">
                  <a:pos x="T8" y="T9"/>
                </a:cxn>
              </a:cxnLst>
              <a:rect l="0" t="0" r="r" b="b"/>
              <a:pathLst>
                <a:path w="247" h="111">
                  <a:moveTo>
                    <a:pt x="0" y="67"/>
                  </a:moveTo>
                  <a:cubicBezTo>
                    <a:pt x="25" y="111"/>
                    <a:pt x="25" y="111"/>
                    <a:pt x="25" y="111"/>
                  </a:cubicBezTo>
                  <a:cubicBezTo>
                    <a:pt x="92" y="75"/>
                    <a:pt x="167" y="53"/>
                    <a:pt x="247" y="51"/>
                  </a:cubicBezTo>
                  <a:cubicBezTo>
                    <a:pt x="247" y="0"/>
                    <a:pt x="247" y="0"/>
                    <a:pt x="247" y="0"/>
                  </a:cubicBezTo>
                  <a:cubicBezTo>
                    <a:pt x="158" y="2"/>
                    <a:pt x="74" y="26"/>
                    <a:pt x="0" y="67"/>
                  </a:cubicBezTo>
                  <a:close/>
                </a:path>
              </a:pathLst>
            </a:cu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id-ID" sz="2001" kern="0">
                <a:solidFill>
                  <a:sysClr val="window" lastClr="FFFFFF"/>
                </a:solidFill>
                <a:cs typeface="+mn-ea"/>
                <a:sym typeface="+mn-lt"/>
              </a:endParaRPr>
            </a:p>
          </p:txBody>
        </p:sp>
      </p:grpSp>
      <p:sp>
        <p:nvSpPr>
          <p:cNvPr id="61" name="TextBox 152"/>
          <p:cNvSpPr txBox="1"/>
          <p:nvPr/>
        </p:nvSpPr>
        <p:spPr>
          <a:xfrm>
            <a:off x="763001" y="4404107"/>
            <a:ext cx="2224084" cy="369332"/>
          </a:xfrm>
          <a:prstGeom prst="rect">
            <a:avLst/>
          </a:prstGeom>
          <a:noFill/>
        </p:spPr>
        <p:txBody>
          <a:bodyPr wrap="square" rtlCol="0">
            <a:spAutoFit/>
          </a:bodyPr>
          <a:lstStyle/>
          <a:p>
            <a:pPr algn="ctr"/>
            <a:r>
              <a:rPr lang="zh-CN" altLang="en-US" dirty="0">
                <a:solidFill>
                  <a:schemeClr val="tx1">
                    <a:lumMod val="65000"/>
                    <a:lumOff val="35000"/>
                  </a:schemeClr>
                </a:solidFill>
                <a:cs typeface="+mn-ea"/>
                <a:sym typeface="+mn-lt"/>
              </a:rPr>
              <a:t>请替换文字内容</a:t>
            </a:r>
          </a:p>
        </p:txBody>
      </p:sp>
      <p:sp>
        <p:nvSpPr>
          <p:cNvPr id="62" name="TextBox 153"/>
          <p:cNvSpPr txBox="1"/>
          <p:nvPr/>
        </p:nvSpPr>
        <p:spPr>
          <a:xfrm>
            <a:off x="627879" y="4712841"/>
            <a:ext cx="2494328"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cs typeface="+mn-ea"/>
                <a:sym typeface="+mn-lt"/>
              </a:rPr>
              <a:t>点击添加相关标题文字，点击添加相关标题文字，点击添加相关标题文字，点击添加相关标题文字。</a:t>
            </a:r>
            <a:endParaRPr lang="id-ID" sz="1000" dirty="0">
              <a:solidFill>
                <a:schemeClr val="tx1">
                  <a:lumMod val="65000"/>
                  <a:lumOff val="35000"/>
                </a:schemeClr>
              </a:solidFill>
              <a:cs typeface="+mn-ea"/>
              <a:sym typeface="+mn-lt"/>
            </a:endParaRPr>
          </a:p>
        </p:txBody>
      </p:sp>
      <p:sp>
        <p:nvSpPr>
          <p:cNvPr id="63" name="TextBox 154"/>
          <p:cNvSpPr txBox="1"/>
          <p:nvPr/>
        </p:nvSpPr>
        <p:spPr>
          <a:xfrm>
            <a:off x="3593444" y="4404107"/>
            <a:ext cx="2224084" cy="369332"/>
          </a:xfrm>
          <a:prstGeom prst="rect">
            <a:avLst/>
          </a:prstGeom>
          <a:noFill/>
        </p:spPr>
        <p:txBody>
          <a:bodyPr wrap="square" rtlCol="0">
            <a:spAutoFit/>
          </a:bodyPr>
          <a:lstStyle/>
          <a:p>
            <a:pPr algn="ctr"/>
            <a:r>
              <a:rPr lang="zh-CN" altLang="en-US" dirty="0">
                <a:solidFill>
                  <a:schemeClr val="tx1">
                    <a:lumMod val="65000"/>
                    <a:lumOff val="35000"/>
                  </a:schemeClr>
                </a:solidFill>
                <a:cs typeface="+mn-ea"/>
                <a:sym typeface="+mn-lt"/>
              </a:rPr>
              <a:t>请替换文字内容</a:t>
            </a:r>
          </a:p>
        </p:txBody>
      </p:sp>
      <p:sp>
        <p:nvSpPr>
          <p:cNvPr id="64" name="TextBox 155"/>
          <p:cNvSpPr txBox="1"/>
          <p:nvPr/>
        </p:nvSpPr>
        <p:spPr>
          <a:xfrm>
            <a:off x="3458322" y="4712841"/>
            <a:ext cx="2494328"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cs typeface="+mn-ea"/>
                <a:sym typeface="+mn-lt"/>
              </a:rPr>
              <a:t>点击添加相关标题文字，点击添加相关标题文字，点击添加相关标题文字，点击添加相关标题文字。</a:t>
            </a:r>
            <a:endParaRPr lang="id-ID" sz="1000" dirty="0">
              <a:solidFill>
                <a:schemeClr val="tx1">
                  <a:lumMod val="65000"/>
                  <a:lumOff val="35000"/>
                </a:schemeClr>
              </a:solidFill>
              <a:cs typeface="+mn-ea"/>
              <a:sym typeface="+mn-lt"/>
            </a:endParaRPr>
          </a:p>
        </p:txBody>
      </p:sp>
      <p:sp>
        <p:nvSpPr>
          <p:cNvPr id="65" name="TextBox 156"/>
          <p:cNvSpPr txBox="1"/>
          <p:nvPr/>
        </p:nvSpPr>
        <p:spPr>
          <a:xfrm>
            <a:off x="6484870" y="4404107"/>
            <a:ext cx="2224084" cy="369332"/>
          </a:xfrm>
          <a:prstGeom prst="rect">
            <a:avLst/>
          </a:prstGeom>
          <a:noFill/>
        </p:spPr>
        <p:txBody>
          <a:bodyPr wrap="square" rtlCol="0">
            <a:spAutoFit/>
          </a:bodyPr>
          <a:lstStyle/>
          <a:p>
            <a:pPr algn="ctr"/>
            <a:r>
              <a:rPr lang="zh-CN" altLang="en-US" dirty="0">
                <a:solidFill>
                  <a:schemeClr val="tx1">
                    <a:lumMod val="65000"/>
                    <a:lumOff val="35000"/>
                  </a:schemeClr>
                </a:solidFill>
                <a:cs typeface="+mn-ea"/>
                <a:sym typeface="+mn-lt"/>
              </a:rPr>
              <a:t>请替换文字内容</a:t>
            </a:r>
          </a:p>
        </p:txBody>
      </p:sp>
      <p:sp>
        <p:nvSpPr>
          <p:cNvPr id="66" name="TextBox 157"/>
          <p:cNvSpPr txBox="1"/>
          <p:nvPr/>
        </p:nvSpPr>
        <p:spPr>
          <a:xfrm>
            <a:off x="6349748" y="4712841"/>
            <a:ext cx="2494328"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cs typeface="+mn-ea"/>
                <a:sym typeface="+mn-lt"/>
              </a:rPr>
              <a:t>点击添加相关标题文字，点击添加相关标题文字，点击添加相关标题文字，点击添加相关标题文字。</a:t>
            </a:r>
            <a:endParaRPr lang="id-ID" sz="1000" dirty="0">
              <a:solidFill>
                <a:schemeClr val="tx1">
                  <a:lumMod val="65000"/>
                  <a:lumOff val="35000"/>
                </a:schemeClr>
              </a:solidFill>
              <a:cs typeface="+mn-ea"/>
              <a:sym typeface="+mn-lt"/>
            </a:endParaRPr>
          </a:p>
        </p:txBody>
      </p:sp>
      <p:sp>
        <p:nvSpPr>
          <p:cNvPr id="67" name="TextBox 158"/>
          <p:cNvSpPr txBox="1"/>
          <p:nvPr/>
        </p:nvSpPr>
        <p:spPr>
          <a:xfrm>
            <a:off x="9395186" y="4404107"/>
            <a:ext cx="2224084" cy="369332"/>
          </a:xfrm>
          <a:prstGeom prst="rect">
            <a:avLst/>
          </a:prstGeom>
          <a:noFill/>
        </p:spPr>
        <p:txBody>
          <a:bodyPr wrap="square" rtlCol="0">
            <a:spAutoFit/>
          </a:bodyPr>
          <a:lstStyle/>
          <a:p>
            <a:pPr algn="ctr"/>
            <a:r>
              <a:rPr lang="zh-CN" altLang="en-US" dirty="0">
                <a:solidFill>
                  <a:schemeClr val="tx1">
                    <a:lumMod val="65000"/>
                    <a:lumOff val="35000"/>
                  </a:schemeClr>
                </a:solidFill>
                <a:cs typeface="+mn-ea"/>
                <a:sym typeface="+mn-lt"/>
              </a:rPr>
              <a:t>请替换文字内容</a:t>
            </a:r>
          </a:p>
        </p:txBody>
      </p:sp>
      <p:sp>
        <p:nvSpPr>
          <p:cNvPr id="68" name="TextBox 159"/>
          <p:cNvSpPr txBox="1"/>
          <p:nvPr/>
        </p:nvSpPr>
        <p:spPr>
          <a:xfrm>
            <a:off x="9260064" y="4712841"/>
            <a:ext cx="2494328" cy="784830"/>
          </a:xfrm>
          <a:prstGeom prst="rect">
            <a:avLst/>
          </a:prstGeom>
          <a:noFill/>
        </p:spPr>
        <p:txBody>
          <a:bodyPr wrap="square" rtlCol="0">
            <a:spAutoFit/>
          </a:bodyPr>
          <a:lstStyle/>
          <a:p>
            <a:pPr algn="ctr">
              <a:lnSpc>
                <a:spcPct val="150000"/>
              </a:lnSpc>
            </a:pPr>
            <a:r>
              <a:rPr lang="zh-CN" altLang="en-US" sz="1000" dirty="0">
                <a:solidFill>
                  <a:schemeClr val="tx1">
                    <a:lumMod val="65000"/>
                    <a:lumOff val="35000"/>
                  </a:schemeClr>
                </a:solidFill>
                <a:cs typeface="+mn-ea"/>
                <a:sym typeface="+mn-lt"/>
              </a:rPr>
              <a:t>点击添加相关标题文字，点击添加相关标题文字，点击添加相关标题文字，点击添加相关标题文字。</a:t>
            </a:r>
            <a:endParaRPr lang="id-ID" sz="1000" dirty="0">
              <a:solidFill>
                <a:schemeClr val="tx1">
                  <a:lumMod val="65000"/>
                  <a:lumOff val="35000"/>
                </a:schemeClr>
              </a:solidFill>
              <a:cs typeface="+mn-ea"/>
              <a:sym typeface="+mn-lt"/>
            </a:endParaRPr>
          </a:p>
        </p:txBody>
      </p:sp>
      <p:grpSp>
        <p:nvGrpSpPr>
          <p:cNvPr id="69" name="Group 160"/>
          <p:cNvGrpSpPr/>
          <p:nvPr/>
        </p:nvGrpSpPr>
        <p:grpSpPr>
          <a:xfrm>
            <a:off x="7278131" y="2762862"/>
            <a:ext cx="627228" cy="586856"/>
            <a:chOff x="6964363" y="2108200"/>
            <a:chExt cx="690562" cy="646113"/>
          </a:xfrm>
          <a:solidFill>
            <a:schemeClr val="bg1"/>
          </a:solidFill>
        </p:grpSpPr>
        <p:sp>
          <p:nvSpPr>
            <p:cNvPr id="70"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71"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grpSp>
        <p:nvGrpSpPr>
          <p:cNvPr id="72" name="Group 163"/>
          <p:cNvGrpSpPr/>
          <p:nvPr/>
        </p:nvGrpSpPr>
        <p:grpSpPr>
          <a:xfrm>
            <a:off x="10211210" y="2711616"/>
            <a:ext cx="431129" cy="625787"/>
            <a:chOff x="9856788" y="2057400"/>
            <a:chExt cx="474662" cy="688975"/>
          </a:xfrm>
          <a:solidFill>
            <a:schemeClr val="bg1"/>
          </a:solidFill>
        </p:grpSpPr>
        <p:sp>
          <p:nvSpPr>
            <p:cNvPr id="73" name="Freeform 110"/>
            <p:cNvSpPr>
              <a:spLocks noEditPoints="1"/>
            </p:cNvSpPr>
            <p:nvPr/>
          </p:nvSpPr>
          <p:spPr bwMode="auto">
            <a:xfrm>
              <a:off x="9856788" y="2057400"/>
              <a:ext cx="474662" cy="688975"/>
            </a:xfrm>
            <a:custGeom>
              <a:avLst/>
              <a:gdLst>
                <a:gd name="T0" fmla="*/ 1009 w 11063"/>
                <a:gd name="T1" fmla="*/ 1454 h 16058"/>
                <a:gd name="T2" fmla="*/ 1036 w 11063"/>
                <a:gd name="T3" fmla="*/ 1334 h 16058"/>
                <a:gd name="T4" fmla="*/ 1091 w 11063"/>
                <a:gd name="T5" fmla="*/ 1225 h 16058"/>
                <a:gd name="T6" fmla="*/ 1171 w 11063"/>
                <a:gd name="T7" fmla="*/ 1134 h 16058"/>
                <a:gd name="T8" fmla="*/ 1268 w 11063"/>
                <a:gd name="T9" fmla="*/ 1065 h 16058"/>
                <a:gd name="T10" fmla="*/ 1383 w 11063"/>
                <a:gd name="T11" fmla="*/ 1020 h 16058"/>
                <a:gd name="T12" fmla="*/ 1509 w 11063"/>
                <a:gd name="T13" fmla="*/ 1004 h 16058"/>
                <a:gd name="T14" fmla="*/ 9655 w 11063"/>
                <a:gd name="T15" fmla="*/ 1014 h 16058"/>
                <a:gd name="T16" fmla="*/ 9772 w 11063"/>
                <a:gd name="T17" fmla="*/ 1053 h 16058"/>
                <a:gd name="T18" fmla="*/ 9874 w 11063"/>
                <a:gd name="T19" fmla="*/ 1118 h 16058"/>
                <a:gd name="T20" fmla="*/ 9957 w 11063"/>
                <a:gd name="T21" fmla="*/ 1205 h 16058"/>
                <a:gd name="T22" fmla="*/ 10018 w 11063"/>
                <a:gd name="T23" fmla="*/ 1310 h 16058"/>
                <a:gd name="T24" fmla="*/ 10051 w 11063"/>
                <a:gd name="T25" fmla="*/ 1429 h 16058"/>
                <a:gd name="T26" fmla="*/ 10057 w 11063"/>
                <a:gd name="T27" fmla="*/ 13044 h 16058"/>
                <a:gd name="T28" fmla="*/ 10057 w 11063"/>
                <a:gd name="T29" fmla="*/ 14553 h 16058"/>
                <a:gd name="T30" fmla="*/ 10041 w 11063"/>
                <a:gd name="T31" fmla="*/ 14677 h 16058"/>
                <a:gd name="T32" fmla="*/ 9996 w 11063"/>
                <a:gd name="T33" fmla="*/ 14791 h 16058"/>
                <a:gd name="T34" fmla="*/ 9927 w 11063"/>
                <a:gd name="T35" fmla="*/ 14890 h 16058"/>
                <a:gd name="T36" fmla="*/ 9835 w 11063"/>
                <a:gd name="T37" fmla="*/ 14968 h 16058"/>
                <a:gd name="T38" fmla="*/ 9727 w 11063"/>
                <a:gd name="T39" fmla="*/ 15023 h 16058"/>
                <a:gd name="T40" fmla="*/ 9606 w 11063"/>
                <a:gd name="T41" fmla="*/ 15051 h 16058"/>
                <a:gd name="T42" fmla="*/ 1457 w 11063"/>
                <a:gd name="T43" fmla="*/ 15051 h 16058"/>
                <a:gd name="T44" fmla="*/ 1336 w 11063"/>
                <a:gd name="T45" fmla="*/ 15024 h 16058"/>
                <a:gd name="T46" fmla="*/ 1227 w 11063"/>
                <a:gd name="T47" fmla="*/ 14969 h 16058"/>
                <a:gd name="T48" fmla="*/ 1136 w 11063"/>
                <a:gd name="T49" fmla="*/ 14890 h 16058"/>
                <a:gd name="T50" fmla="*/ 1066 w 11063"/>
                <a:gd name="T51" fmla="*/ 14791 h 16058"/>
                <a:gd name="T52" fmla="*/ 1022 w 11063"/>
                <a:gd name="T53" fmla="*/ 14678 h 16058"/>
                <a:gd name="T54" fmla="*/ 1006 w 11063"/>
                <a:gd name="T55" fmla="*/ 14553 h 16058"/>
                <a:gd name="T56" fmla="*/ 1509 w 11063"/>
                <a:gd name="T57" fmla="*/ 1 h 16058"/>
                <a:gd name="T58" fmla="*/ 1131 w 11063"/>
                <a:gd name="T59" fmla="*/ 48 h 16058"/>
                <a:gd name="T60" fmla="*/ 789 w 11063"/>
                <a:gd name="T61" fmla="*/ 183 h 16058"/>
                <a:gd name="T62" fmla="*/ 494 w 11063"/>
                <a:gd name="T63" fmla="*/ 391 h 16058"/>
                <a:gd name="T64" fmla="*/ 257 w 11063"/>
                <a:gd name="T65" fmla="*/ 664 h 16058"/>
                <a:gd name="T66" fmla="*/ 92 w 11063"/>
                <a:gd name="T67" fmla="*/ 989 h 16058"/>
                <a:gd name="T68" fmla="*/ 8 w 11063"/>
                <a:gd name="T69" fmla="*/ 1352 h 16058"/>
                <a:gd name="T70" fmla="*/ 8 w 11063"/>
                <a:gd name="T71" fmla="*/ 14706 h 16058"/>
                <a:gd name="T72" fmla="*/ 92 w 11063"/>
                <a:gd name="T73" fmla="*/ 15070 h 16058"/>
                <a:gd name="T74" fmla="*/ 257 w 11063"/>
                <a:gd name="T75" fmla="*/ 15395 h 16058"/>
                <a:gd name="T76" fmla="*/ 494 w 11063"/>
                <a:gd name="T77" fmla="*/ 15667 h 16058"/>
                <a:gd name="T78" fmla="*/ 789 w 11063"/>
                <a:gd name="T79" fmla="*/ 15876 h 16058"/>
                <a:gd name="T80" fmla="*/ 1131 w 11063"/>
                <a:gd name="T81" fmla="*/ 16011 h 16058"/>
                <a:gd name="T82" fmla="*/ 1509 w 11063"/>
                <a:gd name="T83" fmla="*/ 16058 h 16058"/>
                <a:gd name="T84" fmla="*/ 9858 w 11063"/>
                <a:gd name="T85" fmla="*/ 16027 h 16058"/>
                <a:gd name="T86" fmla="*/ 10208 w 11063"/>
                <a:gd name="T87" fmla="*/ 15909 h 16058"/>
                <a:gd name="T88" fmla="*/ 10514 w 11063"/>
                <a:gd name="T89" fmla="*/ 15714 h 16058"/>
                <a:gd name="T90" fmla="*/ 10763 w 11063"/>
                <a:gd name="T91" fmla="*/ 15453 h 16058"/>
                <a:gd name="T92" fmla="*/ 10944 w 11063"/>
                <a:gd name="T93" fmla="*/ 15138 h 16058"/>
                <a:gd name="T94" fmla="*/ 11046 w 11063"/>
                <a:gd name="T95" fmla="*/ 14781 h 16058"/>
                <a:gd name="T96" fmla="*/ 11061 w 11063"/>
                <a:gd name="T97" fmla="*/ 1428 h 16058"/>
                <a:gd name="T98" fmla="*/ 10996 w 11063"/>
                <a:gd name="T99" fmla="*/ 1058 h 16058"/>
                <a:gd name="T100" fmla="*/ 10845 w 11063"/>
                <a:gd name="T101" fmla="*/ 725 h 16058"/>
                <a:gd name="T102" fmla="*/ 10620 w 11063"/>
                <a:gd name="T103" fmla="*/ 441 h 16058"/>
                <a:gd name="T104" fmla="*/ 10337 w 11063"/>
                <a:gd name="T105" fmla="*/ 218 h 16058"/>
                <a:gd name="T106" fmla="*/ 10003 w 11063"/>
                <a:gd name="T107" fmla="*/ 67 h 16058"/>
                <a:gd name="T108" fmla="*/ 9632 w 11063"/>
                <a:gd name="T109" fmla="*/ 2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063" h="16058">
                  <a:moveTo>
                    <a:pt x="10057" y="2509"/>
                  </a:moveTo>
                  <a:lnTo>
                    <a:pt x="1006" y="2510"/>
                  </a:lnTo>
                  <a:lnTo>
                    <a:pt x="1006" y="1505"/>
                  </a:lnTo>
                  <a:lnTo>
                    <a:pt x="1007" y="1480"/>
                  </a:lnTo>
                  <a:lnTo>
                    <a:pt x="1009" y="1454"/>
                  </a:lnTo>
                  <a:lnTo>
                    <a:pt x="1012" y="1429"/>
                  </a:lnTo>
                  <a:lnTo>
                    <a:pt x="1016" y="1405"/>
                  </a:lnTo>
                  <a:lnTo>
                    <a:pt x="1022" y="1381"/>
                  </a:lnTo>
                  <a:lnTo>
                    <a:pt x="1028" y="1357"/>
                  </a:lnTo>
                  <a:lnTo>
                    <a:pt x="1036" y="1334"/>
                  </a:lnTo>
                  <a:lnTo>
                    <a:pt x="1045" y="1311"/>
                  </a:lnTo>
                  <a:lnTo>
                    <a:pt x="1055" y="1289"/>
                  </a:lnTo>
                  <a:lnTo>
                    <a:pt x="1066" y="1267"/>
                  </a:lnTo>
                  <a:lnTo>
                    <a:pt x="1078" y="1245"/>
                  </a:lnTo>
                  <a:lnTo>
                    <a:pt x="1091" y="1225"/>
                  </a:lnTo>
                  <a:lnTo>
                    <a:pt x="1105" y="1205"/>
                  </a:lnTo>
                  <a:lnTo>
                    <a:pt x="1120" y="1186"/>
                  </a:lnTo>
                  <a:lnTo>
                    <a:pt x="1136" y="1168"/>
                  </a:lnTo>
                  <a:lnTo>
                    <a:pt x="1153" y="1151"/>
                  </a:lnTo>
                  <a:lnTo>
                    <a:pt x="1171" y="1134"/>
                  </a:lnTo>
                  <a:lnTo>
                    <a:pt x="1189" y="1119"/>
                  </a:lnTo>
                  <a:lnTo>
                    <a:pt x="1208" y="1104"/>
                  </a:lnTo>
                  <a:lnTo>
                    <a:pt x="1227" y="1090"/>
                  </a:lnTo>
                  <a:lnTo>
                    <a:pt x="1248" y="1077"/>
                  </a:lnTo>
                  <a:lnTo>
                    <a:pt x="1268" y="1065"/>
                  </a:lnTo>
                  <a:lnTo>
                    <a:pt x="1290" y="1054"/>
                  </a:lnTo>
                  <a:lnTo>
                    <a:pt x="1312" y="1044"/>
                  </a:lnTo>
                  <a:lnTo>
                    <a:pt x="1336" y="1035"/>
                  </a:lnTo>
                  <a:lnTo>
                    <a:pt x="1359" y="1027"/>
                  </a:lnTo>
                  <a:lnTo>
                    <a:pt x="1383" y="1020"/>
                  </a:lnTo>
                  <a:lnTo>
                    <a:pt x="1407" y="1015"/>
                  </a:lnTo>
                  <a:lnTo>
                    <a:pt x="1432" y="1010"/>
                  </a:lnTo>
                  <a:lnTo>
                    <a:pt x="1457" y="1007"/>
                  </a:lnTo>
                  <a:lnTo>
                    <a:pt x="1482" y="1005"/>
                  </a:lnTo>
                  <a:lnTo>
                    <a:pt x="1509" y="1004"/>
                  </a:lnTo>
                  <a:lnTo>
                    <a:pt x="9554" y="1004"/>
                  </a:lnTo>
                  <a:lnTo>
                    <a:pt x="9581" y="1005"/>
                  </a:lnTo>
                  <a:lnTo>
                    <a:pt x="9606" y="1007"/>
                  </a:lnTo>
                  <a:lnTo>
                    <a:pt x="9631" y="1010"/>
                  </a:lnTo>
                  <a:lnTo>
                    <a:pt x="9655" y="1014"/>
                  </a:lnTo>
                  <a:lnTo>
                    <a:pt x="9680" y="1020"/>
                  </a:lnTo>
                  <a:lnTo>
                    <a:pt x="9703" y="1027"/>
                  </a:lnTo>
                  <a:lnTo>
                    <a:pt x="9727" y="1034"/>
                  </a:lnTo>
                  <a:lnTo>
                    <a:pt x="9750" y="1043"/>
                  </a:lnTo>
                  <a:lnTo>
                    <a:pt x="9772" y="1053"/>
                  </a:lnTo>
                  <a:lnTo>
                    <a:pt x="9794" y="1064"/>
                  </a:lnTo>
                  <a:lnTo>
                    <a:pt x="9815" y="1076"/>
                  </a:lnTo>
                  <a:lnTo>
                    <a:pt x="9835" y="1089"/>
                  </a:lnTo>
                  <a:lnTo>
                    <a:pt x="9855" y="1103"/>
                  </a:lnTo>
                  <a:lnTo>
                    <a:pt x="9874" y="1118"/>
                  </a:lnTo>
                  <a:lnTo>
                    <a:pt x="9892" y="1134"/>
                  </a:lnTo>
                  <a:lnTo>
                    <a:pt x="9909" y="1151"/>
                  </a:lnTo>
                  <a:lnTo>
                    <a:pt x="9927" y="1168"/>
                  </a:lnTo>
                  <a:lnTo>
                    <a:pt x="9943" y="1186"/>
                  </a:lnTo>
                  <a:lnTo>
                    <a:pt x="9957" y="1205"/>
                  </a:lnTo>
                  <a:lnTo>
                    <a:pt x="9971" y="1225"/>
                  </a:lnTo>
                  <a:lnTo>
                    <a:pt x="9984" y="1245"/>
                  </a:lnTo>
                  <a:lnTo>
                    <a:pt x="9996" y="1267"/>
                  </a:lnTo>
                  <a:lnTo>
                    <a:pt x="10008" y="1288"/>
                  </a:lnTo>
                  <a:lnTo>
                    <a:pt x="10018" y="1310"/>
                  </a:lnTo>
                  <a:lnTo>
                    <a:pt x="10026" y="1333"/>
                  </a:lnTo>
                  <a:lnTo>
                    <a:pt x="10034" y="1356"/>
                  </a:lnTo>
                  <a:lnTo>
                    <a:pt x="10041" y="1380"/>
                  </a:lnTo>
                  <a:lnTo>
                    <a:pt x="10047" y="1404"/>
                  </a:lnTo>
                  <a:lnTo>
                    <a:pt x="10051" y="1429"/>
                  </a:lnTo>
                  <a:lnTo>
                    <a:pt x="10054" y="1454"/>
                  </a:lnTo>
                  <a:lnTo>
                    <a:pt x="10056" y="1479"/>
                  </a:lnTo>
                  <a:lnTo>
                    <a:pt x="10057" y="1505"/>
                  </a:lnTo>
                  <a:lnTo>
                    <a:pt x="10057" y="2509"/>
                  </a:lnTo>
                  <a:close/>
                  <a:moveTo>
                    <a:pt x="10057" y="13044"/>
                  </a:moveTo>
                  <a:lnTo>
                    <a:pt x="1006" y="13045"/>
                  </a:lnTo>
                  <a:lnTo>
                    <a:pt x="1006" y="3011"/>
                  </a:lnTo>
                  <a:lnTo>
                    <a:pt x="10057" y="3011"/>
                  </a:lnTo>
                  <a:lnTo>
                    <a:pt x="10057" y="13044"/>
                  </a:lnTo>
                  <a:close/>
                  <a:moveTo>
                    <a:pt x="10057" y="14553"/>
                  </a:moveTo>
                  <a:lnTo>
                    <a:pt x="10056" y="14578"/>
                  </a:lnTo>
                  <a:lnTo>
                    <a:pt x="10054" y="14604"/>
                  </a:lnTo>
                  <a:lnTo>
                    <a:pt x="10051" y="14629"/>
                  </a:lnTo>
                  <a:lnTo>
                    <a:pt x="10047" y="14653"/>
                  </a:lnTo>
                  <a:lnTo>
                    <a:pt x="10041" y="14677"/>
                  </a:lnTo>
                  <a:lnTo>
                    <a:pt x="10034" y="14701"/>
                  </a:lnTo>
                  <a:lnTo>
                    <a:pt x="10026" y="14724"/>
                  </a:lnTo>
                  <a:lnTo>
                    <a:pt x="10018" y="14747"/>
                  </a:lnTo>
                  <a:lnTo>
                    <a:pt x="10008" y="14769"/>
                  </a:lnTo>
                  <a:lnTo>
                    <a:pt x="9996" y="14791"/>
                  </a:lnTo>
                  <a:lnTo>
                    <a:pt x="9984" y="14813"/>
                  </a:lnTo>
                  <a:lnTo>
                    <a:pt x="9971" y="14833"/>
                  </a:lnTo>
                  <a:lnTo>
                    <a:pt x="9957" y="14853"/>
                  </a:lnTo>
                  <a:lnTo>
                    <a:pt x="9943" y="14872"/>
                  </a:lnTo>
                  <a:lnTo>
                    <a:pt x="9927" y="14890"/>
                  </a:lnTo>
                  <a:lnTo>
                    <a:pt x="9909" y="14907"/>
                  </a:lnTo>
                  <a:lnTo>
                    <a:pt x="9892" y="14924"/>
                  </a:lnTo>
                  <a:lnTo>
                    <a:pt x="9874" y="14939"/>
                  </a:lnTo>
                  <a:lnTo>
                    <a:pt x="9855" y="14954"/>
                  </a:lnTo>
                  <a:lnTo>
                    <a:pt x="9835" y="14968"/>
                  </a:lnTo>
                  <a:lnTo>
                    <a:pt x="9815" y="14981"/>
                  </a:lnTo>
                  <a:lnTo>
                    <a:pt x="9794" y="14993"/>
                  </a:lnTo>
                  <a:lnTo>
                    <a:pt x="9772" y="15004"/>
                  </a:lnTo>
                  <a:lnTo>
                    <a:pt x="9750" y="15014"/>
                  </a:lnTo>
                  <a:lnTo>
                    <a:pt x="9727" y="15023"/>
                  </a:lnTo>
                  <a:lnTo>
                    <a:pt x="9703" y="15031"/>
                  </a:lnTo>
                  <a:lnTo>
                    <a:pt x="9680" y="15038"/>
                  </a:lnTo>
                  <a:lnTo>
                    <a:pt x="9655" y="15043"/>
                  </a:lnTo>
                  <a:lnTo>
                    <a:pt x="9631" y="15048"/>
                  </a:lnTo>
                  <a:lnTo>
                    <a:pt x="9606" y="15051"/>
                  </a:lnTo>
                  <a:lnTo>
                    <a:pt x="9581" y="15053"/>
                  </a:lnTo>
                  <a:lnTo>
                    <a:pt x="9554" y="15054"/>
                  </a:lnTo>
                  <a:lnTo>
                    <a:pt x="1509" y="15054"/>
                  </a:lnTo>
                  <a:lnTo>
                    <a:pt x="1482" y="15053"/>
                  </a:lnTo>
                  <a:lnTo>
                    <a:pt x="1457" y="15051"/>
                  </a:lnTo>
                  <a:lnTo>
                    <a:pt x="1432" y="15048"/>
                  </a:lnTo>
                  <a:lnTo>
                    <a:pt x="1407" y="15044"/>
                  </a:lnTo>
                  <a:lnTo>
                    <a:pt x="1383" y="15038"/>
                  </a:lnTo>
                  <a:lnTo>
                    <a:pt x="1359" y="15031"/>
                  </a:lnTo>
                  <a:lnTo>
                    <a:pt x="1336" y="15024"/>
                  </a:lnTo>
                  <a:lnTo>
                    <a:pt x="1312" y="15015"/>
                  </a:lnTo>
                  <a:lnTo>
                    <a:pt x="1290" y="15005"/>
                  </a:lnTo>
                  <a:lnTo>
                    <a:pt x="1268" y="14994"/>
                  </a:lnTo>
                  <a:lnTo>
                    <a:pt x="1248" y="14982"/>
                  </a:lnTo>
                  <a:lnTo>
                    <a:pt x="1227" y="14969"/>
                  </a:lnTo>
                  <a:lnTo>
                    <a:pt x="1208" y="14955"/>
                  </a:lnTo>
                  <a:lnTo>
                    <a:pt x="1189" y="14940"/>
                  </a:lnTo>
                  <a:lnTo>
                    <a:pt x="1171" y="14924"/>
                  </a:lnTo>
                  <a:lnTo>
                    <a:pt x="1153" y="14907"/>
                  </a:lnTo>
                  <a:lnTo>
                    <a:pt x="1136" y="14890"/>
                  </a:lnTo>
                  <a:lnTo>
                    <a:pt x="1120" y="14872"/>
                  </a:lnTo>
                  <a:lnTo>
                    <a:pt x="1105" y="14853"/>
                  </a:lnTo>
                  <a:lnTo>
                    <a:pt x="1091" y="14833"/>
                  </a:lnTo>
                  <a:lnTo>
                    <a:pt x="1078" y="14813"/>
                  </a:lnTo>
                  <a:lnTo>
                    <a:pt x="1066" y="14791"/>
                  </a:lnTo>
                  <a:lnTo>
                    <a:pt x="1055" y="14770"/>
                  </a:lnTo>
                  <a:lnTo>
                    <a:pt x="1045" y="14748"/>
                  </a:lnTo>
                  <a:lnTo>
                    <a:pt x="1036" y="14725"/>
                  </a:lnTo>
                  <a:lnTo>
                    <a:pt x="1028" y="14702"/>
                  </a:lnTo>
                  <a:lnTo>
                    <a:pt x="1022" y="14678"/>
                  </a:lnTo>
                  <a:lnTo>
                    <a:pt x="1016" y="14654"/>
                  </a:lnTo>
                  <a:lnTo>
                    <a:pt x="1012" y="14629"/>
                  </a:lnTo>
                  <a:lnTo>
                    <a:pt x="1009" y="14604"/>
                  </a:lnTo>
                  <a:lnTo>
                    <a:pt x="1007" y="14579"/>
                  </a:lnTo>
                  <a:lnTo>
                    <a:pt x="1006" y="14553"/>
                  </a:lnTo>
                  <a:lnTo>
                    <a:pt x="1006" y="13547"/>
                  </a:lnTo>
                  <a:lnTo>
                    <a:pt x="10057" y="13546"/>
                  </a:lnTo>
                  <a:lnTo>
                    <a:pt x="10057" y="14553"/>
                  </a:lnTo>
                  <a:close/>
                  <a:moveTo>
                    <a:pt x="9554" y="0"/>
                  </a:moveTo>
                  <a:lnTo>
                    <a:pt x="1509" y="1"/>
                  </a:lnTo>
                  <a:lnTo>
                    <a:pt x="1431" y="3"/>
                  </a:lnTo>
                  <a:lnTo>
                    <a:pt x="1354" y="8"/>
                  </a:lnTo>
                  <a:lnTo>
                    <a:pt x="1278" y="18"/>
                  </a:lnTo>
                  <a:lnTo>
                    <a:pt x="1204" y="31"/>
                  </a:lnTo>
                  <a:lnTo>
                    <a:pt x="1131" y="48"/>
                  </a:lnTo>
                  <a:lnTo>
                    <a:pt x="1060" y="68"/>
                  </a:lnTo>
                  <a:lnTo>
                    <a:pt x="990" y="92"/>
                  </a:lnTo>
                  <a:lnTo>
                    <a:pt x="921" y="118"/>
                  </a:lnTo>
                  <a:lnTo>
                    <a:pt x="854" y="149"/>
                  </a:lnTo>
                  <a:lnTo>
                    <a:pt x="789" y="183"/>
                  </a:lnTo>
                  <a:lnTo>
                    <a:pt x="726" y="219"/>
                  </a:lnTo>
                  <a:lnTo>
                    <a:pt x="665" y="258"/>
                  </a:lnTo>
                  <a:lnTo>
                    <a:pt x="605" y="300"/>
                  </a:lnTo>
                  <a:lnTo>
                    <a:pt x="549" y="344"/>
                  </a:lnTo>
                  <a:lnTo>
                    <a:pt x="494" y="391"/>
                  </a:lnTo>
                  <a:lnTo>
                    <a:pt x="442" y="442"/>
                  </a:lnTo>
                  <a:lnTo>
                    <a:pt x="391" y="494"/>
                  </a:lnTo>
                  <a:lnTo>
                    <a:pt x="344" y="548"/>
                  </a:lnTo>
                  <a:lnTo>
                    <a:pt x="300" y="605"/>
                  </a:lnTo>
                  <a:lnTo>
                    <a:pt x="257" y="664"/>
                  </a:lnTo>
                  <a:lnTo>
                    <a:pt x="218" y="726"/>
                  </a:lnTo>
                  <a:lnTo>
                    <a:pt x="182" y="789"/>
                  </a:lnTo>
                  <a:lnTo>
                    <a:pt x="149" y="853"/>
                  </a:lnTo>
                  <a:lnTo>
                    <a:pt x="119" y="920"/>
                  </a:lnTo>
                  <a:lnTo>
                    <a:pt x="92" y="989"/>
                  </a:lnTo>
                  <a:lnTo>
                    <a:pt x="67" y="1058"/>
                  </a:lnTo>
                  <a:lnTo>
                    <a:pt x="47" y="1130"/>
                  </a:lnTo>
                  <a:lnTo>
                    <a:pt x="30" y="1202"/>
                  </a:lnTo>
                  <a:lnTo>
                    <a:pt x="17" y="1277"/>
                  </a:lnTo>
                  <a:lnTo>
                    <a:pt x="8" y="1352"/>
                  </a:lnTo>
                  <a:lnTo>
                    <a:pt x="2" y="1428"/>
                  </a:lnTo>
                  <a:lnTo>
                    <a:pt x="0" y="1505"/>
                  </a:lnTo>
                  <a:lnTo>
                    <a:pt x="0" y="14553"/>
                  </a:lnTo>
                  <a:lnTo>
                    <a:pt x="2" y="14630"/>
                  </a:lnTo>
                  <a:lnTo>
                    <a:pt x="8" y="14706"/>
                  </a:lnTo>
                  <a:lnTo>
                    <a:pt x="17" y="14781"/>
                  </a:lnTo>
                  <a:lnTo>
                    <a:pt x="30" y="14856"/>
                  </a:lnTo>
                  <a:lnTo>
                    <a:pt x="47" y="14929"/>
                  </a:lnTo>
                  <a:lnTo>
                    <a:pt x="67" y="15000"/>
                  </a:lnTo>
                  <a:lnTo>
                    <a:pt x="92" y="15070"/>
                  </a:lnTo>
                  <a:lnTo>
                    <a:pt x="119" y="15139"/>
                  </a:lnTo>
                  <a:lnTo>
                    <a:pt x="149" y="15205"/>
                  </a:lnTo>
                  <a:lnTo>
                    <a:pt x="182" y="15270"/>
                  </a:lnTo>
                  <a:lnTo>
                    <a:pt x="218" y="15333"/>
                  </a:lnTo>
                  <a:lnTo>
                    <a:pt x="257" y="15395"/>
                  </a:lnTo>
                  <a:lnTo>
                    <a:pt x="300" y="15453"/>
                  </a:lnTo>
                  <a:lnTo>
                    <a:pt x="344" y="15510"/>
                  </a:lnTo>
                  <a:lnTo>
                    <a:pt x="391" y="15565"/>
                  </a:lnTo>
                  <a:lnTo>
                    <a:pt x="442" y="15617"/>
                  </a:lnTo>
                  <a:lnTo>
                    <a:pt x="494" y="15667"/>
                  </a:lnTo>
                  <a:lnTo>
                    <a:pt x="549" y="15714"/>
                  </a:lnTo>
                  <a:lnTo>
                    <a:pt x="605" y="15759"/>
                  </a:lnTo>
                  <a:lnTo>
                    <a:pt x="665" y="15801"/>
                  </a:lnTo>
                  <a:lnTo>
                    <a:pt x="726" y="15840"/>
                  </a:lnTo>
                  <a:lnTo>
                    <a:pt x="789" y="15876"/>
                  </a:lnTo>
                  <a:lnTo>
                    <a:pt x="854" y="15909"/>
                  </a:lnTo>
                  <a:lnTo>
                    <a:pt x="921" y="15940"/>
                  </a:lnTo>
                  <a:lnTo>
                    <a:pt x="990" y="15967"/>
                  </a:lnTo>
                  <a:lnTo>
                    <a:pt x="1060" y="15991"/>
                  </a:lnTo>
                  <a:lnTo>
                    <a:pt x="1131" y="16011"/>
                  </a:lnTo>
                  <a:lnTo>
                    <a:pt x="1204" y="16028"/>
                  </a:lnTo>
                  <a:lnTo>
                    <a:pt x="1278" y="16041"/>
                  </a:lnTo>
                  <a:lnTo>
                    <a:pt x="1354" y="16050"/>
                  </a:lnTo>
                  <a:lnTo>
                    <a:pt x="1431" y="16056"/>
                  </a:lnTo>
                  <a:lnTo>
                    <a:pt x="1509" y="16058"/>
                  </a:lnTo>
                  <a:lnTo>
                    <a:pt x="9554" y="16057"/>
                  </a:lnTo>
                  <a:lnTo>
                    <a:pt x="9632" y="16055"/>
                  </a:lnTo>
                  <a:lnTo>
                    <a:pt x="9708" y="16050"/>
                  </a:lnTo>
                  <a:lnTo>
                    <a:pt x="9784" y="16040"/>
                  </a:lnTo>
                  <a:lnTo>
                    <a:pt x="9858" y="16027"/>
                  </a:lnTo>
                  <a:lnTo>
                    <a:pt x="9932" y="16010"/>
                  </a:lnTo>
                  <a:lnTo>
                    <a:pt x="10003" y="15990"/>
                  </a:lnTo>
                  <a:lnTo>
                    <a:pt x="10073" y="15966"/>
                  </a:lnTo>
                  <a:lnTo>
                    <a:pt x="10142" y="15940"/>
                  </a:lnTo>
                  <a:lnTo>
                    <a:pt x="10208" y="15909"/>
                  </a:lnTo>
                  <a:lnTo>
                    <a:pt x="10274" y="15875"/>
                  </a:lnTo>
                  <a:lnTo>
                    <a:pt x="10337" y="15839"/>
                  </a:lnTo>
                  <a:lnTo>
                    <a:pt x="10397" y="15800"/>
                  </a:lnTo>
                  <a:lnTo>
                    <a:pt x="10457" y="15758"/>
                  </a:lnTo>
                  <a:lnTo>
                    <a:pt x="10514" y="15714"/>
                  </a:lnTo>
                  <a:lnTo>
                    <a:pt x="10568" y="15667"/>
                  </a:lnTo>
                  <a:lnTo>
                    <a:pt x="10620" y="15616"/>
                  </a:lnTo>
                  <a:lnTo>
                    <a:pt x="10671" y="15564"/>
                  </a:lnTo>
                  <a:lnTo>
                    <a:pt x="10718" y="15510"/>
                  </a:lnTo>
                  <a:lnTo>
                    <a:pt x="10763" y="15453"/>
                  </a:lnTo>
                  <a:lnTo>
                    <a:pt x="10806" y="15394"/>
                  </a:lnTo>
                  <a:lnTo>
                    <a:pt x="10845" y="15332"/>
                  </a:lnTo>
                  <a:lnTo>
                    <a:pt x="10881" y="15269"/>
                  </a:lnTo>
                  <a:lnTo>
                    <a:pt x="10914" y="15205"/>
                  </a:lnTo>
                  <a:lnTo>
                    <a:pt x="10944" y="15138"/>
                  </a:lnTo>
                  <a:lnTo>
                    <a:pt x="10971" y="15069"/>
                  </a:lnTo>
                  <a:lnTo>
                    <a:pt x="10996" y="15000"/>
                  </a:lnTo>
                  <a:lnTo>
                    <a:pt x="11016" y="14928"/>
                  </a:lnTo>
                  <a:lnTo>
                    <a:pt x="11032" y="14856"/>
                  </a:lnTo>
                  <a:lnTo>
                    <a:pt x="11046" y="14781"/>
                  </a:lnTo>
                  <a:lnTo>
                    <a:pt x="11055" y="14706"/>
                  </a:lnTo>
                  <a:lnTo>
                    <a:pt x="11061" y="14630"/>
                  </a:lnTo>
                  <a:lnTo>
                    <a:pt x="11063" y="14553"/>
                  </a:lnTo>
                  <a:lnTo>
                    <a:pt x="11063" y="1505"/>
                  </a:lnTo>
                  <a:lnTo>
                    <a:pt x="11061" y="1428"/>
                  </a:lnTo>
                  <a:lnTo>
                    <a:pt x="11055" y="1352"/>
                  </a:lnTo>
                  <a:lnTo>
                    <a:pt x="11046" y="1277"/>
                  </a:lnTo>
                  <a:lnTo>
                    <a:pt x="11032" y="1202"/>
                  </a:lnTo>
                  <a:lnTo>
                    <a:pt x="11016" y="1129"/>
                  </a:lnTo>
                  <a:lnTo>
                    <a:pt x="10996" y="1058"/>
                  </a:lnTo>
                  <a:lnTo>
                    <a:pt x="10971" y="988"/>
                  </a:lnTo>
                  <a:lnTo>
                    <a:pt x="10944" y="919"/>
                  </a:lnTo>
                  <a:lnTo>
                    <a:pt x="10914" y="853"/>
                  </a:lnTo>
                  <a:lnTo>
                    <a:pt x="10881" y="788"/>
                  </a:lnTo>
                  <a:lnTo>
                    <a:pt x="10845" y="725"/>
                  </a:lnTo>
                  <a:lnTo>
                    <a:pt x="10806" y="663"/>
                  </a:lnTo>
                  <a:lnTo>
                    <a:pt x="10763" y="605"/>
                  </a:lnTo>
                  <a:lnTo>
                    <a:pt x="10718" y="548"/>
                  </a:lnTo>
                  <a:lnTo>
                    <a:pt x="10671" y="493"/>
                  </a:lnTo>
                  <a:lnTo>
                    <a:pt x="10620" y="441"/>
                  </a:lnTo>
                  <a:lnTo>
                    <a:pt x="10568" y="391"/>
                  </a:lnTo>
                  <a:lnTo>
                    <a:pt x="10514" y="344"/>
                  </a:lnTo>
                  <a:lnTo>
                    <a:pt x="10457" y="299"/>
                  </a:lnTo>
                  <a:lnTo>
                    <a:pt x="10397" y="257"/>
                  </a:lnTo>
                  <a:lnTo>
                    <a:pt x="10337" y="218"/>
                  </a:lnTo>
                  <a:lnTo>
                    <a:pt x="10274" y="182"/>
                  </a:lnTo>
                  <a:lnTo>
                    <a:pt x="10208" y="149"/>
                  </a:lnTo>
                  <a:lnTo>
                    <a:pt x="10142" y="118"/>
                  </a:lnTo>
                  <a:lnTo>
                    <a:pt x="10073" y="91"/>
                  </a:lnTo>
                  <a:lnTo>
                    <a:pt x="10003" y="67"/>
                  </a:lnTo>
                  <a:lnTo>
                    <a:pt x="9932" y="47"/>
                  </a:lnTo>
                  <a:lnTo>
                    <a:pt x="9858" y="30"/>
                  </a:lnTo>
                  <a:lnTo>
                    <a:pt x="9784" y="17"/>
                  </a:lnTo>
                  <a:lnTo>
                    <a:pt x="9708" y="8"/>
                  </a:lnTo>
                  <a:lnTo>
                    <a:pt x="9632" y="2"/>
                  </a:lnTo>
                  <a:lnTo>
                    <a:pt x="955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74" name="Freeform 111"/>
            <p:cNvSpPr>
              <a:spLocks/>
            </p:cNvSpPr>
            <p:nvPr/>
          </p:nvSpPr>
          <p:spPr bwMode="auto">
            <a:xfrm>
              <a:off x="10050463" y="2122488"/>
              <a:ext cx="87312" cy="20638"/>
            </a:xfrm>
            <a:custGeom>
              <a:avLst/>
              <a:gdLst>
                <a:gd name="T0" fmla="*/ 2010 w 2011"/>
                <a:gd name="T1" fmla="*/ 276 h 502"/>
                <a:gd name="T2" fmla="*/ 2003 w 2011"/>
                <a:gd name="T3" fmla="*/ 314 h 502"/>
                <a:gd name="T4" fmla="*/ 1991 w 2011"/>
                <a:gd name="T5" fmla="*/ 349 h 502"/>
                <a:gd name="T6" fmla="*/ 1975 w 2011"/>
                <a:gd name="T7" fmla="*/ 382 h 502"/>
                <a:gd name="T8" fmla="*/ 1954 w 2011"/>
                <a:gd name="T9" fmla="*/ 411 h 502"/>
                <a:gd name="T10" fmla="*/ 1929 w 2011"/>
                <a:gd name="T11" fmla="*/ 437 h 502"/>
                <a:gd name="T12" fmla="*/ 1900 w 2011"/>
                <a:gd name="T13" fmla="*/ 459 h 502"/>
                <a:gd name="T14" fmla="*/ 1868 w 2011"/>
                <a:gd name="T15" fmla="*/ 477 h 502"/>
                <a:gd name="T16" fmla="*/ 1834 w 2011"/>
                <a:gd name="T17" fmla="*/ 491 h 502"/>
                <a:gd name="T18" fmla="*/ 1798 w 2011"/>
                <a:gd name="T19" fmla="*/ 499 h 502"/>
                <a:gd name="T20" fmla="*/ 1760 w 2011"/>
                <a:gd name="T21" fmla="*/ 502 h 502"/>
                <a:gd name="T22" fmla="*/ 225 w 2011"/>
                <a:gd name="T23" fmla="*/ 501 h 502"/>
                <a:gd name="T24" fmla="*/ 188 w 2011"/>
                <a:gd name="T25" fmla="*/ 494 h 502"/>
                <a:gd name="T26" fmla="*/ 153 w 2011"/>
                <a:gd name="T27" fmla="*/ 482 h 502"/>
                <a:gd name="T28" fmla="*/ 120 w 2011"/>
                <a:gd name="T29" fmla="*/ 466 h 502"/>
                <a:gd name="T30" fmla="*/ 91 w 2011"/>
                <a:gd name="T31" fmla="*/ 445 h 502"/>
                <a:gd name="T32" fmla="*/ 65 w 2011"/>
                <a:gd name="T33" fmla="*/ 420 h 502"/>
                <a:gd name="T34" fmla="*/ 43 w 2011"/>
                <a:gd name="T35" fmla="*/ 392 h 502"/>
                <a:gd name="T36" fmla="*/ 25 w 2011"/>
                <a:gd name="T37" fmla="*/ 360 h 502"/>
                <a:gd name="T38" fmla="*/ 11 w 2011"/>
                <a:gd name="T39" fmla="*/ 326 h 502"/>
                <a:gd name="T40" fmla="*/ 3 w 2011"/>
                <a:gd name="T41" fmla="*/ 289 h 502"/>
                <a:gd name="T42" fmla="*/ 0 w 2011"/>
                <a:gd name="T43" fmla="*/ 251 h 502"/>
                <a:gd name="T44" fmla="*/ 3 w 2011"/>
                <a:gd name="T45" fmla="*/ 213 h 502"/>
                <a:gd name="T46" fmla="*/ 11 w 2011"/>
                <a:gd name="T47" fmla="*/ 177 h 502"/>
                <a:gd name="T48" fmla="*/ 25 w 2011"/>
                <a:gd name="T49" fmla="*/ 143 h 502"/>
                <a:gd name="T50" fmla="*/ 43 w 2011"/>
                <a:gd name="T51" fmla="*/ 111 h 502"/>
                <a:gd name="T52" fmla="*/ 65 w 2011"/>
                <a:gd name="T53" fmla="*/ 83 h 502"/>
                <a:gd name="T54" fmla="*/ 91 w 2011"/>
                <a:gd name="T55" fmla="*/ 58 h 502"/>
                <a:gd name="T56" fmla="*/ 120 w 2011"/>
                <a:gd name="T57" fmla="*/ 37 h 502"/>
                <a:gd name="T58" fmla="*/ 153 w 2011"/>
                <a:gd name="T59" fmla="*/ 21 h 502"/>
                <a:gd name="T60" fmla="*/ 188 w 2011"/>
                <a:gd name="T61" fmla="*/ 8 h 502"/>
                <a:gd name="T62" fmla="*/ 225 w 2011"/>
                <a:gd name="T63" fmla="*/ 1 h 502"/>
                <a:gd name="T64" fmla="*/ 1760 w 2011"/>
                <a:gd name="T65" fmla="*/ 0 h 502"/>
                <a:gd name="T66" fmla="*/ 1798 w 2011"/>
                <a:gd name="T67" fmla="*/ 3 h 502"/>
                <a:gd name="T68" fmla="*/ 1834 w 2011"/>
                <a:gd name="T69" fmla="*/ 11 h 502"/>
                <a:gd name="T70" fmla="*/ 1868 w 2011"/>
                <a:gd name="T71" fmla="*/ 26 h 502"/>
                <a:gd name="T72" fmla="*/ 1900 w 2011"/>
                <a:gd name="T73" fmla="*/ 44 h 502"/>
                <a:gd name="T74" fmla="*/ 1929 w 2011"/>
                <a:gd name="T75" fmla="*/ 66 h 502"/>
                <a:gd name="T76" fmla="*/ 1954 w 2011"/>
                <a:gd name="T77" fmla="*/ 92 h 502"/>
                <a:gd name="T78" fmla="*/ 1975 w 2011"/>
                <a:gd name="T79" fmla="*/ 121 h 502"/>
                <a:gd name="T80" fmla="*/ 1991 w 2011"/>
                <a:gd name="T81" fmla="*/ 154 h 502"/>
                <a:gd name="T82" fmla="*/ 2003 w 2011"/>
                <a:gd name="T83" fmla="*/ 189 h 502"/>
                <a:gd name="T84" fmla="*/ 2010 w 2011"/>
                <a:gd name="T85" fmla="*/ 225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011" h="502">
                  <a:moveTo>
                    <a:pt x="2011" y="251"/>
                  </a:moveTo>
                  <a:lnTo>
                    <a:pt x="2011" y="264"/>
                  </a:lnTo>
                  <a:lnTo>
                    <a:pt x="2010" y="276"/>
                  </a:lnTo>
                  <a:lnTo>
                    <a:pt x="2008" y="289"/>
                  </a:lnTo>
                  <a:lnTo>
                    <a:pt x="2006" y="302"/>
                  </a:lnTo>
                  <a:lnTo>
                    <a:pt x="2003" y="314"/>
                  </a:lnTo>
                  <a:lnTo>
                    <a:pt x="2000" y="326"/>
                  </a:lnTo>
                  <a:lnTo>
                    <a:pt x="1996" y="338"/>
                  </a:lnTo>
                  <a:lnTo>
                    <a:pt x="1991" y="349"/>
                  </a:lnTo>
                  <a:lnTo>
                    <a:pt x="1986" y="360"/>
                  </a:lnTo>
                  <a:lnTo>
                    <a:pt x="1981" y="371"/>
                  </a:lnTo>
                  <a:lnTo>
                    <a:pt x="1975" y="382"/>
                  </a:lnTo>
                  <a:lnTo>
                    <a:pt x="1968" y="392"/>
                  </a:lnTo>
                  <a:lnTo>
                    <a:pt x="1961" y="402"/>
                  </a:lnTo>
                  <a:lnTo>
                    <a:pt x="1954" y="411"/>
                  </a:lnTo>
                  <a:lnTo>
                    <a:pt x="1946" y="420"/>
                  </a:lnTo>
                  <a:lnTo>
                    <a:pt x="1938" y="429"/>
                  </a:lnTo>
                  <a:lnTo>
                    <a:pt x="1929" y="437"/>
                  </a:lnTo>
                  <a:lnTo>
                    <a:pt x="1920" y="445"/>
                  </a:lnTo>
                  <a:lnTo>
                    <a:pt x="1910" y="452"/>
                  </a:lnTo>
                  <a:lnTo>
                    <a:pt x="1900" y="459"/>
                  </a:lnTo>
                  <a:lnTo>
                    <a:pt x="1890" y="466"/>
                  </a:lnTo>
                  <a:lnTo>
                    <a:pt x="1879" y="472"/>
                  </a:lnTo>
                  <a:lnTo>
                    <a:pt x="1868" y="477"/>
                  </a:lnTo>
                  <a:lnTo>
                    <a:pt x="1857" y="482"/>
                  </a:lnTo>
                  <a:lnTo>
                    <a:pt x="1846" y="487"/>
                  </a:lnTo>
                  <a:lnTo>
                    <a:pt x="1834" y="491"/>
                  </a:lnTo>
                  <a:lnTo>
                    <a:pt x="1822" y="494"/>
                  </a:lnTo>
                  <a:lnTo>
                    <a:pt x="1810" y="497"/>
                  </a:lnTo>
                  <a:lnTo>
                    <a:pt x="1798" y="499"/>
                  </a:lnTo>
                  <a:lnTo>
                    <a:pt x="1785" y="501"/>
                  </a:lnTo>
                  <a:lnTo>
                    <a:pt x="1773" y="502"/>
                  </a:lnTo>
                  <a:lnTo>
                    <a:pt x="1760" y="502"/>
                  </a:lnTo>
                  <a:lnTo>
                    <a:pt x="251" y="502"/>
                  </a:lnTo>
                  <a:lnTo>
                    <a:pt x="238" y="502"/>
                  </a:lnTo>
                  <a:lnTo>
                    <a:pt x="225" y="501"/>
                  </a:lnTo>
                  <a:lnTo>
                    <a:pt x="213" y="499"/>
                  </a:lnTo>
                  <a:lnTo>
                    <a:pt x="200" y="497"/>
                  </a:lnTo>
                  <a:lnTo>
                    <a:pt x="188" y="494"/>
                  </a:lnTo>
                  <a:lnTo>
                    <a:pt x="176" y="491"/>
                  </a:lnTo>
                  <a:lnTo>
                    <a:pt x="165" y="487"/>
                  </a:lnTo>
                  <a:lnTo>
                    <a:pt x="153" y="482"/>
                  </a:lnTo>
                  <a:lnTo>
                    <a:pt x="142" y="477"/>
                  </a:lnTo>
                  <a:lnTo>
                    <a:pt x="132" y="472"/>
                  </a:lnTo>
                  <a:lnTo>
                    <a:pt x="120" y="466"/>
                  </a:lnTo>
                  <a:lnTo>
                    <a:pt x="110" y="459"/>
                  </a:lnTo>
                  <a:lnTo>
                    <a:pt x="100" y="452"/>
                  </a:lnTo>
                  <a:lnTo>
                    <a:pt x="91" y="445"/>
                  </a:lnTo>
                  <a:lnTo>
                    <a:pt x="82" y="437"/>
                  </a:lnTo>
                  <a:lnTo>
                    <a:pt x="73" y="429"/>
                  </a:lnTo>
                  <a:lnTo>
                    <a:pt x="65" y="420"/>
                  </a:lnTo>
                  <a:lnTo>
                    <a:pt x="57" y="411"/>
                  </a:lnTo>
                  <a:lnTo>
                    <a:pt x="49" y="402"/>
                  </a:lnTo>
                  <a:lnTo>
                    <a:pt x="43" y="392"/>
                  </a:lnTo>
                  <a:lnTo>
                    <a:pt x="36" y="382"/>
                  </a:lnTo>
                  <a:lnTo>
                    <a:pt x="30" y="371"/>
                  </a:lnTo>
                  <a:lnTo>
                    <a:pt x="25" y="360"/>
                  </a:lnTo>
                  <a:lnTo>
                    <a:pt x="20" y="349"/>
                  </a:lnTo>
                  <a:lnTo>
                    <a:pt x="15" y="338"/>
                  </a:lnTo>
                  <a:lnTo>
                    <a:pt x="11" y="326"/>
                  </a:lnTo>
                  <a:lnTo>
                    <a:pt x="8" y="314"/>
                  </a:lnTo>
                  <a:lnTo>
                    <a:pt x="5" y="302"/>
                  </a:lnTo>
                  <a:lnTo>
                    <a:pt x="3" y="289"/>
                  </a:lnTo>
                  <a:lnTo>
                    <a:pt x="1" y="276"/>
                  </a:lnTo>
                  <a:lnTo>
                    <a:pt x="0" y="264"/>
                  </a:lnTo>
                  <a:lnTo>
                    <a:pt x="0" y="251"/>
                  </a:lnTo>
                  <a:lnTo>
                    <a:pt x="0" y="238"/>
                  </a:lnTo>
                  <a:lnTo>
                    <a:pt x="1" y="225"/>
                  </a:lnTo>
                  <a:lnTo>
                    <a:pt x="3" y="213"/>
                  </a:lnTo>
                  <a:lnTo>
                    <a:pt x="5" y="201"/>
                  </a:lnTo>
                  <a:lnTo>
                    <a:pt x="8" y="189"/>
                  </a:lnTo>
                  <a:lnTo>
                    <a:pt x="11" y="177"/>
                  </a:lnTo>
                  <a:lnTo>
                    <a:pt x="15" y="165"/>
                  </a:lnTo>
                  <a:lnTo>
                    <a:pt x="20" y="154"/>
                  </a:lnTo>
                  <a:lnTo>
                    <a:pt x="25" y="143"/>
                  </a:lnTo>
                  <a:lnTo>
                    <a:pt x="30" y="132"/>
                  </a:lnTo>
                  <a:lnTo>
                    <a:pt x="36" y="121"/>
                  </a:lnTo>
                  <a:lnTo>
                    <a:pt x="43" y="111"/>
                  </a:lnTo>
                  <a:lnTo>
                    <a:pt x="49" y="101"/>
                  </a:lnTo>
                  <a:lnTo>
                    <a:pt x="57" y="92"/>
                  </a:lnTo>
                  <a:lnTo>
                    <a:pt x="65" y="83"/>
                  </a:lnTo>
                  <a:lnTo>
                    <a:pt x="73" y="74"/>
                  </a:lnTo>
                  <a:lnTo>
                    <a:pt x="82" y="66"/>
                  </a:lnTo>
                  <a:lnTo>
                    <a:pt x="91" y="58"/>
                  </a:lnTo>
                  <a:lnTo>
                    <a:pt x="100" y="51"/>
                  </a:lnTo>
                  <a:lnTo>
                    <a:pt x="110" y="44"/>
                  </a:lnTo>
                  <a:lnTo>
                    <a:pt x="120" y="37"/>
                  </a:lnTo>
                  <a:lnTo>
                    <a:pt x="132" y="31"/>
                  </a:lnTo>
                  <a:lnTo>
                    <a:pt x="142" y="26"/>
                  </a:lnTo>
                  <a:lnTo>
                    <a:pt x="153" y="21"/>
                  </a:lnTo>
                  <a:lnTo>
                    <a:pt x="165" y="15"/>
                  </a:lnTo>
                  <a:lnTo>
                    <a:pt x="176" y="11"/>
                  </a:lnTo>
                  <a:lnTo>
                    <a:pt x="188" y="8"/>
                  </a:lnTo>
                  <a:lnTo>
                    <a:pt x="200" y="5"/>
                  </a:lnTo>
                  <a:lnTo>
                    <a:pt x="213" y="3"/>
                  </a:lnTo>
                  <a:lnTo>
                    <a:pt x="225" y="1"/>
                  </a:lnTo>
                  <a:lnTo>
                    <a:pt x="238" y="0"/>
                  </a:lnTo>
                  <a:lnTo>
                    <a:pt x="251" y="0"/>
                  </a:lnTo>
                  <a:lnTo>
                    <a:pt x="1760" y="0"/>
                  </a:lnTo>
                  <a:lnTo>
                    <a:pt x="1773" y="0"/>
                  </a:lnTo>
                  <a:lnTo>
                    <a:pt x="1785" y="1"/>
                  </a:lnTo>
                  <a:lnTo>
                    <a:pt x="1798" y="3"/>
                  </a:lnTo>
                  <a:lnTo>
                    <a:pt x="1810" y="5"/>
                  </a:lnTo>
                  <a:lnTo>
                    <a:pt x="1822" y="8"/>
                  </a:lnTo>
                  <a:lnTo>
                    <a:pt x="1834" y="11"/>
                  </a:lnTo>
                  <a:lnTo>
                    <a:pt x="1846" y="15"/>
                  </a:lnTo>
                  <a:lnTo>
                    <a:pt x="1857" y="21"/>
                  </a:lnTo>
                  <a:lnTo>
                    <a:pt x="1868" y="26"/>
                  </a:lnTo>
                  <a:lnTo>
                    <a:pt x="1879" y="31"/>
                  </a:lnTo>
                  <a:lnTo>
                    <a:pt x="1890" y="37"/>
                  </a:lnTo>
                  <a:lnTo>
                    <a:pt x="1900" y="44"/>
                  </a:lnTo>
                  <a:lnTo>
                    <a:pt x="1910" y="51"/>
                  </a:lnTo>
                  <a:lnTo>
                    <a:pt x="1920" y="58"/>
                  </a:lnTo>
                  <a:lnTo>
                    <a:pt x="1929" y="66"/>
                  </a:lnTo>
                  <a:lnTo>
                    <a:pt x="1938" y="74"/>
                  </a:lnTo>
                  <a:lnTo>
                    <a:pt x="1946" y="83"/>
                  </a:lnTo>
                  <a:lnTo>
                    <a:pt x="1954" y="92"/>
                  </a:lnTo>
                  <a:lnTo>
                    <a:pt x="1961" y="101"/>
                  </a:lnTo>
                  <a:lnTo>
                    <a:pt x="1968" y="111"/>
                  </a:lnTo>
                  <a:lnTo>
                    <a:pt x="1975" y="121"/>
                  </a:lnTo>
                  <a:lnTo>
                    <a:pt x="1981" y="132"/>
                  </a:lnTo>
                  <a:lnTo>
                    <a:pt x="1986" y="143"/>
                  </a:lnTo>
                  <a:lnTo>
                    <a:pt x="1991" y="154"/>
                  </a:lnTo>
                  <a:lnTo>
                    <a:pt x="1996" y="165"/>
                  </a:lnTo>
                  <a:lnTo>
                    <a:pt x="2000" y="177"/>
                  </a:lnTo>
                  <a:lnTo>
                    <a:pt x="2003" y="189"/>
                  </a:lnTo>
                  <a:lnTo>
                    <a:pt x="2006" y="201"/>
                  </a:lnTo>
                  <a:lnTo>
                    <a:pt x="2008" y="213"/>
                  </a:lnTo>
                  <a:lnTo>
                    <a:pt x="2010" y="225"/>
                  </a:lnTo>
                  <a:lnTo>
                    <a:pt x="2011" y="238"/>
                  </a:lnTo>
                  <a:lnTo>
                    <a:pt x="2011" y="2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75" name="Freeform 112"/>
            <p:cNvSpPr>
              <a:spLocks/>
            </p:cNvSpPr>
            <p:nvPr/>
          </p:nvSpPr>
          <p:spPr bwMode="auto">
            <a:xfrm>
              <a:off x="10072688" y="2660650"/>
              <a:ext cx="42862" cy="20638"/>
            </a:xfrm>
            <a:custGeom>
              <a:avLst/>
              <a:gdLst>
                <a:gd name="T0" fmla="*/ 1004 w 1005"/>
                <a:gd name="T1" fmla="*/ 277 h 503"/>
                <a:gd name="T2" fmla="*/ 997 w 1005"/>
                <a:gd name="T3" fmla="*/ 314 h 503"/>
                <a:gd name="T4" fmla="*/ 985 w 1005"/>
                <a:gd name="T5" fmla="*/ 349 h 503"/>
                <a:gd name="T6" fmla="*/ 969 w 1005"/>
                <a:gd name="T7" fmla="*/ 381 h 503"/>
                <a:gd name="T8" fmla="*/ 948 w 1005"/>
                <a:gd name="T9" fmla="*/ 411 h 503"/>
                <a:gd name="T10" fmla="*/ 923 w 1005"/>
                <a:gd name="T11" fmla="*/ 437 h 503"/>
                <a:gd name="T12" fmla="*/ 894 w 1005"/>
                <a:gd name="T13" fmla="*/ 459 h 503"/>
                <a:gd name="T14" fmla="*/ 863 w 1005"/>
                <a:gd name="T15" fmla="*/ 477 h 503"/>
                <a:gd name="T16" fmla="*/ 828 w 1005"/>
                <a:gd name="T17" fmla="*/ 491 h 503"/>
                <a:gd name="T18" fmla="*/ 792 w 1005"/>
                <a:gd name="T19" fmla="*/ 500 h 503"/>
                <a:gd name="T20" fmla="*/ 754 w 1005"/>
                <a:gd name="T21" fmla="*/ 503 h 503"/>
                <a:gd name="T22" fmla="*/ 225 w 1005"/>
                <a:gd name="T23" fmla="*/ 501 h 503"/>
                <a:gd name="T24" fmla="*/ 188 w 1005"/>
                <a:gd name="T25" fmla="*/ 495 h 503"/>
                <a:gd name="T26" fmla="*/ 153 w 1005"/>
                <a:gd name="T27" fmla="*/ 482 h 503"/>
                <a:gd name="T28" fmla="*/ 120 w 1005"/>
                <a:gd name="T29" fmla="*/ 465 h 503"/>
                <a:gd name="T30" fmla="*/ 91 w 1005"/>
                <a:gd name="T31" fmla="*/ 444 h 503"/>
                <a:gd name="T32" fmla="*/ 65 w 1005"/>
                <a:gd name="T33" fmla="*/ 420 h 503"/>
                <a:gd name="T34" fmla="*/ 43 w 1005"/>
                <a:gd name="T35" fmla="*/ 391 h 503"/>
                <a:gd name="T36" fmla="*/ 25 w 1005"/>
                <a:gd name="T37" fmla="*/ 360 h 503"/>
                <a:gd name="T38" fmla="*/ 11 w 1005"/>
                <a:gd name="T39" fmla="*/ 326 h 503"/>
                <a:gd name="T40" fmla="*/ 3 w 1005"/>
                <a:gd name="T41" fmla="*/ 290 h 503"/>
                <a:gd name="T42" fmla="*/ 0 w 1005"/>
                <a:gd name="T43" fmla="*/ 252 h 503"/>
                <a:gd name="T44" fmla="*/ 3 w 1005"/>
                <a:gd name="T45" fmla="*/ 214 h 503"/>
                <a:gd name="T46" fmla="*/ 11 w 1005"/>
                <a:gd name="T47" fmla="*/ 176 h 503"/>
                <a:gd name="T48" fmla="*/ 25 w 1005"/>
                <a:gd name="T49" fmla="*/ 142 h 503"/>
                <a:gd name="T50" fmla="*/ 43 w 1005"/>
                <a:gd name="T51" fmla="*/ 111 h 503"/>
                <a:gd name="T52" fmla="*/ 65 w 1005"/>
                <a:gd name="T53" fmla="*/ 82 h 503"/>
                <a:gd name="T54" fmla="*/ 91 w 1005"/>
                <a:gd name="T55" fmla="*/ 58 h 503"/>
                <a:gd name="T56" fmla="*/ 120 w 1005"/>
                <a:gd name="T57" fmla="*/ 37 h 503"/>
                <a:gd name="T58" fmla="*/ 153 w 1005"/>
                <a:gd name="T59" fmla="*/ 20 h 503"/>
                <a:gd name="T60" fmla="*/ 188 w 1005"/>
                <a:gd name="T61" fmla="*/ 8 h 503"/>
                <a:gd name="T62" fmla="*/ 225 w 1005"/>
                <a:gd name="T63" fmla="*/ 2 h 503"/>
                <a:gd name="T64" fmla="*/ 754 w 1005"/>
                <a:gd name="T65" fmla="*/ 0 h 503"/>
                <a:gd name="T66" fmla="*/ 792 w 1005"/>
                <a:gd name="T67" fmla="*/ 3 h 503"/>
                <a:gd name="T68" fmla="*/ 828 w 1005"/>
                <a:gd name="T69" fmla="*/ 12 h 503"/>
                <a:gd name="T70" fmla="*/ 863 w 1005"/>
                <a:gd name="T71" fmla="*/ 25 h 503"/>
                <a:gd name="T72" fmla="*/ 894 w 1005"/>
                <a:gd name="T73" fmla="*/ 43 h 503"/>
                <a:gd name="T74" fmla="*/ 923 w 1005"/>
                <a:gd name="T75" fmla="*/ 65 h 503"/>
                <a:gd name="T76" fmla="*/ 948 w 1005"/>
                <a:gd name="T77" fmla="*/ 92 h 503"/>
                <a:gd name="T78" fmla="*/ 969 w 1005"/>
                <a:gd name="T79" fmla="*/ 121 h 503"/>
                <a:gd name="T80" fmla="*/ 985 w 1005"/>
                <a:gd name="T81" fmla="*/ 153 h 503"/>
                <a:gd name="T82" fmla="*/ 997 w 1005"/>
                <a:gd name="T83" fmla="*/ 188 h 503"/>
                <a:gd name="T84" fmla="*/ 1004 w 1005"/>
                <a:gd name="T85" fmla="*/ 226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5" h="503">
                  <a:moveTo>
                    <a:pt x="1005" y="252"/>
                  </a:moveTo>
                  <a:lnTo>
                    <a:pt x="1005" y="264"/>
                  </a:lnTo>
                  <a:lnTo>
                    <a:pt x="1004" y="277"/>
                  </a:lnTo>
                  <a:lnTo>
                    <a:pt x="1002" y="290"/>
                  </a:lnTo>
                  <a:lnTo>
                    <a:pt x="1000" y="302"/>
                  </a:lnTo>
                  <a:lnTo>
                    <a:pt x="997" y="314"/>
                  </a:lnTo>
                  <a:lnTo>
                    <a:pt x="994" y="326"/>
                  </a:lnTo>
                  <a:lnTo>
                    <a:pt x="990" y="337"/>
                  </a:lnTo>
                  <a:lnTo>
                    <a:pt x="985" y="349"/>
                  </a:lnTo>
                  <a:lnTo>
                    <a:pt x="980" y="360"/>
                  </a:lnTo>
                  <a:lnTo>
                    <a:pt x="975" y="371"/>
                  </a:lnTo>
                  <a:lnTo>
                    <a:pt x="969" y="381"/>
                  </a:lnTo>
                  <a:lnTo>
                    <a:pt x="962" y="391"/>
                  </a:lnTo>
                  <a:lnTo>
                    <a:pt x="955" y="401"/>
                  </a:lnTo>
                  <a:lnTo>
                    <a:pt x="948" y="411"/>
                  </a:lnTo>
                  <a:lnTo>
                    <a:pt x="940" y="420"/>
                  </a:lnTo>
                  <a:lnTo>
                    <a:pt x="932" y="428"/>
                  </a:lnTo>
                  <a:lnTo>
                    <a:pt x="923" y="437"/>
                  </a:lnTo>
                  <a:lnTo>
                    <a:pt x="914" y="444"/>
                  </a:lnTo>
                  <a:lnTo>
                    <a:pt x="904" y="452"/>
                  </a:lnTo>
                  <a:lnTo>
                    <a:pt x="894" y="459"/>
                  </a:lnTo>
                  <a:lnTo>
                    <a:pt x="884" y="465"/>
                  </a:lnTo>
                  <a:lnTo>
                    <a:pt x="874" y="471"/>
                  </a:lnTo>
                  <a:lnTo>
                    <a:pt x="863" y="477"/>
                  </a:lnTo>
                  <a:lnTo>
                    <a:pt x="851" y="482"/>
                  </a:lnTo>
                  <a:lnTo>
                    <a:pt x="840" y="486"/>
                  </a:lnTo>
                  <a:lnTo>
                    <a:pt x="828" y="491"/>
                  </a:lnTo>
                  <a:lnTo>
                    <a:pt x="816" y="495"/>
                  </a:lnTo>
                  <a:lnTo>
                    <a:pt x="804" y="497"/>
                  </a:lnTo>
                  <a:lnTo>
                    <a:pt x="792" y="500"/>
                  </a:lnTo>
                  <a:lnTo>
                    <a:pt x="779" y="501"/>
                  </a:lnTo>
                  <a:lnTo>
                    <a:pt x="767" y="502"/>
                  </a:lnTo>
                  <a:lnTo>
                    <a:pt x="754" y="503"/>
                  </a:lnTo>
                  <a:lnTo>
                    <a:pt x="251" y="503"/>
                  </a:lnTo>
                  <a:lnTo>
                    <a:pt x="238" y="502"/>
                  </a:lnTo>
                  <a:lnTo>
                    <a:pt x="225" y="501"/>
                  </a:lnTo>
                  <a:lnTo>
                    <a:pt x="213" y="500"/>
                  </a:lnTo>
                  <a:lnTo>
                    <a:pt x="200" y="497"/>
                  </a:lnTo>
                  <a:lnTo>
                    <a:pt x="188" y="495"/>
                  </a:lnTo>
                  <a:lnTo>
                    <a:pt x="176" y="491"/>
                  </a:lnTo>
                  <a:lnTo>
                    <a:pt x="165" y="486"/>
                  </a:lnTo>
                  <a:lnTo>
                    <a:pt x="153" y="482"/>
                  </a:lnTo>
                  <a:lnTo>
                    <a:pt x="141" y="477"/>
                  </a:lnTo>
                  <a:lnTo>
                    <a:pt x="131" y="471"/>
                  </a:lnTo>
                  <a:lnTo>
                    <a:pt x="120" y="465"/>
                  </a:lnTo>
                  <a:lnTo>
                    <a:pt x="110" y="459"/>
                  </a:lnTo>
                  <a:lnTo>
                    <a:pt x="100" y="452"/>
                  </a:lnTo>
                  <a:lnTo>
                    <a:pt x="91" y="444"/>
                  </a:lnTo>
                  <a:lnTo>
                    <a:pt x="82" y="437"/>
                  </a:lnTo>
                  <a:lnTo>
                    <a:pt x="73" y="428"/>
                  </a:lnTo>
                  <a:lnTo>
                    <a:pt x="65" y="420"/>
                  </a:lnTo>
                  <a:lnTo>
                    <a:pt x="57" y="411"/>
                  </a:lnTo>
                  <a:lnTo>
                    <a:pt x="49" y="401"/>
                  </a:lnTo>
                  <a:lnTo>
                    <a:pt x="43" y="391"/>
                  </a:lnTo>
                  <a:lnTo>
                    <a:pt x="36" y="381"/>
                  </a:lnTo>
                  <a:lnTo>
                    <a:pt x="30" y="371"/>
                  </a:lnTo>
                  <a:lnTo>
                    <a:pt x="25" y="360"/>
                  </a:lnTo>
                  <a:lnTo>
                    <a:pt x="20" y="349"/>
                  </a:lnTo>
                  <a:lnTo>
                    <a:pt x="15" y="337"/>
                  </a:lnTo>
                  <a:lnTo>
                    <a:pt x="11" y="326"/>
                  </a:lnTo>
                  <a:lnTo>
                    <a:pt x="8" y="314"/>
                  </a:lnTo>
                  <a:lnTo>
                    <a:pt x="5" y="302"/>
                  </a:lnTo>
                  <a:lnTo>
                    <a:pt x="3" y="290"/>
                  </a:lnTo>
                  <a:lnTo>
                    <a:pt x="1" y="277"/>
                  </a:lnTo>
                  <a:lnTo>
                    <a:pt x="0" y="264"/>
                  </a:lnTo>
                  <a:lnTo>
                    <a:pt x="0" y="252"/>
                  </a:lnTo>
                  <a:lnTo>
                    <a:pt x="0" y="239"/>
                  </a:lnTo>
                  <a:lnTo>
                    <a:pt x="1" y="226"/>
                  </a:lnTo>
                  <a:lnTo>
                    <a:pt x="3" y="214"/>
                  </a:lnTo>
                  <a:lnTo>
                    <a:pt x="5" y="200"/>
                  </a:lnTo>
                  <a:lnTo>
                    <a:pt x="8" y="188"/>
                  </a:lnTo>
                  <a:lnTo>
                    <a:pt x="11" y="176"/>
                  </a:lnTo>
                  <a:lnTo>
                    <a:pt x="15" y="165"/>
                  </a:lnTo>
                  <a:lnTo>
                    <a:pt x="20" y="153"/>
                  </a:lnTo>
                  <a:lnTo>
                    <a:pt x="25" y="142"/>
                  </a:lnTo>
                  <a:lnTo>
                    <a:pt x="30" y="131"/>
                  </a:lnTo>
                  <a:lnTo>
                    <a:pt x="36" y="121"/>
                  </a:lnTo>
                  <a:lnTo>
                    <a:pt x="43" y="111"/>
                  </a:lnTo>
                  <a:lnTo>
                    <a:pt x="49" y="101"/>
                  </a:lnTo>
                  <a:lnTo>
                    <a:pt x="57" y="92"/>
                  </a:lnTo>
                  <a:lnTo>
                    <a:pt x="65" y="82"/>
                  </a:lnTo>
                  <a:lnTo>
                    <a:pt x="73" y="74"/>
                  </a:lnTo>
                  <a:lnTo>
                    <a:pt x="82" y="65"/>
                  </a:lnTo>
                  <a:lnTo>
                    <a:pt x="91" y="58"/>
                  </a:lnTo>
                  <a:lnTo>
                    <a:pt x="100" y="50"/>
                  </a:lnTo>
                  <a:lnTo>
                    <a:pt x="110" y="43"/>
                  </a:lnTo>
                  <a:lnTo>
                    <a:pt x="120" y="37"/>
                  </a:lnTo>
                  <a:lnTo>
                    <a:pt x="131" y="31"/>
                  </a:lnTo>
                  <a:lnTo>
                    <a:pt x="141" y="25"/>
                  </a:lnTo>
                  <a:lnTo>
                    <a:pt x="153" y="20"/>
                  </a:lnTo>
                  <a:lnTo>
                    <a:pt x="165" y="16"/>
                  </a:lnTo>
                  <a:lnTo>
                    <a:pt x="176" y="12"/>
                  </a:lnTo>
                  <a:lnTo>
                    <a:pt x="188" y="8"/>
                  </a:lnTo>
                  <a:lnTo>
                    <a:pt x="200" y="6"/>
                  </a:lnTo>
                  <a:lnTo>
                    <a:pt x="213" y="3"/>
                  </a:lnTo>
                  <a:lnTo>
                    <a:pt x="225" y="2"/>
                  </a:lnTo>
                  <a:lnTo>
                    <a:pt x="238" y="1"/>
                  </a:lnTo>
                  <a:lnTo>
                    <a:pt x="251" y="0"/>
                  </a:lnTo>
                  <a:lnTo>
                    <a:pt x="754" y="0"/>
                  </a:lnTo>
                  <a:lnTo>
                    <a:pt x="767" y="1"/>
                  </a:lnTo>
                  <a:lnTo>
                    <a:pt x="779" y="2"/>
                  </a:lnTo>
                  <a:lnTo>
                    <a:pt x="792" y="3"/>
                  </a:lnTo>
                  <a:lnTo>
                    <a:pt x="804" y="6"/>
                  </a:lnTo>
                  <a:lnTo>
                    <a:pt x="816" y="8"/>
                  </a:lnTo>
                  <a:lnTo>
                    <a:pt x="828" y="12"/>
                  </a:lnTo>
                  <a:lnTo>
                    <a:pt x="840" y="16"/>
                  </a:lnTo>
                  <a:lnTo>
                    <a:pt x="851" y="20"/>
                  </a:lnTo>
                  <a:lnTo>
                    <a:pt x="863" y="25"/>
                  </a:lnTo>
                  <a:lnTo>
                    <a:pt x="874" y="31"/>
                  </a:lnTo>
                  <a:lnTo>
                    <a:pt x="884" y="37"/>
                  </a:lnTo>
                  <a:lnTo>
                    <a:pt x="894" y="43"/>
                  </a:lnTo>
                  <a:lnTo>
                    <a:pt x="904" y="50"/>
                  </a:lnTo>
                  <a:lnTo>
                    <a:pt x="914" y="58"/>
                  </a:lnTo>
                  <a:lnTo>
                    <a:pt x="923" y="65"/>
                  </a:lnTo>
                  <a:lnTo>
                    <a:pt x="932" y="74"/>
                  </a:lnTo>
                  <a:lnTo>
                    <a:pt x="940" y="82"/>
                  </a:lnTo>
                  <a:lnTo>
                    <a:pt x="948" y="92"/>
                  </a:lnTo>
                  <a:lnTo>
                    <a:pt x="955" y="101"/>
                  </a:lnTo>
                  <a:lnTo>
                    <a:pt x="962" y="111"/>
                  </a:lnTo>
                  <a:lnTo>
                    <a:pt x="969" y="121"/>
                  </a:lnTo>
                  <a:lnTo>
                    <a:pt x="975" y="131"/>
                  </a:lnTo>
                  <a:lnTo>
                    <a:pt x="980" y="142"/>
                  </a:lnTo>
                  <a:lnTo>
                    <a:pt x="985" y="153"/>
                  </a:lnTo>
                  <a:lnTo>
                    <a:pt x="990" y="165"/>
                  </a:lnTo>
                  <a:lnTo>
                    <a:pt x="994" y="176"/>
                  </a:lnTo>
                  <a:lnTo>
                    <a:pt x="997" y="188"/>
                  </a:lnTo>
                  <a:lnTo>
                    <a:pt x="1000" y="200"/>
                  </a:lnTo>
                  <a:lnTo>
                    <a:pt x="1002" y="214"/>
                  </a:lnTo>
                  <a:lnTo>
                    <a:pt x="1004" y="226"/>
                  </a:lnTo>
                  <a:lnTo>
                    <a:pt x="1005" y="239"/>
                  </a:lnTo>
                  <a:lnTo>
                    <a:pt x="1005" y="2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grpSp>
        <p:nvGrpSpPr>
          <p:cNvPr id="76" name="Group 167"/>
          <p:cNvGrpSpPr/>
          <p:nvPr/>
        </p:nvGrpSpPr>
        <p:grpSpPr>
          <a:xfrm>
            <a:off x="1610627" y="2749826"/>
            <a:ext cx="547924" cy="627229"/>
            <a:chOff x="2005013" y="4152900"/>
            <a:chExt cx="603250" cy="690563"/>
          </a:xfrm>
          <a:solidFill>
            <a:schemeClr val="bg1"/>
          </a:solidFill>
        </p:grpSpPr>
        <p:sp>
          <p:nvSpPr>
            <p:cNvPr id="77" name="Freeform 193"/>
            <p:cNvSpPr>
              <a:spLocks noEditPoints="1"/>
            </p:cNvSpPr>
            <p:nvPr/>
          </p:nvSpPr>
          <p:spPr bwMode="auto">
            <a:xfrm>
              <a:off x="2005013" y="4152900"/>
              <a:ext cx="603250" cy="690563"/>
            </a:xfrm>
            <a:custGeom>
              <a:avLst/>
              <a:gdLst>
                <a:gd name="T0" fmla="*/ 4158 w 14060"/>
                <a:gd name="T1" fmla="*/ 5259 h 16095"/>
                <a:gd name="T2" fmla="*/ 1877 w 14060"/>
                <a:gd name="T3" fmla="*/ 4442 h 16095"/>
                <a:gd name="T4" fmla="*/ 1004 w 14060"/>
                <a:gd name="T5" fmla="*/ 3269 h 16095"/>
                <a:gd name="T6" fmla="*/ 1877 w 14060"/>
                <a:gd name="T7" fmla="*/ 2095 h 16095"/>
                <a:gd name="T8" fmla="*/ 4158 w 14060"/>
                <a:gd name="T9" fmla="*/ 1279 h 16095"/>
                <a:gd name="T10" fmla="*/ 7340 w 14060"/>
                <a:gd name="T11" fmla="*/ 1009 h 16095"/>
                <a:gd name="T12" fmla="*/ 10399 w 14060"/>
                <a:gd name="T13" fmla="*/ 1392 h 16095"/>
                <a:gd name="T14" fmla="*/ 12461 w 14060"/>
                <a:gd name="T15" fmla="*/ 2288 h 16095"/>
                <a:gd name="T16" fmla="*/ 13025 w 14060"/>
                <a:gd name="T17" fmla="*/ 3501 h 16095"/>
                <a:gd name="T18" fmla="*/ 11859 w 14060"/>
                <a:gd name="T19" fmla="*/ 4623 h 16095"/>
                <a:gd name="T20" fmla="*/ 9376 w 14060"/>
                <a:gd name="T21" fmla="*/ 5355 h 16095"/>
                <a:gd name="T22" fmla="*/ 13055 w 14060"/>
                <a:gd name="T23" fmla="*/ 6798 h 16095"/>
                <a:gd name="T24" fmla="*/ 12329 w 14060"/>
                <a:gd name="T25" fmla="*/ 7877 h 16095"/>
                <a:gd name="T26" fmla="*/ 10154 w 14060"/>
                <a:gd name="T27" fmla="*/ 8729 h 16095"/>
                <a:gd name="T28" fmla="*/ 7030 w 14060"/>
                <a:gd name="T29" fmla="*/ 9053 h 16095"/>
                <a:gd name="T30" fmla="*/ 3906 w 14060"/>
                <a:gd name="T31" fmla="*/ 8729 h 16095"/>
                <a:gd name="T32" fmla="*/ 1731 w 14060"/>
                <a:gd name="T33" fmla="*/ 7877 h 16095"/>
                <a:gd name="T34" fmla="*/ 1005 w 14060"/>
                <a:gd name="T35" fmla="*/ 6798 h 16095"/>
                <a:gd name="T36" fmla="*/ 2178 w 14060"/>
                <a:gd name="T37" fmla="*/ 5717 h 16095"/>
                <a:gd name="T38" fmla="*/ 4255 w 14060"/>
                <a:gd name="T39" fmla="*/ 6300 h 16095"/>
                <a:gd name="T40" fmla="*/ 6598 w 14060"/>
                <a:gd name="T41" fmla="*/ 6533 h 16095"/>
                <a:gd name="T42" fmla="*/ 8968 w 14060"/>
                <a:gd name="T43" fmla="*/ 6425 h 16095"/>
                <a:gd name="T44" fmla="*/ 11177 w 14060"/>
                <a:gd name="T45" fmla="*/ 5970 h 16095"/>
                <a:gd name="T46" fmla="*/ 12929 w 14060"/>
                <a:gd name="T47" fmla="*/ 5154 h 16095"/>
                <a:gd name="T48" fmla="*/ 12866 w 14060"/>
                <a:gd name="T49" fmla="*/ 10385 h 16095"/>
                <a:gd name="T50" fmla="*/ 11291 w 14060"/>
                <a:gd name="T51" fmla="*/ 11413 h 16095"/>
                <a:gd name="T52" fmla="*/ 8535 w 14060"/>
                <a:gd name="T53" fmla="*/ 12001 h 16095"/>
                <a:gd name="T54" fmla="*/ 5238 w 14060"/>
                <a:gd name="T55" fmla="*/ 11971 h 16095"/>
                <a:gd name="T56" fmla="*/ 2570 w 14060"/>
                <a:gd name="T57" fmla="*/ 11335 h 16095"/>
                <a:gd name="T58" fmla="*/ 1127 w 14060"/>
                <a:gd name="T59" fmla="*/ 10277 h 16095"/>
                <a:gd name="T60" fmla="*/ 1334 w 14060"/>
                <a:gd name="T61" fmla="*/ 8216 h 16095"/>
                <a:gd name="T62" fmla="*/ 3083 w 14060"/>
                <a:gd name="T63" fmla="*/ 9035 h 16095"/>
                <a:gd name="T64" fmla="*/ 5412 w 14060"/>
                <a:gd name="T65" fmla="*/ 9477 h 16095"/>
                <a:gd name="T66" fmla="*/ 7960 w 14060"/>
                <a:gd name="T67" fmla="*/ 9530 h 16095"/>
                <a:gd name="T68" fmla="*/ 10383 w 14060"/>
                <a:gd name="T69" fmla="*/ 9193 h 16095"/>
                <a:gd name="T70" fmla="*/ 12328 w 14060"/>
                <a:gd name="T71" fmla="*/ 8477 h 16095"/>
                <a:gd name="T72" fmla="*/ 12986 w 14060"/>
                <a:gd name="T73" fmla="*/ 13170 h 16095"/>
                <a:gd name="T74" fmla="*/ 11680 w 14060"/>
                <a:gd name="T75" fmla="*/ 14265 h 16095"/>
                <a:gd name="T76" fmla="*/ 9102 w 14060"/>
                <a:gd name="T77" fmla="*/ 14951 h 16095"/>
                <a:gd name="T78" fmla="*/ 5816 w 14060"/>
                <a:gd name="T79" fmla="*/ 15043 h 16095"/>
                <a:gd name="T80" fmla="*/ 2979 w 14060"/>
                <a:gd name="T81" fmla="*/ 14501 h 16095"/>
                <a:gd name="T82" fmla="*/ 1275 w 14060"/>
                <a:gd name="T83" fmla="*/ 13499 h 16095"/>
                <a:gd name="T84" fmla="*/ 1459 w 14060"/>
                <a:gd name="T85" fmla="*/ 11324 h 16095"/>
                <a:gd name="T86" fmla="*/ 3277 w 14060"/>
                <a:gd name="T87" fmla="*/ 12109 h 16095"/>
                <a:gd name="T88" fmla="*/ 5640 w 14060"/>
                <a:gd name="T89" fmla="*/ 12516 h 16095"/>
                <a:gd name="T90" fmla="*/ 8191 w 14060"/>
                <a:gd name="T91" fmla="*/ 12534 h 16095"/>
                <a:gd name="T92" fmla="*/ 10586 w 14060"/>
                <a:gd name="T93" fmla="*/ 12162 h 16095"/>
                <a:gd name="T94" fmla="*/ 12468 w 14060"/>
                <a:gd name="T95" fmla="*/ 11410 h 16095"/>
                <a:gd name="T96" fmla="*/ 5756 w 14060"/>
                <a:gd name="T97" fmla="*/ 48 h 16095"/>
                <a:gd name="T98" fmla="*/ 2501 w 14060"/>
                <a:gd name="T99" fmla="*/ 695 h 16095"/>
                <a:gd name="T100" fmla="*/ 359 w 14060"/>
                <a:gd name="T101" fmla="*/ 2134 h 16095"/>
                <a:gd name="T102" fmla="*/ 163 w 14060"/>
                <a:gd name="T103" fmla="*/ 13611 h 16095"/>
                <a:gd name="T104" fmla="*/ 2001 w 14060"/>
                <a:gd name="T105" fmla="*/ 15199 h 16095"/>
                <a:gd name="T106" fmla="*/ 5124 w 14060"/>
                <a:gd name="T107" fmla="*/ 15985 h 16095"/>
                <a:gd name="T108" fmla="*/ 8621 w 14060"/>
                <a:gd name="T109" fmla="*/ 16020 h 16095"/>
                <a:gd name="T110" fmla="*/ 11814 w 14060"/>
                <a:gd name="T111" fmla="*/ 15302 h 16095"/>
                <a:gd name="T112" fmla="*/ 13808 w 14060"/>
                <a:gd name="T113" fmla="*/ 13789 h 16095"/>
                <a:gd name="T114" fmla="*/ 13808 w 14060"/>
                <a:gd name="T115" fmla="*/ 2305 h 16095"/>
                <a:gd name="T116" fmla="*/ 11814 w 14060"/>
                <a:gd name="T117" fmla="*/ 792 h 16095"/>
                <a:gd name="T118" fmla="*/ 8621 w 14060"/>
                <a:gd name="T119" fmla="*/ 75 h 1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060" h="16095">
                  <a:moveTo>
                    <a:pt x="7030" y="5533"/>
                  </a:moveTo>
                  <a:lnTo>
                    <a:pt x="6720" y="5530"/>
                  </a:lnTo>
                  <a:lnTo>
                    <a:pt x="6413" y="5521"/>
                  </a:lnTo>
                  <a:lnTo>
                    <a:pt x="6112" y="5507"/>
                  </a:lnTo>
                  <a:lnTo>
                    <a:pt x="5816" y="5486"/>
                  </a:lnTo>
                  <a:lnTo>
                    <a:pt x="5524" y="5461"/>
                  </a:lnTo>
                  <a:lnTo>
                    <a:pt x="5238" y="5431"/>
                  </a:lnTo>
                  <a:lnTo>
                    <a:pt x="4958" y="5395"/>
                  </a:lnTo>
                  <a:lnTo>
                    <a:pt x="4684" y="5355"/>
                  </a:lnTo>
                  <a:lnTo>
                    <a:pt x="4418" y="5309"/>
                  </a:lnTo>
                  <a:lnTo>
                    <a:pt x="4158" y="5259"/>
                  </a:lnTo>
                  <a:lnTo>
                    <a:pt x="3906" y="5205"/>
                  </a:lnTo>
                  <a:lnTo>
                    <a:pt x="3661" y="5145"/>
                  </a:lnTo>
                  <a:lnTo>
                    <a:pt x="3425" y="5083"/>
                  </a:lnTo>
                  <a:lnTo>
                    <a:pt x="3197" y="5016"/>
                  </a:lnTo>
                  <a:lnTo>
                    <a:pt x="2979" y="4944"/>
                  </a:lnTo>
                  <a:lnTo>
                    <a:pt x="2769" y="4870"/>
                  </a:lnTo>
                  <a:lnTo>
                    <a:pt x="2570" y="4791"/>
                  </a:lnTo>
                  <a:lnTo>
                    <a:pt x="2380" y="4709"/>
                  </a:lnTo>
                  <a:lnTo>
                    <a:pt x="2201" y="4623"/>
                  </a:lnTo>
                  <a:lnTo>
                    <a:pt x="2034" y="4535"/>
                  </a:lnTo>
                  <a:lnTo>
                    <a:pt x="1877" y="4442"/>
                  </a:lnTo>
                  <a:lnTo>
                    <a:pt x="1731" y="4348"/>
                  </a:lnTo>
                  <a:lnTo>
                    <a:pt x="1599" y="4250"/>
                  </a:lnTo>
                  <a:lnTo>
                    <a:pt x="1477" y="4149"/>
                  </a:lnTo>
                  <a:lnTo>
                    <a:pt x="1370" y="4047"/>
                  </a:lnTo>
                  <a:lnTo>
                    <a:pt x="1275" y="3942"/>
                  </a:lnTo>
                  <a:lnTo>
                    <a:pt x="1194" y="3835"/>
                  </a:lnTo>
                  <a:lnTo>
                    <a:pt x="1127" y="3725"/>
                  </a:lnTo>
                  <a:lnTo>
                    <a:pt x="1074" y="3613"/>
                  </a:lnTo>
                  <a:lnTo>
                    <a:pt x="1035" y="3501"/>
                  </a:lnTo>
                  <a:lnTo>
                    <a:pt x="1012" y="3386"/>
                  </a:lnTo>
                  <a:lnTo>
                    <a:pt x="1004" y="3269"/>
                  </a:lnTo>
                  <a:lnTo>
                    <a:pt x="1012" y="3153"/>
                  </a:lnTo>
                  <a:lnTo>
                    <a:pt x="1035" y="3038"/>
                  </a:lnTo>
                  <a:lnTo>
                    <a:pt x="1074" y="2924"/>
                  </a:lnTo>
                  <a:lnTo>
                    <a:pt x="1127" y="2813"/>
                  </a:lnTo>
                  <a:lnTo>
                    <a:pt x="1194" y="2703"/>
                  </a:lnTo>
                  <a:lnTo>
                    <a:pt x="1275" y="2596"/>
                  </a:lnTo>
                  <a:lnTo>
                    <a:pt x="1370" y="2491"/>
                  </a:lnTo>
                  <a:lnTo>
                    <a:pt x="1477" y="2388"/>
                  </a:lnTo>
                  <a:lnTo>
                    <a:pt x="1599" y="2288"/>
                  </a:lnTo>
                  <a:lnTo>
                    <a:pt x="1731" y="2190"/>
                  </a:lnTo>
                  <a:lnTo>
                    <a:pt x="1877" y="2095"/>
                  </a:lnTo>
                  <a:lnTo>
                    <a:pt x="2034" y="2004"/>
                  </a:lnTo>
                  <a:lnTo>
                    <a:pt x="2201" y="1915"/>
                  </a:lnTo>
                  <a:lnTo>
                    <a:pt x="2380" y="1830"/>
                  </a:lnTo>
                  <a:lnTo>
                    <a:pt x="2570" y="1747"/>
                  </a:lnTo>
                  <a:lnTo>
                    <a:pt x="2769" y="1669"/>
                  </a:lnTo>
                  <a:lnTo>
                    <a:pt x="2979" y="1593"/>
                  </a:lnTo>
                  <a:lnTo>
                    <a:pt x="3197" y="1523"/>
                  </a:lnTo>
                  <a:lnTo>
                    <a:pt x="3425" y="1456"/>
                  </a:lnTo>
                  <a:lnTo>
                    <a:pt x="3661" y="1392"/>
                  </a:lnTo>
                  <a:lnTo>
                    <a:pt x="3906" y="1334"/>
                  </a:lnTo>
                  <a:lnTo>
                    <a:pt x="4158" y="1279"/>
                  </a:lnTo>
                  <a:lnTo>
                    <a:pt x="4418" y="1229"/>
                  </a:lnTo>
                  <a:lnTo>
                    <a:pt x="4684" y="1184"/>
                  </a:lnTo>
                  <a:lnTo>
                    <a:pt x="4958" y="1143"/>
                  </a:lnTo>
                  <a:lnTo>
                    <a:pt x="5238" y="1108"/>
                  </a:lnTo>
                  <a:lnTo>
                    <a:pt x="5524" y="1077"/>
                  </a:lnTo>
                  <a:lnTo>
                    <a:pt x="5816" y="1052"/>
                  </a:lnTo>
                  <a:lnTo>
                    <a:pt x="6112" y="1032"/>
                  </a:lnTo>
                  <a:lnTo>
                    <a:pt x="6413" y="1018"/>
                  </a:lnTo>
                  <a:lnTo>
                    <a:pt x="6720" y="1009"/>
                  </a:lnTo>
                  <a:lnTo>
                    <a:pt x="7030" y="1006"/>
                  </a:lnTo>
                  <a:lnTo>
                    <a:pt x="7340" y="1009"/>
                  </a:lnTo>
                  <a:lnTo>
                    <a:pt x="7647" y="1018"/>
                  </a:lnTo>
                  <a:lnTo>
                    <a:pt x="7948" y="1032"/>
                  </a:lnTo>
                  <a:lnTo>
                    <a:pt x="8244" y="1052"/>
                  </a:lnTo>
                  <a:lnTo>
                    <a:pt x="8536" y="1077"/>
                  </a:lnTo>
                  <a:lnTo>
                    <a:pt x="8822" y="1108"/>
                  </a:lnTo>
                  <a:lnTo>
                    <a:pt x="9102" y="1143"/>
                  </a:lnTo>
                  <a:lnTo>
                    <a:pt x="9376" y="1184"/>
                  </a:lnTo>
                  <a:lnTo>
                    <a:pt x="9642" y="1229"/>
                  </a:lnTo>
                  <a:lnTo>
                    <a:pt x="9902" y="1279"/>
                  </a:lnTo>
                  <a:lnTo>
                    <a:pt x="10154" y="1334"/>
                  </a:lnTo>
                  <a:lnTo>
                    <a:pt x="10399" y="1392"/>
                  </a:lnTo>
                  <a:lnTo>
                    <a:pt x="10635" y="1456"/>
                  </a:lnTo>
                  <a:lnTo>
                    <a:pt x="10863" y="1523"/>
                  </a:lnTo>
                  <a:lnTo>
                    <a:pt x="11081" y="1593"/>
                  </a:lnTo>
                  <a:lnTo>
                    <a:pt x="11291" y="1669"/>
                  </a:lnTo>
                  <a:lnTo>
                    <a:pt x="11490" y="1747"/>
                  </a:lnTo>
                  <a:lnTo>
                    <a:pt x="11680" y="1830"/>
                  </a:lnTo>
                  <a:lnTo>
                    <a:pt x="11859" y="1915"/>
                  </a:lnTo>
                  <a:lnTo>
                    <a:pt x="12026" y="2004"/>
                  </a:lnTo>
                  <a:lnTo>
                    <a:pt x="12183" y="2095"/>
                  </a:lnTo>
                  <a:lnTo>
                    <a:pt x="12329" y="2190"/>
                  </a:lnTo>
                  <a:lnTo>
                    <a:pt x="12461" y="2288"/>
                  </a:lnTo>
                  <a:lnTo>
                    <a:pt x="12583" y="2388"/>
                  </a:lnTo>
                  <a:lnTo>
                    <a:pt x="12690" y="2491"/>
                  </a:lnTo>
                  <a:lnTo>
                    <a:pt x="12785" y="2596"/>
                  </a:lnTo>
                  <a:lnTo>
                    <a:pt x="12866" y="2703"/>
                  </a:lnTo>
                  <a:lnTo>
                    <a:pt x="12933" y="2813"/>
                  </a:lnTo>
                  <a:lnTo>
                    <a:pt x="12986" y="2924"/>
                  </a:lnTo>
                  <a:lnTo>
                    <a:pt x="13025" y="3038"/>
                  </a:lnTo>
                  <a:lnTo>
                    <a:pt x="13048" y="3153"/>
                  </a:lnTo>
                  <a:lnTo>
                    <a:pt x="13056" y="3269"/>
                  </a:lnTo>
                  <a:lnTo>
                    <a:pt x="13048" y="3386"/>
                  </a:lnTo>
                  <a:lnTo>
                    <a:pt x="13025" y="3501"/>
                  </a:lnTo>
                  <a:lnTo>
                    <a:pt x="12986" y="3613"/>
                  </a:lnTo>
                  <a:lnTo>
                    <a:pt x="12933" y="3725"/>
                  </a:lnTo>
                  <a:lnTo>
                    <a:pt x="12866" y="3835"/>
                  </a:lnTo>
                  <a:lnTo>
                    <a:pt x="12785" y="3942"/>
                  </a:lnTo>
                  <a:lnTo>
                    <a:pt x="12690" y="4047"/>
                  </a:lnTo>
                  <a:lnTo>
                    <a:pt x="12583" y="4149"/>
                  </a:lnTo>
                  <a:lnTo>
                    <a:pt x="12461" y="4250"/>
                  </a:lnTo>
                  <a:lnTo>
                    <a:pt x="12329" y="4348"/>
                  </a:lnTo>
                  <a:lnTo>
                    <a:pt x="12183" y="4442"/>
                  </a:lnTo>
                  <a:lnTo>
                    <a:pt x="12026" y="4535"/>
                  </a:lnTo>
                  <a:lnTo>
                    <a:pt x="11859" y="4623"/>
                  </a:lnTo>
                  <a:lnTo>
                    <a:pt x="11680" y="4709"/>
                  </a:lnTo>
                  <a:lnTo>
                    <a:pt x="11490" y="4791"/>
                  </a:lnTo>
                  <a:lnTo>
                    <a:pt x="11291" y="4870"/>
                  </a:lnTo>
                  <a:lnTo>
                    <a:pt x="11081" y="4944"/>
                  </a:lnTo>
                  <a:lnTo>
                    <a:pt x="10863" y="5016"/>
                  </a:lnTo>
                  <a:lnTo>
                    <a:pt x="10635" y="5083"/>
                  </a:lnTo>
                  <a:lnTo>
                    <a:pt x="10399" y="5145"/>
                  </a:lnTo>
                  <a:lnTo>
                    <a:pt x="10154" y="5205"/>
                  </a:lnTo>
                  <a:lnTo>
                    <a:pt x="9902" y="5259"/>
                  </a:lnTo>
                  <a:lnTo>
                    <a:pt x="9642" y="5309"/>
                  </a:lnTo>
                  <a:lnTo>
                    <a:pt x="9376" y="5355"/>
                  </a:lnTo>
                  <a:lnTo>
                    <a:pt x="9102" y="5395"/>
                  </a:lnTo>
                  <a:lnTo>
                    <a:pt x="8822" y="5431"/>
                  </a:lnTo>
                  <a:lnTo>
                    <a:pt x="8536" y="5461"/>
                  </a:lnTo>
                  <a:lnTo>
                    <a:pt x="8244" y="5486"/>
                  </a:lnTo>
                  <a:lnTo>
                    <a:pt x="7948" y="5507"/>
                  </a:lnTo>
                  <a:lnTo>
                    <a:pt x="7647" y="5521"/>
                  </a:lnTo>
                  <a:lnTo>
                    <a:pt x="7340" y="5530"/>
                  </a:lnTo>
                  <a:lnTo>
                    <a:pt x="7030" y="5533"/>
                  </a:lnTo>
                  <a:close/>
                  <a:moveTo>
                    <a:pt x="13056" y="6790"/>
                  </a:moveTo>
                  <a:lnTo>
                    <a:pt x="13054" y="6790"/>
                  </a:lnTo>
                  <a:lnTo>
                    <a:pt x="13055" y="6798"/>
                  </a:lnTo>
                  <a:lnTo>
                    <a:pt x="13056" y="6805"/>
                  </a:lnTo>
                  <a:lnTo>
                    <a:pt x="13048" y="6921"/>
                  </a:lnTo>
                  <a:lnTo>
                    <a:pt x="13025" y="7036"/>
                  </a:lnTo>
                  <a:lnTo>
                    <a:pt x="12986" y="7148"/>
                  </a:lnTo>
                  <a:lnTo>
                    <a:pt x="12933" y="7259"/>
                  </a:lnTo>
                  <a:lnTo>
                    <a:pt x="12866" y="7367"/>
                  </a:lnTo>
                  <a:lnTo>
                    <a:pt x="12785" y="7474"/>
                  </a:lnTo>
                  <a:lnTo>
                    <a:pt x="12690" y="7579"/>
                  </a:lnTo>
                  <a:lnTo>
                    <a:pt x="12582" y="7680"/>
                  </a:lnTo>
                  <a:lnTo>
                    <a:pt x="12461" y="7780"/>
                  </a:lnTo>
                  <a:lnTo>
                    <a:pt x="12329" y="7877"/>
                  </a:lnTo>
                  <a:lnTo>
                    <a:pt x="12183" y="7971"/>
                  </a:lnTo>
                  <a:lnTo>
                    <a:pt x="12026" y="8063"/>
                  </a:lnTo>
                  <a:lnTo>
                    <a:pt x="11859" y="8151"/>
                  </a:lnTo>
                  <a:lnTo>
                    <a:pt x="11680" y="8236"/>
                  </a:lnTo>
                  <a:lnTo>
                    <a:pt x="11490" y="8317"/>
                  </a:lnTo>
                  <a:lnTo>
                    <a:pt x="11291" y="8396"/>
                  </a:lnTo>
                  <a:lnTo>
                    <a:pt x="11081" y="8470"/>
                  </a:lnTo>
                  <a:lnTo>
                    <a:pt x="10862" y="8540"/>
                  </a:lnTo>
                  <a:lnTo>
                    <a:pt x="10635" y="8607"/>
                  </a:lnTo>
                  <a:lnTo>
                    <a:pt x="10399" y="8670"/>
                  </a:lnTo>
                  <a:lnTo>
                    <a:pt x="10154" y="8729"/>
                  </a:lnTo>
                  <a:lnTo>
                    <a:pt x="9902" y="8782"/>
                  </a:lnTo>
                  <a:lnTo>
                    <a:pt x="9642" y="8832"/>
                  </a:lnTo>
                  <a:lnTo>
                    <a:pt x="9375" y="8876"/>
                  </a:lnTo>
                  <a:lnTo>
                    <a:pt x="9102" y="8917"/>
                  </a:lnTo>
                  <a:lnTo>
                    <a:pt x="8822" y="8953"/>
                  </a:lnTo>
                  <a:lnTo>
                    <a:pt x="8535" y="8983"/>
                  </a:lnTo>
                  <a:lnTo>
                    <a:pt x="8244" y="9008"/>
                  </a:lnTo>
                  <a:lnTo>
                    <a:pt x="7948" y="9027"/>
                  </a:lnTo>
                  <a:lnTo>
                    <a:pt x="7646" y="9041"/>
                  </a:lnTo>
                  <a:lnTo>
                    <a:pt x="7340" y="9050"/>
                  </a:lnTo>
                  <a:lnTo>
                    <a:pt x="7030" y="9053"/>
                  </a:lnTo>
                  <a:lnTo>
                    <a:pt x="6720" y="9050"/>
                  </a:lnTo>
                  <a:lnTo>
                    <a:pt x="6414" y="9041"/>
                  </a:lnTo>
                  <a:lnTo>
                    <a:pt x="6112" y="9027"/>
                  </a:lnTo>
                  <a:lnTo>
                    <a:pt x="5816" y="9008"/>
                  </a:lnTo>
                  <a:lnTo>
                    <a:pt x="5525" y="8983"/>
                  </a:lnTo>
                  <a:lnTo>
                    <a:pt x="5238" y="8953"/>
                  </a:lnTo>
                  <a:lnTo>
                    <a:pt x="4958" y="8917"/>
                  </a:lnTo>
                  <a:lnTo>
                    <a:pt x="4685" y="8876"/>
                  </a:lnTo>
                  <a:lnTo>
                    <a:pt x="4418" y="8832"/>
                  </a:lnTo>
                  <a:lnTo>
                    <a:pt x="4158" y="8782"/>
                  </a:lnTo>
                  <a:lnTo>
                    <a:pt x="3906" y="8729"/>
                  </a:lnTo>
                  <a:lnTo>
                    <a:pt x="3661" y="8670"/>
                  </a:lnTo>
                  <a:lnTo>
                    <a:pt x="3425" y="8607"/>
                  </a:lnTo>
                  <a:lnTo>
                    <a:pt x="3197" y="8540"/>
                  </a:lnTo>
                  <a:lnTo>
                    <a:pt x="2979" y="8470"/>
                  </a:lnTo>
                  <a:lnTo>
                    <a:pt x="2769" y="8396"/>
                  </a:lnTo>
                  <a:lnTo>
                    <a:pt x="2570" y="8317"/>
                  </a:lnTo>
                  <a:lnTo>
                    <a:pt x="2380" y="8236"/>
                  </a:lnTo>
                  <a:lnTo>
                    <a:pt x="2201" y="8151"/>
                  </a:lnTo>
                  <a:lnTo>
                    <a:pt x="2034" y="8063"/>
                  </a:lnTo>
                  <a:lnTo>
                    <a:pt x="1877" y="7971"/>
                  </a:lnTo>
                  <a:lnTo>
                    <a:pt x="1731" y="7877"/>
                  </a:lnTo>
                  <a:lnTo>
                    <a:pt x="1599" y="7780"/>
                  </a:lnTo>
                  <a:lnTo>
                    <a:pt x="1477" y="7680"/>
                  </a:lnTo>
                  <a:lnTo>
                    <a:pt x="1370" y="7579"/>
                  </a:lnTo>
                  <a:lnTo>
                    <a:pt x="1275" y="7474"/>
                  </a:lnTo>
                  <a:lnTo>
                    <a:pt x="1194" y="7367"/>
                  </a:lnTo>
                  <a:lnTo>
                    <a:pt x="1127" y="7259"/>
                  </a:lnTo>
                  <a:lnTo>
                    <a:pt x="1074" y="7148"/>
                  </a:lnTo>
                  <a:lnTo>
                    <a:pt x="1035" y="7036"/>
                  </a:lnTo>
                  <a:lnTo>
                    <a:pt x="1012" y="6921"/>
                  </a:lnTo>
                  <a:lnTo>
                    <a:pt x="1004" y="6805"/>
                  </a:lnTo>
                  <a:lnTo>
                    <a:pt x="1005" y="6798"/>
                  </a:lnTo>
                  <a:lnTo>
                    <a:pt x="1006" y="6790"/>
                  </a:lnTo>
                  <a:lnTo>
                    <a:pt x="1004" y="6790"/>
                  </a:lnTo>
                  <a:lnTo>
                    <a:pt x="1004" y="5062"/>
                  </a:lnTo>
                  <a:lnTo>
                    <a:pt x="1131" y="5154"/>
                  </a:lnTo>
                  <a:lnTo>
                    <a:pt x="1263" y="5244"/>
                  </a:lnTo>
                  <a:lnTo>
                    <a:pt x="1402" y="5330"/>
                  </a:lnTo>
                  <a:lnTo>
                    <a:pt x="1547" y="5414"/>
                  </a:lnTo>
                  <a:lnTo>
                    <a:pt x="1697" y="5493"/>
                  </a:lnTo>
                  <a:lnTo>
                    <a:pt x="1852" y="5571"/>
                  </a:lnTo>
                  <a:lnTo>
                    <a:pt x="2013" y="5645"/>
                  </a:lnTo>
                  <a:lnTo>
                    <a:pt x="2178" y="5717"/>
                  </a:lnTo>
                  <a:lnTo>
                    <a:pt x="2348" y="5784"/>
                  </a:lnTo>
                  <a:lnTo>
                    <a:pt x="2523" y="5850"/>
                  </a:lnTo>
                  <a:lnTo>
                    <a:pt x="2701" y="5911"/>
                  </a:lnTo>
                  <a:lnTo>
                    <a:pt x="2883" y="5970"/>
                  </a:lnTo>
                  <a:lnTo>
                    <a:pt x="3070" y="6027"/>
                  </a:lnTo>
                  <a:lnTo>
                    <a:pt x="3260" y="6080"/>
                  </a:lnTo>
                  <a:lnTo>
                    <a:pt x="3453" y="6129"/>
                  </a:lnTo>
                  <a:lnTo>
                    <a:pt x="3650" y="6176"/>
                  </a:lnTo>
                  <a:lnTo>
                    <a:pt x="3848" y="6221"/>
                  </a:lnTo>
                  <a:lnTo>
                    <a:pt x="4050" y="6262"/>
                  </a:lnTo>
                  <a:lnTo>
                    <a:pt x="4255" y="6300"/>
                  </a:lnTo>
                  <a:lnTo>
                    <a:pt x="4461" y="6336"/>
                  </a:lnTo>
                  <a:lnTo>
                    <a:pt x="4670" y="6369"/>
                  </a:lnTo>
                  <a:lnTo>
                    <a:pt x="4880" y="6399"/>
                  </a:lnTo>
                  <a:lnTo>
                    <a:pt x="5092" y="6425"/>
                  </a:lnTo>
                  <a:lnTo>
                    <a:pt x="5305" y="6449"/>
                  </a:lnTo>
                  <a:lnTo>
                    <a:pt x="5519" y="6470"/>
                  </a:lnTo>
                  <a:lnTo>
                    <a:pt x="5733" y="6488"/>
                  </a:lnTo>
                  <a:lnTo>
                    <a:pt x="5949" y="6503"/>
                  </a:lnTo>
                  <a:lnTo>
                    <a:pt x="6165" y="6516"/>
                  </a:lnTo>
                  <a:lnTo>
                    <a:pt x="6382" y="6527"/>
                  </a:lnTo>
                  <a:lnTo>
                    <a:pt x="6598" y="6533"/>
                  </a:lnTo>
                  <a:lnTo>
                    <a:pt x="6814" y="6538"/>
                  </a:lnTo>
                  <a:lnTo>
                    <a:pt x="7030" y="6539"/>
                  </a:lnTo>
                  <a:lnTo>
                    <a:pt x="7246" y="6538"/>
                  </a:lnTo>
                  <a:lnTo>
                    <a:pt x="7462" y="6533"/>
                  </a:lnTo>
                  <a:lnTo>
                    <a:pt x="7678" y="6527"/>
                  </a:lnTo>
                  <a:lnTo>
                    <a:pt x="7895" y="6516"/>
                  </a:lnTo>
                  <a:lnTo>
                    <a:pt x="8111" y="6503"/>
                  </a:lnTo>
                  <a:lnTo>
                    <a:pt x="8327" y="6488"/>
                  </a:lnTo>
                  <a:lnTo>
                    <a:pt x="8541" y="6470"/>
                  </a:lnTo>
                  <a:lnTo>
                    <a:pt x="8755" y="6449"/>
                  </a:lnTo>
                  <a:lnTo>
                    <a:pt x="8968" y="6425"/>
                  </a:lnTo>
                  <a:lnTo>
                    <a:pt x="9180" y="6399"/>
                  </a:lnTo>
                  <a:lnTo>
                    <a:pt x="9390" y="6369"/>
                  </a:lnTo>
                  <a:lnTo>
                    <a:pt x="9599" y="6336"/>
                  </a:lnTo>
                  <a:lnTo>
                    <a:pt x="9805" y="6300"/>
                  </a:lnTo>
                  <a:lnTo>
                    <a:pt x="10010" y="6262"/>
                  </a:lnTo>
                  <a:lnTo>
                    <a:pt x="10212" y="6221"/>
                  </a:lnTo>
                  <a:lnTo>
                    <a:pt x="10410" y="6176"/>
                  </a:lnTo>
                  <a:lnTo>
                    <a:pt x="10607" y="6129"/>
                  </a:lnTo>
                  <a:lnTo>
                    <a:pt x="10800" y="6080"/>
                  </a:lnTo>
                  <a:lnTo>
                    <a:pt x="10990" y="6027"/>
                  </a:lnTo>
                  <a:lnTo>
                    <a:pt x="11177" y="5970"/>
                  </a:lnTo>
                  <a:lnTo>
                    <a:pt x="11358" y="5911"/>
                  </a:lnTo>
                  <a:lnTo>
                    <a:pt x="11537" y="5850"/>
                  </a:lnTo>
                  <a:lnTo>
                    <a:pt x="11712" y="5784"/>
                  </a:lnTo>
                  <a:lnTo>
                    <a:pt x="11882" y="5717"/>
                  </a:lnTo>
                  <a:lnTo>
                    <a:pt x="12047" y="5645"/>
                  </a:lnTo>
                  <a:lnTo>
                    <a:pt x="12208" y="5571"/>
                  </a:lnTo>
                  <a:lnTo>
                    <a:pt x="12363" y="5493"/>
                  </a:lnTo>
                  <a:lnTo>
                    <a:pt x="12513" y="5414"/>
                  </a:lnTo>
                  <a:lnTo>
                    <a:pt x="12658" y="5330"/>
                  </a:lnTo>
                  <a:lnTo>
                    <a:pt x="12797" y="5244"/>
                  </a:lnTo>
                  <a:lnTo>
                    <a:pt x="12929" y="5154"/>
                  </a:lnTo>
                  <a:lnTo>
                    <a:pt x="13056" y="5062"/>
                  </a:lnTo>
                  <a:lnTo>
                    <a:pt x="13056" y="6790"/>
                  </a:lnTo>
                  <a:close/>
                  <a:moveTo>
                    <a:pt x="13056" y="9808"/>
                  </a:moveTo>
                  <a:lnTo>
                    <a:pt x="13054" y="9808"/>
                  </a:lnTo>
                  <a:lnTo>
                    <a:pt x="13055" y="9816"/>
                  </a:lnTo>
                  <a:lnTo>
                    <a:pt x="13056" y="9824"/>
                  </a:lnTo>
                  <a:lnTo>
                    <a:pt x="13048" y="9940"/>
                  </a:lnTo>
                  <a:lnTo>
                    <a:pt x="13025" y="10053"/>
                  </a:lnTo>
                  <a:lnTo>
                    <a:pt x="12986" y="10166"/>
                  </a:lnTo>
                  <a:lnTo>
                    <a:pt x="12933" y="10277"/>
                  </a:lnTo>
                  <a:lnTo>
                    <a:pt x="12866" y="10385"/>
                  </a:lnTo>
                  <a:lnTo>
                    <a:pt x="12785" y="10492"/>
                  </a:lnTo>
                  <a:lnTo>
                    <a:pt x="12690" y="10597"/>
                  </a:lnTo>
                  <a:lnTo>
                    <a:pt x="12582" y="10698"/>
                  </a:lnTo>
                  <a:lnTo>
                    <a:pt x="12461" y="10798"/>
                  </a:lnTo>
                  <a:lnTo>
                    <a:pt x="12329" y="10895"/>
                  </a:lnTo>
                  <a:lnTo>
                    <a:pt x="12183" y="10989"/>
                  </a:lnTo>
                  <a:lnTo>
                    <a:pt x="12026" y="11080"/>
                  </a:lnTo>
                  <a:lnTo>
                    <a:pt x="11859" y="11169"/>
                  </a:lnTo>
                  <a:lnTo>
                    <a:pt x="11680" y="11253"/>
                  </a:lnTo>
                  <a:lnTo>
                    <a:pt x="11490" y="11335"/>
                  </a:lnTo>
                  <a:lnTo>
                    <a:pt x="11291" y="11413"/>
                  </a:lnTo>
                  <a:lnTo>
                    <a:pt x="11081" y="11488"/>
                  </a:lnTo>
                  <a:lnTo>
                    <a:pt x="10862" y="11558"/>
                  </a:lnTo>
                  <a:lnTo>
                    <a:pt x="10635" y="11625"/>
                  </a:lnTo>
                  <a:lnTo>
                    <a:pt x="10399" y="11688"/>
                  </a:lnTo>
                  <a:lnTo>
                    <a:pt x="10154" y="11746"/>
                  </a:lnTo>
                  <a:lnTo>
                    <a:pt x="9902" y="11800"/>
                  </a:lnTo>
                  <a:lnTo>
                    <a:pt x="9642" y="11850"/>
                  </a:lnTo>
                  <a:lnTo>
                    <a:pt x="9375" y="11895"/>
                  </a:lnTo>
                  <a:lnTo>
                    <a:pt x="9102" y="11934"/>
                  </a:lnTo>
                  <a:lnTo>
                    <a:pt x="8822" y="11971"/>
                  </a:lnTo>
                  <a:lnTo>
                    <a:pt x="8535" y="12001"/>
                  </a:lnTo>
                  <a:lnTo>
                    <a:pt x="8244" y="12026"/>
                  </a:lnTo>
                  <a:lnTo>
                    <a:pt x="7948" y="12045"/>
                  </a:lnTo>
                  <a:lnTo>
                    <a:pt x="7646" y="12060"/>
                  </a:lnTo>
                  <a:lnTo>
                    <a:pt x="7340" y="12068"/>
                  </a:lnTo>
                  <a:lnTo>
                    <a:pt x="7030" y="12071"/>
                  </a:lnTo>
                  <a:lnTo>
                    <a:pt x="6720" y="12068"/>
                  </a:lnTo>
                  <a:lnTo>
                    <a:pt x="6414" y="12060"/>
                  </a:lnTo>
                  <a:lnTo>
                    <a:pt x="6112" y="12045"/>
                  </a:lnTo>
                  <a:lnTo>
                    <a:pt x="5816" y="12026"/>
                  </a:lnTo>
                  <a:lnTo>
                    <a:pt x="5525" y="12001"/>
                  </a:lnTo>
                  <a:lnTo>
                    <a:pt x="5238" y="11971"/>
                  </a:lnTo>
                  <a:lnTo>
                    <a:pt x="4958" y="11934"/>
                  </a:lnTo>
                  <a:lnTo>
                    <a:pt x="4685" y="11895"/>
                  </a:lnTo>
                  <a:lnTo>
                    <a:pt x="4418" y="11850"/>
                  </a:lnTo>
                  <a:lnTo>
                    <a:pt x="4158" y="11800"/>
                  </a:lnTo>
                  <a:lnTo>
                    <a:pt x="3906" y="11746"/>
                  </a:lnTo>
                  <a:lnTo>
                    <a:pt x="3661" y="11688"/>
                  </a:lnTo>
                  <a:lnTo>
                    <a:pt x="3425" y="11625"/>
                  </a:lnTo>
                  <a:lnTo>
                    <a:pt x="3197" y="11558"/>
                  </a:lnTo>
                  <a:lnTo>
                    <a:pt x="2979" y="11488"/>
                  </a:lnTo>
                  <a:lnTo>
                    <a:pt x="2769" y="11413"/>
                  </a:lnTo>
                  <a:lnTo>
                    <a:pt x="2570" y="11335"/>
                  </a:lnTo>
                  <a:lnTo>
                    <a:pt x="2380" y="11253"/>
                  </a:lnTo>
                  <a:lnTo>
                    <a:pt x="2201" y="11169"/>
                  </a:lnTo>
                  <a:lnTo>
                    <a:pt x="2034" y="11080"/>
                  </a:lnTo>
                  <a:lnTo>
                    <a:pt x="1877" y="10989"/>
                  </a:lnTo>
                  <a:lnTo>
                    <a:pt x="1731" y="10895"/>
                  </a:lnTo>
                  <a:lnTo>
                    <a:pt x="1599" y="10798"/>
                  </a:lnTo>
                  <a:lnTo>
                    <a:pt x="1477" y="10698"/>
                  </a:lnTo>
                  <a:lnTo>
                    <a:pt x="1370" y="10597"/>
                  </a:lnTo>
                  <a:lnTo>
                    <a:pt x="1275" y="10492"/>
                  </a:lnTo>
                  <a:lnTo>
                    <a:pt x="1194" y="10385"/>
                  </a:lnTo>
                  <a:lnTo>
                    <a:pt x="1127" y="10277"/>
                  </a:lnTo>
                  <a:lnTo>
                    <a:pt x="1074" y="10166"/>
                  </a:lnTo>
                  <a:lnTo>
                    <a:pt x="1035" y="10053"/>
                  </a:lnTo>
                  <a:lnTo>
                    <a:pt x="1012" y="9940"/>
                  </a:lnTo>
                  <a:lnTo>
                    <a:pt x="1004" y="9824"/>
                  </a:lnTo>
                  <a:lnTo>
                    <a:pt x="1005" y="9816"/>
                  </a:lnTo>
                  <a:lnTo>
                    <a:pt x="1006" y="9808"/>
                  </a:lnTo>
                  <a:lnTo>
                    <a:pt x="1004" y="9808"/>
                  </a:lnTo>
                  <a:lnTo>
                    <a:pt x="1004" y="7929"/>
                  </a:lnTo>
                  <a:lnTo>
                    <a:pt x="1106" y="8027"/>
                  </a:lnTo>
                  <a:lnTo>
                    <a:pt x="1215" y="8124"/>
                  </a:lnTo>
                  <a:lnTo>
                    <a:pt x="1334" y="8216"/>
                  </a:lnTo>
                  <a:lnTo>
                    <a:pt x="1459" y="8306"/>
                  </a:lnTo>
                  <a:lnTo>
                    <a:pt x="1592" y="8393"/>
                  </a:lnTo>
                  <a:lnTo>
                    <a:pt x="1732" y="8477"/>
                  </a:lnTo>
                  <a:lnTo>
                    <a:pt x="1880" y="8558"/>
                  </a:lnTo>
                  <a:lnTo>
                    <a:pt x="2034" y="8635"/>
                  </a:lnTo>
                  <a:lnTo>
                    <a:pt x="2194" y="8709"/>
                  </a:lnTo>
                  <a:lnTo>
                    <a:pt x="2361" y="8781"/>
                  </a:lnTo>
                  <a:lnTo>
                    <a:pt x="2534" y="8849"/>
                  </a:lnTo>
                  <a:lnTo>
                    <a:pt x="2712" y="8915"/>
                  </a:lnTo>
                  <a:lnTo>
                    <a:pt x="2895" y="8976"/>
                  </a:lnTo>
                  <a:lnTo>
                    <a:pt x="3083" y="9035"/>
                  </a:lnTo>
                  <a:lnTo>
                    <a:pt x="3277" y="9092"/>
                  </a:lnTo>
                  <a:lnTo>
                    <a:pt x="3474" y="9144"/>
                  </a:lnTo>
                  <a:lnTo>
                    <a:pt x="3677" y="9193"/>
                  </a:lnTo>
                  <a:lnTo>
                    <a:pt x="3883" y="9241"/>
                  </a:lnTo>
                  <a:lnTo>
                    <a:pt x="4091" y="9284"/>
                  </a:lnTo>
                  <a:lnTo>
                    <a:pt x="4305" y="9324"/>
                  </a:lnTo>
                  <a:lnTo>
                    <a:pt x="4521" y="9360"/>
                  </a:lnTo>
                  <a:lnTo>
                    <a:pt x="4740" y="9394"/>
                  </a:lnTo>
                  <a:lnTo>
                    <a:pt x="4962" y="9426"/>
                  </a:lnTo>
                  <a:lnTo>
                    <a:pt x="5186" y="9453"/>
                  </a:lnTo>
                  <a:lnTo>
                    <a:pt x="5412" y="9477"/>
                  </a:lnTo>
                  <a:lnTo>
                    <a:pt x="5640" y="9498"/>
                  </a:lnTo>
                  <a:lnTo>
                    <a:pt x="5869" y="9516"/>
                  </a:lnTo>
                  <a:lnTo>
                    <a:pt x="6100" y="9530"/>
                  </a:lnTo>
                  <a:lnTo>
                    <a:pt x="6332" y="9541"/>
                  </a:lnTo>
                  <a:lnTo>
                    <a:pt x="6564" y="9549"/>
                  </a:lnTo>
                  <a:lnTo>
                    <a:pt x="6797" y="9554"/>
                  </a:lnTo>
                  <a:lnTo>
                    <a:pt x="7030" y="9556"/>
                  </a:lnTo>
                  <a:lnTo>
                    <a:pt x="7263" y="9554"/>
                  </a:lnTo>
                  <a:lnTo>
                    <a:pt x="7496" y="9549"/>
                  </a:lnTo>
                  <a:lnTo>
                    <a:pt x="7728" y="9541"/>
                  </a:lnTo>
                  <a:lnTo>
                    <a:pt x="7960" y="9530"/>
                  </a:lnTo>
                  <a:lnTo>
                    <a:pt x="8191" y="9516"/>
                  </a:lnTo>
                  <a:lnTo>
                    <a:pt x="8420" y="9498"/>
                  </a:lnTo>
                  <a:lnTo>
                    <a:pt x="8648" y="9477"/>
                  </a:lnTo>
                  <a:lnTo>
                    <a:pt x="8874" y="9453"/>
                  </a:lnTo>
                  <a:lnTo>
                    <a:pt x="9098" y="9426"/>
                  </a:lnTo>
                  <a:lnTo>
                    <a:pt x="9320" y="9394"/>
                  </a:lnTo>
                  <a:lnTo>
                    <a:pt x="9539" y="9360"/>
                  </a:lnTo>
                  <a:lnTo>
                    <a:pt x="9755" y="9324"/>
                  </a:lnTo>
                  <a:lnTo>
                    <a:pt x="9969" y="9284"/>
                  </a:lnTo>
                  <a:lnTo>
                    <a:pt x="10177" y="9241"/>
                  </a:lnTo>
                  <a:lnTo>
                    <a:pt x="10383" y="9193"/>
                  </a:lnTo>
                  <a:lnTo>
                    <a:pt x="10586" y="9144"/>
                  </a:lnTo>
                  <a:lnTo>
                    <a:pt x="10783" y="9092"/>
                  </a:lnTo>
                  <a:lnTo>
                    <a:pt x="10977" y="9035"/>
                  </a:lnTo>
                  <a:lnTo>
                    <a:pt x="11165" y="8976"/>
                  </a:lnTo>
                  <a:lnTo>
                    <a:pt x="11348" y="8915"/>
                  </a:lnTo>
                  <a:lnTo>
                    <a:pt x="11526" y="8849"/>
                  </a:lnTo>
                  <a:lnTo>
                    <a:pt x="11699" y="8781"/>
                  </a:lnTo>
                  <a:lnTo>
                    <a:pt x="11866" y="8709"/>
                  </a:lnTo>
                  <a:lnTo>
                    <a:pt x="12026" y="8635"/>
                  </a:lnTo>
                  <a:lnTo>
                    <a:pt x="12180" y="8558"/>
                  </a:lnTo>
                  <a:lnTo>
                    <a:pt x="12328" y="8477"/>
                  </a:lnTo>
                  <a:lnTo>
                    <a:pt x="12468" y="8393"/>
                  </a:lnTo>
                  <a:lnTo>
                    <a:pt x="12601" y="8306"/>
                  </a:lnTo>
                  <a:lnTo>
                    <a:pt x="12726" y="8216"/>
                  </a:lnTo>
                  <a:lnTo>
                    <a:pt x="12845" y="8124"/>
                  </a:lnTo>
                  <a:lnTo>
                    <a:pt x="12954" y="8027"/>
                  </a:lnTo>
                  <a:lnTo>
                    <a:pt x="13056" y="7929"/>
                  </a:lnTo>
                  <a:lnTo>
                    <a:pt x="13056" y="9808"/>
                  </a:lnTo>
                  <a:close/>
                  <a:moveTo>
                    <a:pt x="13056" y="12826"/>
                  </a:moveTo>
                  <a:lnTo>
                    <a:pt x="13048" y="12942"/>
                  </a:lnTo>
                  <a:lnTo>
                    <a:pt x="13025" y="13057"/>
                  </a:lnTo>
                  <a:lnTo>
                    <a:pt x="12986" y="13170"/>
                  </a:lnTo>
                  <a:lnTo>
                    <a:pt x="12933" y="13281"/>
                  </a:lnTo>
                  <a:lnTo>
                    <a:pt x="12866" y="13391"/>
                  </a:lnTo>
                  <a:lnTo>
                    <a:pt x="12785" y="13499"/>
                  </a:lnTo>
                  <a:lnTo>
                    <a:pt x="12690" y="13603"/>
                  </a:lnTo>
                  <a:lnTo>
                    <a:pt x="12583" y="13707"/>
                  </a:lnTo>
                  <a:lnTo>
                    <a:pt x="12461" y="13806"/>
                  </a:lnTo>
                  <a:lnTo>
                    <a:pt x="12329" y="13904"/>
                  </a:lnTo>
                  <a:lnTo>
                    <a:pt x="12183" y="13999"/>
                  </a:lnTo>
                  <a:lnTo>
                    <a:pt x="12026" y="14091"/>
                  </a:lnTo>
                  <a:lnTo>
                    <a:pt x="11859" y="14180"/>
                  </a:lnTo>
                  <a:lnTo>
                    <a:pt x="11680" y="14265"/>
                  </a:lnTo>
                  <a:lnTo>
                    <a:pt x="11490" y="14348"/>
                  </a:lnTo>
                  <a:lnTo>
                    <a:pt x="11291" y="14426"/>
                  </a:lnTo>
                  <a:lnTo>
                    <a:pt x="11081" y="14501"/>
                  </a:lnTo>
                  <a:lnTo>
                    <a:pt x="10863" y="14572"/>
                  </a:lnTo>
                  <a:lnTo>
                    <a:pt x="10635" y="14639"/>
                  </a:lnTo>
                  <a:lnTo>
                    <a:pt x="10399" y="14703"/>
                  </a:lnTo>
                  <a:lnTo>
                    <a:pt x="10154" y="14761"/>
                  </a:lnTo>
                  <a:lnTo>
                    <a:pt x="9902" y="14815"/>
                  </a:lnTo>
                  <a:lnTo>
                    <a:pt x="9642" y="14866"/>
                  </a:lnTo>
                  <a:lnTo>
                    <a:pt x="9376" y="14911"/>
                  </a:lnTo>
                  <a:lnTo>
                    <a:pt x="9102" y="14951"/>
                  </a:lnTo>
                  <a:lnTo>
                    <a:pt x="8822" y="14987"/>
                  </a:lnTo>
                  <a:lnTo>
                    <a:pt x="8536" y="15018"/>
                  </a:lnTo>
                  <a:lnTo>
                    <a:pt x="8244" y="15043"/>
                  </a:lnTo>
                  <a:lnTo>
                    <a:pt x="7948" y="15063"/>
                  </a:lnTo>
                  <a:lnTo>
                    <a:pt x="7647" y="15077"/>
                  </a:lnTo>
                  <a:lnTo>
                    <a:pt x="7340" y="15086"/>
                  </a:lnTo>
                  <a:lnTo>
                    <a:pt x="7030" y="15089"/>
                  </a:lnTo>
                  <a:lnTo>
                    <a:pt x="6720" y="15086"/>
                  </a:lnTo>
                  <a:lnTo>
                    <a:pt x="6413" y="15077"/>
                  </a:lnTo>
                  <a:lnTo>
                    <a:pt x="6112" y="15063"/>
                  </a:lnTo>
                  <a:lnTo>
                    <a:pt x="5816" y="15043"/>
                  </a:lnTo>
                  <a:lnTo>
                    <a:pt x="5524" y="15018"/>
                  </a:lnTo>
                  <a:lnTo>
                    <a:pt x="5238" y="14987"/>
                  </a:lnTo>
                  <a:lnTo>
                    <a:pt x="4958" y="14951"/>
                  </a:lnTo>
                  <a:lnTo>
                    <a:pt x="4684" y="14911"/>
                  </a:lnTo>
                  <a:lnTo>
                    <a:pt x="4418" y="14866"/>
                  </a:lnTo>
                  <a:lnTo>
                    <a:pt x="4158" y="14815"/>
                  </a:lnTo>
                  <a:lnTo>
                    <a:pt x="3906" y="14761"/>
                  </a:lnTo>
                  <a:lnTo>
                    <a:pt x="3661" y="14703"/>
                  </a:lnTo>
                  <a:lnTo>
                    <a:pt x="3425" y="14639"/>
                  </a:lnTo>
                  <a:lnTo>
                    <a:pt x="3197" y="14572"/>
                  </a:lnTo>
                  <a:lnTo>
                    <a:pt x="2979" y="14501"/>
                  </a:lnTo>
                  <a:lnTo>
                    <a:pt x="2769" y="14426"/>
                  </a:lnTo>
                  <a:lnTo>
                    <a:pt x="2570" y="14348"/>
                  </a:lnTo>
                  <a:lnTo>
                    <a:pt x="2380" y="14265"/>
                  </a:lnTo>
                  <a:lnTo>
                    <a:pt x="2201" y="14180"/>
                  </a:lnTo>
                  <a:lnTo>
                    <a:pt x="2034" y="14091"/>
                  </a:lnTo>
                  <a:lnTo>
                    <a:pt x="1877" y="13999"/>
                  </a:lnTo>
                  <a:lnTo>
                    <a:pt x="1731" y="13904"/>
                  </a:lnTo>
                  <a:lnTo>
                    <a:pt x="1599" y="13806"/>
                  </a:lnTo>
                  <a:lnTo>
                    <a:pt x="1477" y="13707"/>
                  </a:lnTo>
                  <a:lnTo>
                    <a:pt x="1370" y="13603"/>
                  </a:lnTo>
                  <a:lnTo>
                    <a:pt x="1275" y="13499"/>
                  </a:lnTo>
                  <a:lnTo>
                    <a:pt x="1194" y="13391"/>
                  </a:lnTo>
                  <a:lnTo>
                    <a:pt x="1127" y="13281"/>
                  </a:lnTo>
                  <a:lnTo>
                    <a:pt x="1074" y="13170"/>
                  </a:lnTo>
                  <a:lnTo>
                    <a:pt x="1035" y="13057"/>
                  </a:lnTo>
                  <a:lnTo>
                    <a:pt x="1012" y="12942"/>
                  </a:lnTo>
                  <a:lnTo>
                    <a:pt x="1004" y="12826"/>
                  </a:lnTo>
                  <a:lnTo>
                    <a:pt x="1004" y="10947"/>
                  </a:lnTo>
                  <a:lnTo>
                    <a:pt x="1106" y="11045"/>
                  </a:lnTo>
                  <a:lnTo>
                    <a:pt x="1215" y="11141"/>
                  </a:lnTo>
                  <a:lnTo>
                    <a:pt x="1334" y="11234"/>
                  </a:lnTo>
                  <a:lnTo>
                    <a:pt x="1459" y="11324"/>
                  </a:lnTo>
                  <a:lnTo>
                    <a:pt x="1592" y="11410"/>
                  </a:lnTo>
                  <a:lnTo>
                    <a:pt x="1732" y="11495"/>
                  </a:lnTo>
                  <a:lnTo>
                    <a:pt x="1880" y="11575"/>
                  </a:lnTo>
                  <a:lnTo>
                    <a:pt x="2034" y="11653"/>
                  </a:lnTo>
                  <a:lnTo>
                    <a:pt x="2194" y="11727"/>
                  </a:lnTo>
                  <a:lnTo>
                    <a:pt x="2361" y="11799"/>
                  </a:lnTo>
                  <a:lnTo>
                    <a:pt x="2534" y="11867"/>
                  </a:lnTo>
                  <a:lnTo>
                    <a:pt x="2712" y="11932"/>
                  </a:lnTo>
                  <a:lnTo>
                    <a:pt x="2895" y="11994"/>
                  </a:lnTo>
                  <a:lnTo>
                    <a:pt x="3083" y="12053"/>
                  </a:lnTo>
                  <a:lnTo>
                    <a:pt x="3277" y="12109"/>
                  </a:lnTo>
                  <a:lnTo>
                    <a:pt x="3474" y="12162"/>
                  </a:lnTo>
                  <a:lnTo>
                    <a:pt x="3677" y="12211"/>
                  </a:lnTo>
                  <a:lnTo>
                    <a:pt x="3883" y="12258"/>
                  </a:lnTo>
                  <a:lnTo>
                    <a:pt x="4091" y="12302"/>
                  </a:lnTo>
                  <a:lnTo>
                    <a:pt x="4305" y="12342"/>
                  </a:lnTo>
                  <a:lnTo>
                    <a:pt x="4521" y="12378"/>
                  </a:lnTo>
                  <a:lnTo>
                    <a:pt x="4740" y="12412"/>
                  </a:lnTo>
                  <a:lnTo>
                    <a:pt x="4962" y="12443"/>
                  </a:lnTo>
                  <a:lnTo>
                    <a:pt x="5186" y="12471"/>
                  </a:lnTo>
                  <a:lnTo>
                    <a:pt x="5412" y="12495"/>
                  </a:lnTo>
                  <a:lnTo>
                    <a:pt x="5640" y="12516"/>
                  </a:lnTo>
                  <a:lnTo>
                    <a:pt x="5869" y="12534"/>
                  </a:lnTo>
                  <a:lnTo>
                    <a:pt x="6100" y="12548"/>
                  </a:lnTo>
                  <a:lnTo>
                    <a:pt x="6332" y="12559"/>
                  </a:lnTo>
                  <a:lnTo>
                    <a:pt x="6564" y="12567"/>
                  </a:lnTo>
                  <a:lnTo>
                    <a:pt x="6797" y="12572"/>
                  </a:lnTo>
                  <a:lnTo>
                    <a:pt x="7030" y="12574"/>
                  </a:lnTo>
                  <a:lnTo>
                    <a:pt x="7263" y="12572"/>
                  </a:lnTo>
                  <a:lnTo>
                    <a:pt x="7496" y="12567"/>
                  </a:lnTo>
                  <a:lnTo>
                    <a:pt x="7728" y="12559"/>
                  </a:lnTo>
                  <a:lnTo>
                    <a:pt x="7960" y="12548"/>
                  </a:lnTo>
                  <a:lnTo>
                    <a:pt x="8191" y="12534"/>
                  </a:lnTo>
                  <a:lnTo>
                    <a:pt x="8420" y="12516"/>
                  </a:lnTo>
                  <a:lnTo>
                    <a:pt x="8648" y="12495"/>
                  </a:lnTo>
                  <a:lnTo>
                    <a:pt x="8874" y="12471"/>
                  </a:lnTo>
                  <a:lnTo>
                    <a:pt x="9098" y="12443"/>
                  </a:lnTo>
                  <a:lnTo>
                    <a:pt x="9320" y="12412"/>
                  </a:lnTo>
                  <a:lnTo>
                    <a:pt x="9539" y="12378"/>
                  </a:lnTo>
                  <a:lnTo>
                    <a:pt x="9755" y="12342"/>
                  </a:lnTo>
                  <a:lnTo>
                    <a:pt x="9969" y="12302"/>
                  </a:lnTo>
                  <a:lnTo>
                    <a:pt x="10177" y="12258"/>
                  </a:lnTo>
                  <a:lnTo>
                    <a:pt x="10383" y="12211"/>
                  </a:lnTo>
                  <a:lnTo>
                    <a:pt x="10586" y="12162"/>
                  </a:lnTo>
                  <a:lnTo>
                    <a:pt x="10783" y="12109"/>
                  </a:lnTo>
                  <a:lnTo>
                    <a:pt x="10977" y="12053"/>
                  </a:lnTo>
                  <a:lnTo>
                    <a:pt x="11165" y="11994"/>
                  </a:lnTo>
                  <a:lnTo>
                    <a:pt x="11348" y="11932"/>
                  </a:lnTo>
                  <a:lnTo>
                    <a:pt x="11526" y="11867"/>
                  </a:lnTo>
                  <a:lnTo>
                    <a:pt x="11699" y="11799"/>
                  </a:lnTo>
                  <a:lnTo>
                    <a:pt x="11866" y="11727"/>
                  </a:lnTo>
                  <a:lnTo>
                    <a:pt x="12026" y="11653"/>
                  </a:lnTo>
                  <a:lnTo>
                    <a:pt x="12180" y="11575"/>
                  </a:lnTo>
                  <a:lnTo>
                    <a:pt x="12328" y="11495"/>
                  </a:lnTo>
                  <a:lnTo>
                    <a:pt x="12468" y="11410"/>
                  </a:lnTo>
                  <a:lnTo>
                    <a:pt x="12601" y="11324"/>
                  </a:lnTo>
                  <a:lnTo>
                    <a:pt x="12726" y="11234"/>
                  </a:lnTo>
                  <a:lnTo>
                    <a:pt x="12845" y="11141"/>
                  </a:lnTo>
                  <a:lnTo>
                    <a:pt x="12954" y="11045"/>
                  </a:lnTo>
                  <a:lnTo>
                    <a:pt x="13056" y="10947"/>
                  </a:lnTo>
                  <a:lnTo>
                    <a:pt x="13056" y="12826"/>
                  </a:lnTo>
                  <a:close/>
                  <a:moveTo>
                    <a:pt x="7030" y="0"/>
                  </a:moveTo>
                  <a:lnTo>
                    <a:pt x="6712" y="3"/>
                  </a:lnTo>
                  <a:lnTo>
                    <a:pt x="6393" y="12"/>
                  </a:lnTo>
                  <a:lnTo>
                    <a:pt x="6074" y="27"/>
                  </a:lnTo>
                  <a:lnTo>
                    <a:pt x="5756" y="48"/>
                  </a:lnTo>
                  <a:lnTo>
                    <a:pt x="5439" y="75"/>
                  </a:lnTo>
                  <a:lnTo>
                    <a:pt x="5124" y="110"/>
                  </a:lnTo>
                  <a:lnTo>
                    <a:pt x="4812" y="149"/>
                  </a:lnTo>
                  <a:lnTo>
                    <a:pt x="4503" y="195"/>
                  </a:lnTo>
                  <a:lnTo>
                    <a:pt x="4199" y="247"/>
                  </a:lnTo>
                  <a:lnTo>
                    <a:pt x="3900" y="306"/>
                  </a:lnTo>
                  <a:lnTo>
                    <a:pt x="3605" y="370"/>
                  </a:lnTo>
                  <a:lnTo>
                    <a:pt x="3318" y="442"/>
                  </a:lnTo>
                  <a:lnTo>
                    <a:pt x="3037" y="520"/>
                  </a:lnTo>
                  <a:lnTo>
                    <a:pt x="2765" y="604"/>
                  </a:lnTo>
                  <a:lnTo>
                    <a:pt x="2501" y="695"/>
                  </a:lnTo>
                  <a:lnTo>
                    <a:pt x="2246" y="792"/>
                  </a:lnTo>
                  <a:lnTo>
                    <a:pt x="2001" y="896"/>
                  </a:lnTo>
                  <a:lnTo>
                    <a:pt x="1766" y="1007"/>
                  </a:lnTo>
                  <a:lnTo>
                    <a:pt x="1543" y="1124"/>
                  </a:lnTo>
                  <a:lnTo>
                    <a:pt x="1332" y="1247"/>
                  </a:lnTo>
                  <a:lnTo>
                    <a:pt x="1133" y="1378"/>
                  </a:lnTo>
                  <a:lnTo>
                    <a:pt x="948" y="1515"/>
                  </a:lnTo>
                  <a:lnTo>
                    <a:pt x="778" y="1660"/>
                  </a:lnTo>
                  <a:lnTo>
                    <a:pt x="623" y="1811"/>
                  </a:lnTo>
                  <a:lnTo>
                    <a:pt x="482" y="1969"/>
                  </a:lnTo>
                  <a:lnTo>
                    <a:pt x="359" y="2134"/>
                  </a:lnTo>
                  <a:lnTo>
                    <a:pt x="252" y="2305"/>
                  </a:lnTo>
                  <a:lnTo>
                    <a:pt x="163" y="2484"/>
                  </a:lnTo>
                  <a:lnTo>
                    <a:pt x="93" y="2670"/>
                  </a:lnTo>
                  <a:lnTo>
                    <a:pt x="42" y="2862"/>
                  </a:lnTo>
                  <a:lnTo>
                    <a:pt x="11" y="3062"/>
                  </a:lnTo>
                  <a:lnTo>
                    <a:pt x="0" y="3269"/>
                  </a:lnTo>
                  <a:lnTo>
                    <a:pt x="0" y="12826"/>
                  </a:lnTo>
                  <a:lnTo>
                    <a:pt x="11" y="13033"/>
                  </a:lnTo>
                  <a:lnTo>
                    <a:pt x="42" y="13232"/>
                  </a:lnTo>
                  <a:lnTo>
                    <a:pt x="93" y="13425"/>
                  </a:lnTo>
                  <a:lnTo>
                    <a:pt x="163" y="13611"/>
                  </a:lnTo>
                  <a:lnTo>
                    <a:pt x="252" y="13789"/>
                  </a:lnTo>
                  <a:lnTo>
                    <a:pt x="359" y="13961"/>
                  </a:lnTo>
                  <a:lnTo>
                    <a:pt x="482" y="14126"/>
                  </a:lnTo>
                  <a:lnTo>
                    <a:pt x="623" y="14284"/>
                  </a:lnTo>
                  <a:lnTo>
                    <a:pt x="778" y="14435"/>
                  </a:lnTo>
                  <a:lnTo>
                    <a:pt x="948" y="14579"/>
                  </a:lnTo>
                  <a:lnTo>
                    <a:pt x="1133" y="14717"/>
                  </a:lnTo>
                  <a:lnTo>
                    <a:pt x="1332" y="14847"/>
                  </a:lnTo>
                  <a:lnTo>
                    <a:pt x="1543" y="14971"/>
                  </a:lnTo>
                  <a:lnTo>
                    <a:pt x="1766" y="15088"/>
                  </a:lnTo>
                  <a:lnTo>
                    <a:pt x="2001" y="15199"/>
                  </a:lnTo>
                  <a:lnTo>
                    <a:pt x="2246" y="15302"/>
                  </a:lnTo>
                  <a:lnTo>
                    <a:pt x="2501" y="15400"/>
                  </a:lnTo>
                  <a:lnTo>
                    <a:pt x="2765" y="15490"/>
                  </a:lnTo>
                  <a:lnTo>
                    <a:pt x="3037" y="15575"/>
                  </a:lnTo>
                  <a:lnTo>
                    <a:pt x="3318" y="15652"/>
                  </a:lnTo>
                  <a:lnTo>
                    <a:pt x="3605" y="15724"/>
                  </a:lnTo>
                  <a:lnTo>
                    <a:pt x="3900" y="15789"/>
                  </a:lnTo>
                  <a:lnTo>
                    <a:pt x="4199" y="15848"/>
                  </a:lnTo>
                  <a:lnTo>
                    <a:pt x="4503" y="15900"/>
                  </a:lnTo>
                  <a:lnTo>
                    <a:pt x="4812" y="15946"/>
                  </a:lnTo>
                  <a:lnTo>
                    <a:pt x="5124" y="15985"/>
                  </a:lnTo>
                  <a:lnTo>
                    <a:pt x="5439" y="16020"/>
                  </a:lnTo>
                  <a:lnTo>
                    <a:pt x="5756" y="16047"/>
                  </a:lnTo>
                  <a:lnTo>
                    <a:pt x="6074" y="16068"/>
                  </a:lnTo>
                  <a:lnTo>
                    <a:pt x="6393" y="16083"/>
                  </a:lnTo>
                  <a:lnTo>
                    <a:pt x="6712" y="16092"/>
                  </a:lnTo>
                  <a:lnTo>
                    <a:pt x="7030" y="16095"/>
                  </a:lnTo>
                  <a:lnTo>
                    <a:pt x="7348" y="16092"/>
                  </a:lnTo>
                  <a:lnTo>
                    <a:pt x="7667" y="16083"/>
                  </a:lnTo>
                  <a:lnTo>
                    <a:pt x="7986" y="16068"/>
                  </a:lnTo>
                  <a:lnTo>
                    <a:pt x="8304" y="16047"/>
                  </a:lnTo>
                  <a:lnTo>
                    <a:pt x="8621" y="16020"/>
                  </a:lnTo>
                  <a:lnTo>
                    <a:pt x="8936" y="15985"/>
                  </a:lnTo>
                  <a:lnTo>
                    <a:pt x="9248" y="15946"/>
                  </a:lnTo>
                  <a:lnTo>
                    <a:pt x="9557" y="15900"/>
                  </a:lnTo>
                  <a:lnTo>
                    <a:pt x="9861" y="15848"/>
                  </a:lnTo>
                  <a:lnTo>
                    <a:pt x="10160" y="15789"/>
                  </a:lnTo>
                  <a:lnTo>
                    <a:pt x="10455" y="15724"/>
                  </a:lnTo>
                  <a:lnTo>
                    <a:pt x="10742" y="15652"/>
                  </a:lnTo>
                  <a:lnTo>
                    <a:pt x="11023" y="15575"/>
                  </a:lnTo>
                  <a:lnTo>
                    <a:pt x="11295" y="15490"/>
                  </a:lnTo>
                  <a:lnTo>
                    <a:pt x="11559" y="15400"/>
                  </a:lnTo>
                  <a:lnTo>
                    <a:pt x="11814" y="15302"/>
                  </a:lnTo>
                  <a:lnTo>
                    <a:pt x="12059" y="15199"/>
                  </a:lnTo>
                  <a:lnTo>
                    <a:pt x="12294" y="15088"/>
                  </a:lnTo>
                  <a:lnTo>
                    <a:pt x="12517" y="14971"/>
                  </a:lnTo>
                  <a:lnTo>
                    <a:pt x="12728" y="14847"/>
                  </a:lnTo>
                  <a:lnTo>
                    <a:pt x="12927" y="14717"/>
                  </a:lnTo>
                  <a:lnTo>
                    <a:pt x="13112" y="14579"/>
                  </a:lnTo>
                  <a:lnTo>
                    <a:pt x="13282" y="14435"/>
                  </a:lnTo>
                  <a:lnTo>
                    <a:pt x="13437" y="14284"/>
                  </a:lnTo>
                  <a:lnTo>
                    <a:pt x="13578" y="14126"/>
                  </a:lnTo>
                  <a:lnTo>
                    <a:pt x="13701" y="13961"/>
                  </a:lnTo>
                  <a:lnTo>
                    <a:pt x="13808" y="13789"/>
                  </a:lnTo>
                  <a:lnTo>
                    <a:pt x="13897" y="13611"/>
                  </a:lnTo>
                  <a:lnTo>
                    <a:pt x="13967" y="13425"/>
                  </a:lnTo>
                  <a:lnTo>
                    <a:pt x="14018" y="13232"/>
                  </a:lnTo>
                  <a:lnTo>
                    <a:pt x="14049" y="13033"/>
                  </a:lnTo>
                  <a:lnTo>
                    <a:pt x="14060" y="12826"/>
                  </a:lnTo>
                  <a:lnTo>
                    <a:pt x="14060" y="3269"/>
                  </a:lnTo>
                  <a:lnTo>
                    <a:pt x="14049" y="3062"/>
                  </a:lnTo>
                  <a:lnTo>
                    <a:pt x="14018" y="2862"/>
                  </a:lnTo>
                  <a:lnTo>
                    <a:pt x="13967" y="2670"/>
                  </a:lnTo>
                  <a:lnTo>
                    <a:pt x="13897" y="2484"/>
                  </a:lnTo>
                  <a:lnTo>
                    <a:pt x="13808" y="2305"/>
                  </a:lnTo>
                  <a:lnTo>
                    <a:pt x="13701" y="2134"/>
                  </a:lnTo>
                  <a:lnTo>
                    <a:pt x="13578" y="1969"/>
                  </a:lnTo>
                  <a:lnTo>
                    <a:pt x="13437" y="1811"/>
                  </a:lnTo>
                  <a:lnTo>
                    <a:pt x="13282" y="1660"/>
                  </a:lnTo>
                  <a:lnTo>
                    <a:pt x="13112" y="1515"/>
                  </a:lnTo>
                  <a:lnTo>
                    <a:pt x="12927" y="1378"/>
                  </a:lnTo>
                  <a:lnTo>
                    <a:pt x="12728" y="1247"/>
                  </a:lnTo>
                  <a:lnTo>
                    <a:pt x="12517" y="1124"/>
                  </a:lnTo>
                  <a:lnTo>
                    <a:pt x="12294" y="1007"/>
                  </a:lnTo>
                  <a:lnTo>
                    <a:pt x="12059" y="896"/>
                  </a:lnTo>
                  <a:lnTo>
                    <a:pt x="11814" y="792"/>
                  </a:lnTo>
                  <a:lnTo>
                    <a:pt x="11559" y="695"/>
                  </a:lnTo>
                  <a:lnTo>
                    <a:pt x="11295" y="604"/>
                  </a:lnTo>
                  <a:lnTo>
                    <a:pt x="11023" y="520"/>
                  </a:lnTo>
                  <a:lnTo>
                    <a:pt x="10742" y="442"/>
                  </a:lnTo>
                  <a:lnTo>
                    <a:pt x="10455" y="370"/>
                  </a:lnTo>
                  <a:lnTo>
                    <a:pt x="10160" y="306"/>
                  </a:lnTo>
                  <a:lnTo>
                    <a:pt x="9861" y="247"/>
                  </a:lnTo>
                  <a:lnTo>
                    <a:pt x="9557" y="195"/>
                  </a:lnTo>
                  <a:lnTo>
                    <a:pt x="9248" y="149"/>
                  </a:lnTo>
                  <a:lnTo>
                    <a:pt x="8936" y="110"/>
                  </a:lnTo>
                  <a:lnTo>
                    <a:pt x="8621" y="75"/>
                  </a:lnTo>
                  <a:lnTo>
                    <a:pt x="8304" y="48"/>
                  </a:lnTo>
                  <a:lnTo>
                    <a:pt x="7986" y="27"/>
                  </a:lnTo>
                  <a:lnTo>
                    <a:pt x="7667" y="12"/>
                  </a:lnTo>
                  <a:lnTo>
                    <a:pt x="7348" y="3"/>
                  </a:lnTo>
                  <a:lnTo>
                    <a:pt x="70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78" name="Freeform 194"/>
            <p:cNvSpPr>
              <a:spLocks/>
            </p:cNvSpPr>
            <p:nvPr/>
          </p:nvSpPr>
          <p:spPr bwMode="auto">
            <a:xfrm>
              <a:off x="2479676" y="4692650"/>
              <a:ext cx="42863" cy="42863"/>
            </a:xfrm>
            <a:custGeom>
              <a:avLst/>
              <a:gdLst>
                <a:gd name="T0" fmla="*/ 554 w 1004"/>
                <a:gd name="T1" fmla="*/ 1003 h 1006"/>
                <a:gd name="T2" fmla="*/ 628 w 1004"/>
                <a:gd name="T3" fmla="*/ 990 h 1006"/>
                <a:gd name="T4" fmla="*/ 698 w 1004"/>
                <a:gd name="T5" fmla="*/ 967 h 1006"/>
                <a:gd name="T6" fmla="*/ 762 w 1004"/>
                <a:gd name="T7" fmla="*/ 934 h 1006"/>
                <a:gd name="T8" fmla="*/ 822 w 1004"/>
                <a:gd name="T9" fmla="*/ 891 h 1006"/>
                <a:gd name="T10" fmla="*/ 874 w 1004"/>
                <a:gd name="T11" fmla="*/ 841 h 1006"/>
                <a:gd name="T12" fmla="*/ 919 w 1004"/>
                <a:gd name="T13" fmla="*/ 785 h 1006"/>
                <a:gd name="T14" fmla="*/ 955 w 1004"/>
                <a:gd name="T15" fmla="*/ 721 h 1006"/>
                <a:gd name="T16" fmla="*/ 981 w 1004"/>
                <a:gd name="T17" fmla="*/ 653 h 1006"/>
                <a:gd name="T18" fmla="*/ 998 w 1004"/>
                <a:gd name="T19" fmla="*/ 580 h 1006"/>
                <a:gd name="T20" fmla="*/ 1004 w 1004"/>
                <a:gd name="T21" fmla="*/ 503 h 1006"/>
                <a:gd name="T22" fmla="*/ 998 w 1004"/>
                <a:gd name="T23" fmla="*/ 427 h 1006"/>
                <a:gd name="T24" fmla="*/ 981 w 1004"/>
                <a:gd name="T25" fmla="*/ 353 h 1006"/>
                <a:gd name="T26" fmla="*/ 955 w 1004"/>
                <a:gd name="T27" fmla="*/ 285 h 1006"/>
                <a:gd name="T28" fmla="*/ 919 w 1004"/>
                <a:gd name="T29" fmla="*/ 222 h 1006"/>
                <a:gd name="T30" fmla="*/ 874 w 1004"/>
                <a:gd name="T31" fmla="*/ 165 h 1006"/>
                <a:gd name="T32" fmla="*/ 822 w 1004"/>
                <a:gd name="T33" fmla="*/ 115 h 1006"/>
                <a:gd name="T34" fmla="*/ 762 w 1004"/>
                <a:gd name="T35" fmla="*/ 73 h 1006"/>
                <a:gd name="T36" fmla="*/ 698 w 1004"/>
                <a:gd name="T37" fmla="*/ 39 h 1006"/>
                <a:gd name="T38" fmla="*/ 628 w 1004"/>
                <a:gd name="T39" fmla="*/ 16 h 1006"/>
                <a:gd name="T40" fmla="*/ 554 w 1004"/>
                <a:gd name="T41" fmla="*/ 3 h 1006"/>
                <a:gd name="T42" fmla="*/ 476 w 1004"/>
                <a:gd name="T43" fmla="*/ 1 h 1006"/>
                <a:gd name="T44" fmla="*/ 401 w 1004"/>
                <a:gd name="T45" fmla="*/ 10 h 1006"/>
                <a:gd name="T46" fmla="*/ 330 w 1004"/>
                <a:gd name="T47" fmla="*/ 30 h 1006"/>
                <a:gd name="T48" fmla="*/ 262 w 1004"/>
                <a:gd name="T49" fmla="*/ 61 h 1006"/>
                <a:gd name="T50" fmla="*/ 202 w 1004"/>
                <a:gd name="T51" fmla="*/ 100 h 1006"/>
                <a:gd name="T52" fmla="*/ 147 w 1004"/>
                <a:gd name="T53" fmla="*/ 147 h 1006"/>
                <a:gd name="T54" fmla="*/ 100 w 1004"/>
                <a:gd name="T55" fmla="*/ 202 h 1006"/>
                <a:gd name="T56" fmla="*/ 60 w 1004"/>
                <a:gd name="T57" fmla="*/ 263 h 1006"/>
                <a:gd name="T58" fmla="*/ 30 w 1004"/>
                <a:gd name="T59" fmla="*/ 330 h 1006"/>
                <a:gd name="T60" fmla="*/ 10 w 1004"/>
                <a:gd name="T61" fmla="*/ 402 h 1006"/>
                <a:gd name="T62" fmla="*/ 1 w 1004"/>
                <a:gd name="T63" fmla="*/ 477 h 1006"/>
                <a:gd name="T64" fmla="*/ 3 w 1004"/>
                <a:gd name="T65" fmla="*/ 554 h 1006"/>
                <a:gd name="T66" fmla="*/ 16 w 1004"/>
                <a:gd name="T67" fmla="*/ 629 h 1006"/>
                <a:gd name="T68" fmla="*/ 39 w 1004"/>
                <a:gd name="T69" fmla="*/ 699 h 1006"/>
                <a:gd name="T70" fmla="*/ 72 w 1004"/>
                <a:gd name="T71" fmla="*/ 764 h 1006"/>
                <a:gd name="T72" fmla="*/ 115 w 1004"/>
                <a:gd name="T73" fmla="*/ 823 h 1006"/>
                <a:gd name="T74" fmla="*/ 165 w 1004"/>
                <a:gd name="T75" fmla="*/ 875 h 1006"/>
                <a:gd name="T76" fmla="*/ 221 w 1004"/>
                <a:gd name="T77" fmla="*/ 921 h 1006"/>
                <a:gd name="T78" fmla="*/ 284 w 1004"/>
                <a:gd name="T79" fmla="*/ 957 h 1006"/>
                <a:gd name="T80" fmla="*/ 353 w 1004"/>
                <a:gd name="T81" fmla="*/ 984 h 1006"/>
                <a:gd name="T82" fmla="*/ 426 w 1004"/>
                <a:gd name="T83" fmla="*/ 1000 h 1006"/>
                <a:gd name="T84" fmla="*/ 502 w 1004"/>
                <a:gd name="T8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4" h="1006">
                  <a:moveTo>
                    <a:pt x="502" y="1006"/>
                  </a:moveTo>
                  <a:lnTo>
                    <a:pt x="528" y="1005"/>
                  </a:lnTo>
                  <a:lnTo>
                    <a:pt x="554" y="1003"/>
                  </a:lnTo>
                  <a:lnTo>
                    <a:pt x="579" y="1000"/>
                  </a:lnTo>
                  <a:lnTo>
                    <a:pt x="604" y="996"/>
                  </a:lnTo>
                  <a:lnTo>
                    <a:pt x="628" y="990"/>
                  </a:lnTo>
                  <a:lnTo>
                    <a:pt x="652" y="984"/>
                  </a:lnTo>
                  <a:lnTo>
                    <a:pt x="675" y="976"/>
                  </a:lnTo>
                  <a:lnTo>
                    <a:pt x="698" y="967"/>
                  </a:lnTo>
                  <a:lnTo>
                    <a:pt x="720" y="957"/>
                  </a:lnTo>
                  <a:lnTo>
                    <a:pt x="741" y="946"/>
                  </a:lnTo>
                  <a:lnTo>
                    <a:pt x="762" y="934"/>
                  </a:lnTo>
                  <a:lnTo>
                    <a:pt x="783" y="921"/>
                  </a:lnTo>
                  <a:lnTo>
                    <a:pt x="803" y="907"/>
                  </a:lnTo>
                  <a:lnTo>
                    <a:pt x="822" y="891"/>
                  </a:lnTo>
                  <a:lnTo>
                    <a:pt x="840" y="875"/>
                  </a:lnTo>
                  <a:lnTo>
                    <a:pt x="858" y="859"/>
                  </a:lnTo>
                  <a:lnTo>
                    <a:pt x="874" y="841"/>
                  </a:lnTo>
                  <a:lnTo>
                    <a:pt x="890" y="823"/>
                  </a:lnTo>
                  <a:lnTo>
                    <a:pt x="905" y="804"/>
                  </a:lnTo>
                  <a:lnTo>
                    <a:pt x="919" y="785"/>
                  </a:lnTo>
                  <a:lnTo>
                    <a:pt x="932" y="764"/>
                  </a:lnTo>
                  <a:lnTo>
                    <a:pt x="944" y="743"/>
                  </a:lnTo>
                  <a:lnTo>
                    <a:pt x="955" y="721"/>
                  </a:lnTo>
                  <a:lnTo>
                    <a:pt x="965" y="699"/>
                  </a:lnTo>
                  <a:lnTo>
                    <a:pt x="974" y="676"/>
                  </a:lnTo>
                  <a:lnTo>
                    <a:pt x="981" y="653"/>
                  </a:lnTo>
                  <a:lnTo>
                    <a:pt x="988" y="629"/>
                  </a:lnTo>
                  <a:lnTo>
                    <a:pt x="994" y="605"/>
                  </a:lnTo>
                  <a:lnTo>
                    <a:pt x="998" y="580"/>
                  </a:lnTo>
                  <a:lnTo>
                    <a:pt x="1001" y="554"/>
                  </a:lnTo>
                  <a:lnTo>
                    <a:pt x="1003" y="529"/>
                  </a:lnTo>
                  <a:lnTo>
                    <a:pt x="1004" y="503"/>
                  </a:lnTo>
                  <a:lnTo>
                    <a:pt x="1003" y="477"/>
                  </a:lnTo>
                  <a:lnTo>
                    <a:pt x="1001" y="452"/>
                  </a:lnTo>
                  <a:lnTo>
                    <a:pt x="998" y="427"/>
                  </a:lnTo>
                  <a:lnTo>
                    <a:pt x="994" y="402"/>
                  </a:lnTo>
                  <a:lnTo>
                    <a:pt x="988" y="377"/>
                  </a:lnTo>
                  <a:lnTo>
                    <a:pt x="981" y="353"/>
                  </a:lnTo>
                  <a:lnTo>
                    <a:pt x="974" y="330"/>
                  </a:lnTo>
                  <a:lnTo>
                    <a:pt x="965" y="307"/>
                  </a:lnTo>
                  <a:lnTo>
                    <a:pt x="955" y="285"/>
                  </a:lnTo>
                  <a:lnTo>
                    <a:pt x="944" y="263"/>
                  </a:lnTo>
                  <a:lnTo>
                    <a:pt x="932" y="243"/>
                  </a:lnTo>
                  <a:lnTo>
                    <a:pt x="919" y="222"/>
                  </a:lnTo>
                  <a:lnTo>
                    <a:pt x="905" y="202"/>
                  </a:lnTo>
                  <a:lnTo>
                    <a:pt x="890" y="183"/>
                  </a:lnTo>
                  <a:lnTo>
                    <a:pt x="874" y="165"/>
                  </a:lnTo>
                  <a:lnTo>
                    <a:pt x="858" y="147"/>
                  </a:lnTo>
                  <a:lnTo>
                    <a:pt x="840" y="131"/>
                  </a:lnTo>
                  <a:lnTo>
                    <a:pt x="822" y="115"/>
                  </a:lnTo>
                  <a:lnTo>
                    <a:pt x="803" y="100"/>
                  </a:lnTo>
                  <a:lnTo>
                    <a:pt x="783" y="86"/>
                  </a:lnTo>
                  <a:lnTo>
                    <a:pt x="762" y="73"/>
                  </a:lnTo>
                  <a:lnTo>
                    <a:pt x="741" y="61"/>
                  </a:lnTo>
                  <a:lnTo>
                    <a:pt x="720" y="50"/>
                  </a:lnTo>
                  <a:lnTo>
                    <a:pt x="698" y="39"/>
                  </a:lnTo>
                  <a:lnTo>
                    <a:pt x="675" y="30"/>
                  </a:lnTo>
                  <a:lnTo>
                    <a:pt x="652" y="22"/>
                  </a:lnTo>
                  <a:lnTo>
                    <a:pt x="628" y="16"/>
                  </a:lnTo>
                  <a:lnTo>
                    <a:pt x="604" y="10"/>
                  </a:lnTo>
                  <a:lnTo>
                    <a:pt x="579" y="6"/>
                  </a:lnTo>
                  <a:lnTo>
                    <a:pt x="554" y="3"/>
                  </a:lnTo>
                  <a:lnTo>
                    <a:pt x="528" y="1"/>
                  </a:lnTo>
                  <a:lnTo>
                    <a:pt x="502" y="0"/>
                  </a:lnTo>
                  <a:lnTo>
                    <a:pt x="476" y="1"/>
                  </a:lnTo>
                  <a:lnTo>
                    <a:pt x="451" y="3"/>
                  </a:lnTo>
                  <a:lnTo>
                    <a:pt x="426" y="6"/>
                  </a:lnTo>
                  <a:lnTo>
                    <a:pt x="401" y="10"/>
                  </a:lnTo>
                  <a:lnTo>
                    <a:pt x="377" y="16"/>
                  </a:lnTo>
                  <a:lnTo>
                    <a:pt x="353" y="22"/>
                  </a:lnTo>
                  <a:lnTo>
                    <a:pt x="330" y="30"/>
                  </a:lnTo>
                  <a:lnTo>
                    <a:pt x="306" y="39"/>
                  </a:lnTo>
                  <a:lnTo>
                    <a:pt x="284" y="50"/>
                  </a:lnTo>
                  <a:lnTo>
                    <a:pt x="262" y="61"/>
                  </a:lnTo>
                  <a:lnTo>
                    <a:pt x="242" y="73"/>
                  </a:lnTo>
                  <a:lnTo>
                    <a:pt x="221" y="86"/>
                  </a:lnTo>
                  <a:lnTo>
                    <a:pt x="202" y="100"/>
                  </a:lnTo>
                  <a:lnTo>
                    <a:pt x="183" y="115"/>
                  </a:lnTo>
                  <a:lnTo>
                    <a:pt x="165" y="131"/>
                  </a:lnTo>
                  <a:lnTo>
                    <a:pt x="147" y="147"/>
                  </a:lnTo>
                  <a:lnTo>
                    <a:pt x="131" y="165"/>
                  </a:lnTo>
                  <a:lnTo>
                    <a:pt x="115" y="183"/>
                  </a:lnTo>
                  <a:lnTo>
                    <a:pt x="100" y="202"/>
                  </a:lnTo>
                  <a:lnTo>
                    <a:pt x="86" y="222"/>
                  </a:lnTo>
                  <a:lnTo>
                    <a:pt x="72" y="243"/>
                  </a:lnTo>
                  <a:lnTo>
                    <a:pt x="60" y="263"/>
                  </a:lnTo>
                  <a:lnTo>
                    <a:pt x="49" y="285"/>
                  </a:lnTo>
                  <a:lnTo>
                    <a:pt x="39" y="307"/>
                  </a:lnTo>
                  <a:lnTo>
                    <a:pt x="30" y="330"/>
                  </a:lnTo>
                  <a:lnTo>
                    <a:pt x="22" y="353"/>
                  </a:lnTo>
                  <a:lnTo>
                    <a:pt x="16" y="377"/>
                  </a:lnTo>
                  <a:lnTo>
                    <a:pt x="10" y="402"/>
                  </a:lnTo>
                  <a:lnTo>
                    <a:pt x="6" y="427"/>
                  </a:lnTo>
                  <a:lnTo>
                    <a:pt x="3" y="452"/>
                  </a:lnTo>
                  <a:lnTo>
                    <a:pt x="1" y="477"/>
                  </a:lnTo>
                  <a:lnTo>
                    <a:pt x="0" y="503"/>
                  </a:lnTo>
                  <a:lnTo>
                    <a:pt x="1" y="529"/>
                  </a:lnTo>
                  <a:lnTo>
                    <a:pt x="3" y="554"/>
                  </a:lnTo>
                  <a:lnTo>
                    <a:pt x="6" y="580"/>
                  </a:lnTo>
                  <a:lnTo>
                    <a:pt x="10" y="605"/>
                  </a:lnTo>
                  <a:lnTo>
                    <a:pt x="16" y="629"/>
                  </a:lnTo>
                  <a:lnTo>
                    <a:pt x="22" y="653"/>
                  </a:lnTo>
                  <a:lnTo>
                    <a:pt x="30" y="676"/>
                  </a:lnTo>
                  <a:lnTo>
                    <a:pt x="39" y="699"/>
                  </a:lnTo>
                  <a:lnTo>
                    <a:pt x="49" y="721"/>
                  </a:lnTo>
                  <a:lnTo>
                    <a:pt x="60" y="743"/>
                  </a:lnTo>
                  <a:lnTo>
                    <a:pt x="72" y="764"/>
                  </a:lnTo>
                  <a:lnTo>
                    <a:pt x="86" y="785"/>
                  </a:lnTo>
                  <a:lnTo>
                    <a:pt x="100" y="804"/>
                  </a:lnTo>
                  <a:lnTo>
                    <a:pt x="115" y="823"/>
                  </a:lnTo>
                  <a:lnTo>
                    <a:pt x="131" y="841"/>
                  </a:lnTo>
                  <a:lnTo>
                    <a:pt x="147" y="859"/>
                  </a:lnTo>
                  <a:lnTo>
                    <a:pt x="165" y="875"/>
                  </a:lnTo>
                  <a:lnTo>
                    <a:pt x="183" y="891"/>
                  </a:lnTo>
                  <a:lnTo>
                    <a:pt x="202" y="907"/>
                  </a:lnTo>
                  <a:lnTo>
                    <a:pt x="221" y="921"/>
                  </a:lnTo>
                  <a:lnTo>
                    <a:pt x="242" y="934"/>
                  </a:lnTo>
                  <a:lnTo>
                    <a:pt x="262" y="946"/>
                  </a:lnTo>
                  <a:lnTo>
                    <a:pt x="284" y="957"/>
                  </a:lnTo>
                  <a:lnTo>
                    <a:pt x="306" y="967"/>
                  </a:lnTo>
                  <a:lnTo>
                    <a:pt x="330" y="976"/>
                  </a:lnTo>
                  <a:lnTo>
                    <a:pt x="353" y="984"/>
                  </a:lnTo>
                  <a:lnTo>
                    <a:pt x="377" y="990"/>
                  </a:lnTo>
                  <a:lnTo>
                    <a:pt x="401" y="996"/>
                  </a:lnTo>
                  <a:lnTo>
                    <a:pt x="426" y="1000"/>
                  </a:lnTo>
                  <a:lnTo>
                    <a:pt x="451" y="1003"/>
                  </a:lnTo>
                  <a:lnTo>
                    <a:pt x="476" y="1005"/>
                  </a:lnTo>
                  <a:lnTo>
                    <a:pt x="502" y="10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79" name="Freeform 195"/>
            <p:cNvSpPr>
              <a:spLocks/>
            </p:cNvSpPr>
            <p:nvPr/>
          </p:nvSpPr>
          <p:spPr bwMode="auto">
            <a:xfrm>
              <a:off x="2479676" y="4562475"/>
              <a:ext cx="42863" cy="42863"/>
            </a:xfrm>
            <a:custGeom>
              <a:avLst/>
              <a:gdLst>
                <a:gd name="T0" fmla="*/ 554 w 1004"/>
                <a:gd name="T1" fmla="*/ 1003 h 1006"/>
                <a:gd name="T2" fmla="*/ 628 w 1004"/>
                <a:gd name="T3" fmla="*/ 990 h 1006"/>
                <a:gd name="T4" fmla="*/ 698 w 1004"/>
                <a:gd name="T5" fmla="*/ 967 h 1006"/>
                <a:gd name="T6" fmla="*/ 762 w 1004"/>
                <a:gd name="T7" fmla="*/ 934 h 1006"/>
                <a:gd name="T8" fmla="*/ 822 w 1004"/>
                <a:gd name="T9" fmla="*/ 892 h 1006"/>
                <a:gd name="T10" fmla="*/ 874 w 1004"/>
                <a:gd name="T11" fmla="*/ 841 h 1006"/>
                <a:gd name="T12" fmla="*/ 919 w 1004"/>
                <a:gd name="T13" fmla="*/ 785 h 1006"/>
                <a:gd name="T14" fmla="*/ 955 w 1004"/>
                <a:gd name="T15" fmla="*/ 722 h 1006"/>
                <a:gd name="T16" fmla="*/ 981 w 1004"/>
                <a:gd name="T17" fmla="*/ 653 h 1006"/>
                <a:gd name="T18" fmla="*/ 998 w 1004"/>
                <a:gd name="T19" fmla="*/ 580 h 1006"/>
                <a:gd name="T20" fmla="*/ 1004 w 1004"/>
                <a:gd name="T21" fmla="*/ 503 h 1006"/>
                <a:gd name="T22" fmla="*/ 998 w 1004"/>
                <a:gd name="T23" fmla="*/ 427 h 1006"/>
                <a:gd name="T24" fmla="*/ 981 w 1004"/>
                <a:gd name="T25" fmla="*/ 353 h 1006"/>
                <a:gd name="T26" fmla="*/ 955 w 1004"/>
                <a:gd name="T27" fmla="*/ 285 h 1006"/>
                <a:gd name="T28" fmla="*/ 919 w 1004"/>
                <a:gd name="T29" fmla="*/ 222 h 1006"/>
                <a:gd name="T30" fmla="*/ 874 w 1004"/>
                <a:gd name="T31" fmla="*/ 165 h 1006"/>
                <a:gd name="T32" fmla="*/ 822 w 1004"/>
                <a:gd name="T33" fmla="*/ 115 h 1006"/>
                <a:gd name="T34" fmla="*/ 762 w 1004"/>
                <a:gd name="T35" fmla="*/ 73 h 1006"/>
                <a:gd name="T36" fmla="*/ 698 w 1004"/>
                <a:gd name="T37" fmla="*/ 40 h 1006"/>
                <a:gd name="T38" fmla="*/ 628 w 1004"/>
                <a:gd name="T39" fmla="*/ 17 h 1006"/>
                <a:gd name="T40" fmla="*/ 554 w 1004"/>
                <a:gd name="T41" fmla="*/ 3 h 1006"/>
                <a:gd name="T42" fmla="*/ 476 w 1004"/>
                <a:gd name="T43" fmla="*/ 1 h 1006"/>
                <a:gd name="T44" fmla="*/ 401 w 1004"/>
                <a:gd name="T45" fmla="*/ 10 h 1006"/>
                <a:gd name="T46" fmla="*/ 330 w 1004"/>
                <a:gd name="T47" fmla="*/ 31 h 1006"/>
                <a:gd name="T48" fmla="*/ 262 w 1004"/>
                <a:gd name="T49" fmla="*/ 61 h 1006"/>
                <a:gd name="T50" fmla="*/ 202 w 1004"/>
                <a:gd name="T51" fmla="*/ 100 h 1006"/>
                <a:gd name="T52" fmla="*/ 147 w 1004"/>
                <a:gd name="T53" fmla="*/ 147 h 1006"/>
                <a:gd name="T54" fmla="*/ 100 w 1004"/>
                <a:gd name="T55" fmla="*/ 203 h 1006"/>
                <a:gd name="T56" fmla="*/ 60 w 1004"/>
                <a:gd name="T57" fmla="*/ 263 h 1006"/>
                <a:gd name="T58" fmla="*/ 30 w 1004"/>
                <a:gd name="T59" fmla="*/ 330 h 1006"/>
                <a:gd name="T60" fmla="*/ 10 w 1004"/>
                <a:gd name="T61" fmla="*/ 402 h 1006"/>
                <a:gd name="T62" fmla="*/ 1 w 1004"/>
                <a:gd name="T63" fmla="*/ 477 h 1006"/>
                <a:gd name="T64" fmla="*/ 3 w 1004"/>
                <a:gd name="T65" fmla="*/ 555 h 1006"/>
                <a:gd name="T66" fmla="*/ 16 w 1004"/>
                <a:gd name="T67" fmla="*/ 629 h 1006"/>
                <a:gd name="T68" fmla="*/ 39 w 1004"/>
                <a:gd name="T69" fmla="*/ 700 h 1006"/>
                <a:gd name="T70" fmla="*/ 72 w 1004"/>
                <a:gd name="T71" fmla="*/ 764 h 1006"/>
                <a:gd name="T72" fmla="*/ 115 w 1004"/>
                <a:gd name="T73" fmla="*/ 823 h 1006"/>
                <a:gd name="T74" fmla="*/ 165 w 1004"/>
                <a:gd name="T75" fmla="*/ 876 h 1006"/>
                <a:gd name="T76" fmla="*/ 221 w 1004"/>
                <a:gd name="T77" fmla="*/ 921 h 1006"/>
                <a:gd name="T78" fmla="*/ 284 w 1004"/>
                <a:gd name="T79" fmla="*/ 957 h 1006"/>
                <a:gd name="T80" fmla="*/ 353 w 1004"/>
                <a:gd name="T81" fmla="*/ 983 h 1006"/>
                <a:gd name="T82" fmla="*/ 426 w 1004"/>
                <a:gd name="T83" fmla="*/ 1000 h 1006"/>
                <a:gd name="T84" fmla="*/ 502 w 1004"/>
                <a:gd name="T8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4" h="1006">
                  <a:moveTo>
                    <a:pt x="502" y="1006"/>
                  </a:moveTo>
                  <a:lnTo>
                    <a:pt x="528" y="1005"/>
                  </a:lnTo>
                  <a:lnTo>
                    <a:pt x="554" y="1003"/>
                  </a:lnTo>
                  <a:lnTo>
                    <a:pt x="579" y="1000"/>
                  </a:lnTo>
                  <a:lnTo>
                    <a:pt x="604" y="996"/>
                  </a:lnTo>
                  <a:lnTo>
                    <a:pt x="628" y="990"/>
                  </a:lnTo>
                  <a:lnTo>
                    <a:pt x="652" y="983"/>
                  </a:lnTo>
                  <a:lnTo>
                    <a:pt x="675" y="976"/>
                  </a:lnTo>
                  <a:lnTo>
                    <a:pt x="698" y="967"/>
                  </a:lnTo>
                  <a:lnTo>
                    <a:pt x="720" y="957"/>
                  </a:lnTo>
                  <a:lnTo>
                    <a:pt x="741" y="946"/>
                  </a:lnTo>
                  <a:lnTo>
                    <a:pt x="762" y="934"/>
                  </a:lnTo>
                  <a:lnTo>
                    <a:pt x="783" y="921"/>
                  </a:lnTo>
                  <a:lnTo>
                    <a:pt x="803" y="907"/>
                  </a:lnTo>
                  <a:lnTo>
                    <a:pt x="822" y="892"/>
                  </a:lnTo>
                  <a:lnTo>
                    <a:pt x="840" y="876"/>
                  </a:lnTo>
                  <a:lnTo>
                    <a:pt x="858" y="859"/>
                  </a:lnTo>
                  <a:lnTo>
                    <a:pt x="874" y="841"/>
                  </a:lnTo>
                  <a:lnTo>
                    <a:pt x="890" y="823"/>
                  </a:lnTo>
                  <a:lnTo>
                    <a:pt x="905" y="804"/>
                  </a:lnTo>
                  <a:lnTo>
                    <a:pt x="919" y="785"/>
                  </a:lnTo>
                  <a:lnTo>
                    <a:pt x="932" y="764"/>
                  </a:lnTo>
                  <a:lnTo>
                    <a:pt x="944" y="743"/>
                  </a:lnTo>
                  <a:lnTo>
                    <a:pt x="955" y="722"/>
                  </a:lnTo>
                  <a:lnTo>
                    <a:pt x="965" y="700"/>
                  </a:lnTo>
                  <a:lnTo>
                    <a:pt x="974" y="676"/>
                  </a:lnTo>
                  <a:lnTo>
                    <a:pt x="981" y="653"/>
                  </a:lnTo>
                  <a:lnTo>
                    <a:pt x="988" y="629"/>
                  </a:lnTo>
                  <a:lnTo>
                    <a:pt x="994" y="605"/>
                  </a:lnTo>
                  <a:lnTo>
                    <a:pt x="998" y="580"/>
                  </a:lnTo>
                  <a:lnTo>
                    <a:pt x="1001" y="555"/>
                  </a:lnTo>
                  <a:lnTo>
                    <a:pt x="1003" y="530"/>
                  </a:lnTo>
                  <a:lnTo>
                    <a:pt x="1004" y="503"/>
                  </a:lnTo>
                  <a:lnTo>
                    <a:pt x="1003" y="477"/>
                  </a:lnTo>
                  <a:lnTo>
                    <a:pt x="1001" y="452"/>
                  </a:lnTo>
                  <a:lnTo>
                    <a:pt x="998" y="427"/>
                  </a:lnTo>
                  <a:lnTo>
                    <a:pt x="994" y="402"/>
                  </a:lnTo>
                  <a:lnTo>
                    <a:pt x="988" y="378"/>
                  </a:lnTo>
                  <a:lnTo>
                    <a:pt x="981" y="353"/>
                  </a:lnTo>
                  <a:lnTo>
                    <a:pt x="974" y="330"/>
                  </a:lnTo>
                  <a:lnTo>
                    <a:pt x="965" y="307"/>
                  </a:lnTo>
                  <a:lnTo>
                    <a:pt x="955" y="285"/>
                  </a:lnTo>
                  <a:lnTo>
                    <a:pt x="944" y="263"/>
                  </a:lnTo>
                  <a:lnTo>
                    <a:pt x="932" y="243"/>
                  </a:lnTo>
                  <a:lnTo>
                    <a:pt x="919" y="222"/>
                  </a:lnTo>
                  <a:lnTo>
                    <a:pt x="905" y="203"/>
                  </a:lnTo>
                  <a:lnTo>
                    <a:pt x="890" y="183"/>
                  </a:lnTo>
                  <a:lnTo>
                    <a:pt x="874" y="165"/>
                  </a:lnTo>
                  <a:lnTo>
                    <a:pt x="858" y="147"/>
                  </a:lnTo>
                  <a:lnTo>
                    <a:pt x="840" y="131"/>
                  </a:lnTo>
                  <a:lnTo>
                    <a:pt x="822" y="115"/>
                  </a:lnTo>
                  <a:lnTo>
                    <a:pt x="803" y="100"/>
                  </a:lnTo>
                  <a:lnTo>
                    <a:pt x="783" y="86"/>
                  </a:lnTo>
                  <a:lnTo>
                    <a:pt x="762" y="73"/>
                  </a:lnTo>
                  <a:lnTo>
                    <a:pt x="741" y="61"/>
                  </a:lnTo>
                  <a:lnTo>
                    <a:pt x="720" y="50"/>
                  </a:lnTo>
                  <a:lnTo>
                    <a:pt x="698" y="40"/>
                  </a:lnTo>
                  <a:lnTo>
                    <a:pt x="675" y="31"/>
                  </a:lnTo>
                  <a:lnTo>
                    <a:pt x="652" y="23"/>
                  </a:lnTo>
                  <a:lnTo>
                    <a:pt x="628" y="17"/>
                  </a:lnTo>
                  <a:lnTo>
                    <a:pt x="604" y="10"/>
                  </a:lnTo>
                  <a:lnTo>
                    <a:pt x="579" y="6"/>
                  </a:lnTo>
                  <a:lnTo>
                    <a:pt x="554" y="3"/>
                  </a:lnTo>
                  <a:lnTo>
                    <a:pt x="528" y="1"/>
                  </a:lnTo>
                  <a:lnTo>
                    <a:pt x="502" y="0"/>
                  </a:lnTo>
                  <a:lnTo>
                    <a:pt x="476" y="1"/>
                  </a:lnTo>
                  <a:lnTo>
                    <a:pt x="451" y="3"/>
                  </a:lnTo>
                  <a:lnTo>
                    <a:pt x="426" y="6"/>
                  </a:lnTo>
                  <a:lnTo>
                    <a:pt x="401" y="10"/>
                  </a:lnTo>
                  <a:lnTo>
                    <a:pt x="377" y="17"/>
                  </a:lnTo>
                  <a:lnTo>
                    <a:pt x="353" y="23"/>
                  </a:lnTo>
                  <a:lnTo>
                    <a:pt x="330" y="31"/>
                  </a:lnTo>
                  <a:lnTo>
                    <a:pt x="306" y="40"/>
                  </a:lnTo>
                  <a:lnTo>
                    <a:pt x="284" y="50"/>
                  </a:lnTo>
                  <a:lnTo>
                    <a:pt x="262" y="61"/>
                  </a:lnTo>
                  <a:lnTo>
                    <a:pt x="242" y="73"/>
                  </a:lnTo>
                  <a:lnTo>
                    <a:pt x="221" y="86"/>
                  </a:lnTo>
                  <a:lnTo>
                    <a:pt x="202" y="100"/>
                  </a:lnTo>
                  <a:lnTo>
                    <a:pt x="183" y="115"/>
                  </a:lnTo>
                  <a:lnTo>
                    <a:pt x="165" y="131"/>
                  </a:lnTo>
                  <a:lnTo>
                    <a:pt x="147" y="147"/>
                  </a:lnTo>
                  <a:lnTo>
                    <a:pt x="131" y="165"/>
                  </a:lnTo>
                  <a:lnTo>
                    <a:pt x="115" y="183"/>
                  </a:lnTo>
                  <a:lnTo>
                    <a:pt x="100" y="203"/>
                  </a:lnTo>
                  <a:lnTo>
                    <a:pt x="86" y="222"/>
                  </a:lnTo>
                  <a:lnTo>
                    <a:pt x="72" y="243"/>
                  </a:lnTo>
                  <a:lnTo>
                    <a:pt x="60" y="263"/>
                  </a:lnTo>
                  <a:lnTo>
                    <a:pt x="49" y="285"/>
                  </a:lnTo>
                  <a:lnTo>
                    <a:pt x="39" y="307"/>
                  </a:lnTo>
                  <a:lnTo>
                    <a:pt x="30" y="330"/>
                  </a:lnTo>
                  <a:lnTo>
                    <a:pt x="22" y="353"/>
                  </a:lnTo>
                  <a:lnTo>
                    <a:pt x="16" y="378"/>
                  </a:lnTo>
                  <a:lnTo>
                    <a:pt x="10" y="402"/>
                  </a:lnTo>
                  <a:lnTo>
                    <a:pt x="6" y="427"/>
                  </a:lnTo>
                  <a:lnTo>
                    <a:pt x="3" y="452"/>
                  </a:lnTo>
                  <a:lnTo>
                    <a:pt x="1" y="477"/>
                  </a:lnTo>
                  <a:lnTo>
                    <a:pt x="0" y="503"/>
                  </a:lnTo>
                  <a:lnTo>
                    <a:pt x="1" y="530"/>
                  </a:lnTo>
                  <a:lnTo>
                    <a:pt x="3" y="555"/>
                  </a:lnTo>
                  <a:lnTo>
                    <a:pt x="6" y="580"/>
                  </a:lnTo>
                  <a:lnTo>
                    <a:pt x="10" y="605"/>
                  </a:lnTo>
                  <a:lnTo>
                    <a:pt x="16" y="629"/>
                  </a:lnTo>
                  <a:lnTo>
                    <a:pt x="22" y="653"/>
                  </a:lnTo>
                  <a:lnTo>
                    <a:pt x="30" y="676"/>
                  </a:lnTo>
                  <a:lnTo>
                    <a:pt x="39" y="700"/>
                  </a:lnTo>
                  <a:lnTo>
                    <a:pt x="49" y="722"/>
                  </a:lnTo>
                  <a:lnTo>
                    <a:pt x="60" y="743"/>
                  </a:lnTo>
                  <a:lnTo>
                    <a:pt x="72" y="764"/>
                  </a:lnTo>
                  <a:lnTo>
                    <a:pt x="86" y="785"/>
                  </a:lnTo>
                  <a:lnTo>
                    <a:pt x="100" y="804"/>
                  </a:lnTo>
                  <a:lnTo>
                    <a:pt x="115" y="823"/>
                  </a:lnTo>
                  <a:lnTo>
                    <a:pt x="131" y="841"/>
                  </a:lnTo>
                  <a:lnTo>
                    <a:pt x="147" y="859"/>
                  </a:lnTo>
                  <a:lnTo>
                    <a:pt x="165" y="876"/>
                  </a:lnTo>
                  <a:lnTo>
                    <a:pt x="183" y="892"/>
                  </a:lnTo>
                  <a:lnTo>
                    <a:pt x="202" y="907"/>
                  </a:lnTo>
                  <a:lnTo>
                    <a:pt x="221" y="921"/>
                  </a:lnTo>
                  <a:lnTo>
                    <a:pt x="242" y="934"/>
                  </a:lnTo>
                  <a:lnTo>
                    <a:pt x="262" y="946"/>
                  </a:lnTo>
                  <a:lnTo>
                    <a:pt x="284" y="957"/>
                  </a:lnTo>
                  <a:lnTo>
                    <a:pt x="306" y="967"/>
                  </a:lnTo>
                  <a:lnTo>
                    <a:pt x="330" y="976"/>
                  </a:lnTo>
                  <a:lnTo>
                    <a:pt x="353" y="983"/>
                  </a:lnTo>
                  <a:lnTo>
                    <a:pt x="377" y="990"/>
                  </a:lnTo>
                  <a:lnTo>
                    <a:pt x="401" y="996"/>
                  </a:lnTo>
                  <a:lnTo>
                    <a:pt x="426" y="1000"/>
                  </a:lnTo>
                  <a:lnTo>
                    <a:pt x="451" y="1003"/>
                  </a:lnTo>
                  <a:lnTo>
                    <a:pt x="476" y="1005"/>
                  </a:lnTo>
                  <a:lnTo>
                    <a:pt x="502" y="10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80" name="Freeform 196"/>
            <p:cNvSpPr>
              <a:spLocks/>
            </p:cNvSpPr>
            <p:nvPr/>
          </p:nvSpPr>
          <p:spPr bwMode="auto">
            <a:xfrm>
              <a:off x="2479676" y="4433888"/>
              <a:ext cx="42863" cy="42863"/>
            </a:xfrm>
            <a:custGeom>
              <a:avLst/>
              <a:gdLst>
                <a:gd name="T0" fmla="*/ 554 w 1004"/>
                <a:gd name="T1" fmla="*/ 1003 h 1006"/>
                <a:gd name="T2" fmla="*/ 628 w 1004"/>
                <a:gd name="T3" fmla="*/ 989 h 1006"/>
                <a:gd name="T4" fmla="*/ 698 w 1004"/>
                <a:gd name="T5" fmla="*/ 966 h 1006"/>
                <a:gd name="T6" fmla="*/ 762 w 1004"/>
                <a:gd name="T7" fmla="*/ 933 h 1006"/>
                <a:gd name="T8" fmla="*/ 822 w 1004"/>
                <a:gd name="T9" fmla="*/ 891 h 1006"/>
                <a:gd name="T10" fmla="*/ 874 w 1004"/>
                <a:gd name="T11" fmla="*/ 841 h 1006"/>
                <a:gd name="T12" fmla="*/ 919 w 1004"/>
                <a:gd name="T13" fmla="*/ 784 h 1006"/>
                <a:gd name="T14" fmla="*/ 955 w 1004"/>
                <a:gd name="T15" fmla="*/ 721 h 1006"/>
                <a:gd name="T16" fmla="*/ 981 w 1004"/>
                <a:gd name="T17" fmla="*/ 652 h 1006"/>
                <a:gd name="T18" fmla="*/ 998 w 1004"/>
                <a:gd name="T19" fmla="*/ 579 h 1006"/>
                <a:gd name="T20" fmla="*/ 1004 w 1004"/>
                <a:gd name="T21" fmla="*/ 503 h 1006"/>
                <a:gd name="T22" fmla="*/ 998 w 1004"/>
                <a:gd name="T23" fmla="*/ 426 h 1006"/>
                <a:gd name="T24" fmla="*/ 981 w 1004"/>
                <a:gd name="T25" fmla="*/ 353 h 1006"/>
                <a:gd name="T26" fmla="*/ 955 w 1004"/>
                <a:gd name="T27" fmla="*/ 284 h 1006"/>
                <a:gd name="T28" fmla="*/ 919 w 1004"/>
                <a:gd name="T29" fmla="*/ 221 h 1006"/>
                <a:gd name="T30" fmla="*/ 874 w 1004"/>
                <a:gd name="T31" fmla="*/ 165 h 1006"/>
                <a:gd name="T32" fmla="*/ 822 w 1004"/>
                <a:gd name="T33" fmla="*/ 114 h 1006"/>
                <a:gd name="T34" fmla="*/ 762 w 1004"/>
                <a:gd name="T35" fmla="*/ 72 h 1006"/>
                <a:gd name="T36" fmla="*/ 698 w 1004"/>
                <a:gd name="T37" fmla="*/ 39 h 1006"/>
                <a:gd name="T38" fmla="*/ 628 w 1004"/>
                <a:gd name="T39" fmla="*/ 16 h 1006"/>
                <a:gd name="T40" fmla="*/ 554 w 1004"/>
                <a:gd name="T41" fmla="*/ 3 h 1006"/>
                <a:gd name="T42" fmla="*/ 476 w 1004"/>
                <a:gd name="T43" fmla="*/ 1 h 1006"/>
                <a:gd name="T44" fmla="*/ 401 w 1004"/>
                <a:gd name="T45" fmla="*/ 10 h 1006"/>
                <a:gd name="T46" fmla="*/ 330 w 1004"/>
                <a:gd name="T47" fmla="*/ 30 h 1006"/>
                <a:gd name="T48" fmla="*/ 262 w 1004"/>
                <a:gd name="T49" fmla="*/ 60 h 1006"/>
                <a:gd name="T50" fmla="*/ 202 w 1004"/>
                <a:gd name="T51" fmla="*/ 99 h 1006"/>
                <a:gd name="T52" fmla="*/ 147 w 1004"/>
                <a:gd name="T53" fmla="*/ 146 h 1006"/>
                <a:gd name="T54" fmla="*/ 100 w 1004"/>
                <a:gd name="T55" fmla="*/ 202 h 1006"/>
                <a:gd name="T56" fmla="*/ 60 w 1004"/>
                <a:gd name="T57" fmla="*/ 263 h 1006"/>
                <a:gd name="T58" fmla="*/ 30 w 1004"/>
                <a:gd name="T59" fmla="*/ 330 h 1006"/>
                <a:gd name="T60" fmla="*/ 10 w 1004"/>
                <a:gd name="T61" fmla="*/ 401 h 1006"/>
                <a:gd name="T62" fmla="*/ 1 w 1004"/>
                <a:gd name="T63" fmla="*/ 476 h 1006"/>
                <a:gd name="T64" fmla="*/ 3 w 1004"/>
                <a:gd name="T65" fmla="*/ 554 h 1006"/>
                <a:gd name="T66" fmla="*/ 16 w 1004"/>
                <a:gd name="T67" fmla="*/ 628 h 1006"/>
                <a:gd name="T68" fmla="*/ 39 w 1004"/>
                <a:gd name="T69" fmla="*/ 699 h 1006"/>
                <a:gd name="T70" fmla="*/ 72 w 1004"/>
                <a:gd name="T71" fmla="*/ 763 h 1006"/>
                <a:gd name="T72" fmla="*/ 115 w 1004"/>
                <a:gd name="T73" fmla="*/ 822 h 1006"/>
                <a:gd name="T74" fmla="*/ 165 w 1004"/>
                <a:gd name="T75" fmla="*/ 875 h 1006"/>
                <a:gd name="T76" fmla="*/ 221 w 1004"/>
                <a:gd name="T77" fmla="*/ 920 h 1006"/>
                <a:gd name="T78" fmla="*/ 284 w 1004"/>
                <a:gd name="T79" fmla="*/ 956 h 1006"/>
                <a:gd name="T80" fmla="*/ 353 w 1004"/>
                <a:gd name="T81" fmla="*/ 983 h 1006"/>
                <a:gd name="T82" fmla="*/ 426 w 1004"/>
                <a:gd name="T83" fmla="*/ 999 h 1006"/>
                <a:gd name="T84" fmla="*/ 502 w 1004"/>
                <a:gd name="T85" fmla="*/ 1006 h 10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04" h="1006">
                  <a:moveTo>
                    <a:pt x="502" y="1006"/>
                  </a:moveTo>
                  <a:lnTo>
                    <a:pt x="528" y="1005"/>
                  </a:lnTo>
                  <a:lnTo>
                    <a:pt x="554" y="1003"/>
                  </a:lnTo>
                  <a:lnTo>
                    <a:pt x="579" y="999"/>
                  </a:lnTo>
                  <a:lnTo>
                    <a:pt x="604" y="995"/>
                  </a:lnTo>
                  <a:lnTo>
                    <a:pt x="628" y="989"/>
                  </a:lnTo>
                  <a:lnTo>
                    <a:pt x="652" y="983"/>
                  </a:lnTo>
                  <a:lnTo>
                    <a:pt x="675" y="975"/>
                  </a:lnTo>
                  <a:lnTo>
                    <a:pt x="698" y="966"/>
                  </a:lnTo>
                  <a:lnTo>
                    <a:pt x="720" y="956"/>
                  </a:lnTo>
                  <a:lnTo>
                    <a:pt x="741" y="945"/>
                  </a:lnTo>
                  <a:lnTo>
                    <a:pt x="762" y="933"/>
                  </a:lnTo>
                  <a:lnTo>
                    <a:pt x="783" y="920"/>
                  </a:lnTo>
                  <a:lnTo>
                    <a:pt x="803" y="906"/>
                  </a:lnTo>
                  <a:lnTo>
                    <a:pt x="822" y="891"/>
                  </a:lnTo>
                  <a:lnTo>
                    <a:pt x="840" y="875"/>
                  </a:lnTo>
                  <a:lnTo>
                    <a:pt x="858" y="859"/>
                  </a:lnTo>
                  <a:lnTo>
                    <a:pt x="874" y="841"/>
                  </a:lnTo>
                  <a:lnTo>
                    <a:pt x="890" y="822"/>
                  </a:lnTo>
                  <a:lnTo>
                    <a:pt x="905" y="803"/>
                  </a:lnTo>
                  <a:lnTo>
                    <a:pt x="919" y="784"/>
                  </a:lnTo>
                  <a:lnTo>
                    <a:pt x="932" y="763"/>
                  </a:lnTo>
                  <a:lnTo>
                    <a:pt x="944" y="743"/>
                  </a:lnTo>
                  <a:lnTo>
                    <a:pt x="955" y="721"/>
                  </a:lnTo>
                  <a:lnTo>
                    <a:pt x="965" y="699"/>
                  </a:lnTo>
                  <a:lnTo>
                    <a:pt x="974" y="676"/>
                  </a:lnTo>
                  <a:lnTo>
                    <a:pt x="981" y="652"/>
                  </a:lnTo>
                  <a:lnTo>
                    <a:pt x="988" y="628"/>
                  </a:lnTo>
                  <a:lnTo>
                    <a:pt x="994" y="604"/>
                  </a:lnTo>
                  <a:lnTo>
                    <a:pt x="998" y="579"/>
                  </a:lnTo>
                  <a:lnTo>
                    <a:pt x="1001" y="554"/>
                  </a:lnTo>
                  <a:lnTo>
                    <a:pt x="1003" y="529"/>
                  </a:lnTo>
                  <a:lnTo>
                    <a:pt x="1004" y="503"/>
                  </a:lnTo>
                  <a:lnTo>
                    <a:pt x="1003" y="476"/>
                  </a:lnTo>
                  <a:lnTo>
                    <a:pt x="1001" y="451"/>
                  </a:lnTo>
                  <a:lnTo>
                    <a:pt x="998" y="426"/>
                  </a:lnTo>
                  <a:lnTo>
                    <a:pt x="994" y="401"/>
                  </a:lnTo>
                  <a:lnTo>
                    <a:pt x="988" y="377"/>
                  </a:lnTo>
                  <a:lnTo>
                    <a:pt x="981" y="353"/>
                  </a:lnTo>
                  <a:lnTo>
                    <a:pt x="974" y="330"/>
                  </a:lnTo>
                  <a:lnTo>
                    <a:pt x="965" y="306"/>
                  </a:lnTo>
                  <a:lnTo>
                    <a:pt x="955" y="284"/>
                  </a:lnTo>
                  <a:lnTo>
                    <a:pt x="944" y="263"/>
                  </a:lnTo>
                  <a:lnTo>
                    <a:pt x="932" y="242"/>
                  </a:lnTo>
                  <a:lnTo>
                    <a:pt x="919" y="221"/>
                  </a:lnTo>
                  <a:lnTo>
                    <a:pt x="905" y="202"/>
                  </a:lnTo>
                  <a:lnTo>
                    <a:pt x="890" y="183"/>
                  </a:lnTo>
                  <a:lnTo>
                    <a:pt x="874" y="165"/>
                  </a:lnTo>
                  <a:lnTo>
                    <a:pt x="858" y="146"/>
                  </a:lnTo>
                  <a:lnTo>
                    <a:pt x="840" y="130"/>
                  </a:lnTo>
                  <a:lnTo>
                    <a:pt x="822" y="114"/>
                  </a:lnTo>
                  <a:lnTo>
                    <a:pt x="803" y="99"/>
                  </a:lnTo>
                  <a:lnTo>
                    <a:pt x="783" y="85"/>
                  </a:lnTo>
                  <a:lnTo>
                    <a:pt x="762" y="72"/>
                  </a:lnTo>
                  <a:lnTo>
                    <a:pt x="741" y="60"/>
                  </a:lnTo>
                  <a:lnTo>
                    <a:pt x="720" y="49"/>
                  </a:lnTo>
                  <a:lnTo>
                    <a:pt x="698" y="39"/>
                  </a:lnTo>
                  <a:lnTo>
                    <a:pt x="675" y="30"/>
                  </a:lnTo>
                  <a:lnTo>
                    <a:pt x="652" y="22"/>
                  </a:lnTo>
                  <a:lnTo>
                    <a:pt x="628" y="16"/>
                  </a:lnTo>
                  <a:lnTo>
                    <a:pt x="604" y="10"/>
                  </a:lnTo>
                  <a:lnTo>
                    <a:pt x="579" y="6"/>
                  </a:lnTo>
                  <a:lnTo>
                    <a:pt x="554" y="3"/>
                  </a:lnTo>
                  <a:lnTo>
                    <a:pt x="528" y="1"/>
                  </a:lnTo>
                  <a:lnTo>
                    <a:pt x="502" y="0"/>
                  </a:lnTo>
                  <a:lnTo>
                    <a:pt x="476" y="1"/>
                  </a:lnTo>
                  <a:lnTo>
                    <a:pt x="451" y="3"/>
                  </a:lnTo>
                  <a:lnTo>
                    <a:pt x="426" y="6"/>
                  </a:lnTo>
                  <a:lnTo>
                    <a:pt x="401" y="10"/>
                  </a:lnTo>
                  <a:lnTo>
                    <a:pt x="377" y="16"/>
                  </a:lnTo>
                  <a:lnTo>
                    <a:pt x="353" y="22"/>
                  </a:lnTo>
                  <a:lnTo>
                    <a:pt x="330" y="30"/>
                  </a:lnTo>
                  <a:lnTo>
                    <a:pt x="306" y="39"/>
                  </a:lnTo>
                  <a:lnTo>
                    <a:pt x="284" y="49"/>
                  </a:lnTo>
                  <a:lnTo>
                    <a:pt x="262" y="60"/>
                  </a:lnTo>
                  <a:lnTo>
                    <a:pt x="242" y="72"/>
                  </a:lnTo>
                  <a:lnTo>
                    <a:pt x="221" y="85"/>
                  </a:lnTo>
                  <a:lnTo>
                    <a:pt x="202" y="99"/>
                  </a:lnTo>
                  <a:lnTo>
                    <a:pt x="183" y="114"/>
                  </a:lnTo>
                  <a:lnTo>
                    <a:pt x="165" y="130"/>
                  </a:lnTo>
                  <a:lnTo>
                    <a:pt x="147" y="146"/>
                  </a:lnTo>
                  <a:lnTo>
                    <a:pt x="131" y="165"/>
                  </a:lnTo>
                  <a:lnTo>
                    <a:pt x="115" y="183"/>
                  </a:lnTo>
                  <a:lnTo>
                    <a:pt x="100" y="202"/>
                  </a:lnTo>
                  <a:lnTo>
                    <a:pt x="86" y="221"/>
                  </a:lnTo>
                  <a:lnTo>
                    <a:pt x="72" y="242"/>
                  </a:lnTo>
                  <a:lnTo>
                    <a:pt x="60" y="263"/>
                  </a:lnTo>
                  <a:lnTo>
                    <a:pt x="49" y="284"/>
                  </a:lnTo>
                  <a:lnTo>
                    <a:pt x="39" y="306"/>
                  </a:lnTo>
                  <a:lnTo>
                    <a:pt x="30" y="330"/>
                  </a:lnTo>
                  <a:lnTo>
                    <a:pt x="22" y="353"/>
                  </a:lnTo>
                  <a:lnTo>
                    <a:pt x="16" y="377"/>
                  </a:lnTo>
                  <a:lnTo>
                    <a:pt x="10" y="401"/>
                  </a:lnTo>
                  <a:lnTo>
                    <a:pt x="6" y="426"/>
                  </a:lnTo>
                  <a:lnTo>
                    <a:pt x="3" y="451"/>
                  </a:lnTo>
                  <a:lnTo>
                    <a:pt x="1" y="476"/>
                  </a:lnTo>
                  <a:lnTo>
                    <a:pt x="0" y="503"/>
                  </a:lnTo>
                  <a:lnTo>
                    <a:pt x="1" y="529"/>
                  </a:lnTo>
                  <a:lnTo>
                    <a:pt x="3" y="554"/>
                  </a:lnTo>
                  <a:lnTo>
                    <a:pt x="6" y="579"/>
                  </a:lnTo>
                  <a:lnTo>
                    <a:pt x="10" y="604"/>
                  </a:lnTo>
                  <a:lnTo>
                    <a:pt x="16" y="628"/>
                  </a:lnTo>
                  <a:lnTo>
                    <a:pt x="22" y="652"/>
                  </a:lnTo>
                  <a:lnTo>
                    <a:pt x="30" y="676"/>
                  </a:lnTo>
                  <a:lnTo>
                    <a:pt x="39" y="699"/>
                  </a:lnTo>
                  <a:lnTo>
                    <a:pt x="49" y="721"/>
                  </a:lnTo>
                  <a:lnTo>
                    <a:pt x="60" y="743"/>
                  </a:lnTo>
                  <a:lnTo>
                    <a:pt x="72" y="763"/>
                  </a:lnTo>
                  <a:lnTo>
                    <a:pt x="86" y="784"/>
                  </a:lnTo>
                  <a:lnTo>
                    <a:pt x="100" y="803"/>
                  </a:lnTo>
                  <a:lnTo>
                    <a:pt x="115" y="822"/>
                  </a:lnTo>
                  <a:lnTo>
                    <a:pt x="131" y="841"/>
                  </a:lnTo>
                  <a:lnTo>
                    <a:pt x="147" y="859"/>
                  </a:lnTo>
                  <a:lnTo>
                    <a:pt x="165" y="875"/>
                  </a:lnTo>
                  <a:lnTo>
                    <a:pt x="183" y="891"/>
                  </a:lnTo>
                  <a:lnTo>
                    <a:pt x="202" y="906"/>
                  </a:lnTo>
                  <a:lnTo>
                    <a:pt x="221" y="920"/>
                  </a:lnTo>
                  <a:lnTo>
                    <a:pt x="242" y="933"/>
                  </a:lnTo>
                  <a:lnTo>
                    <a:pt x="262" y="945"/>
                  </a:lnTo>
                  <a:lnTo>
                    <a:pt x="284" y="956"/>
                  </a:lnTo>
                  <a:lnTo>
                    <a:pt x="306" y="966"/>
                  </a:lnTo>
                  <a:lnTo>
                    <a:pt x="330" y="975"/>
                  </a:lnTo>
                  <a:lnTo>
                    <a:pt x="353" y="983"/>
                  </a:lnTo>
                  <a:lnTo>
                    <a:pt x="377" y="989"/>
                  </a:lnTo>
                  <a:lnTo>
                    <a:pt x="401" y="995"/>
                  </a:lnTo>
                  <a:lnTo>
                    <a:pt x="426" y="999"/>
                  </a:lnTo>
                  <a:lnTo>
                    <a:pt x="451" y="1003"/>
                  </a:lnTo>
                  <a:lnTo>
                    <a:pt x="476" y="1005"/>
                  </a:lnTo>
                  <a:lnTo>
                    <a:pt x="502" y="10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grpSp>
        <p:nvGrpSpPr>
          <p:cNvPr id="81" name="Group 172"/>
          <p:cNvGrpSpPr/>
          <p:nvPr/>
        </p:nvGrpSpPr>
        <p:grpSpPr>
          <a:xfrm>
            <a:off x="4411339" y="2749825"/>
            <a:ext cx="628671" cy="627229"/>
            <a:chOff x="2790825" y="4152900"/>
            <a:chExt cx="692150" cy="690563"/>
          </a:xfrm>
          <a:solidFill>
            <a:schemeClr val="bg1"/>
          </a:solidFill>
        </p:grpSpPr>
        <p:sp>
          <p:nvSpPr>
            <p:cNvPr id="82" name="Freeform 200"/>
            <p:cNvSpPr>
              <a:spLocks noEditPoints="1"/>
            </p:cNvSpPr>
            <p:nvPr/>
          </p:nvSpPr>
          <p:spPr bwMode="auto">
            <a:xfrm>
              <a:off x="2790825" y="4152900"/>
              <a:ext cx="692150" cy="690563"/>
            </a:xfrm>
            <a:custGeom>
              <a:avLst/>
              <a:gdLst>
                <a:gd name="T0" fmla="*/ 3529 w 16132"/>
                <a:gd name="T1" fmla="*/ 12574 h 16095"/>
                <a:gd name="T2" fmla="*/ 1156 w 16132"/>
                <a:gd name="T3" fmla="*/ 9639 h 16095"/>
                <a:gd name="T4" fmla="*/ 3459 w 16132"/>
                <a:gd name="T5" fmla="*/ 6841 h 16095"/>
                <a:gd name="T6" fmla="*/ 6612 w 16132"/>
                <a:gd name="T7" fmla="*/ 4902 h 16095"/>
                <a:gd name="T8" fmla="*/ 9339 w 16132"/>
                <a:gd name="T9" fmla="*/ 2534 h 16095"/>
                <a:gd name="T10" fmla="*/ 11655 w 16132"/>
                <a:gd name="T11" fmla="*/ 2575 h 16095"/>
                <a:gd name="T12" fmla="*/ 14497 w 16132"/>
                <a:gd name="T13" fmla="*/ 5410 h 16095"/>
                <a:gd name="T14" fmla="*/ 13598 w 16132"/>
                <a:gd name="T15" fmla="*/ 8480 h 16095"/>
                <a:gd name="T16" fmla="*/ 10587 w 16132"/>
                <a:gd name="T17" fmla="*/ 10562 h 16095"/>
                <a:gd name="T18" fmla="*/ 7575 w 16132"/>
                <a:gd name="T19" fmla="*/ 12645 h 16095"/>
                <a:gd name="T20" fmla="*/ 10795 w 16132"/>
                <a:gd name="T21" fmla="*/ 295 h 16095"/>
                <a:gd name="T22" fmla="*/ 10560 w 16132"/>
                <a:gd name="T23" fmla="*/ 121 h 16095"/>
                <a:gd name="T24" fmla="*/ 10290 w 16132"/>
                <a:gd name="T25" fmla="*/ 22 h 16095"/>
                <a:gd name="T26" fmla="*/ 10002 w 16132"/>
                <a:gd name="T27" fmla="*/ 3 h 16095"/>
                <a:gd name="T28" fmla="*/ 9708 w 16132"/>
                <a:gd name="T29" fmla="*/ 71 h 16095"/>
                <a:gd name="T30" fmla="*/ 9445 w 16132"/>
                <a:gd name="T31" fmla="*/ 226 h 16095"/>
                <a:gd name="T32" fmla="*/ 9253 w 16132"/>
                <a:gd name="T33" fmla="*/ 434 h 16095"/>
                <a:gd name="T34" fmla="*/ 9129 w 16132"/>
                <a:gd name="T35" fmla="*/ 679 h 16095"/>
                <a:gd name="T36" fmla="*/ 8916 w 16132"/>
                <a:gd name="T37" fmla="*/ 1244 h 16095"/>
                <a:gd name="T38" fmla="*/ 8610 w 16132"/>
                <a:gd name="T39" fmla="*/ 1810 h 16095"/>
                <a:gd name="T40" fmla="*/ 8220 w 16132"/>
                <a:gd name="T41" fmla="*/ 2338 h 16095"/>
                <a:gd name="T42" fmla="*/ 7686 w 16132"/>
                <a:gd name="T43" fmla="*/ 2886 h 16095"/>
                <a:gd name="T44" fmla="*/ 6944 w 16132"/>
                <a:gd name="T45" fmla="*/ 3480 h 16095"/>
                <a:gd name="T46" fmla="*/ 6121 w 16132"/>
                <a:gd name="T47" fmla="*/ 4023 h 16095"/>
                <a:gd name="T48" fmla="*/ 4611 w 16132"/>
                <a:gd name="T49" fmla="*/ 4912 h 16095"/>
                <a:gd name="T50" fmla="*/ 3435 w 16132"/>
                <a:gd name="T51" fmla="*/ 5632 h 16095"/>
                <a:gd name="T52" fmla="*/ 2514 w 16132"/>
                <a:gd name="T53" fmla="*/ 6295 h 16095"/>
                <a:gd name="T54" fmla="*/ 1677 w 16132"/>
                <a:gd name="T55" fmla="*/ 7047 h 16095"/>
                <a:gd name="T56" fmla="*/ 1059 w 16132"/>
                <a:gd name="T57" fmla="*/ 7768 h 16095"/>
                <a:gd name="T58" fmla="*/ 561 w 16132"/>
                <a:gd name="T59" fmla="*/ 8540 h 16095"/>
                <a:gd name="T60" fmla="*/ 178 w 16132"/>
                <a:gd name="T61" fmla="*/ 9371 h 16095"/>
                <a:gd name="T62" fmla="*/ 8 w 16132"/>
                <a:gd name="T63" fmla="*/ 9931 h 16095"/>
                <a:gd name="T64" fmla="*/ 16 w 16132"/>
                <a:gd name="T65" fmla="*/ 10235 h 16095"/>
                <a:gd name="T66" fmla="*/ 113 w 16132"/>
                <a:gd name="T67" fmla="*/ 10522 h 16095"/>
                <a:gd name="T68" fmla="*/ 295 w 16132"/>
                <a:gd name="T69" fmla="*/ 10771 h 16095"/>
                <a:gd name="T70" fmla="*/ 5543 w 16132"/>
                <a:gd name="T71" fmla="*/ 15959 h 16095"/>
                <a:gd name="T72" fmla="*/ 5811 w 16132"/>
                <a:gd name="T73" fmla="*/ 16066 h 16095"/>
                <a:gd name="T74" fmla="*/ 6098 w 16132"/>
                <a:gd name="T75" fmla="*/ 16094 h 16095"/>
                <a:gd name="T76" fmla="*/ 6391 w 16132"/>
                <a:gd name="T77" fmla="*/ 16036 h 16095"/>
                <a:gd name="T78" fmla="*/ 6660 w 16132"/>
                <a:gd name="T79" fmla="*/ 15890 h 16095"/>
                <a:gd name="T80" fmla="*/ 6861 w 16132"/>
                <a:gd name="T81" fmla="*/ 15686 h 16095"/>
                <a:gd name="T82" fmla="*/ 6992 w 16132"/>
                <a:gd name="T83" fmla="*/ 15445 h 16095"/>
                <a:gd name="T84" fmla="*/ 7187 w 16132"/>
                <a:gd name="T85" fmla="*/ 14915 h 16095"/>
                <a:gd name="T86" fmla="*/ 7483 w 16132"/>
                <a:gd name="T87" fmla="*/ 14346 h 16095"/>
                <a:gd name="T88" fmla="*/ 7864 w 16132"/>
                <a:gd name="T89" fmla="*/ 13814 h 16095"/>
                <a:gd name="T90" fmla="*/ 8370 w 16132"/>
                <a:gd name="T91" fmla="*/ 13278 h 16095"/>
                <a:gd name="T92" fmla="*/ 9101 w 16132"/>
                <a:gd name="T93" fmla="*/ 12678 h 16095"/>
                <a:gd name="T94" fmla="*/ 9917 w 16132"/>
                <a:gd name="T95" fmla="*/ 12131 h 16095"/>
                <a:gd name="T96" fmla="*/ 11308 w 16132"/>
                <a:gd name="T97" fmla="*/ 11309 h 16095"/>
                <a:gd name="T98" fmla="*/ 12591 w 16132"/>
                <a:gd name="T99" fmla="*/ 10530 h 16095"/>
                <a:gd name="T100" fmla="*/ 13519 w 16132"/>
                <a:gd name="T101" fmla="*/ 9876 h 16095"/>
                <a:gd name="T102" fmla="*/ 14379 w 16132"/>
                <a:gd name="T103" fmla="*/ 9125 h 16095"/>
                <a:gd name="T104" fmla="*/ 15011 w 16132"/>
                <a:gd name="T105" fmla="*/ 8410 h 16095"/>
                <a:gd name="T106" fmla="*/ 15522 w 16132"/>
                <a:gd name="T107" fmla="*/ 7643 h 16095"/>
                <a:gd name="T108" fmla="*/ 15916 w 16132"/>
                <a:gd name="T109" fmla="*/ 6818 h 16095"/>
                <a:gd name="T110" fmla="*/ 16119 w 16132"/>
                <a:gd name="T111" fmla="*/ 6198 h 16095"/>
                <a:gd name="T112" fmla="*/ 16122 w 16132"/>
                <a:gd name="T113" fmla="*/ 5893 h 16095"/>
                <a:gd name="T114" fmla="*/ 16034 w 16132"/>
                <a:gd name="T115" fmla="*/ 5603 h 16095"/>
                <a:gd name="T116" fmla="*/ 15861 w 16132"/>
                <a:gd name="T117" fmla="*/ 5350 h 1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132" h="16095">
                  <a:moveTo>
                    <a:pt x="6050" y="15089"/>
                  </a:moveTo>
                  <a:lnTo>
                    <a:pt x="5736" y="14776"/>
                  </a:lnTo>
                  <a:lnTo>
                    <a:pt x="5422" y="14463"/>
                  </a:lnTo>
                  <a:lnTo>
                    <a:pt x="5108" y="14150"/>
                  </a:lnTo>
                  <a:lnTo>
                    <a:pt x="4792" y="13835"/>
                  </a:lnTo>
                  <a:lnTo>
                    <a:pt x="4477" y="13520"/>
                  </a:lnTo>
                  <a:lnTo>
                    <a:pt x="4161" y="13205"/>
                  </a:lnTo>
                  <a:lnTo>
                    <a:pt x="3844" y="12889"/>
                  </a:lnTo>
                  <a:lnTo>
                    <a:pt x="3529" y="12574"/>
                  </a:lnTo>
                  <a:lnTo>
                    <a:pt x="3213" y="12258"/>
                  </a:lnTo>
                  <a:lnTo>
                    <a:pt x="2897" y="11943"/>
                  </a:lnTo>
                  <a:lnTo>
                    <a:pt x="2581" y="11629"/>
                  </a:lnTo>
                  <a:lnTo>
                    <a:pt x="2266" y="11314"/>
                  </a:lnTo>
                  <a:lnTo>
                    <a:pt x="1950" y="10999"/>
                  </a:lnTo>
                  <a:lnTo>
                    <a:pt x="1635" y="10685"/>
                  </a:lnTo>
                  <a:lnTo>
                    <a:pt x="1322" y="10372"/>
                  </a:lnTo>
                  <a:lnTo>
                    <a:pt x="1008" y="10059"/>
                  </a:lnTo>
                  <a:lnTo>
                    <a:pt x="1156" y="9639"/>
                  </a:lnTo>
                  <a:lnTo>
                    <a:pt x="1330" y="9246"/>
                  </a:lnTo>
                  <a:lnTo>
                    <a:pt x="1529" y="8877"/>
                  </a:lnTo>
                  <a:lnTo>
                    <a:pt x="1750" y="8531"/>
                  </a:lnTo>
                  <a:lnTo>
                    <a:pt x="1993" y="8206"/>
                  </a:lnTo>
                  <a:lnTo>
                    <a:pt x="2254" y="7902"/>
                  </a:lnTo>
                  <a:lnTo>
                    <a:pt x="2534" y="7615"/>
                  </a:lnTo>
                  <a:lnTo>
                    <a:pt x="2829" y="7343"/>
                  </a:lnTo>
                  <a:lnTo>
                    <a:pt x="3138" y="7086"/>
                  </a:lnTo>
                  <a:lnTo>
                    <a:pt x="3459" y="6841"/>
                  </a:lnTo>
                  <a:lnTo>
                    <a:pt x="3791" y="6607"/>
                  </a:lnTo>
                  <a:lnTo>
                    <a:pt x="4131" y="6382"/>
                  </a:lnTo>
                  <a:lnTo>
                    <a:pt x="4479" y="6162"/>
                  </a:lnTo>
                  <a:lnTo>
                    <a:pt x="4832" y="5950"/>
                  </a:lnTo>
                  <a:lnTo>
                    <a:pt x="5187" y="5740"/>
                  </a:lnTo>
                  <a:lnTo>
                    <a:pt x="5545" y="5533"/>
                  </a:lnTo>
                  <a:lnTo>
                    <a:pt x="5903" y="5324"/>
                  </a:lnTo>
                  <a:lnTo>
                    <a:pt x="6259" y="5115"/>
                  </a:lnTo>
                  <a:lnTo>
                    <a:pt x="6612" y="4902"/>
                  </a:lnTo>
                  <a:lnTo>
                    <a:pt x="6960" y="4684"/>
                  </a:lnTo>
                  <a:lnTo>
                    <a:pt x="7300" y="4458"/>
                  </a:lnTo>
                  <a:lnTo>
                    <a:pt x="7631" y="4224"/>
                  </a:lnTo>
                  <a:lnTo>
                    <a:pt x="7953" y="3979"/>
                  </a:lnTo>
                  <a:lnTo>
                    <a:pt x="8262" y="3722"/>
                  </a:lnTo>
                  <a:lnTo>
                    <a:pt x="8557" y="3450"/>
                  </a:lnTo>
                  <a:lnTo>
                    <a:pt x="8835" y="3164"/>
                  </a:lnTo>
                  <a:lnTo>
                    <a:pt x="9097" y="2858"/>
                  </a:lnTo>
                  <a:lnTo>
                    <a:pt x="9339" y="2534"/>
                  </a:lnTo>
                  <a:lnTo>
                    <a:pt x="9561" y="2188"/>
                  </a:lnTo>
                  <a:lnTo>
                    <a:pt x="9760" y="1820"/>
                  </a:lnTo>
                  <a:lnTo>
                    <a:pt x="9934" y="1425"/>
                  </a:lnTo>
                  <a:lnTo>
                    <a:pt x="10083" y="1006"/>
                  </a:lnTo>
                  <a:lnTo>
                    <a:pt x="10396" y="1319"/>
                  </a:lnTo>
                  <a:lnTo>
                    <a:pt x="10710" y="1632"/>
                  </a:lnTo>
                  <a:lnTo>
                    <a:pt x="11024" y="1945"/>
                  </a:lnTo>
                  <a:lnTo>
                    <a:pt x="11340" y="2260"/>
                  </a:lnTo>
                  <a:lnTo>
                    <a:pt x="11655" y="2575"/>
                  </a:lnTo>
                  <a:lnTo>
                    <a:pt x="11971" y="2890"/>
                  </a:lnTo>
                  <a:lnTo>
                    <a:pt x="12288" y="3205"/>
                  </a:lnTo>
                  <a:lnTo>
                    <a:pt x="12603" y="3521"/>
                  </a:lnTo>
                  <a:lnTo>
                    <a:pt x="12920" y="3836"/>
                  </a:lnTo>
                  <a:lnTo>
                    <a:pt x="13235" y="4152"/>
                  </a:lnTo>
                  <a:lnTo>
                    <a:pt x="13551" y="4466"/>
                  </a:lnTo>
                  <a:lnTo>
                    <a:pt x="13866" y="4781"/>
                  </a:lnTo>
                  <a:lnTo>
                    <a:pt x="14182" y="5095"/>
                  </a:lnTo>
                  <a:lnTo>
                    <a:pt x="14497" y="5410"/>
                  </a:lnTo>
                  <a:lnTo>
                    <a:pt x="14810" y="5723"/>
                  </a:lnTo>
                  <a:lnTo>
                    <a:pt x="15124" y="6036"/>
                  </a:lnTo>
                  <a:lnTo>
                    <a:pt x="14977" y="6455"/>
                  </a:lnTo>
                  <a:lnTo>
                    <a:pt x="14802" y="6848"/>
                  </a:lnTo>
                  <a:lnTo>
                    <a:pt x="14603" y="7218"/>
                  </a:lnTo>
                  <a:lnTo>
                    <a:pt x="14382" y="7564"/>
                  </a:lnTo>
                  <a:lnTo>
                    <a:pt x="14139" y="7888"/>
                  </a:lnTo>
                  <a:lnTo>
                    <a:pt x="13878" y="8192"/>
                  </a:lnTo>
                  <a:lnTo>
                    <a:pt x="13598" y="8480"/>
                  </a:lnTo>
                  <a:lnTo>
                    <a:pt x="13303" y="8752"/>
                  </a:lnTo>
                  <a:lnTo>
                    <a:pt x="12994" y="9008"/>
                  </a:lnTo>
                  <a:lnTo>
                    <a:pt x="12673" y="9254"/>
                  </a:lnTo>
                  <a:lnTo>
                    <a:pt x="12341" y="9488"/>
                  </a:lnTo>
                  <a:lnTo>
                    <a:pt x="12001" y="9713"/>
                  </a:lnTo>
                  <a:lnTo>
                    <a:pt x="11653" y="9932"/>
                  </a:lnTo>
                  <a:lnTo>
                    <a:pt x="11300" y="10145"/>
                  </a:lnTo>
                  <a:lnTo>
                    <a:pt x="10945" y="10354"/>
                  </a:lnTo>
                  <a:lnTo>
                    <a:pt x="10587" y="10562"/>
                  </a:lnTo>
                  <a:lnTo>
                    <a:pt x="10229" y="10770"/>
                  </a:lnTo>
                  <a:lnTo>
                    <a:pt x="9873" y="10980"/>
                  </a:lnTo>
                  <a:lnTo>
                    <a:pt x="9520" y="11192"/>
                  </a:lnTo>
                  <a:lnTo>
                    <a:pt x="9173" y="11410"/>
                  </a:lnTo>
                  <a:lnTo>
                    <a:pt x="8832" y="11637"/>
                  </a:lnTo>
                  <a:lnTo>
                    <a:pt x="8501" y="11871"/>
                  </a:lnTo>
                  <a:lnTo>
                    <a:pt x="8179" y="12116"/>
                  </a:lnTo>
                  <a:lnTo>
                    <a:pt x="7870" y="12373"/>
                  </a:lnTo>
                  <a:lnTo>
                    <a:pt x="7575" y="12645"/>
                  </a:lnTo>
                  <a:lnTo>
                    <a:pt x="7297" y="12931"/>
                  </a:lnTo>
                  <a:lnTo>
                    <a:pt x="7035" y="13237"/>
                  </a:lnTo>
                  <a:lnTo>
                    <a:pt x="6793" y="13561"/>
                  </a:lnTo>
                  <a:lnTo>
                    <a:pt x="6571" y="13907"/>
                  </a:lnTo>
                  <a:lnTo>
                    <a:pt x="6372" y="14275"/>
                  </a:lnTo>
                  <a:lnTo>
                    <a:pt x="6198" y="14670"/>
                  </a:lnTo>
                  <a:lnTo>
                    <a:pt x="6050" y="15089"/>
                  </a:lnTo>
                  <a:close/>
                  <a:moveTo>
                    <a:pt x="15837" y="5324"/>
                  </a:moveTo>
                  <a:lnTo>
                    <a:pt x="10795" y="295"/>
                  </a:lnTo>
                  <a:lnTo>
                    <a:pt x="10772" y="272"/>
                  </a:lnTo>
                  <a:lnTo>
                    <a:pt x="10747" y="249"/>
                  </a:lnTo>
                  <a:lnTo>
                    <a:pt x="10723" y="228"/>
                  </a:lnTo>
                  <a:lnTo>
                    <a:pt x="10697" y="208"/>
                  </a:lnTo>
                  <a:lnTo>
                    <a:pt x="10670" y="189"/>
                  </a:lnTo>
                  <a:lnTo>
                    <a:pt x="10644" y="170"/>
                  </a:lnTo>
                  <a:lnTo>
                    <a:pt x="10617" y="153"/>
                  </a:lnTo>
                  <a:lnTo>
                    <a:pt x="10589" y="136"/>
                  </a:lnTo>
                  <a:lnTo>
                    <a:pt x="10560" y="121"/>
                  </a:lnTo>
                  <a:lnTo>
                    <a:pt x="10532" y="106"/>
                  </a:lnTo>
                  <a:lnTo>
                    <a:pt x="10503" y="92"/>
                  </a:lnTo>
                  <a:lnTo>
                    <a:pt x="10474" y="78"/>
                  </a:lnTo>
                  <a:lnTo>
                    <a:pt x="10444" y="66"/>
                  </a:lnTo>
                  <a:lnTo>
                    <a:pt x="10414" y="56"/>
                  </a:lnTo>
                  <a:lnTo>
                    <a:pt x="10384" y="46"/>
                  </a:lnTo>
                  <a:lnTo>
                    <a:pt x="10353" y="37"/>
                  </a:lnTo>
                  <a:lnTo>
                    <a:pt x="10321" y="29"/>
                  </a:lnTo>
                  <a:lnTo>
                    <a:pt x="10290" y="22"/>
                  </a:lnTo>
                  <a:lnTo>
                    <a:pt x="10259" y="16"/>
                  </a:lnTo>
                  <a:lnTo>
                    <a:pt x="10228" y="10"/>
                  </a:lnTo>
                  <a:lnTo>
                    <a:pt x="10195" y="6"/>
                  </a:lnTo>
                  <a:lnTo>
                    <a:pt x="10163" y="3"/>
                  </a:lnTo>
                  <a:lnTo>
                    <a:pt x="10131" y="1"/>
                  </a:lnTo>
                  <a:lnTo>
                    <a:pt x="10099" y="0"/>
                  </a:lnTo>
                  <a:lnTo>
                    <a:pt x="10066" y="0"/>
                  </a:lnTo>
                  <a:lnTo>
                    <a:pt x="10034" y="1"/>
                  </a:lnTo>
                  <a:lnTo>
                    <a:pt x="10002" y="3"/>
                  </a:lnTo>
                  <a:lnTo>
                    <a:pt x="9970" y="6"/>
                  </a:lnTo>
                  <a:lnTo>
                    <a:pt x="9937" y="11"/>
                  </a:lnTo>
                  <a:lnTo>
                    <a:pt x="9905" y="16"/>
                  </a:lnTo>
                  <a:lnTo>
                    <a:pt x="9873" y="22"/>
                  </a:lnTo>
                  <a:lnTo>
                    <a:pt x="9841" y="29"/>
                  </a:lnTo>
                  <a:lnTo>
                    <a:pt x="9806" y="38"/>
                  </a:lnTo>
                  <a:lnTo>
                    <a:pt x="9773" y="48"/>
                  </a:lnTo>
                  <a:lnTo>
                    <a:pt x="9741" y="59"/>
                  </a:lnTo>
                  <a:lnTo>
                    <a:pt x="9708" y="71"/>
                  </a:lnTo>
                  <a:lnTo>
                    <a:pt x="9676" y="84"/>
                  </a:lnTo>
                  <a:lnTo>
                    <a:pt x="9645" y="99"/>
                  </a:lnTo>
                  <a:lnTo>
                    <a:pt x="9615" y="115"/>
                  </a:lnTo>
                  <a:lnTo>
                    <a:pt x="9584" y="131"/>
                  </a:lnTo>
                  <a:lnTo>
                    <a:pt x="9555" y="148"/>
                  </a:lnTo>
                  <a:lnTo>
                    <a:pt x="9527" y="166"/>
                  </a:lnTo>
                  <a:lnTo>
                    <a:pt x="9499" y="185"/>
                  </a:lnTo>
                  <a:lnTo>
                    <a:pt x="9472" y="205"/>
                  </a:lnTo>
                  <a:lnTo>
                    <a:pt x="9445" y="226"/>
                  </a:lnTo>
                  <a:lnTo>
                    <a:pt x="9419" y="248"/>
                  </a:lnTo>
                  <a:lnTo>
                    <a:pt x="9394" y="271"/>
                  </a:lnTo>
                  <a:lnTo>
                    <a:pt x="9370" y="295"/>
                  </a:lnTo>
                  <a:lnTo>
                    <a:pt x="9348" y="316"/>
                  </a:lnTo>
                  <a:lnTo>
                    <a:pt x="9328" y="339"/>
                  </a:lnTo>
                  <a:lnTo>
                    <a:pt x="9308" y="362"/>
                  </a:lnTo>
                  <a:lnTo>
                    <a:pt x="9289" y="385"/>
                  </a:lnTo>
                  <a:lnTo>
                    <a:pt x="9271" y="409"/>
                  </a:lnTo>
                  <a:lnTo>
                    <a:pt x="9253" y="434"/>
                  </a:lnTo>
                  <a:lnTo>
                    <a:pt x="9237" y="459"/>
                  </a:lnTo>
                  <a:lnTo>
                    <a:pt x="9220" y="485"/>
                  </a:lnTo>
                  <a:lnTo>
                    <a:pt x="9204" y="511"/>
                  </a:lnTo>
                  <a:lnTo>
                    <a:pt x="9190" y="538"/>
                  </a:lnTo>
                  <a:lnTo>
                    <a:pt x="9176" y="565"/>
                  </a:lnTo>
                  <a:lnTo>
                    <a:pt x="9163" y="592"/>
                  </a:lnTo>
                  <a:lnTo>
                    <a:pt x="9151" y="621"/>
                  </a:lnTo>
                  <a:lnTo>
                    <a:pt x="9140" y="650"/>
                  </a:lnTo>
                  <a:lnTo>
                    <a:pt x="9129" y="679"/>
                  </a:lnTo>
                  <a:lnTo>
                    <a:pt x="9120" y="708"/>
                  </a:lnTo>
                  <a:lnTo>
                    <a:pt x="9097" y="777"/>
                  </a:lnTo>
                  <a:lnTo>
                    <a:pt x="9074" y="846"/>
                  </a:lnTo>
                  <a:lnTo>
                    <a:pt x="9051" y="913"/>
                  </a:lnTo>
                  <a:lnTo>
                    <a:pt x="9026" y="981"/>
                  </a:lnTo>
                  <a:lnTo>
                    <a:pt x="9000" y="1047"/>
                  </a:lnTo>
                  <a:lnTo>
                    <a:pt x="8973" y="1114"/>
                  </a:lnTo>
                  <a:lnTo>
                    <a:pt x="8945" y="1180"/>
                  </a:lnTo>
                  <a:lnTo>
                    <a:pt x="8916" y="1244"/>
                  </a:lnTo>
                  <a:lnTo>
                    <a:pt x="8887" y="1310"/>
                  </a:lnTo>
                  <a:lnTo>
                    <a:pt x="8855" y="1373"/>
                  </a:lnTo>
                  <a:lnTo>
                    <a:pt x="8823" y="1437"/>
                  </a:lnTo>
                  <a:lnTo>
                    <a:pt x="8791" y="1501"/>
                  </a:lnTo>
                  <a:lnTo>
                    <a:pt x="8757" y="1563"/>
                  </a:lnTo>
                  <a:lnTo>
                    <a:pt x="8721" y="1626"/>
                  </a:lnTo>
                  <a:lnTo>
                    <a:pt x="8686" y="1687"/>
                  </a:lnTo>
                  <a:lnTo>
                    <a:pt x="8649" y="1748"/>
                  </a:lnTo>
                  <a:lnTo>
                    <a:pt x="8610" y="1810"/>
                  </a:lnTo>
                  <a:lnTo>
                    <a:pt x="8571" y="1870"/>
                  </a:lnTo>
                  <a:lnTo>
                    <a:pt x="8532" y="1929"/>
                  </a:lnTo>
                  <a:lnTo>
                    <a:pt x="8490" y="1990"/>
                  </a:lnTo>
                  <a:lnTo>
                    <a:pt x="8448" y="2048"/>
                  </a:lnTo>
                  <a:lnTo>
                    <a:pt x="8405" y="2107"/>
                  </a:lnTo>
                  <a:lnTo>
                    <a:pt x="8360" y="2166"/>
                  </a:lnTo>
                  <a:lnTo>
                    <a:pt x="8315" y="2223"/>
                  </a:lnTo>
                  <a:lnTo>
                    <a:pt x="8268" y="2280"/>
                  </a:lnTo>
                  <a:lnTo>
                    <a:pt x="8220" y="2338"/>
                  </a:lnTo>
                  <a:lnTo>
                    <a:pt x="8172" y="2394"/>
                  </a:lnTo>
                  <a:lnTo>
                    <a:pt x="8121" y="2450"/>
                  </a:lnTo>
                  <a:lnTo>
                    <a:pt x="8071" y="2507"/>
                  </a:lnTo>
                  <a:lnTo>
                    <a:pt x="8019" y="2562"/>
                  </a:lnTo>
                  <a:lnTo>
                    <a:pt x="7966" y="2617"/>
                  </a:lnTo>
                  <a:lnTo>
                    <a:pt x="7912" y="2672"/>
                  </a:lnTo>
                  <a:lnTo>
                    <a:pt x="7838" y="2744"/>
                  </a:lnTo>
                  <a:lnTo>
                    <a:pt x="7763" y="2816"/>
                  </a:lnTo>
                  <a:lnTo>
                    <a:pt x="7686" y="2886"/>
                  </a:lnTo>
                  <a:lnTo>
                    <a:pt x="7608" y="2955"/>
                  </a:lnTo>
                  <a:lnTo>
                    <a:pt x="7530" y="3024"/>
                  </a:lnTo>
                  <a:lnTo>
                    <a:pt x="7449" y="3091"/>
                  </a:lnTo>
                  <a:lnTo>
                    <a:pt x="7367" y="3158"/>
                  </a:lnTo>
                  <a:lnTo>
                    <a:pt x="7285" y="3224"/>
                  </a:lnTo>
                  <a:lnTo>
                    <a:pt x="7201" y="3288"/>
                  </a:lnTo>
                  <a:lnTo>
                    <a:pt x="7116" y="3353"/>
                  </a:lnTo>
                  <a:lnTo>
                    <a:pt x="7031" y="3416"/>
                  </a:lnTo>
                  <a:lnTo>
                    <a:pt x="6944" y="3480"/>
                  </a:lnTo>
                  <a:lnTo>
                    <a:pt x="6856" y="3542"/>
                  </a:lnTo>
                  <a:lnTo>
                    <a:pt x="6767" y="3603"/>
                  </a:lnTo>
                  <a:lnTo>
                    <a:pt x="6678" y="3665"/>
                  </a:lnTo>
                  <a:lnTo>
                    <a:pt x="6587" y="3725"/>
                  </a:lnTo>
                  <a:lnTo>
                    <a:pt x="6495" y="3785"/>
                  </a:lnTo>
                  <a:lnTo>
                    <a:pt x="6402" y="3846"/>
                  </a:lnTo>
                  <a:lnTo>
                    <a:pt x="6310" y="3905"/>
                  </a:lnTo>
                  <a:lnTo>
                    <a:pt x="6215" y="3963"/>
                  </a:lnTo>
                  <a:lnTo>
                    <a:pt x="6121" y="4023"/>
                  </a:lnTo>
                  <a:lnTo>
                    <a:pt x="6025" y="4081"/>
                  </a:lnTo>
                  <a:lnTo>
                    <a:pt x="5930" y="4139"/>
                  </a:lnTo>
                  <a:lnTo>
                    <a:pt x="5833" y="4198"/>
                  </a:lnTo>
                  <a:lnTo>
                    <a:pt x="5637" y="4314"/>
                  </a:lnTo>
                  <a:lnTo>
                    <a:pt x="5440" y="4430"/>
                  </a:lnTo>
                  <a:lnTo>
                    <a:pt x="5241" y="4546"/>
                  </a:lnTo>
                  <a:lnTo>
                    <a:pt x="5039" y="4663"/>
                  </a:lnTo>
                  <a:lnTo>
                    <a:pt x="4825" y="4786"/>
                  </a:lnTo>
                  <a:lnTo>
                    <a:pt x="4611" y="4912"/>
                  </a:lnTo>
                  <a:lnTo>
                    <a:pt x="4395" y="5038"/>
                  </a:lnTo>
                  <a:lnTo>
                    <a:pt x="4180" y="5165"/>
                  </a:lnTo>
                  <a:lnTo>
                    <a:pt x="4073" y="5231"/>
                  </a:lnTo>
                  <a:lnTo>
                    <a:pt x="3966" y="5296"/>
                  </a:lnTo>
                  <a:lnTo>
                    <a:pt x="3860" y="5362"/>
                  </a:lnTo>
                  <a:lnTo>
                    <a:pt x="3753" y="5428"/>
                  </a:lnTo>
                  <a:lnTo>
                    <a:pt x="3647" y="5495"/>
                  </a:lnTo>
                  <a:lnTo>
                    <a:pt x="3541" y="5564"/>
                  </a:lnTo>
                  <a:lnTo>
                    <a:pt x="3435" y="5632"/>
                  </a:lnTo>
                  <a:lnTo>
                    <a:pt x="3330" y="5702"/>
                  </a:lnTo>
                  <a:lnTo>
                    <a:pt x="3226" y="5773"/>
                  </a:lnTo>
                  <a:lnTo>
                    <a:pt x="3123" y="5844"/>
                  </a:lnTo>
                  <a:lnTo>
                    <a:pt x="3020" y="5917"/>
                  </a:lnTo>
                  <a:lnTo>
                    <a:pt x="2917" y="5990"/>
                  </a:lnTo>
                  <a:lnTo>
                    <a:pt x="2815" y="6065"/>
                  </a:lnTo>
                  <a:lnTo>
                    <a:pt x="2713" y="6140"/>
                  </a:lnTo>
                  <a:lnTo>
                    <a:pt x="2613" y="6218"/>
                  </a:lnTo>
                  <a:lnTo>
                    <a:pt x="2514" y="6295"/>
                  </a:lnTo>
                  <a:lnTo>
                    <a:pt x="2415" y="6375"/>
                  </a:lnTo>
                  <a:lnTo>
                    <a:pt x="2317" y="6455"/>
                  </a:lnTo>
                  <a:lnTo>
                    <a:pt x="2220" y="6538"/>
                  </a:lnTo>
                  <a:lnTo>
                    <a:pt x="2125" y="6621"/>
                  </a:lnTo>
                  <a:lnTo>
                    <a:pt x="2031" y="6706"/>
                  </a:lnTo>
                  <a:lnTo>
                    <a:pt x="1937" y="6792"/>
                  </a:lnTo>
                  <a:lnTo>
                    <a:pt x="1844" y="6880"/>
                  </a:lnTo>
                  <a:lnTo>
                    <a:pt x="1753" y="6969"/>
                  </a:lnTo>
                  <a:lnTo>
                    <a:pt x="1677" y="7047"/>
                  </a:lnTo>
                  <a:lnTo>
                    <a:pt x="1602" y="7124"/>
                  </a:lnTo>
                  <a:lnTo>
                    <a:pt x="1529" y="7203"/>
                  </a:lnTo>
                  <a:lnTo>
                    <a:pt x="1457" y="7282"/>
                  </a:lnTo>
                  <a:lnTo>
                    <a:pt x="1387" y="7361"/>
                  </a:lnTo>
                  <a:lnTo>
                    <a:pt x="1319" y="7441"/>
                  </a:lnTo>
                  <a:lnTo>
                    <a:pt x="1251" y="7521"/>
                  </a:lnTo>
                  <a:lnTo>
                    <a:pt x="1186" y="7603"/>
                  </a:lnTo>
                  <a:lnTo>
                    <a:pt x="1121" y="7685"/>
                  </a:lnTo>
                  <a:lnTo>
                    <a:pt x="1059" y="7768"/>
                  </a:lnTo>
                  <a:lnTo>
                    <a:pt x="998" y="7850"/>
                  </a:lnTo>
                  <a:lnTo>
                    <a:pt x="938" y="7935"/>
                  </a:lnTo>
                  <a:lnTo>
                    <a:pt x="880" y="8018"/>
                  </a:lnTo>
                  <a:lnTo>
                    <a:pt x="823" y="8104"/>
                  </a:lnTo>
                  <a:lnTo>
                    <a:pt x="767" y="8189"/>
                  </a:lnTo>
                  <a:lnTo>
                    <a:pt x="714" y="8276"/>
                  </a:lnTo>
                  <a:lnTo>
                    <a:pt x="661" y="8363"/>
                  </a:lnTo>
                  <a:lnTo>
                    <a:pt x="610" y="8451"/>
                  </a:lnTo>
                  <a:lnTo>
                    <a:pt x="561" y="8540"/>
                  </a:lnTo>
                  <a:lnTo>
                    <a:pt x="513" y="8629"/>
                  </a:lnTo>
                  <a:lnTo>
                    <a:pt x="466" y="8719"/>
                  </a:lnTo>
                  <a:lnTo>
                    <a:pt x="420" y="8810"/>
                  </a:lnTo>
                  <a:lnTo>
                    <a:pt x="377" y="8902"/>
                  </a:lnTo>
                  <a:lnTo>
                    <a:pt x="335" y="8994"/>
                  </a:lnTo>
                  <a:lnTo>
                    <a:pt x="293" y="9088"/>
                  </a:lnTo>
                  <a:lnTo>
                    <a:pt x="254" y="9181"/>
                  </a:lnTo>
                  <a:lnTo>
                    <a:pt x="216" y="9276"/>
                  </a:lnTo>
                  <a:lnTo>
                    <a:pt x="178" y="9371"/>
                  </a:lnTo>
                  <a:lnTo>
                    <a:pt x="143" y="9468"/>
                  </a:lnTo>
                  <a:lnTo>
                    <a:pt x="109" y="9564"/>
                  </a:lnTo>
                  <a:lnTo>
                    <a:pt x="77" y="9663"/>
                  </a:lnTo>
                  <a:lnTo>
                    <a:pt x="45" y="9762"/>
                  </a:lnTo>
                  <a:lnTo>
                    <a:pt x="35" y="9795"/>
                  </a:lnTo>
                  <a:lnTo>
                    <a:pt x="27" y="9829"/>
                  </a:lnTo>
                  <a:lnTo>
                    <a:pt x="19" y="9863"/>
                  </a:lnTo>
                  <a:lnTo>
                    <a:pt x="13" y="9896"/>
                  </a:lnTo>
                  <a:lnTo>
                    <a:pt x="8" y="9931"/>
                  </a:lnTo>
                  <a:lnTo>
                    <a:pt x="5" y="9965"/>
                  </a:lnTo>
                  <a:lnTo>
                    <a:pt x="2" y="9999"/>
                  </a:lnTo>
                  <a:lnTo>
                    <a:pt x="0" y="10033"/>
                  </a:lnTo>
                  <a:lnTo>
                    <a:pt x="0" y="10067"/>
                  </a:lnTo>
                  <a:lnTo>
                    <a:pt x="1" y="10101"/>
                  </a:lnTo>
                  <a:lnTo>
                    <a:pt x="3" y="10135"/>
                  </a:lnTo>
                  <a:lnTo>
                    <a:pt x="6" y="10168"/>
                  </a:lnTo>
                  <a:lnTo>
                    <a:pt x="10" y="10202"/>
                  </a:lnTo>
                  <a:lnTo>
                    <a:pt x="16" y="10235"/>
                  </a:lnTo>
                  <a:lnTo>
                    <a:pt x="22" y="10269"/>
                  </a:lnTo>
                  <a:lnTo>
                    <a:pt x="29" y="10301"/>
                  </a:lnTo>
                  <a:lnTo>
                    <a:pt x="38" y="10334"/>
                  </a:lnTo>
                  <a:lnTo>
                    <a:pt x="48" y="10366"/>
                  </a:lnTo>
                  <a:lnTo>
                    <a:pt x="58" y="10398"/>
                  </a:lnTo>
                  <a:lnTo>
                    <a:pt x="71" y="10430"/>
                  </a:lnTo>
                  <a:lnTo>
                    <a:pt x="84" y="10461"/>
                  </a:lnTo>
                  <a:lnTo>
                    <a:pt x="98" y="10492"/>
                  </a:lnTo>
                  <a:lnTo>
                    <a:pt x="113" y="10522"/>
                  </a:lnTo>
                  <a:lnTo>
                    <a:pt x="129" y="10552"/>
                  </a:lnTo>
                  <a:lnTo>
                    <a:pt x="146" y="10581"/>
                  </a:lnTo>
                  <a:lnTo>
                    <a:pt x="164" y="10611"/>
                  </a:lnTo>
                  <a:lnTo>
                    <a:pt x="184" y="10639"/>
                  </a:lnTo>
                  <a:lnTo>
                    <a:pt x="204" y="10666"/>
                  </a:lnTo>
                  <a:lnTo>
                    <a:pt x="225" y="10693"/>
                  </a:lnTo>
                  <a:lnTo>
                    <a:pt x="248" y="10719"/>
                  </a:lnTo>
                  <a:lnTo>
                    <a:pt x="271" y="10745"/>
                  </a:lnTo>
                  <a:lnTo>
                    <a:pt x="295" y="10771"/>
                  </a:lnTo>
                  <a:lnTo>
                    <a:pt x="5337" y="15800"/>
                  </a:lnTo>
                  <a:lnTo>
                    <a:pt x="5360" y="15823"/>
                  </a:lnTo>
                  <a:lnTo>
                    <a:pt x="5385" y="15846"/>
                  </a:lnTo>
                  <a:lnTo>
                    <a:pt x="5409" y="15867"/>
                  </a:lnTo>
                  <a:lnTo>
                    <a:pt x="5435" y="15887"/>
                  </a:lnTo>
                  <a:lnTo>
                    <a:pt x="5462" y="15906"/>
                  </a:lnTo>
                  <a:lnTo>
                    <a:pt x="5488" y="15925"/>
                  </a:lnTo>
                  <a:lnTo>
                    <a:pt x="5515" y="15942"/>
                  </a:lnTo>
                  <a:lnTo>
                    <a:pt x="5543" y="15959"/>
                  </a:lnTo>
                  <a:lnTo>
                    <a:pt x="5572" y="15974"/>
                  </a:lnTo>
                  <a:lnTo>
                    <a:pt x="5600" y="15989"/>
                  </a:lnTo>
                  <a:lnTo>
                    <a:pt x="5629" y="16003"/>
                  </a:lnTo>
                  <a:lnTo>
                    <a:pt x="5658" y="16017"/>
                  </a:lnTo>
                  <a:lnTo>
                    <a:pt x="5688" y="16029"/>
                  </a:lnTo>
                  <a:lnTo>
                    <a:pt x="5718" y="16039"/>
                  </a:lnTo>
                  <a:lnTo>
                    <a:pt x="5749" y="16049"/>
                  </a:lnTo>
                  <a:lnTo>
                    <a:pt x="5779" y="16058"/>
                  </a:lnTo>
                  <a:lnTo>
                    <a:pt x="5811" y="16066"/>
                  </a:lnTo>
                  <a:lnTo>
                    <a:pt x="5842" y="16073"/>
                  </a:lnTo>
                  <a:lnTo>
                    <a:pt x="5873" y="16079"/>
                  </a:lnTo>
                  <a:lnTo>
                    <a:pt x="5904" y="16085"/>
                  </a:lnTo>
                  <a:lnTo>
                    <a:pt x="5937" y="16089"/>
                  </a:lnTo>
                  <a:lnTo>
                    <a:pt x="5969" y="16092"/>
                  </a:lnTo>
                  <a:lnTo>
                    <a:pt x="6001" y="16094"/>
                  </a:lnTo>
                  <a:lnTo>
                    <a:pt x="6033" y="16095"/>
                  </a:lnTo>
                  <a:lnTo>
                    <a:pt x="6066" y="16095"/>
                  </a:lnTo>
                  <a:lnTo>
                    <a:pt x="6098" y="16094"/>
                  </a:lnTo>
                  <a:lnTo>
                    <a:pt x="6130" y="16092"/>
                  </a:lnTo>
                  <a:lnTo>
                    <a:pt x="6162" y="16089"/>
                  </a:lnTo>
                  <a:lnTo>
                    <a:pt x="6195" y="16084"/>
                  </a:lnTo>
                  <a:lnTo>
                    <a:pt x="6227" y="16079"/>
                  </a:lnTo>
                  <a:lnTo>
                    <a:pt x="6259" y="16073"/>
                  </a:lnTo>
                  <a:lnTo>
                    <a:pt x="6291" y="16066"/>
                  </a:lnTo>
                  <a:lnTo>
                    <a:pt x="6326" y="16057"/>
                  </a:lnTo>
                  <a:lnTo>
                    <a:pt x="6359" y="16047"/>
                  </a:lnTo>
                  <a:lnTo>
                    <a:pt x="6391" y="16036"/>
                  </a:lnTo>
                  <a:lnTo>
                    <a:pt x="6424" y="16024"/>
                  </a:lnTo>
                  <a:lnTo>
                    <a:pt x="6456" y="16009"/>
                  </a:lnTo>
                  <a:lnTo>
                    <a:pt x="6487" y="15995"/>
                  </a:lnTo>
                  <a:lnTo>
                    <a:pt x="6517" y="15980"/>
                  </a:lnTo>
                  <a:lnTo>
                    <a:pt x="6548" y="15964"/>
                  </a:lnTo>
                  <a:lnTo>
                    <a:pt x="6577" y="15947"/>
                  </a:lnTo>
                  <a:lnTo>
                    <a:pt x="6605" y="15929"/>
                  </a:lnTo>
                  <a:lnTo>
                    <a:pt x="6633" y="15909"/>
                  </a:lnTo>
                  <a:lnTo>
                    <a:pt x="6660" y="15890"/>
                  </a:lnTo>
                  <a:lnTo>
                    <a:pt x="6687" y="15869"/>
                  </a:lnTo>
                  <a:lnTo>
                    <a:pt x="6713" y="15847"/>
                  </a:lnTo>
                  <a:lnTo>
                    <a:pt x="6738" y="15823"/>
                  </a:lnTo>
                  <a:lnTo>
                    <a:pt x="6762" y="15800"/>
                  </a:lnTo>
                  <a:lnTo>
                    <a:pt x="6784" y="15778"/>
                  </a:lnTo>
                  <a:lnTo>
                    <a:pt x="6804" y="15756"/>
                  </a:lnTo>
                  <a:lnTo>
                    <a:pt x="6824" y="15733"/>
                  </a:lnTo>
                  <a:lnTo>
                    <a:pt x="6843" y="15710"/>
                  </a:lnTo>
                  <a:lnTo>
                    <a:pt x="6861" y="15686"/>
                  </a:lnTo>
                  <a:lnTo>
                    <a:pt x="6879" y="15661"/>
                  </a:lnTo>
                  <a:lnTo>
                    <a:pt x="6895" y="15635"/>
                  </a:lnTo>
                  <a:lnTo>
                    <a:pt x="6912" y="15610"/>
                  </a:lnTo>
                  <a:lnTo>
                    <a:pt x="6928" y="15584"/>
                  </a:lnTo>
                  <a:lnTo>
                    <a:pt x="6942" y="15557"/>
                  </a:lnTo>
                  <a:lnTo>
                    <a:pt x="6956" y="15530"/>
                  </a:lnTo>
                  <a:lnTo>
                    <a:pt x="6969" y="15501"/>
                  </a:lnTo>
                  <a:lnTo>
                    <a:pt x="6981" y="15473"/>
                  </a:lnTo>
                  <a:lnTo>
                    <a:pt x="6992" y="15445"/>
                  </a:lnTo>
                  <a:lnTo>
                    <a:pt x="7003" y="15416"/>
                  </a:lnTo>
                  <a:lnTo>
                    <a:pt x="7012" y="15386"/>
                  </a:lnTo>
                  <a:lnTo>
                    <a:pt x="7035" y="15317"/>
                  </a:lnTo>
                  <a:lnTo>
                    <a:pt x="7058" y="15249"/>
                  </a:lnTo>
                  <a:lnTo>
                    <a:pt x="7081" y="15181"/>
                  </a:lnTo>
                  <a:lnTo>
                    <a:pt x="7106" y="15113"/>
                  </a:lnTo>
                  <a:lnTo>
                    <a:pt x="7132" y="15047"/>
                  </a:lnTo>
                  <a:lnTo>
                    <a:pt x="7159" y="14980"/>
                  </a:lnTo>
                  <a:lnTo>
                    <a:pt x="7187" y="14915"/>
                  </a:lnTo>
                  <a:lnTo>
                    <a:pt x="7216" y="14850"/>
                  </a:lnTo>
                  <a:lnTo>
                    <a:pt x="7245" y="14784"/>
                  </a:lnTo>
                  <a:lnTo>
                    <a:pt x="7277" y="14721"/>
                  </a:lnTo>
                  <a:lnTo>
                    <a:pt x="7309" y="14657"/>
                  </a:lnTo>
                  <a:lnTo>
                    <a:pt x="7341" y="14593"/>
                  </a:lnTo>
                  <a:lnTo>
                    <a:pt x="7375" y="14531"/>
                  </a:lnTo>
                  <a:lnTo>
                    <a:pt x="7411" y="14468"/>
                  </a:lnTo>
                  <a:lnTo>
                    <a:pt x="7446" y="14407"/>
                  </a:lnTo>
                  <a:lnTo>
                    <a:pt x="7483" y="14346"/>
                  </a:lnTo>
                  <a:lnTo>
                    <a:pt x="7522" y="14284"/>
                  </a:lnTo>
                  <a:lnTo>
                    <a:pt x="7561" y="14224"/>
                  </a:lnTo>
                  <a:lnTo>
                    <a:pt x="7601" y="14165"/>
                  </a:lnTo>
                  <a:lnTo>
                    <a:pt x="7642" y="14104"/>
                  </a:lnTo>
                  <a:lnTo>
                    <a:pt x="7684" y="14046"/>
                  </a:lnTo>
                  <a:lnTo>
                    <a:pt x="7727" y="13987"/>
                  </a:lnTo>
                  <a:lnTo>
                    <a:pt x="7773" y="13929"/>
                  </a:lnTo>
                  <a:lnTo>
                    <a:pt x="7818" y="13871"/>
                  </a:lnTo>
                  <a:lnTo>
                    <a:pt x="7864" y="13814"/>
                  </a:lnTo>
                  <a:lnTo>
                    <a:pt x="7912" y="13756"/>
                  </a:lnTo>
                  <a:lnTo>
                    <a:pt x="7961" y="13700"/>
                  </a:lnTo>
                  <a:lnTo>
                    <a:pt x="8011" y="13644"/>
                  </a:lnTo>
                  <a:lnTo>
                    <a:pt x="8062" y="13588"/>
                  </a:lnTo>
                  <a:lnTo>
                    <a:pt x="8113" y="13532"/>
                  </a:lnTo>
                  <a:lnTo>
                    <a:pt x="8167" y="13478"/>
                  </a:lnTo>
                  <a:lnTo>
                    <a:pt x="8221" y="13422"/>
                  </a:lnTo>
                  <a:lnTo>
                    <a:pt x="8295" y="13350"/>
                  </a:lnTo>
                  <a:lnTo>
                    <a:pt x="8370" y="13278"/>
                  </a:lnTo>
                  <a:lnTo>
                    <a:pt x="8446" y="13208"/>
                  </a:lnTo>
                  <a:lnTo>
                    <a:pt x="8524" y="13139"/>
                  </a:lnTo>
                  <a:lnTo>
                    <a:pt x="8603" y="13070"/>
                  </a:lnTo>
                  <a:lnTo>
                    <a:pt x="8683" y="13003"/>
                  </a:lnTo>
                  <a:lnTo>
                    <a:pt x="8765" y="12936"/>
                  </a:lnTo>
                  <a:lnTo>
                    <a:pt x="8847" y="12871"/>
                  </a:lnTo>
                  <a:lnTo>
                    <a:pt x="8931" y="12806"/>
                  </a:lnTo>
                  <a:lnTo>
                    <a:pt x="9016" y="12741"/>
                  </a:lnTo>
                  <a:lnTo>
                    <a:pt x="9101" y="12678"/>
                  </a:lnTo>
                  <a:lnTo>
                    <a:pt x="9188" y="12615"/>
                  </a:lnTo>
                  <a:lnTo>
                    <a:pt x="9277" y="12553"/>
                  </a:lnTo>
                  <a:lnTo>
                    <a:pt x="9366" y="12491"/>
                  </a:lnTo>
                  <a:lnTo>
                    <a:pt x="9455" y="12430"/>
                  </a:lnTo>
                  <a:lnTo>
                    <a:pt x="9546" y="12369"/>
                  </a:lnTo>
                  <a:lnTo>
                    <a:pt x="9638" y="12309"/>
                  </a:lnTo>
                  <a:lnTo>
                    <a:pt x="9730" y="12249"/>
                  </a:lnTo>
                  <a:lnTo>
                    <a:pt x="9823" y="12190"/>
                  </a:lnTo>
                  <a:lnTo>
                    <a:pt x="9917" y="12131"/>
                  </a:lnTo>
                  <a:lnTo>
                    <a:pt x="10012" y="12072"/>
                  </a:lnTo>
                  <a:lnTo>
                    <a:pt x="10107" y="12014"/>
                  </a:lnTo>
                  <a:lnTo>
                    <a:pt x="10203" y="11956"/>
                  </a:lnTo>
                  <a:lnTo>
                    <a:pt x="10300" y="11897"/>
                  </a:lnTo>
                  <a:lnTo>
                    <a:pt x="10495" y="11781"/>
                  </a:lnTo>
                  <a:lnTo>
                    <a:pt x="10692" y="11665"/>
                  </a:lnTo>
                  <a:lnTo>
                    <a:pt x="10892" y="11549"/>
                  </a:lnTo>
                  <a:lnTo>
                    <a:pt x="11093" y="11432"/>
                  </a:lnTo>
                  <a:lnTo>
                    <a:pt x="11308" y="11309"/>
                  </a:lnTo>
                  <a:lnTo>
                    <a:pt x="11522" y="11183"/>
                  </a:lnTo>
                  <a:lnTo>
                    <a:pt x="11737" y="11056"/>
                  </a:lnTo>
                  <a:lnTo>
                    <a:pt x="11952" y="10929"/>
                  </a:lnTo>
                  <a:lnTo>
                    <a:pt x="12059" y="10864"/>
                  </a:lnTo>
                  <a:lnTo>
                    <a:pt x="12166" y="10799"/>
                  </a:lnTo>
                  <a:lnTo>
                    <a:pt x="12272" y="10732"/>
                  </a:lnTo>
                  <a:lnTo>
                    <a:pt x="12379" y="10666"/>
                  </a:lnTo>
                  <a:lnTo>
                    <a:pt x="12485" y="10599"/>
                  </a:lnTo>
                  <a:lnTo>
                    <a:pt x="12591" y="10530"/>
                  </a:lnTo>
                  <a:lnTo>
                    <a:pt x="12697" y="10462"/>
                  </a:lnTo>
                  <a:lnTo>
                    <a:pt x="12802" y="10392"/>
                  </a:lnTo>
                  <a:lnTo>
                    <a:pt x="12906" y="10321"/>
                  </a:lnTo>
                  <a:lnTo>
                    <a:pt x="13009" y="10249"/>
                  </a:lnTo>
                  <a:lnTo>
                    <a:pt x="13113" y="10177"/>
                  </a:lnTo>
                  <a:lnTo>
                    <a:pt x="13215" y="10104"/>
                  </a:lnTo>
                  <a:lnTo>
                    <a:pt x="13317" y="10029"/>
                  </a:lnTo>
                  <a:lnTo>
                    <a:pt x="13419" y="9954"/>
                  </a:lnTo>
                  <a:lnTo>
                    <a:pt x="13519" y="9876"/>
                  </a:lnTo>
                  <a:lnTo>
                    <a:pt x="13618" y="9799"/>
                  </a:lnTo>
                  <a:lnTo>
                    <a:pt x="13717" y="9719"/>
                  </a:lnTo>
                  <a:lnTo>
                    <a:pt x="13815" y="9639"/>
                  </a:lnTo>
                  <a:lnTo>
                    <a:pt x="13912" y="9556"/>
                  </a:lnTo>
                  <a:lnTo>
                    <a:pt x="14007" y="9473"/>
                  </a:lnTo>
                  <a:lnTo>
                    <a:pt x="14101" y="9388"/>
                  </a:lnTo>
                  <a:lnTo>
                    <a:pt x="14195" y="9302"/>
                  </a:lnTo>
                  <a:lnTo>
                    <a:pt x="14288" y="9214"/>
                  </a:lnTo>
                  <a:lnTo>
                    <a:pt x="14379" y="9125"/>
                  </a:lnTo>
                  <a:lnTo>
                    <a:pt x="14455" y="9047"/>
                  </a:lnTo>
                  <a:lnTo>
                    <a:pt x="14530" y="8970"/>
                  </a:lnTo>
                  <a:lnTo>
                    <a:pt x="14602" y="8891"/>
                  </a:lnTo>
                  <a:lnTo>
                    <a:pt x="14675" y="8813"/>
                  </a:lnTo>
                  <a:lnTo>
                    <a:pt x="14745" y="8734"/>
                  </a:lnTo>
                  <a:lnTo>
                    <a:pt x="14813" y="8653"/>
                  </a:lnTo>
                  <a:lnTo>
                    <a:pt x="14881" y="8573"/>
                  </a:lnTo>
                  <a:lnTo>
                    <a:pt x="14946" y="8491"/>
                  </a:lnTo>
                  <a:lnTo>
                    <a:pt x="15011" y="8410"/>
                  </a:lnTo>
                  <a:lnTo>
                    <a:pt x="15073" y="8327"/>
                  </a:lnTo>
                  <a:lnTo>
                    <a:pt x="15134" y="8244"/>
                  </a:lnTo>
                  <a:lnTo>
                    <a:pt x="15194" y="8160"/>
                  </a:lnTo>
                  <a:lnTo>
                    <a:pt x="15252" y="8076"/>
                  </a:lnTo>
                  <a:lnTo>
                    <a:pt x="15309" y="7990"/>
                  </a:lnTo>
                  <a:lnTo>
                    <a:pt x="15365" y="7905"/>
                  </a:lnTo>
                  <a:lnTo>
                    <a:pt x="15418" y="7818"/>
                  </a:lnTo>
                  <a:lnTo>
                    <a:pt x="15471" y="7731"/>
                  </a:lnTo>
                  <a:lnTo>
                    <a:pt x="15522" y="7643"/>
                  </a:lnTo>
                  <a:lnTo>
                    <a:pt x="15571" y="7555"/>
                  </a:lnTo>
                  <a:lnTo>
                    <a:pt x="15619" y="7465"/>
                  </a:lnTo>
                  <a:lnTo>
                    <a:pt x="15666" y="7375"/>
                  </a:lnTo>
                  <a:lnTo>
                    <a:pt x="15712" y="7284"/>
                  </a:lnTo>
                  <a:lnTo>
                    <a:pt x="15755" y="7192"/>
                  </a:lnTo>
                  <a:lnTo>
                    <a:pt x="15797" y="7100"/>
                  </a:lnTo>
                  <a:lnTo>
                    <a:pt x="15839" y="7007"/>
                  </a:lnTo>
                  <a:lnTo>
                    <a:pt x="15878" y="6913"/>
                  </a:lnTo>
                  <a:lnTo>
                    <a:pt x="15916" y="6818"/>
                  </a:lnTo>
                  <a:lnTo>
                    <a:pt x="15954" y="6723"/>
                  </a:lnTo>
                  <a:lnTo>
                    <a:pt x="15989" y="6626"/>
                  </a:lnTo>
                  <a:lnTo>
                    <a:pt x="16023" y="6530"/>
                  </a:lnTo>
                  <a:lnTo>
                    <a:pt x="16055" y="6431"/>
                  </a:lnTo>
                  <a:lnTo>
                    <a:pt x="16087" y="6332"/>
                  </a:lnTo>
                  <a:lnTo>
                    <a:pt x="16097" y="6299"/>
                  </a:lnTo>
                  <a:lnTo>
                    <a:pt x="16105" y="6265"/>
                  </a:lnTo>
                  <a:lnTo>
                    <a:pt x="16113" y="6232"/>
                  </a:lnTo>
                  <a:lnTo>
                    <a:pt x="16119" y="6198"/>
                  </a:lnTo>
                  <a:lnTo>
                    <a:pt x="16124" y="6163"/>
                  </a:lnTo>
                  <a:lnTo>
                    <a:pt x="16127" y="6129"/>
                  </a:lnTo>
                  <a:lnTo>
                    <a:pt x="16130" y="6095"/>
                  </a:lnTo>
                  <a:lnTo>
                    <a:pt x="16132" y="6062"/>
                  </a:lnTo>
                  <a:lnTo>
                    <a:pt x="16132" y="6028"/>
                  </a:lnTo>
                  <a:lnTo>
                    <a:pt x="16131" y="5993"/>
                  </a:lnTo>
                  <a:lnTo>
                    <a:pt x="16129" y="5960"/>
                  </a:lnTo>
                  <a:lnTo>
                    <a:pt x="16126" y="5926"/>
                  </a:lnTo>
                  <a:lnTo>
                    <a:pt x="16122" y="5893"/>
                  </a:lnTo>
                  <a:lnTo>
                    <a:pt x="16116" y="5860"/>
                  </a:lnTo>
                  <a:lnTo>
                    <a:pt x="16110" y="5826"/>
                  </a:lnTo>
                  <a:lnTo>
                    <a:pt x="16103" y="5793"/>
                  </a:lnTo>
                  <a:lnTo>
                    <a:pt x="16094" y="5761"/>
                  </a:lnTo>
                  <a:lnTo>
                    <a:pt x="16084" y="5729"/>
                  </a:lnTo>
                  <a:lnTo>
                    <a:pt x="16074" y="5697"/>
                  </a:lnTo>
                  <a:lnTo>
                    <a:pt x="16061" y="5664"/>
                  </a:lnTo>
                  <a:lnTo>
                    <a:pt x="16048" y="5633"/>
                  </a:lnTo>
                  <a:lnTo>
                    <a:pt x="16034" y="5603"/>
                  </a:lnTo>
                  <a:lnTo>
                    <a:pt x="16019" y="5573"/>
                  </a:lnTo>
                  <a:lnTo>
                    <a:pt x="16003" y="5543"/>
                  </a:lnTo>
                  <a:lnTo>
                    <a:pt x="15986" y="5514"/>
                  </a:lnTo>
                  <a:lnTo>
                    <a:pt x="15968" y="5484"/>
                  </a:lnTo>
                  <a:lnTo>
                    <a:pt x="15948" y="5456"/>
                  </a:lnTo>
                  <a:lnTo>
                    <a:pt x="15928" y="5429"/>
                  </a:lnTo>
                  <a:lnTo>
                    <a:pt x="15907" y="5402"/>
                  </a:lnTo>
                  <a:lnTo>
                    <a:pt x="15884" y="5375"/>
                  </a:lnTo>
                  <a:lnTo>
                    <a:pt x="15861" y="5350"/>
                  </a:lnTo>
                  <a:lnTo>
                    <a:pt x="15837" y="53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83" name="Freeform 201"/>
            <p:cNvSpPr>
              <a:spLocks noEditPoints="1"/>
            </p:cNvSpPr>
            <p:nvPr/>
          </p:nvSpPr>
          <p:spPr bwMode="auto">
            <a:xfrm>
              <a:off x="3043238" y="4397375"/>
              <a:ext cx="185738" cy="193675"/>
            </a:xfrm>
            <a:custGeom>
              <a:avLst/>
              <a:gdLst>
                <a:gd name="T0" fmla="*/ 3132 w 4362"/>
                <a:gd name="T1" fmla="*/ 3096 h 4518"/>
                <a:gd name="T2" fmla="*/ 2633 w 4362"/>
                <a:gd name="T3" fmla="*/ 2415 h 4518"/>
                <a:gd name="T4" fmla="*/ 3056 w 4362"/>
                <a:gd name="T5" fmla="*/ 2277 h 4518"/>
                <a:gd name="T6" fmla="*/ 3379 w 4362"/>
                <a:gd name="T7" fmla="*/ 2332 h 4518"/>
                <a:gd name="T8" fmla="*/ 3583 w 4362"/>
                <a:gd name="T9" fmla="*/ 2521 h 4518"/>
                <a:gd name="T10" fmla="*/ 3655 w 4362"/>
                <a:gd name="T11" fmla="*/ 2803 h 4518"/>
                <a:gd name="T12" fmla="*/ 1124 w 4362"/>
                <a:gd name="T13" fmla="*/ 2140 h 4518"/>
                <a:gd name="T14" fmla="*/ 801 w 4362"/>
                <a:gd name="T15" fmla="*/ 1993 h 4518"/>
                <a:gd name="T16" fmla="*/ 680 w 4362"/>
                <a:gd name="T17" fmla="*/ 1678 h 4518"/>
                <a:gd name="T18" fmla="*/ 821 w 4362"/>
                <a:gd name="T19" fmla="*/ 1269 h 4518"/>
                <a:gd name="T20" fmla="*/ 1394 w 4362"/>
                <a:gd name="T21" fmla="*/ 1652 h 4518"/>
                <a:gd name="T22" fmla="*/ 1411 w 4362"/>
                <a:gd name="T23" fmla="*/ 2093 h 4518"/>
                <a:gd name="T24" fmla="*/ 3840 w 4362"/>
                <a:gd name="T25" fmla="*/ 1684 h 4518"/>
                <a:gd name="T26" fmla="*/ 3406 w 4362"/>
                <a:gd name="T27" fmla="*/ 1499 h 4518"/>
                <a:gd name="T28" fmla="*/ 2969 w 4362"/>
                <a:gd name="T29" fmla="*/ 1472 h 4518"/>
                <a:gd name="T30" fmla="*/ 2528 w 4362"/>
                <a:gd name="T31" fmla="*/ 1573 h 4518"/>
                <a:gd name="T32" fmla="*/ 1732 w 4362"/>
                <a:gd name="T33" fmla="*/ 1516 h 4518"/>
                <a:gd name="T34" fmla="*/ 1241 w 4362"/>
                <a:gd name="T35" fmla="*/ 847 h 4518"/>
                <a:gd name="T36" fmla="*/ 1571 w 4362"/>
                <a:gd name="T37" fmla="*/ 732 h 4518"/>
                <a:gd name="T38" fmla="*/ 2116 w 4362"/>
                <a:gd name="T39" fmla="*/ 825 h 4518"/>
                <a:gd name="T40" fmla="*/ 2348 w 4362"/>
                <a:gd name="T41" fmla="*/ 801 h 4518"/>
                <a:gd name="T42" fmla="*/ 2491 w 4362"/>
                <a:gd name="T43" fmla="*/ 617 h 4518"/>
                <a:gd name="T44" fmla="*/ 2475 w 4362"/>
                <a:gd name="T45" fmla="*/ 366 h 4518"/>
                <a:gd name="T46" fmla="*/ 2240 w 4362"/>
                <a:gd name="T47" fmla="*/ 108 h 4518"/>
                <a:gd name="T48" fmla="*/ 1861 w 4362"/>
                <a:gd name="T49" fmla="*/ 2 h 4518"/>
                <a:gd name="T50" fmla="*/ 1447 w 4362"/>
                <a:gd name="T51" fmla="*/ 51 h 4518"/>
                <a:gd name="T52" fmla="*/ 1028 w 4362"/>
                <a:gd name="T53" fmla="*/ 241 h 4518"/>
                <a:gd name="T54" fmla="*/ 593 w 4362"/>
                <a:gd name="T55" fmla="*/ 342 h 4518"/>
                <a:gd name="T56" fmla="*/ 417 w 4362"/>
                <a:gd name="T57" fmla="*/ 344 h 4518"/>
                <a:gd name="T58" fmla="*/ 317 w 4362"/>
                <a:gd name="T59" fmla="*/ 504 h 4518"/>
                <a:gd name="T60" fmla="*/ 456 w 4362"/>
                <a:gd name="T61" fmla="*/ 721 h 4518"/>
                <a:gd name="T62" fmla="*/ 211 w 4362"/>
                <a:gd name="T63" fmla="*/ 1149 h 4518"/>
                <a:gd name="T64" fmla="*/ 34 w 4362"/>
                <a:gd name="T65" fmla="*/ 1621 h 4518"/>
                <a:gd name="T66" fmla="*/ 10 w 4362"/>
                <a:gd name="T67" fmla="*/ 2070 h 4518"/>
                <a:gd name="T68" fmla="*/ 158 w 4362"/>
                <a:gd name="T69" fmla="*/ 2459 h 4518"/>
                <a:gd name="T70" fmla="*/ 474 w 4362"/>
                <a:gd name="T71" fmla="*/ 2756 h 4518"/>
                <a:gd name="T72" fmla="*/ 828 w 4362"/>
                <a:gd name="T73" fmla="*/ 2905 h 4518"/>
                <a:gd name="T74" fmla="*/ 1261 w 4362"/>
                <a:gd name="T75" fmla="*/ 2929 h 4518"/>
                <a:gd name="T76" fmla="*/ 2177 w 4362"/>
                <a:gd name="T77" fmla="*/ 2653 h 4518"/>
                <a:gd name="T78" fmla="*/ 2973 w 4362"/>
                <a:gd name="T79" fmla="*/ 3437 h 4518"/>
                <a:gd name="T80" fmla="*/ 2902 w 4362"/>
                <a:gd name="T81" fmla="*/ 3773 h 4518"/>
                <a:gd name="T82" fmla="*/ 2620 w 4362"/>
                <a:gd name="T83" fmla="*/ 3814 h 4518"/>
                <a:gd name="T84" fmla="*/ 2301 w 4362"/>
                <a:gd name="T85" fmla="*/ 3676 h 4518"/>
                <a:gd name="T86" fmla="*/ 1951 w 4362"/>
                <a:gd name="T87" fmla="*/ 3525 h 4518"/>
                <a:gd name="T88" fmla="*/ 1747 w 4362"/>
                <a:gd name="T89" fmla="*/ 3591 h 4518"/>
                <a:gd name="T90" fmla="*/ 1591 w 4362"/>
                <a:gd name="T91" fmla="*/ 3790 h 4518"/>
                <a:gd name="T92" fmla="*/ 1619 w 4362"/>
                <a:gd name="T93" fmla="*/ 4034 h 4518"/>
                <a:gd name="T94" fmla="*/ 1834 w 4362"/>
                <a:gd name="T95" fmla="*/ 4277 h 4518"/>
                <a:gd name="T96" fmla="*/ 2170 w 4362"/>
                <a:gd name="T97" fmla="*/ 4454 h 4518"/>
                <a:gd name="T98" fmla="*/ 2588 w 4362"/>
                <a:gd name="T99" fmla="*/ 4518 h 4518"/>
                <a:gd name="T100" fmla="*/ 3057 w 4362"/>
                <a:gd name="T101" fmla="*/ 4420 h 4518"/>
                <a:gd name="T102" fmla="*/ 3543 w 4362"/>
                <a:gd name="T103" fmla="*/ 4094 h 4518"/>
                <a:gd name="T104" fmla="*/ 3921 w 4362"/>
                <a:gd name="T105" fmla="*/ 4346 h 4518"/>
                <a:gd name="T106" fmla="*/ 4078 w 4362"/>
                <a:gd name="T107" fmla="*/ 4315 h 4518"/>
                <a:gd name="T108" fmla="*/ 4164 w 4362"/>
                <a:gd name="T109" fmla="*/ 4161 h 4518"/>
                <a:gd name="T110" fmla="*/ 4000 w 4362"/>
                <a:gd name="T111" fmla="*/ 3928 h 4518"/>
                <a:gd name="T112" fmla="*/ 4060 w 4362"/>
                <a:gd name="T113" fmla="*/ 3466 h 4518"/>
                <a:gd name="T114" fmla="*/ 4292 w 4362"/>
                <a:gd name="T115" fmla="*/ 2963 h 4518"/>
                <a:gd name="T116" fmla="*/ 4361 w 4362"/>
                <a:gd name="T117" fmla="*/ 2501 h 4518"/>
                <a:gd name="T118" fmla="*/ 4260 w 4362"/>
                <a:gd name="T119" fmla="*/ 2107 h 4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362" h="4518">
                  <a:moveTo>
                    <a:pt x="3555" y="3147"/>
                  </a:moveTo>
                  <a:lnTo>
                    <a:pt x="3538" y="3178"/>
                  </a:lnTo>
                  <a:lnTo>
                    <a:pt x="3520" y="3209"/>
                  </a:lnTo>
                  <a:lnTo>
                    <a:pt x="3501" y="3238"/>
                  </a:lnTo>
                  <a:lnTo>
                    <a:pt x="3481" y="3266"/>
                  </a:lnTo>
                  <a:lnTo>
                    <a:pt x="3461" y="3293"/>
                  </a:lnTo>
                  <a:lnTo>
                    <a:pt x="3441" y="3319"/>
                  </a:lnTo>
                  <a:lnTo>
                    <a:pt x="3419" y="3345"/>
                  </a:lnTo>
                  <a:lnTo>
                    <a:pt x="3397" y="3371"/>
                  </a:lnTo>
                  <a:lnTo>
                    <a:pt x="3343" y="3316"/>
                  </a:lnTo>
                  <a:lnTo>
                    <a:pt x="3291" y="3262"/>
                  </a:lnTo>
                  <a:lnTo>
                    <a:pt x="3237" y="3208"/>
                  </a:lnTo>
                  <a:lnTo>
                    <a:pt x="3185" y="3151"/>
                  </a:lnTo>
                  <a:lnTo>
                    <a:pt x="3132" y="3096"/>
                  </a:lnTo>
                  <a:lnTo>
                    <a:pt x="3079" y="3040"/>
                  </a:lnTo>
                  <a:lnTo>
                    <a:pt x="3026" y="2982"/>
                  </a:lnTo>
                  <a:lnTo>
                    <a:pt x="2973" y="2925"/>
                  </a:lnTo>
                  <a:lnTo>
                    <a:pt x="2920" y="2867"/>
                  </a:lnTo>
                  <a:lnTo>
                    <a:pt x="2867" y="2808"/>
                  </a:lnTo>
                  <a:lnTo>
                    <a:pt x="2814" y="2750"/>
                  </a:lnTo>
                  <a:lnTo>
                    <a:pt x="2762" y="2690"/>
                  </a:lnTo>
                  <a:lnTo>
                    <a:pt x="2708" y="2631"/>
                  </a:lnTo>
                  <a:lnTo>
                    <a:pt x="2656" y="2572"/>
                  </a:lnTo>
                  <a:lnTo>
                    <a:pt x="2602" y="2511"/>
                  </a:lnTo>
                  <a:lnTo>
                    <a:pt x="2550" y="2452"/>
                  </a:lnTo>
                  <a:lnTo>
                    <a:pt x="2577" y="2440"/>
                  </a:lnTo>
                  <a:lnTo>
                    <a:pt x="2604" y="2427"/>
                  </a:lnTo>
                  <a:lnTo>
                    <a:pt x="2633" y="2415"/>
                  </a:lnTo>
                  <a:lnTo>
                    <a:pt x="2661" y="2403"/>
                  </a:lnTo>
                  <a:lnTo>
                    <a:pt x="2690" y="2390"/>
                  </a:lnTo>
                  <a:lnTo>
                    <a:pt x="2719" y="2377"/>
                  </a:lnTo>
                  <a:lnTo>
                    <a:pt x="2748" y="2365"/>
                  </a:lnTo>
                  <a:lnTo>
                    <a:pt x="2779" y="2351"/>
                  </a:lnTo>
                  <a:lnTo>
                    <a:pt x="2810" y="2339"/>
                  </a:lnTo>
                  <a:lnTo>
                    <a:pt x="2840" y="2328"/>
                  </a:lnTo>
                  <a:lnTo>
                    <a:pt x="2871" y="2318"/>
                  </a:lnTo>
                  <a:lnTo>
                    <a:pt x="2902" y="2308"/>
                  </a:lnTo>
                  <a:lnTo>
                    <a:pt x="2932" y="2300"/>
                  </a:lnTo>
                  <a:lnTo>
                    <a:pt x="2963" y="2293"/>
                  </a:lnTo>
                  <a:lnTo>
                    <a:pt x="2993" y="2286"/>
                  </a:lnTo>
                  <a:lnTo>
                    <a:pt x="3025" y="2281"/>
                  </a:lnTo>
                  <a:lnTo>
                    <a:pt x="3056" y="2277"/>
                  </a:lnTo>
                  <a:lnTo>
                    <a:pt x="3087" y="2274"/>
                  </a:lnTo>
                  <a:lnTo>
                    <a:pt x="3119" y="2273"/>
                  </a:lnTo>
                  <a:lnTo>
                    <a:pt x="3149" y="2274"/>
                  </a:lnTo>
                  <a:lnTo>
                    <a:pt x="3180" y="2276"/>
                  </a:lnTo>
                  <a:lnTo>
                    <a:pt x="3211" y="2280"/>
                  </a:lnTo>
                  <a:lnTo>
                    <a:pt x="3243" y="2285"/>
                  </a:lnTo>
                  <a:lnTo>
                    <a:pt x="3274" y="2292"/>
                  </a:lnTo>
                  <a:lnTo>
                    <a:pt x="3289" y="2296"/>
                  </a:lnTo>
                  <a:lnTo>
                    <a:pt x="3304" y="2300"/>
                  </a:lnTo>
                  <a:lnTo>
                    <a:pt x="3319" y="2306"/>
                  </a:lnTo>
                  <a:lnTo>
                    <a:pt x="3334" y="2311"/>
                  </a:lnTo>
                  <a:lnTo>
                    <a:pt x="3349" y="2318"/>
                  </a:lnTo>
                  <a:lnTo>
                    <a:pt x="3364" y="2325"/>
                  </a:lnTo>
                  <a:lnTo>
                    <a:pt x="3379" y="2332"/>
                  </a:lnTo>
                  <a:lnTo>
                    <a:pt x="3393" y="2340"/>
                  </a:lnTo>
                  <a:lnTo>
                    <a:pt x="3408" y="2349"/>
                  </a:lnTo>
                  <a:lnTo>
                    <a:pt x="3422" y="2359"/>
                  </a:lnTo>
                  <a:lnTo>
                    <a:pt x="3436" y="2369"/>
                  </a:lnTo>
                  <a:lnTo>
                    <a:pt x="3450" y="2379"/>
                  </a:lnTo>
                  <a:lnTo>
                    <a:pt x="3463" y="2390"/>
                  </a:lnTo>
                  <a:lnTo>
                    <a:pt x="3477" y="2401"/>
                  </a:lnTo>
                  <a:lnTo>
                    <a:pt x="3492" y="2413"/>
                  </a:lnTo>
                  <a:lnTo>
                    <a:pt x="3505" y="2426"/>
                  </a:lnTo>
                  <a:lnTo>
                    <a:pt x="3530" y="2453"/>
                  </a:lnTo>
                  <a:lnTo>
                    <a:pt x="3553" y="2480"/>
                  </a:lnTo>
                  <a:lnTo>
                    <a:pt x="3564" y="2493"/>
                  </a:lnTo>
                  <a:lnTo>
                    <a:pt x="3573" y="2507"/>
                  </a:lnTo>
                  <a:lnTo>
                    <a:pt x="3583" y="2521"/>
                  </a:lnTo>
                  <a:lnTo>
                    <a:pt x="3591" y="2535"/>
                  </a:lnTo>
                  <a:lnTo>
                    <a:pt x="3599" y="2549"/>
                  </a:lnTo>
                  <a:lnTo>
                    <a:pt x="3608" y="2563"/>
                  </a:lnTo>
                  <a:lnTo>
                    <a:pt x="3615" y="2578"/>
                  </a:lnTo>
                  <a:lnTo>
                    <a:pt x="3621" y="2592"/>
                  </a:lnTo>
                  <a:lnTo>
                    <a:pt x="3626" y="2606"/>
                  </a:lnTo>
                  <a:lnTo>
                    <a:pt x="3631" y="2621"/>
                  </a:lnTo>
                  <a:lnTo>
                    <a:pt x="3635" y="2635"/>
                  </a:lnTo>
                  <a:lnTo>
                    <a:pt x="3639" y="2650"/>
                  </a:lnTo>
                  <a:lnTo>
                    <a:pt x="3645" y="2680"/>
                  </a:lnTo>
                  <a:lnTo>
                    <a:pt x="3650" y="2711"/>
                  </a:lnTo>
                  <a:lnTo>
                    <a:pt x="3653" y="2742"/>
                  </a:lnTo>
                  <a:lnTo>
                    <a:pt x="3655" y="2772"/>
                  </a:lnTo>
                  <a:lnTo>
                    <a:pt x="3655" y="2803"/>
                  </a:lnTo>
                  <a:lnTo>
                    <a:pt x="3653" y="2833"/>
                  </a:lnTo>
                  <a:lnTo>
                    <a:pt x="3650" y="2865"/>
                  </a:lnTo>
                  <a:lnTo>
                    <a:pt x="3646" y="2896"/>
                  </a:lnTo>
                  <a:lnTo>
                    <a:pt x="3640" y="2927"/>
                  </a:lnTo>
                  <a:lnTo>
                    <a:pt x="3632" y="2958"/>
                  </a:lnTo>
                  <a:lnTo>
                    <a:pt x="3623" y="2989"/>
                  </a:lnTo>
                  <a:lnTo>
                    <a:pt x="3613" y="3021"/>
                  </a:lnTo>
                  <a:lnTo>
                    <a:pt x="3600" y="3053"/>
                  </a:lnTo>
                  <a:lnTo>
                    <a:pt x="3586" y="3084"/>
                  </a:lnTo>
                  <a:lnTo>
                    <a:pt x="3571" y="3116"/>
                  </a:lnTo>
                  <a:lnTo>
                    <a:pt x="3555" y="3147"/>
                  </a:lnTo>
                  <a:close/>
                  <a:moveTo>
                    <a:pt x="1177" y="2140"/>
                  </a:moveTo>
                  <a:lnTo>
                    <a:pt x="1150" y="2141"/>
                  </a:lnTo>
                  <a:lnTo>
                    <a:pt x="1124" y="2140"/>
                  </a:lnTo>
                  <a:lnTo>
                    <a:pt x="1099" y="2138"/>
                  </a:lnTo>
                  <a:lnTo>
                    <a:pt x="1074" y="2135"/>
                  </a:lnTo>
                  <a:lnTo>
                    <a:pt x="1049" y="2130"/>
                  </a:lnTo>
                  <a:lnTo>
                    <a:pt x="1024" y="2124"/>
                  </a:lnTo>
                  <a:lnTo>
                    <a:pt x="1000" y="2117"/>
                  </a:lnTo>
                  <a:lnTo>
                    <a:pt x="976" y="2109"/>
                  </a:lnTo>
                  <a:lnTo>
                    <a:pt x="953" y="2099"/>
                  </a:lnTo>
                  <a:lnTo>
                    <a:pt x="931" y="2088"/>
                  </a:lnTo>
                  <a:lnTo>
                    <a:pt x="907" y="2076"/>
                  </a:lnTo>
                  <a:lnTo>
                    <a:pt x="885" y="2062"/>
                  </a:lnTo>
                  <a:lnTo>
                    <a:pt x="864" y="2047"/>
                  </a:lnTo>
                  <a:lnTo>
                    <a:pt x="843" y="2031"/>
                  </a:lnTo>
                  <a:lnTo>
                    <a:pt x="822" y="2012"/>
                  </a:lnTo>
                  <a:lnTo>
                    <a:pt x="801" y="1993"/>
                  </a:lnTo>
                  <a:lnTo>
                    <a:pt x="784" y="1977"/>
                  </a:lnTo>
                  <a:lnTo>
                    <a:pt x="769" y="1959"/>
                  </a:lnTo>
                  <a:lnTo>
                    <a:pt x="755" y="1940"/>
                  </a:lnTo>
                  <a:lnTo>
                    <a:pt x="742" y="1920"/>
                  </a:lnTo>
                  <a:lnTo>
                    <a:pt x="730" y="1900"/>
                  </a:lnTo>
                  <a:lnTo>
                    <a:pt x="720" y="1878"/>
                  </a:lnTo>
                  <a:lnTo>
                    <a:pt x="711" y="1856"/>
                  </a:lnTo>
                  <a:lnTo>
                    <a:pt x="703" y="1831"/>
                  </a:lnTo>
                  <a:lnTo>
                    <a:pt x="696" y="1807"/>
                  </a:lnTo>
                  <a:lnTo>
                    <a:pt x="690" y="1783"/>
                  </a:lnTo>
                  <a:lnTo>
                    <a:pt x="686" y="1758"/>
                  </a:lnTo>
                  <a:lnTo>
                    <a:pt x="683" y="1732"/>
                  </a:lnTo>
                  <a:lnTo>
                    <a:pt x="681" y="1705"/>
                  </a:lnTo>
                  <a:lnTo>
                    <a:pt x="680" y="1678"/>
                  </a:lnTo>
                  <a:lnTo>
                    <a:pt x="681" y="1650"/>
                  </a:lnTo>
                  <a:lnTo>
                    <a:pt x="684" y="1622"/>
                  </a:lnTo>
                  <a:lnTo>
                    <a:pt x="687" y="1593"/>
                  </a:lnTo>
                  <a:lnTo>
                    <a:pt x="691" y="1564"/>
                  </a:lnTo>
                  <a:lnTo>
                    <a:pt x="698" y="1536"/>
                  </a:lnTo>
                  <a:lnTo>
                    <a:pt x="705" y="1507"/>
                  </a:lnTo>
                  <a:lnTo>
                    <a:pt x="715" y="1476"/>
                  </a:lnTo>
                  <a:lnTo>
                    <a:pt x="725" y="1447"/>
                  </a:lnTo>
                  <a:lnTo>
                    <a:pt x="738" y="1418"/>
                  </a:lnTo>
                  <a:lnTo>
                    <a:pt x="752" y="1388"/>
                  </a:lnTo>
                  <a:lnTo>
                    <a:pt x="766" y="1358"/>
                  </a:lnTo>
                  <a:lnTo>
                    <a:pt x="783" y="1328"/>
                  </a:lnTo>
                  <a:lnTo>
                    <a:pt x="802" y="1298"/>
                  </a:lnTo>
                  <a:lnTo>
                    <a:pt x="821" y="1269"/>
                  </a:lnTo>
                  <a:lnTo>
                    <a:pt x="842" y="1240"/>
                  </a:lnTo>
                  <a:lnTo>
                    <a:pt x="865" y="1210"/>
                  </a:lnTo>
                  <a:lnTo>
                    <a:pt x="889" y="1181"/>
                  </a:lnTo>
                  <a:lnTo>
                    <a:pt x="915" y="1152"/>
                  </a:lnTo>
                  <a:lnTo>
                    <a:pt x="963" y="1200"/>
                  </a:lnTo>
                  <a:lnTo>
                    <a:pt x="1011" y="1248"/>
                  </a:lnTo>
                  <a:lnTo>
                    <a:pt x="1060" y="1297"/>
                  </a:lnTo>
                  <a:lnTo>
                    <a:pt x="1107" y="1347"/>
                  </a:lnTo>
                  <a:lnTo>
                    <a:pt x="1154" y="1397"/>
                  </a:lnTo>
                  <a:lnTo>
                    <a:pt x="1203" y="1447"/>
                  </a:lnTo>
                  <a:lnTo>
                    <a:pt x="1250" y="1497"/>
                  </a:lnTo>
                  <a:lnTo>
                    <a:pt x="1299" y="1549"/>
                  </a:lnTo>
                  <a:lnTo>
                    <a:pt x="1346" y="1600"/>
                  </a:lnTo>
                  <a:lnTo>
                    <a:pt x="1394" y="1652"/>
                  </a:lnTo>
                  <a:lnTo>
                    <a:pt x="1442" y="1705"/>
                  </a:lnTo>
                  <a:lnTo>
                    <a:pt x="1490" y="1758"/>
                  </a:lnTo>
                  <a:lnTo>
                    <a:pt x="1538" y="1810"/>
                  </a:lnTo>
                  <a:lnTo>
                    <a:pt x="1586" y="1864"/>
                  </a:lnTo>
                  <a:lnTo>
                    <a:pt x="1633" y="1918"/>
                  </a:lnTo>
                  <a:lnTo>
                    <a:pt x="1682" y="1971"/>
                  </a:lnTo>
                  <a:lnTo>
                    <a:pt x="1645" y="1990"/>
                  </a:lnTo>
                  <a:lnTo>
                    <a:pt x="1610" y="2008"/>
                  </a:lnTo>
                  <a:lnTo>
                    <a:pt x="1575" y="2026"/>
                  </a:lnTo>
                  <a:lnTo>
                    <a:pt x="1541" y="2042"/>
                  </a:lnTo>
                  <a:lnTo>
                    <a:pt x="1507" y="2057"/>
                  </a:lnTo>
                  <a:lnTo>
                    <a:pt x="1474" y="2070"/>
                  </a:lnTo>
                  <a:lnTo>
                    <a:pt x="1442" y="2082"/>
                  </a:lnTo>
                  <a:lnTo>
                    <a:pt x="1411" y="2093"/>
                  </a:lnTo>
                  <a:lnTo>
                    <a:pt x="1379" y="2103"/>
                  </a:lnTo>
                  <a:lnTo>
                    <a:pt x="1348" y="2112"/>
                  </a:lnTo>
                  <a:lnTo>
                    <a:pt x="1319" y="2120"/>
                  </a:lnTo>
                  <a:lnTo>
                    <a:pt x="1289" y="2126"/>
                  </a:lnTo>
                  <a:lnTo>
                    <a:pt x="1260" y="2131"/>
                  </a:lnTo>
                  <a:lnTo>
                    <a:pt x="1232" y="2135"/>
                  </a:lnTo>
                  <a:lnTo>
                    <a:pt x="1204" y="2138"/>
                  </a:lnTo>
                  <a:lnTo>
                    <a:pt x="1177" y="2140"/>
                  </a:lnTo>
                  <a:close/>
                  <a:moveTo>
                    <a:pt x="3995" y="1799"/>
                  </a:moveTo>
                  <a:lnTo>
                    <a:pt x="3964" y="1774"/>
                  </a:lnTo>
                  <a:lnTo>
                    <a:pt x="3933" y="1750"/>
                  </a:lnTo>
                  <a:lnTo>
                    <a:pt x="3903" y="1727"/>
                  </a:lnTo>
                  <a:lnTo>
                    <a:pt x="3872" y="1705"/>
                  </a:lnTo>
                  <a:lnTo>
                    <a:pt x="3840" y="1684"/>
                  </a:lnTo>
                  <a:lnTo>
                    <a:pt x="3810" y="1663"/>
                  </a:lnTo>
                  <a:lnTo>
                    <a:pt x="3779" y="1644"/>
                  </a:lnTo>
                  <a:lnTo>
                    <a:pt x="3748" y="1626"/>
                  </a:lnTo>
                  <a:lnTo>
                    <a:pt x="3716" y="1610"/>
                  </a:lnTo>
                  <a:lnTo>
                    <a:pt x="3686" y="1594"/>
                  </a:lnTo>
                  <a:lnTo>
                    <a:pt x="3655" y="1579"/>
                  </a:lnTo>
                  <a:lnTo>
                    <a:pt x="3624" y="1566"/>
                  </a:lnTo>
                  <a:lnTo>
                    <a:pt x="3592" y="1554"/>
                  </a:lnTo>
                  <a:lnTo>
                    <a:pt x="3561" y="1542"/>
                  </a:lnTo>
                  <a:lnTo>
                    <a:pt x="3530" y="1532"/>
                  </a:lnTo>
                  <a:lnTo>
                    <a:pt x="3499" y="1523"/>
                  </a:lnTo>
                  <a:lnTo>
                    <a:pt x="3468" y="1515"/>
                  </a:lnTo>
                  <a:lnTo>
                    <a:pt x="3437" y="1507"/>
                  </a:lnTo>
                  <a:lnTo>
                    <a:pt x="3406" y="1499"/>
                  </a:lnTo>
                  <a:lnTo>
                    <a:pt x="3375" y="1493"/>
                  </a:lnTo>
                  <a:lnTo>
                    <a:pt x="3344" y="1487"/>
                  </a:lnTo>
                  <a:lnTo>
                    <a:pt x="3313" y="1482"/>
                  </a:lnTo>
                  <a:lnTo>
                    <a:pt x="3282" y="1478"/>
                  </a:lnTo>
                  <a:lnTo>
                    <a:pt x="3251" y="1474"/>
                  </a:lnTo>
                  <a:lnTo>
                    <a:pt x="3219" y="1471"/>
                  </a:lnTo>
                  <a:lnTo>
                    <a:pt x="3188" y="1469"/>
                  </a:lnTo>
                  <a:lnTo>
                    <a:pt x="3157" y="1467"/>
                  </a:lnTo>
                  <a:lnTo>
                    <a:pt x="3126" y="1466"/>
                  </a:lnTo>
                  <a:lnTo>
                    <a:pt x="3094" y="1466"/>
                  </a:lnTo>
                  <a:lnTo>
                    <a:pt x="3063" y="1466"/>
                  </a:lnTo>
                  <a:lnTo>
                    <a:pt x="3032" y="1467"/>
                  </a:lnTo>
                  <a:lnTo>
                    <a:pt x="3001" y="1469"/>
                  </a:lnTo>
                  <a:lnTo>
                    <a:pt x="2969" y="1472"/>
                  </a:lnTo>
                  <a:lnTo>
                    <a:pt x="2938" y="1475"/>
                  </a:lnTo>
                  <a:lnTo>
                    <a:pt x="2907" y="1479"/>
                  </a:lnTo>
                  <a:lnTo>
                    <a:pt x="2876" y="1483"/>
                  </a:lnTo>
                  <a:lnTo>
                    <a:pt x="2844" y="1488"/>
                  </a:lnTo>
                  <a:lnTo>
                    <a:pt x="2813" y="1494"/>
                  </a:lnTo>
                  <a:lnTo>
                    <a:pt x="2782" y="1500"/>
                  </a:lnTo>
                  <a:lnTo>
                    <a:pt x="2751" y="1508"/>
                  </a:lnTo>
                  <a:lnTo>
                    <a:pt x="2718" y="1515"/>
                  </a:lnTo>
                  <a:lnTo>
                    <a:pt x="2687" y="1523"/>
                  </a:lnTo>
                  <a:lnTo>
                    <a:pt x="2655" y="1532"/>
                  </a:lnTo>
                  <a:lnTo>
                    <a:pt x="2623" y="1541"/>
                  </a:lnTo>
                  <a:lnTo>
                    <a:pt x="2591" y="1551"/>
                  </a:lnTo>
                  <a:lnTo>
                    <a:pt x="2560" y="1562"/>
                  </a:lnTo>
                  <a:lnTo>
                    <a:pt x="2528" y="1573"/>
                  </a:lnTo>
                  <a:lnTo>
                    <a:pt x="2496" y="1585"/>
                  </a:lnTo>
                  <a:lnTo>
                    <a:pt x="2433" y="1609"/>
                  </a:lnTo>
                  <a:lnTo>
                    <a:pt x="2369" y="1635"/>
                  </a:lnTo>
                  <a:lnTo>
                    <a:pt x="2306" y="1661"/>
                  </a:lnTo>
                  <a:lnTo>
                    <a:pt x="2241" y="1688"/>
                  </a:lnTo>
                  <a:lnTo>
                    <a:pt x="2178" y="1716"/>
                  </a:lnTo>
                  <a:lnTo>
                    <a:pt x="2114" y="1744"/>
                  </a:lnTo>
                  <a:lnTo>
                    <a:pt x="2050" y="1774"/>
                  </a:lnTo>
                  <a:lnTo>
                    <a:pt x="1986" y="1804"/>
                  </a:lnTo>
                  <a:lnTo>
                    <a:pt x="1935" y="1746"/>
                  </a:lnTo>
                  <a:lnTo>
                    <a:pt x="1884" y="1689"/>
                  </a:lnTo>
                  <a:lnTo>
                    <a:pt x="1833" y="1630"/>
                  </a:lnTo>
                  <a:lnTo>
                    <a:pt x="1783" y="1573"/>
                  </a:lnTo>
                  <a:lnTo>
                    <a:pt x="1732" y="1516"/>
                  </a:lnTo>
                  <a:lnTo>
                    <a:pt x="1681" y="1458"/>
                  </a:lnTo>
                  <a:lnTo>
                    <a:pt x="1630" y="1401"/>
                  </a:lnTo>
                  <a:lnTo>
                    <a:pt x="1580" y="1344"/>
                  </a:lnTo>
                  <a:lnTo>
                    <a:pt x="1529" y="1287"/>
                  </a:lnTo>
                  <a:lnTo>
                    <a:pt x="1478" y="1231"/>
                  </a:lnTo>
                  <a:lnTo>
                    <a:pt x="1428" y="1176"/>
                  </a:lnTo>
                  <a:lnTo>
                    <a:pt x="1376" y="1120"/>
                  </a:lnTo>
                  <a:lnTo>
                    <a:pt x="1326" y="1065"/>
                  </a:lnTo>
                  <a:lnTo>
                    <a:pt x="1274" y="1011"/>
                  </a:lnTo>
                  <a:lnTo>
                    <a:pt x="1224" y="956"/>
                  </a:lnTo>
                  <a:lnTo>
                    <a:pt x="1174" y="903"/>
                  </a:lnTo>
                  <a:lnTo>
                    <a:pt x="1196" y="883"/>
                  </a:lnTo>
                  <a:lnTo>
                    <a:pt x="1219" y="864"/>
                  </a:lnTo>
                  <a:lnTo>
                    <a:pt x="1241" y="847"/>
                  </a:lnTo>
                  <a:lnTo>
                    <a:pt x="1264" y="830"/>
                  </a:lnTo>
                  <a:lnTo>
                    <a:pt x="1287" y="815"/>
                  </a:lnTo>
                  <a:lnTo>
                    <a:pt x="1309" y="801"/>
                  </a:lnTo>
                  <a:lnTo>
                    <a:pt x="1331" y="789"/>
                  </a:lnTo>
                  <a:lnTo>
                    <a:pt x="1353" y="777"/>
                  </a:lnTo>
                  <a:lnTo>
                    <a:pt x="1375" y="768"/>
                  </a:lnTo>
                  <a:lnTo>
                    <a:pt x="1397" y="759"/>
                  </a:lnTo>
                  <a:lnTo>
                    <a:pt x="1420" y="751"/>
                  </a:lnTo>
                  <a:lnTo>
                    <a:pt x="1442" y="745"/>
                  </a:lnTo>
                  <a:lnTo>
                    <a:pt x="1463" y="740"/>
                  </a:lnTo>
                  <a:lnTo>
                    <a:pt x="1485" y="737"/>
                  </a:lnTo>
                  <a:lnTo>
                    <a:pt x="1506" y="734"/>
                  </a:lnTo>
                  <a:lnTo>
                    <a:pt x="1527" y="733"/>
                  </a:lnTo>
                  <a:lnTo>
                    <a:pt x="1571" y="732"/>
                  </a:lnTo>
                  <a:lnTo>
                    <a:pt x="1613" y="732"/>
                  </a:lnTo>
                  <a:lnTo>
                    <a:pt x="1655" y="734"/>
                  </a:lnTo>
                  <a:lnTo>
                    <a:pt x="1696" y="737"/>
                  </a:lnTo>
                  <a:lnTo>
                    <a:pt x="1737" y="742"/>
                  </a:lnTo>
                  <a:lnTo>
                    <a:pt x="1778" y="749"/>
                  </a:lnTo>
                  <a:lnTo>
                    <a:pt x="1817" y="757"/>
                  </a:lnTo>
                  <a:lnTo>
                    <a:pt x="1856" y="766"/>
                  </a:lnTo>
                  <a:lnTo>
                    <a:pt x="1897" y="776"/>
                  </a:lnTo>
                  <a:lnTo>
                    <a:pt x="1935" y="785"/>
                  </a:lnTo>
                  <a:lnTo>
                    <a:pt x="1972" y="794"/>
                  </a:lnTo>
                  <a:lnTo>
                    <a:pt x="2009" y="802"/>
                  </a:lnTo>
                  <a:lnTo>
                    <a:pt x="2046" y="810"/>
                  </a:lnTo>
                  <a:lnTo>
                    <a:pt x="2081" y="818"/>
                  </a:lnTo>
                  <a:lnTo>
                    <a:pt x="2116" y="825"/>
                  </a:lnTo>
                  <a:lnTo>
                    <a:pt x="2151" y="833"/>
                  </a:lnTo>
                  <a:lnTo>
                    <a:pt x="2167" y="836"/>
                  </a:lnTo>
                  <a:lnTo>
                    <a:pt x="2184" y="838"/>
                  </a:lnTo>
                  <a:lnTo>
                    <a:pt x="2200" y="839"/>
                  </a:lnTo>
                  <a:lnTo>
                    <a:pt x="2216" y="840"/>
                  </a:lnTo>
                  <a:lnTo>
                    <a:pt x="2231" y="839"/>
                  </a:lnTo>
                  <a:lnTo>
                    <a:pt x="2247" y="837"/>
                  </a:lnTo>
                  <a:lnTo>
                    <a:pt x="2263" y="835"/>
                  </a:lnTo>
                  <a:lnTo>
                    <a:pt x="2278" y="832"/>
                  </a:lnTo>
                  <a:lnTo>
                    <a:pt x="2292" y="827"/>
                  </a:lnTo>
                  <a:lnTo>
                    <a:pt x="2307" y="822"/>
                  </a:lnTo>
                  <a:lnTo>
                    <a:pt x="2321" y="816"/>
                  </a:lnTo>
                  <a:lnTo>
                    <a:pt x="2335" y="809"/>
                  </a:lnTo>
                  <a:lnTo>
                    <a:pt x="2348" y="801"/>
                  </a:lnTo>
                  <a:lnTo>
                    <a:pt x="2362" y="792"/>
                  </a:lnTo>
                  <a:lnTo>
                    <a:pt x="2375" y="783"/>
                  </a:lnTo>
                  <a:lnTo>
                    <a:pt x="2389" y="773"/>
                  </a:lnTo>
                  <a:lnTo>
                    <a:pt x="2402" y="761"/>
                  </a:lnTo>
                  <a:lnTo>
                    <a:pt x="2414" y="748"/>
                  </a:lnTo>
                  <a:lnTo>
                    <a:pt x="2426" y="735"/>
                  </a:lnTo>
                  <a:lnTo>
                    <a:pt x="2437" y="722"/>
                  </a:lnTo>
                  <a:lnTo>
                    <a:pt x="2447" y="709"/>
                  </a:lnTo>
                  <a:lnTo>
                    <a:pt x="2456" y="695"/>
                  </a:lnTo>
                  <a:lnTo>
                    <a:pt x="2465" y="680"/>
                  </a:lnTo>
                  <a:lnTo>
                    <a:pt x="2473" y="665"/>
                  </a:lnTo>
                  <a:lnTo>
                    <a:pt x="2480" y="649"/>
                  </a:lnTo>
                  <a:lnTo>
                    <a:pt x="2486" y="633"/>
                  </a:lnTo>
                  <a:lnTo>
                    <a:pt x="2491" y="617"/>
                  </a:lnTo>
                  <a:lnTo>
                    <a:pt x="2496" y="600"/>
                  </a:lnTo>
                  <a:lnTo>
                    <a:pt x="2500" y="584"/>
                  </a:lnTo>
                  <a:lnTo>
                    <a:pt x="2503" y="566"/>
                  </a:lnTo>
                  <a:lnTo>
                    <a:pt x="2507" y="549"/>
                  </a:lnTo>
                  <a:lnTo>
                    <a:pt x="2508" y="530"/>
                  </a:lnTo>
                  <a:lnTo>
                    <a:pt x="2508" y="512"/>
                  </a:lnTo>
                  <a:lnTo>
                    <a:pt x="2508" y="494"/>
                  </a:lnTo>
                  <a:lnTo>
                    <a:pt x="2505" y="474"/>
                  </a:lnTo>
                  <a:lnTo>
                    <a:pt x="2503" y="456"/>
                  </a:lnTo>
                  <a:lnTo>
                    <a:pt x="2499" y="438"/>
                  </a:lnTo>
                  <a:lnTo>
                    <a:pt x="2495" y="420"/>
                  </a:lnTo>
                  <a:lnTo>
                    <a:pt x="2489" y="402"/>
                  </a:lnTo>
                  <a:lnTo>
                    <a:pt x="2482" y="384"/>
                  </a:lnTo>
                  <a:lnTo>
                    <a:pt x="2475" y="366"/>
                  </a:lnTo>
                  <a:lnTo>
                    <a:pt x="2466" y="348"/>
                  </a:lnTo>
                  <a:lnTo>
                    <a:pt x="2456" y="330"/>
                  </a:lnTo>
                  <a:lnTo>
                    <a:pt x="2446" y="311"/>
                  </a:lnTo>
                  <a:lnTo>
                    <a:pt x="2434" y="293"/>
                  </a:lnTo>
                  <a:lnTo>
                    <a:pt x="2421" y="276"/>
                  </a:lnTo>
                  <a:lnTo>
                    <a:pt x="2407" y="258"/>
                  </a:lnTo>
                  <a:lnTo>
                    <a:pt x="2393" y="240"/>
                  </a:lnTo>
                  <a:lnTo>
                    <a:pt x="2372" y="218"/>
                  </a:lnTo>
                  <a:lnTo>
                    <a:pt x="2351" y="197"/>
                  </a:lnTo>
                  <a:lnTo>
                    <a:pt x="2330" y="177"/>
                  </a:lnTo>
                  <a:lnTo>
                    <a:pt x="2308" y="159"/>
                  </a:lnTo>
                  <a:lnTo>
                    <a:pt x="2286" y="140"/>
                  </a:lnTo>
                  <a:lnTo>
                    <a:pt x="2264" y="123"/>
                  </a:lnTo>
                  <a:lnTo>
                    <a:pt x="2240" y="108"/>
                  </a:lnTo>
                  <a:lnTo>
                    <a:pt x="2216" y="93"/>
                  </a:lnTo>
                  <a:lnTo>
                    <a:pt x="2192" y="80"/>
                  </a:lnTo>
                  <a:lnTo>
                    <a:pt x="2167" y="68"/>
                  </a:lnTo>
                  <a:lnTo>
                    <a:pt x="2142" y="57"/>
                  </a:lnTo>
                  <a:lnTo>
                    <a:pt x="2115" y="47"/>
                  </a:lnTo>
                  <a:lnTo>
                    <a:pt x="2088" y="38"/>
                  </a:lnTo>
                  <a:lnTo>
                    <a:pt x="2061" y="30"/>
                  </a:lnTo>
                  <a:lnTo>
                    <a:pt x="2033" y="23"/>
                  </a:lnTo>
                  <a:lnTo>
                    <a:pt x="2004" y="18"/>
                  </a:lnTo>
                  <a:lnTo>
                    <a:pt x="1976" y="13"/>
                  </a:lnTo>
                  <a:lnTo>
                    <a:pt x="1947" y="9"/>
                  </a:lnTo>
                  <a:lnTo>
                    <a:pt x="1919" y="6"/>
                  </a:lnTo>
                  <a:lnTo>
                    <a:pt x="1889" y="3"/>
                  </a:lnTo>
                  <a:lnTo>
                    <a:pt x="1861" y="2"/>
                  </a:lnTo>
                  <a:lnTo>
                    <a:pt x="1832" y="0"/>
                  </a:lnTo>
                  <a:lnTo>
                    <a:pt x="1803" y="0"/>
                  </a:lnTo>
                  <a:lnTo>
                    <a:pt x="1774" y="0"/>
                  </a:lnTo>
                  <a:lnTo>
                    <a:pt x="1744" y="1"/>
                  </a:lnTo>
                  <a:lnTo>
                    <a:pt x="1715" y="3"/>
                  </a:lnTo>
                  <a:lnTo>
                    <a:pt x="1685" y="5"/>
                  </a:lnTo>
                  <a:lnTo>
                    <a:pt x="1656" y="8"/>
                  </a:lnTo>
                  <a:lnTo>
                    <a:pt x="1625" y="12"/>
                  </a:lnTo>
                  <a:lnTo>
                    <a:pt x="1596" y="17"/>
                  </a:lnTo>
                  <a:lnTo>
                    <a:pt x="1566" y="22"/>
                  </a:lnTo>
                  <a:lnTo>
                    <a:pt x="1536" y="29"/>
                  </a:lnTo>
                  <a:lnTo>
                    <a:pt x="1505" y="36"/>
                  </a:lnTo>
                  <a:lnTo>
                    <a:pt x="1476" y="43"/>
                  </a:lnTo>
                  <a:lnTo>
                    <a:pt x="1447" y="51"/>
                  </a:lnTo>
                  <a:lnTo>
                    <a:pt x="1418" y="60"/>
                  </a:lnTo>
                  <a:lnTo>
                    <a:pt x="1388" y="69"/>
                  </a:lnTo>
                  <a:lnTo>
                    <a:pt x="1359" y="79"/>
                  </a:lnTo>
                  <a:lnTo>
                    <a:pt x="1331" y="89"/>
                  </a:lnTo>
                  <a:lnTo>
                    <a:pt x="1303" y="100"/>
                  </a:lnTo>
                  <a:lnTo>
                    <a:pt x="1274" y="112"/>
                  </a:lnTo>
                  <a:lnTo>
                    <a:pt x="1246" y="124"/>
                  </a:lnTo>
                  <a:lnTo>
                    <a:pt x="1218" y="136"/>
                  </a:lnTo>
                  <a:lnTo>
                    <a:pt x="1190" y="151"/>
                  </a:lnTo>
                  <a:lnTo>
                    <a:pt x="1163" y="164"/>
                  </a:lnTo>
                  <a:lnTo>
                    <a:pt x="1135" y="179"/>
                  </a:lnTo>
                  <a:lnTo>
                    <a:pt x="1108" y="194"/>
                  </a:lnTo>
                  <a:lnTo>
                    <a:pt x="1081" y="209"/>
                  </a:lnTo>
                  <a:lnTo>
                    <a:pt x="1028" y="241"/>
                  </a:lnTo>
                  <a:lnTo>
                    <a:pt x="978" y="272"/>
                  </a:lnTo>
                  <a:lnTo>
                    <a:pt x="932" y="304"/>
                  </a:lnTo>
                  <a:lnTo>
                    <a:pt x="886" y="337"/>
                  </a:lnTo>
                  <a:lnTo>
                    <a:pt x="845" y="369"/>
                  </a:lnTo>
                  <a:lnTo>
                    <a:pt x="806" y="401"/>
                  </a:lnTo>
                  <a:lnTo>
                    <a:pt x="769" y="432"/>
                  </a:lnTo>
                  <a:lnTo>
                    <a:pt x="736" y="464"/>
                  </a:lnTo>
                  <a:lnTo>
                    <a:pt x="712" y="441"/>
                  </a:lnTo>
                  <a:lnTo>
                    <a:pt x="687" y="418"/>
                  </a:lnTo>
                  <a:lnTo>
                    <a:pt x="662" y="395"/>
                  </a:lnTo>
                  <a:lnTo>
                    <a:pt x="637" y="372"/>
                  </a:lnTo>
                  <a:lnTo>
                    <a:pt x="623" y="360"/>
                  </a:lnTo>
                  <a:lnTo>
                    <a:pt x="609" y="350"/>
                  </a:lnTo>
                  <a:lnTo>
                    <a:pt x="593" y="342"/>
                  </a:lnTo>
                  <a:lnTo>
                    <a:pt x="577" y="335"/>
                  </a:lnTo>
                  <a:lnTo>
                    <a:pt x="559" y="329"/>
                  </a:lnTo>
                  <a:lnTo>
                    <a:pt x="540" y="325"/>
                  </a:lnTo>
                  <a:lnTo>
                    <a:pt x="521" y="323"/>
                  </a:lnTo>
                  <a:lnTo>
                    <a:pt x="502" y="323"/>
                  </a:lnTo>
                  <a:lnTo>
                    <a:pt x="491" y="323"/>
                  </a:lnTo>
                  <a:lnTo>
                    <a:pt x="482" y="324"/>
                  </a:lnTo>
                  <a:lnTo>
                    <a:pt x="472" y="325"/>
                  </a:lnTo>
                  <a:lnTo>
                    <a:pt x="462" y="327"/>
                  </a:lnTo>
                  <a:lnTo>
                    <a:pt x="453" y="329"/>
                  </a:lnTo>
                  <a:lnTo>
                    <a:pt x="444" y="332"/>
                  </a:lnTo>
                  <a:lnTo>
                    <a:pt x="435" y="336"/>
                  </a:lnTo>
                  <a:lnTo>
                    <a:pt x="426" y="340"/>
                  </a:lnTo>
                  <a:lnTo>
                    <a:pt x="417" y="344"/>
                  </a:lnTo>
                  <a:lnTo>
                    <a:pt x="409" y="349"/>
                  </a:lnTo>
                  <a:lnTo>
                    <a:pt x="401" y="355"/>
                  </a:lnTo>
                  <a:lnTo>
                    <a:pt x="393" y="360"/>
                  </a:lnTo>
                  <a:lnTo>
                    <a:pt x="378" y="374"/>
                  </a:lnTo>
                  <a:lnTo>
                    <a:pt x="364" y="389"/>
                  </a:lnTo>
                  <a:lnTo>
                    <a:pt x="351" y="405"/>
                  </a:lnTo>
                  <a:lnTo>
                    <a:pt x="341" y="422"/>
                  </a:lnTo>
                  <a:lnTo>
                    <a:pt x="332" y="439"/>
                  </a:lnTo>
                  <a:lnTo>
                    <a:pt x="325" y="457"/>
                  </a:lnTo>
                  <a:lnTo>
                    <a:pt x="322" y="466"/>
                  </a:lnTo>
                  <a:lnTo>
                    <a:pt x="320" y="475"/>
                  </a:lnTo>
                  <a:lnTo>
                    <a:pt x="318" y="484"/>
                  </a:lnTo>
                  <a:lnTo>
                    <a:pt x="317" y="494"/>
                  </a:lnTo>
                  <a:lnTo>
                    <a:pt x="317" y="504"/>
                  </a:lnTo>
                  <a:lnTo>
                    <a:pt x="316" y="513"/>
                  </a:lnTo>
                  <a:lnTo>
                    <a:pt x="317" y="523"/>
                  </a:lnTo>
                  <a:lnTo>
                    <a:pt x="318" y="533"/>
                  </a:lnTo>
                  <a:lnTo>
                    <a:pt x="321" y="552"/>
                  </a:lnTo>
                  <a:lnTo>
                    <a:pt x="325" y="570"/>
                  </a:lnTo>
                  <a:lnTo>
                    <a:pt x="330" y="588"/>
                  </a:lnTo>
                  <a:lnTo>
                    <a:pt x="338" y="604"/>
                  </a:lnTo>
                  <a:lnTo>
                    <a:pt x="346" y="619"/>
                  </a:lnTo>
                  <a:lnTo>
                    <a:pt x="357" y="633"/>
                  </a:lnTo>
                  <a:lnTo>
                    <a:pt x="368" y="646"/>
                  </a:lnTo>
                  <a:lnTo>
                    <a:pt x="381" y="660"/>
                  </a:lnTo>
                  <a:lnTo>
                    <a:pt x="406" y="680"/>
                  </a:lnTo>
                  <a:lnTo>
                    <a:pt x="431" y="700"/>
                  </a:lnTo>
                  <a:lnTo>
                    <a:pt x="456" y="721"/>
                  </a:lnTo>
                  <a:lnTo>
                    <a:pt x="480" y="743"/>
                  </a:lnTo>
                  <a:lnTo>
                    <a:pt x="456" y="772"/>
                  </a:lnTo>
                  <a:lnTo>
                    <a:pt x="433" y="801"/>
                  </a:lnTo>
                  <a:lnTo>
                    <a:pt x="410" y="832"/>
                  </a:lnTo>
                  <a:lnTo>
                    <a:pt x="387" y="862"/>
                  </a:lnTo>
                  <a:lnTo>
                    <a:pt x="366" y="893"/>
                  </a:lnTo>
                  <a:lnTo>
                    <a:pt x="345" y="924"/>
                  </a:lnTo>
                  <a:lnTo>
                    <a:pt x="324" y="955"/>
                  </a:lnTo>
                  <a:lnTo>
                    <a:pt x="303" y="986"/>
                  </a:lnTo>
                  <a:lnTo>
                    <a:pt x="284" y="1019"/>
                  </a:lnTo>
                  <a:lnTo>
                    <a:pt x="265" y="1051"/>
                  </a:lnTo>
                  <a:lnTo>
                    <a:pt x="246" y="1084"/>
                  </a:lnTo>
                  <a:lnTo>
                    <a:pt x="228" y="1116"/>
                  </a:lnTo>
                  <a:lnTo>
                    <a:pt x="211" y="1149"/>
                  </a:lnTo>
                  <a:lnTo>
                    <a:pt x="194" y="1183"/>
                  </a:lnTo>
                  <a:lnTo>
                    <a:pt x="177" y="1217"/>
                  </a:lnTo>
                  <a:lnTo>
                    <a:pt x="161" y="1251"/>
                  </a:lnTo>
                  <a:lnTo>
                    <a:pt x="146" y="1284"/>
                  </a:lnTo>
                  <a:lnTo>
                    <a:pt x="131" y="1318"/>
                  </a:lnTo>
                  <a:lnTo>
                    <a:pt x="117" y="1353"/>
                  </a:lnTo>
                  <a:lnTo>
                    <a:pt x="104" y="1387"/>
                  </a:lnTo>
                  <a:lnTo>
                    <a:pt x="92" y="1420"/>
                  </a:lnTo>
                  <a:lnTo>
                    <a:pt x="81" y="1454"/>
                  </a:lnTo>
                  <a:lnTo>
                    <a:pt x="70" y="1487"/>
                  </a:lnTo>
                  <a:lnTo>
                    <a:pt x="59" y="1521"/>
                  </a:lnTo>
                  <a:lnTo>
                    <a:pt x="50" y="1555"/>
                  </a:lnTo>
                  <a:lnTo>
                    <a:pt x="42" y="1588"/>
                  </a:lnTo>
                  <a:lnTo>
                    <a:pt x="34" y="1621"/>
                  </a:lnTo>
                  <a:lnTo>
                    <a:pt x="27" y="1654"/>
                  </a:lnTo>
                  <a:lnTo>
                    <a:pt x="21" y="1688"/>
                  </a:lnTo>
                  <a:lnTo>
                    <a:pt x="16" y="1721"/>
                  </a:lnTo>
                  <a:lnTo>
                    <a:pt x="11" y="1754"/>
                  </a:lnTo>
                  <a:lnTo>
                    <a:pt x="8" y="1787"/>
                  </a:lnTo>
                  <a:lnTo>
                    <a:pt x="4" y="1819"/>
                  </a:lnTo>
                  <a:lnTo>
                    <a:pt x="2" y="1852"/>
                  </a:lnTo>
                  <a:lnTo>
                    <a:pt x="1" y="1884"/>
                  </a:lnTo>
                  <a:lnTo>
                    <a:pt x="0" y="1916"/>
                  </a:lnTo>
                  <a:lnTo>
                    <a:pt x="0" y="1947"/>
                  </a:lnTo>
                  <a:lnTo>
                    <a:pt x="1" y="1978"/>
                  </a:lnTo>
                  <a:lnTo>
                    <a:pt x="4" y="2009"/>
                  </a:lnTo>
                  <a:lnTo>
                    <a:pt x="6" y="2040"/>
                  </a:lnTo>
                  <a:lnTo>
                    <a:pt x="10" y="2070"/>
                  </a:lnTo>
                  <a:lnTo>
                    <a:pt x="15" y="2100"/>
                  </a:lnTo>
                  <a:lnTo>
                    <a:pt x="20" y="2129"/>
                  </a:lnTo>
                  <a:lnTo>
                    <a:pt x="26" y="2158"/>
                  </a:lnTo>
                  <a:lnTo>
                    <a:pt x="34" y="2188"/>
                  </a:lnTo>
                  <a:lnTo>
                    <a:pt x="42" y="2217"/>
                  </a:lnTo>
                  <a:lnTo>
                    <a:pt x="50" y="2245"/>
                  </a:lnTo>
                  <a:lnTo>
                    <a:pt x="60" y="2273"/>
                  </a:lnTo>
                  <a:lnTo>
                    <a:pt x="72" y="2301"/>
                  </a:lnTo>
                  <a:lnTo>
                    <a:pt x="83" y="2328"/>
                  </a:lnTo>
                  <a:lnTo>
                    <a:pt x="96" y="2356"/>
                  </a:lnTo>
                  <a:lnTo>
                    <a:pt x="110" y="2382"/>
                  </a:lnTo>
                  <a:lnTo>
                    <a:pt x="125" y="2408"/>
                  </a:lnTo>
                  <a:lnTo>
                    <a:pt x="141" y="2433"/>
                  </a:lnTo>
                  <a:lnTo>
                    <a:pt x="158" y="2459"/>
                  </a:lnTo>
                  <a:lnTo>
                    <a:pt x="176" y="2483"/>
                  </a:lnTo>
                  <a:lnTo>
                    <a:pt x="196" y="2508"/>
                  </a:lnTo>
                  <a:lnTo>
                    <a:pt x="216" y="2533"/>
                  </a:lnTo>
                  <a:lnTo>
                    <a:pt x="237" y="2556"/>
                  </a:lnTo>
                  <a:lnTo>
                    <a:pt x="259" y="2580"/>
                  </a:lnTo>
                  <a:lnTo>
                    <a:pt x="282" y="2603"/>
                  </a:lnTo>
                  <a:lnTo>
                    <a:pt x="308" y="2626"/>
                  </a:lnTo>
                  <a:lnTo>
                    <a:pt x="333" y="2649"/>
                  </a:lnTo>
                  <a:lnTo>
                    <a:pt x="360" y="2672"/>
                  </a:lnTo>
                  <a:lnTo>
                    <a:pt x="382" y="2690"/>
                  </a:lnTo>
                  <a:lnTo>
                    <a:pt x="405" y="2708"/>
                  </a:lnTo>
                  <a:lnTo>
                    <a:pt x="427" y="2724"/>
                  </a:lnTo>
                  <a:lnTo>
                    <a:pt x="451" y="2740"/>
                  </a:lnTo>
                  <a:lnTo>
                    <a:pt x="474" y="2756"/>
                  </a:lnTo>
                  <a:lnTo>
                    <a:pt x="498" y="2771"/>
                  </a:lnTo>
                  <a:lnTo>
                    <a:pt x="522" y="2785"/>
                  </a:lnTo>
                  <a:lnTo>
                    <a:pt x="545" y="2798"/>
                  </a:lnTo>
                  <a:lnTo>
                    <a:pt x="571" y="2811"/>
                  </a:lnTo>
                  <a:lnTo>
                    <a:pt x="595" y="2823"/>
                  </a:lnTo>
                  <a:lnTo>
                    <a:pt x="620" y="2834"/>
                  </a:lnTo>
                  <a:lnTo>
                    <a:pt x="645" y="2845"/>
                  </a:lnTo>
                  <a:lnTo>
                    <a:pt x="670" y="2856"/>
                  </a:lnTo>
                  <a:lnTo>
                    <a:pt x="696" y="2866"/>
                  </a:lnTo>
                  <a:lnTo>
                    <a:pt x="722" y="2875"/>
                  </a:lnTo>
                  <a:lnTo>
                    <a:pt x="748" y="2883"/>
                  </a:lnTo>
                  <a:lnTo>
                    <a:pt x="774" y="2891"/>
                  </a:lnTo>
                  <a:lnTo>
                    <a:pt x="802" y="2898"/>
                  </a:lnTo>
                  <a:lnTo>
                    <a:pt x="828" y="2905"/>
                  </a:lnTo>
                  <a:lnTo>
                    <a:pt x="855" y="2910"/>
                  </a:lnTo>
                  <a:lnTo>
                    <a:pt x="882" y="2916"/>
                  </a:lnTo>
                  <a:lnTo>
                    <a:pt x="910" y="2920"/>
                  </a:lnTo>
                  <a:lnTo>
                    <a:pt x="938" y="2924"/>
                  </a:lnTo>
                  <a:lnTo>
                    <a:pt x="966" y="2928"/>
                  </a:lnTo>
                  <a:lnTo>
                    <a:pt x="995" y="2931"/>
                  </a:lnTo>
                  <a:lnTo>
                    <a:pt x="1023" y="2933"/>
                  </a:lnTo>
                  <a:lnTo>
                    <a:pt x="1053" y="2934"/>
                  </a:lnTo>
                  <a:lnTo>
                    <a:pt x="1082" y="2935"/>
                  </a:lnTo>
                  <a:lnTo>
                    <a:pt x="1111" y="2936"/>
                  </a:lnTo>
                  <a:lnTo>
                    <a:pt x="1140" y="2935"/>
                  </a:lnTo>
                  <a:lnTo>
                    <a:pt x="1171" y="2935"/>
                  </a:lnTo>
                  <a:lnTo>
                    <a:pt x="1201" y="2933"/>
                  </a:lnTo>
                  <a:lnTo>
                    <a:pt x="1261" y="2929"/>
                  </a:lnTo>
                  <a:lnTo>
                    <a:pt x="1323" y="2922"/>
                  </a:lnTo>
                  <a:lnTo>
                    <a:pt x="1385" y="2914"/>
                  </a:lnTo>
                  <a:lnTo>
                    <a:pt x="1448" y="2904"/>
                  </a:lnTo>
                  <a:lnTo>
                    <a:pt x="1511" y="2892"/>
                  </a:lnTo>
                  <a:lnTo>
                    <a:pt x="1575" y="2878"/>
                  </a:lnTo>
                  <a:lnTo>
                    <a:pt x="1639" y="2862"/>
                  </a:lnTo>
                  <a:lnTo>
                    <a:pt x="1705" y="2842"/>
                  </a:lnTo>
                  <a:lnTo>
                    <a:pt x="1770" y="2822"/>
                  </a:lnTo>
                  <a:lnTo>
                    <a:pt x="1836" y="2800"/>
                  </a:lnTo>
                  <a:lnTo>
                    <a:pt x="1904" y="2775"/>
                  </a:lnTo>
                  <a:lnTo>
                    <a:pt x="1971" y="2748"/>
                  </a:lnTo>
                  <a:lnTo>
                    <a:pt x="2039" y="2719"/>
                  </a:lnTo>
                  <a:lnTo>
                    <a:pt x="2107" y="2687"/>
                  </a:lnTo>
                  <a:lnTo>
                    <a:pt x="2177" y="2653"/>
                  </a:lnTo>
                  <a:lnTo>
                    <a:pt x="2246" y="2617"/>
                  </a:lnTo>
                  <a:lnTo>
                    <a:pt x="2302" y="2681"/>
                  </a:lnTo>
                  <a:lnTo>
                    <a:pt x="2358" y="2745"/>
                  </a:lnTo>
                  <a:lnTo>
                    <a:pt x="2414" y="2809"/>
                  </a:lnTo>
                  <a:lnTo>
                    <a:pt x="2470" y="2874"/>
                  </a:lnTo>
                  <a:lnTo>
                    <a:pt x="2526" y="2937"/>
                  </a:lnTo>
                  <a:lnTo>
                    <a:pt x="2582" y="3000"/>
                  </a:lnTo>
                  <a:lnTo>
                    <a:pt x="2638" y="3064"/>
                  </a:lnTo>
                  <a:lnTo>
                    <a:pt x="2693" y="3127"/>
                  </a:lnTo>
                  <a:lnTo>
                    <a:pt x="2749" y="3189"/>
                  </a:lnTo>
                  <a:lnTo>
                    <a:pt x="2805" y="3252"/>
                  </a:lnTo>
                  <a:lnTo>
                    <a:pt x="2861" y="3314"/>
                  </a:lnTo>
                  <a:lnTo>
                    <a:pt x="2917" y="3376"/>
                  </a:lnTo>
                  <a:lnTo>
                    <a:pt x="2973" y="3437"/>
                  </a:lnTo>
                  <a:lnTo>
                    <a:pt x="3029" y="3497"/>
                  </a:lnTo>
                  <a:lnTo>
                    <a:pt x="3085" y="3558"/>
                  </a:lnTo>
                  <a:lnTo>
                    <a:pt x="3141" y="3617"/>
                  </a:lnTo>
                  <a:lnTo>
                    <a:pt x="3118" y="3636"/>
                  </a:lnTo>
                  <a:lnTo>
                    <a:pt x="3094" y="3655"/>
                  </a:lnTo>
                  <a:lnTo>
                    <a:pt x="3071" y="3672"/>
                  </a:lnTo>
                  <a:lnTo>
                    <a:pt x="3049" y="3688"/>
                  </a:lnTo>
                  <a:lnTo>
                    <a:pt x="3027" y="3703"/>
                  </a:lnTo>
                  <a:lnTo>
                    <a:pt x="3006" y="3718"/>
                  </a:lnTo>
                  <a:lnTo>
                    <a:pt x="2984" y="3731"/>
                  </a:lnTo>
                  <a:lnTo>
                    <a:pt x="2963" y="3743"/>
                  </a:lnTo>
                  <a:lnTo>
                    <a:pt x="2942" y="3754"/>
                  </a:lnTo>
                  <a:lnTo>
                    <a:pt x="2922" y="3764"/>
                  </a:lnTo>
                  <a:lnTo>
                    <a:pt x="2902" y="3773"/>
                  </a:lnTo>
                  <a:lnTo>
                    <a:pt x="2883" y="3781"/>
                  </a:lnTo>
                  <a:lnTo>
                    <a:pt x="2863" y="3788"/>
                  </a:lnTo>
                  <a:lnTo>
                    <a:pt x="2844" y="3794"/>
                  </a:lnTo>
                  <a:lnTo>
                    <a:pt x="2825" y="3799"/>
                  </a:lnTo>
                  <a:lnTo>
                    <a:pt x="2807" y="3804"/>
                  </a:lnTo>
                  <a:lnTo>
                    <a:pt x="2771" y="3810"/>
                  </a:lnTo>
                  <a:lnTo>
                    <a:pt x="2735" y="3815"/>
                  </a:lnTo>
                  <a:lnTo>
                    <a:pt x="2718" y="3816"/>
                  </a:lnTo>
                  <a:lnTo>
                    <a:pt x="2701" y="3817"/>
                  </a:lnTo>
                  <a:lnTo>
                    <a:pt x="2685" y="3818"/>
                  </a:lnTo>
                  <a:lnTo>
                    <a:pt x="2668" y="3818"/>
                  </a:lnTo>
                  <a:lnTo>
                    <a:pt x="2652" y="3817"/>
                  </a:lnTo>
                  <a:lnTo>
                    <a:pt x="2636" y="3816"/>
                  </a:lnTo>
                  <a:lnTo>
                    <a:pt x="2620" y="3814"/>
                  </a:lnTo>
                  <a:lnTo>
                    <a:pt x="2604" y="3812"/>
                  </a:lnTo>
                  <a:lnTo>
                    <a:pt x="2589" y="3809"/>
                  </a:lnTo>
                  <a:lnTo>
                    <a:pt x="2574" y="3806"/>
                  </a:lnTo>
                  <a:lnTo>
                    <a:pt x="2559" y="3803"/>
                  </a:lnTo>
                  <a:lnTo>
                    <a:pt x="2544" y="3799"/>
                  </a:lnTo>
                  <a:lnTo>
                    <a:pt x="2515" y="3789"/>
                  </a:lnTo>
                  <a:lnTo>
                    <a:pt x="2486" y="3778"/>
                  </a:lnTo>
                  <a:lnTo>
                    <a:pt x="2458" y="3767"/>
                  </a:lnTo>
                  <a:lnTo>
                    <a:pt x="2430" y="3754"/>
                  </a:lnTo>
                  <a:lnTo>
                    <a:pt x="2403" y="3740"/>
                  </a:lnTo>
                  <a:lnTo>
                    <a:pt x="2376" y="3726"/>
                  </a:lnTo>
                  <a:lnTo>
                    <a:pt x="2351" y="3710"/>
                  </a:lnTo>
                  <a:lnTo>
                    <a:pt x="2325" y="3693"/>
                  </a:lnTo>
                  <a:lnTo>
                    <a:pt x="2301" y="3676"/>
                  </a:lnTo>
                  <a:lnTo>
                    <a:pt x="2276" y="3660"/>
                  </a:lnTo>
                  <a:lnTo>
                    <a:pt x="2250" y="3644"/>
                  </a:lnTo>
                  <a:lnTo>
                    <a:pt x="2225" y="3629"/>
                  </a:lnTo>
                  <a:lnTo>
                    <a:pt x="2201" y="3615"/>
                  </a:lnTo>
                  <a:lnTo>
                    <a:pt x="2176" y="3601"/>
                  </a:lnTo>
                  <a:lnTo>
                    <a:pt x="2152" y="3588"/>
                  </a:lnTo>
                  <a:lnTo>
                    <a:pt x="2126" y="3576"/>
                  </a:lnTo>
                  <a:lnTo>
                    <a:pt x="2102" y="3565"/>
                  </a:lnTo>
                  <a:lnTo>
                    <a:pt x="2077" y="3555"/>
                  </a:lnTo>
                  <a:lnTo>
                    <a:pt x="2053" y="3546"/>
                  </a:lnTo>
                  <a:lnTo>
                    <a:pt x="2028" y="3539"/>
                  </a:lnTo>
                  <a:lnTo>
                    <a:pt x="2002" y="3532"/>
                  </a:lnTo>
                  <a:lnTo>
                    <a:pt x="1977" y="3528"/>
                  </a:lnTo>
                  <a:lnTo>
                    <a:pt x="1951" y="3525"/>
                  </a:lnTo>
                  <a:lnTo>
                    <a:pt x="1926" y="3524"/>
                  </a:lnTo>
                  <a:lnTo>
                    <a:pt x="1913" y="3524"/>
                  </a:lnTo>
                  <a:lnTo>
                    <a:pt x="1900" y="3525"/>
                  </a:lnTo>
                  <a:lnTo>
                    <a:pt x="1886" y="3527"/>
                  </a:lnTo>
                  <a:lnTo>
                    <a:pt x="1873" y="3530"/>
                  </a:lnTo>
                  <a:lnTo>
                    <a:pt x="1859" y="3533"/>
                  </a:lnTo>
                  <a:lnTo>
                    <a:pt x="1846" y="3537"/>
                  </a:lnTo>
                  <a:lnTo>
                    <a:pt x="1832" y="3543"/>
                  </a:lnTo>
                  <a:lnTo>
                    <a:pt x="1819" y="3549"/>
                  </a:lnTo>
                  <a:lnTo>
                    <a:pt x="1805" y="3556"/>
                  </a:lnTo>
                  <a:lnTo>
                    <a:pt x="1791" y="3563"/>
                  </a:lnTo>
                  <a:lnTo>
                    <a:pt x="1777" y="3572"/>
                  </a:lnTo>
                  <a:lnTo>
                    <a:pt x="1762" y="3581"/>
                  </a:lnTo>
                  <a:lnTo>
                    <a:pt x="1747" y="3591"/>
                  </a:lnTo>
                  <a:lnTo>
                    <a:pt x="1733" y="3601"/>
                  </a:lnTo>
                  <a:lnTo>
                    <a:pt x="1718" y="3613"/>
                  </a:lnTo>
                  <a:lnTo>
                    <a:pt x="1703" y="3625"/>
                  </a:lnTo>
                  <a:lnTo>
                    <a:pt x="1688" y="3639"/>
                  </a:lnTo>
                  <a:lnTo>
                    <a:pt x="1674" y="3653"/>
                  </a:lnTo>
                  <a:lnTo>
                    <a:pt x="1661" y="3667"/>
                  </a:lnTo>
                  <a:lnTo>
                    <a:pt x="1648" y="3681"/>
                  </a:lnTo>
                  <a:lnTo>
                    <a:pt x="1637" y="3696"/>
                  </a:lnTo>
                  <a:lnTo>
                    <a:pt x="1627" y="3712"/>
                  </a:lnTo>
                  <a:lnTo>
                    <a:pt x="1618" y="3727"/>
                  </a:lnTo>
                  <a:lnTo>
                    <a:pt x="1610" y="3742"/>
                  </a:lnTo>
                  <a:lnTo>
                    <a:pt x="1603" y="3758"/>
                  </a:lnTo>
                  <a:lnTo>
                    <a:pt x="1596" y="3774"/>
                  </a:lnTo>
                  <a:lnTo>
                    <a:pt x="1591" y="3790"/>
                  </a:lnTo>
                  <a:lnTo>
                    <a:pt x="1587" y="3806"/>
                  </a:lnTo>
                  <a:lnTo>
                    <a:pt x="1583" y="3823"/>
                  </a:lnTo>
                  <a:lnTo>
                    <a:pt x="1581" y="3840"/>
                  </a:lnTo>
                  <a:lnTo>
                    <a:pt x="1580" y="3857"/>
                  </a:lnTo>
                  <a:lnTo>
                    <a:pt x="1579" y="3875"/>
                  </a:lnTo>
                  <a:lnTo>
                    <a:pt x="1580" y="3893"/>
                  </a:lnTo>
                  <a:lnTo>
                    <a:pt x="1581" y="3911"/>
                  </a:lnTo>
                  <a:lnTo>
                    <a:pt x="1584" y="3928"/>
                  </a:lnTo>
                  <a:lnTo>
                    <a:pt x="1587" y="3946"/>
                  </a:lnTo>
                  <a:lnTo>
                    <a:pt x="1592" y="3963"/>
                  </a:lnTo>
                  <a:lnTo>
                    <a:pt x="1597" y="3981"/>
                  </a:lnTo>
                  <a:lnTo>
                    <a:pt x="1604" y="3998"/>
                  </a:lnTo>
                  <a:lnTo>
                    <a:pt x="1611" y="4016"/>
                  </a:lnTo>
                  <a:lnTo>
                    <a:pt x="1619" y="4034"/>
                  </a:lnTo>
                  <a:lnTo>
                    <a:pt x="1629" y="4053"/>
                  </a:lnTo>
                  <a:lnTo>
                    <a:pt x="1639" y="4071"/>
                  </a:lnTo>
                  <a:lnTo>
                    <a:pt x="1652" y="4088"/>
                  </a:lnTo>
                  <a:lnTo>
                    <a:pt x="1664" y="4106"/>
                  </a:lnTo>
                  <a:lnTo>
                    <a:pt x="1677" y="4124"/>
                  </a:lnTo>
                  <a:lnTo>
                    <a:pt x="1692" y="4142"/>
                  </a:lnTo>
                  <a:lnTo>
                    <a:pt x="1707" y="4160"/>
                  </a:lnTo>
                  <a:lnTo>
                    <a:pt x="1723" y="4178"/>
                  </a:lnTo>
                  <a:lnTo>
                    <a:pt x="1740" y="4195"/>
                  </a:lnTo>
                  <a:lnTo>
                    <a:pt x="1757" y="4212"/>
                  </a:lnTo>
                  <a:lnTo>
                    <a:pt x="1776" y="4230"/>
                  </a:lnTo>
                  <a:lnTo>
                    <a:pt x="1795" y="4246"/>
                  </a:lnTo>
                  <a:lnTo>
                    <a:pt x="1814" y="4262"/>
                  </a:lnTo>
                  <a:lnTo>
                    <a:pt x="1834" y="4277"/>
                  </a:lnTo>
                  <a:lnTo>
                    <a:pt x="1854" y="4293"/>
                  </a:lnTo>
                  <a:lnTo>
                    <a:pt x="1875" y="4307"/>
                  </a:lnTo>
                  <a:lnTo>
                    <a:pt x="1898" y="4322"/>
                  </a:lnTo>
                  <a:lnTo>
                    <a:pt x="1920" y="4336"/>
                  </a:lnTo>
                  <a:lnTo>
                    <a:pt x="1942" y="4349"/>
                  </a:lnTo>
                  <a:lnTo>
                    <a:pt x="1965" y="4363"/>
                  </a:lnTo>
                  <a:lnTo>
                    <a:pt x="1989" y="4375"/>
                  </a:lnTo>
                  <a:lnTo>
                    <a:pt x="2013" y="4389"/>
                  </a:lnTo>
                  <a:lnTo>
                    <a:pt x="2039" y="4401"/>
                  </a:lnTo>
                  <a:lnTo>
                    <a:pt x="2064" y="4413"/>
                  </a:lnTo>
                  <a:lnTo>
                    <a:pt x="2090" y="4424"/>
                  </a:lnTo>
                  <a:lnTo>
                    <a:pt x="2116" y="4434"/>
                  </a:lnTo>
                  <a:lnTo>
                    <a:pt x="2144" y="4444"/>
                  </a:lnTo>
                  <a:lnTo>
                    <a:pt x="2170" y="4454"/>
                  </a:lnTo>
                  <a:lnTo>
                    <a:pt x="2198" y="4462"/>
                  </a:lnTo>
                  <a:lnTo>
                    <a:pt x="2225" y="4471"/>
                  </a:lnTo>
                  <a:lnTo>
                    <a:pt x="2253" y="4478"/>
                  </a:lnTo>
                  <a:lnTo>
                    <a:pt x="2283" y="4485"/>
                  </a:lnTo>
                  <a:lnTo>
                    <a:pt x="2311" y="4491"/>
                  </a:lnTo>
                  <a:lnTo>
                    <a:pt x="2340" y="4497"/>
                  </a:lnTo>
                  <a:lnTo>
                    <a:pt x="2370" y="4502"/>
                  </a:lnTo>
                  <a:lnTo>
                    <a:pt x="2401" y="4506"/>
                  </a:lnTo>
                  <a:lnTo>
                    <a:pt x="2431" y="4510"/>
                  </a:lnTo>
                  <a:lnTo>
                    <a:pt x="2462" y="4513"/>
                  </a:lnTo>
                  <a:lnTo>
                    <a:pt x="2493" y="4516"/>
                  </a:lnTo>
                  <a:lnTo>
                    <a:pt x="2525" y="4517"/>
                  </a:lnTo>
                  <a:lnTo>
                    <a:pt x="2556" y="4518"/>
                  </a:lnTo>
                  <a:lnTo>
                    <a:pt x="2588" y="4518"/>
                  </a:lnTo>
                  <a:lnTo>
                    <a:pt x="2620" y="4517"/>
                  </a:lnTo>
                  <a:lnTo>
                    <a:pt x="2653" y="4515"/>
                  </a:lnTo>
                  <a:lnTo>
                    <a:pt x="2685" y="4513"/>
                  </a:lnTo>
                  <a:lnTo>
                    <a:pt x="2717" y="4509"/>
                  </a:lnTo>
                  <a:lnTo>
                    <a:pt x="2751" y="4504"/>
                  </a:lnTo>
                  <a:lnTo>
                    <a:pt x="2784" y="4499"/>
                  </a:lnTo>
                  <a:lnTo>
                    <a:pt x="2817" y="4492"/>
                  </a:lnTo>
                  <a:lnTo>
                    <a:pt x="2850" y="4485"/>
                  </a:lnTo>
                  <a:lnTo>
                    <a:pt x="2885" y="4477"/>
                  </a:lnTo>
                  <a:lnTo>
                    <a:pt x="2919" y="4467"/>
                  </a:lnTo>
                  <a:lnTo>
                    <a:pt x="2953" y="4457"/>
                  </a:lnTo>
                  <a:lnTo>
                    <a:pt x="2987" y="4446"/>
                  </a:lnTo>
                  <a:lnTo>
                    <a:pt x="3023" y="4434"/>
                  </a:lnTo>
                  <a:lnTo>
                    <a:pt x="3057" y="4420"/>
                  </a:lnTo>
                  <a:lnTo>
                    <a:pt x="3092" y="4406"/>
                  </a:lnTo>
                  <a:lnTo>
                    <a:pt x="3128" y="4390"/>
                  </a:lnTo>
                  <a:lnTo>
                    <a:pt x="3162" y="4372"/>
                  </a:lnTo>
                  <a:lnTo>
                    <a:pt x="3197" y="4353"/>
                  </a:lnTo>
                  <a:lnTo>
                    <a:pt x="3231" y="4333"/>
                  </a:lnTo>
                  <a:lnTo>
                    <a:pt x="3267" y="4312"/>
                  </a:lnTo>
                  <a:lnTo>
                    <a:pt x="3301" y="4290"/>
                  </a:lnTo>
                  <a:lnTo>
                    <a:pt x="3336" y="4266"/>
                  </a:lnTo>
                  <a:lnTo>
                    <a:pt x="3371" y="4241"/>
                  </a:lnTo>
                  <a:lnTo>
                    <a:pt x="3405" y="4213"/>
                  </a:lnTo>
                  <a:lnTo>
                    <a:pt x="3440" y="4185"/>
                  </a:lnTo>
                  <a:lnTo>
                    <a:pt x="3474" y="4156"/>
                  </a:lnTo>
                  <a:lnTo>
                    <a:pt x="3509" y="4126"/>
                  </a:lnTo>
                  <a:lnTo>
                    <a:pt x="3543" y="4094"/>
                  </a:lnTo>
                  <a:lnTo>
                    <a:pt x="3576" y="4060"/>
                  </a:lnTo>
                  <a:lnTo>
                    <a:pt x="3610" y="4092"/>
                  </a:lnTo>
                  <a:lnTo>
                    <a:pt x="3643" y="4123"/>
                  </a:lnTo>
                  <a:lnTo>
                    <a:pt x="3676" y="4154"/>
                  </a:lnTo>
                  <a:lnTo>
                    <a:pt x="3709" y="4185"/>
                  </a:lnTo>
                  <a:lnTo>
                    <a:pt x="3743" y="4215"/>
                  </a:lnTo>
                  <a:lnTo>
                    <a:pt x="3776" y="4246"/>
                  </a:lnTo>
                  <a:lnTo>
                    <a:pt x="3808" y="4276"/>
                  </a:lnTo>
                  <a:lnTo>
                    <a:pt x="3841" y="4306"/>
                  </a:lnTo>
                  <a:lnTo>
                    <a:pt x="3856" y="4317"/>
                  </a:lnTo>
                  <a:lnTo>
                    <a:pt x="3872" y="4326"/>
                  </a:lnTo>
                  <a:lnTo>
                    <a:pt x="3887" y="4335"/>
                  </a:lnTo>
                  <a:lnTo>
                    <a:pt x="3904" y="4341"/>
                  </a:lnTo>
                  <a:lnTo>
                    <a:pt x="3921" y="4346"/>
                  </a:lnTo>
                  <a:lnTo>
                    <a:pt x="3940" y="4349"/>
                  </a:lnTo>
                  <a:lnTo>
                    <a:pt x="3959" y="4350"/>
                  </a:lnTo>
                  <a:lnTo>
                    <a:pt x="3980" y="4350"/>
                  </a:lnTo>
                  <a:lnTo>
                    <a:pt x="3990" y="4349"/>
                  </a:lnTo>
                  <a:lnTo>
                    <a:pt x="3999" y="4348"/>
                  </a:lnTo>
                  <a:lnTo>
                    <a:pt x="4009" y="4346"/>
                  </a:lnTo>
                  <a:lnTo>
                    <a:pt x="4018" y="4344"/>
                  </a:lnTo>
                  <a:lnTo>
                    <a:pt x="4027" y="4341"/>
                  </a:lnTo>
                  <a:lnTo>
                    <a:pt x="4036" y="4338"/>
                  </a:lnTo>
                  <a:lnTo>
                    <a:pt x="4045" y="4334"/>
                  </a:lnTo>
                  <a:lnTo>
                    <a:pt x="4053" y="4330"/>
                  </a:lnTo>
                  <a:lnTo>
                    <a:pt x="4062" y="4325"/>
                  </a:lnTo>
                  <a:lnTo>
                    <a:pt x="4070" y="4320"/>
                  </a:lnTo>
                  <a:lnTo>
                    <a:pt x="4078" y="4315"/>
                  </a:lnTo>
                  <a:lnTo>
                    <a:pt x="4086" y="4308"/>
                  </a:lnTo>
                  <a:lnTo>
                    <a:pt x="4102" y="4295"/>
                  </a:lnTo>
                  <a:lnTo>
                    <a:pt x="4116" y="4279"/>
                  </a:lnTo>
                  <a:lnTo>
                    <a:pt x="4129" y="4262"/>
                  </a:lnTo>
                  <a:lnTo>
                    <a:pt x="4140" y="4245"/>
                  </a:lnTo>
                  <a:lnTo>
                    <a:pt x="4144" y="4236"/>
                  </a:lnTo>
                  <a:lnTo>
                    <a:pt x="4148" y="4227"/>
                  </a:lnTo>
                  <a:lnTo>
                    <a:pt x="4152" y="4218"/>
                  </a:lnTo>
                  <a:lnTo>
                    <a:pt x="4155" y="4207"/>
                  </a:lnTo>
                  <a:lnTo>
                    <a:pt x="4158" y="4198"/>
                  </a:lnTo>
                  <a:lnTo>
                    <a:pt x="4160" y="4189"/>
                  </a:lnTo>
                  <a:lnTo>
                    <a:pt x="4162" y="4180"/>
                  </a:lnTo>
                  <a:lnTo>
                    <a:pt x="4163" y="4170"/>
                  </a:lnTo>
                  <a:lnTo>
                    <a:pt x="4164" y="4161"/>
                  </a:lnTo>
                  <a:lnTo>
                    <a:pt x="4164" y="4151"/>
                  </a:lnTo>
                  <a:lnTo>
                    <a:pt x="4163" y="4141"/>
                  </a:lnTo>
                  <a:lnTo>
                    <a:pt x="4163" y="4131"/>
                  </a:lnTo>
                  <a:lnTo>
                    <a:pt x="4160" y="4112"/>
                  </a:lnTo>
                  <a:lnTo>
                    <a:pt x="4156" y="4094"/>
                  </a:lnTo>
                  <a:lnTo>
                    <a:pt x="4150" y="4078"/>
                  </a:lnTo>
                  <a:lnTo>
                    <a:pt x="4143" y="4062"/>
                  </a:lnTo>
                  <a:lnTo>
                    <a:pt x="4134" y="4046"/>
                  </a:lnTo>
                  <a:lnTo>
                    <a:pt x="4124" y="4032"/>
                  </a:lnTo>
                  <a:lnTo>
                    <a:pt x="4113" y="4020"/>
                  </a:lnTo>
                  <a:lnTo>
                    <a:pt x="4100" y="4009"/>
                  </a:lnTo>
                  <a:lnTo>
                    <a:pt x="4066" y="3982"/>
                  </a:lnTo>
                  <a:lnTo>
                    <a:pt x="4033" y="3955"/>
                  </a:lnTo>
                  <a:lnTo>
                    <a:pt x="4000" y="3928"/>
                  </a:lnTo>
                  <a:lnTo>
                    <a:pt x="3966" y="3900"/>
                  </a:lnTo>
                  <a:lnTo>
                    <a:pt x="3933" y="3871"/>
                  </a:lnTo>
                  <a:lnTo>
                    <a:pt x="3900" y="3843"/>
                  </a:lnTo>
                  <a:lnTo>
                    <a:pt x="3867" y="3814"/>
                  </a:lnTo>
                  <a:lnTo>
                    <a:pt x="3833" y="3785"/>
                  </a:lnTo>
                  <a:lnTo>
                    <a:pt x="3862" y="3751"/>
                  </a:lnTo>
                  <a:lnTo>
                    <a:pt x="3889" y="3716"/>
                  </a:lnTo>
                  <a:lnTo>
                    <a:pt x="3915" y="3680"/>
                  </a:lnTo>
                  <a:lnTo>
                    <a:pt x="3941" y="3645"/>
                  </a:lnTo>
                  <a:lnTo>
                    <a:pt x="3966" y="3609"/>
                  </a:lnTo>
                  <a:lnTo>
                    <a:pt x="3991" y="3574"/>
                  </a:lnTo>
                  <a:lnTo>
                    <a:pt x="4015" y="3537"/>
                  </a:lnTo>
                  <a:lnTo>
                    <a:pt x="4037" y="3502"/>
                  </a:lnTo>
                  <a:lnTo>
                    <a:pt x="4060" y="3466"/>
                  </a:lnTo>
                  <a:lnTo>
                    <a:pt x="4081" y="3430"/>
                  </a:lnTo>
                  <a:lnTo>
                    <a:pt x="4103" y="3394"/>
                  </a:lnTo>
                  <a:lnTo>
                    <a:pt x="4122" y="3357"/>
                  </a:lnTo>
                  <a:lnTo>
                    <a:pt x="4142" y="3321"/>
                  </a:lnTo>
                  <a:lnTo>
                    <a:pt x="4160" y="3285"/>
                  </a:lnTo>
                  <a:lnTo>
                    <a:pt x="4178" y="3250"/>
                  </a:lnTo>
                  <a:lnTo>
                    <a:pt x="4195" y="3214"/>
                  </a:lnTo>
                  <a:lnTo>
                    <a:pt x="4211" y="3177"/>
                  </a:lnTo>
                  <a:lnTo>
                    <a:pt x="4228" y="3141"/>
                  </a:lnTo>
                  <a:lnTo>
                    <a:pt x="4242" y="3105"/>
                  </a:lnTo>
                  <a:lnTo>
                    <a:pt x="4256" y="3070"/>
                  </a:lnTo>
                  <a:lnTo>
                    <a:pt x="4269" y="3034"/>
                  </a:lnTo>
                  <a:lnTo>
                    <a:pt x="4281" y="2998"/>
                  </a:lnTo>
                  <a:lnTo>
                    <a:pt x="4292" y="2963"/>
                  </a:lnTo>
                  <a:lnTo>
                    <a:pt x="4302" y="2929"/>
                  </a:lnTo>
                  <a:lnTo>
                    <a:pt x="4312" y="2895"/>
                  </a:lnTo>
                  <a:lnTo>
                    <a:pt x="4320" y="2859"/>
                  </a:lnTo>
                  <a:lnTo>
                    <a:pt x="4328" y="2826"/>
                  </a:lnTo>
                  <a:lnTo>
                    <a:pt x="4335" y="2792"/>
                  </a:lnTo>
                  <a:lnTo>
                    <a:pt x="4342" y="2759"/>
                  </a:lnTo>
                  <a:lnTo>
                    <a:pt x="4348" y="2726"/>
                  </a:lnTo>
                  <a:lnTo>
                    <a:pt x="4352" y="2693"/>
                  </a:lnTo>
                  <a:lnTo>
                    <a:pt x="4356" y="2660"/>
                  </a:lnTo>
                  <a:lnTo>
                    <a:pt x="4359" y="2627"/>
                  </a:lnTo>
                  <a:lnTo>
                    <a:pt x="4361" y="2596"/>
                  </a:lnTo>
                  <a:lnTo>
                    <a:pt x="4362" y="2564"/>
                  </a:lnTo>
                  <a:lnTo>
                    <a:pt x="4362" y="2533"/>
                  </a:lnTo>
                  <a:lnTo>
                    <a:pt x="4361" y="2501"/>
                  </a:lnTo>
                  <a:lnTo>
                    <a:pt x="4360" y="2471"/>
                  </a:lnTo>
                  <a:lnTo>
                    <a:pt x="4357" y="2441"/>
                  </a:lnTo>
                  <a:lnTo>
                    <a:pt x="4354" y="2412"/>
                  </a:lnTo>
                  <a:lnTo>
                    <a:pt x="4350" y="2382"/>
                  </a:lnTo>
                  <a:lnTo>
                    <a:pt x="4345" y="2354"/>
                  </a:lnTo>
                  <a:lnTo>
                    <a:pt x="4338" y="2324"/>
                  </a:lnTo>
                  <a:lnTo>
                    <a:pt x="4331" y="2296"/>
                  </a:lnTo>
                  <a:lnTo>
                    <a:pt x="4323" y="2268"/>
                  </a:lnTo>
                  <a:lnTo>
                    <a:pt x="4315" y="2241"/>
                  </a:lnTo>
                  <a:lnTo>
                    <a:pt x="4306" y="2214"/>
                  </a:lnTo>
                  <a:lnTo>
                    <a:pt x="4296" y="2187"/>
                  </a:lnTo>
                  <a:lnTo>
                    <a:pt x="4285" y="2159"/>
                  </a:lnTo>
                  <a:lnTo>
                    <a:pt x="4273" y="2133"/>
                  </a:lnTo>
                  <a:lnTo>
                    <a:pt x="4260" y="2107"/>
                  </a:lnTo>
                  <a:lnTo>
                    <a:pt x="4245" y="2082"/>
                  </a:lnTo>
                  <a:lnTo>
                    <a:pt x="4230" y="2057"/>
                  </a:lnTo>
                  <a:lnTo>
                    <a:pt x="4213" y="2032"/>
                  </a:lnTo>
                  <a:lnTo>
                    <a:pt x="4196" y="2007"/>
                  </a:lnTo>
                  <a:lnTo>
                    <a:pt x="4178" y="1983"/>
                  </a:lnTo>
                  <a:lnTo>
                    <a:pt x="4159" y="1960"/>
                  </a:lnTo>
                  <a:lnTo>
                    <a:pt x="4139" y="1936"/>
                  </a:lnTo>
                  <a:lnTo>
                    <a:pt x="4118" y="1913"/>
                  </a:lnTo>
                  <a:lnTo>
                    <a:pt x="4095" y="1890"/>
                  </a:lnTo>
                  <a:lnTo>
                    <a:pt x="4071" y="1867"/>
                  </a:lnTo>
                  <a:lnTo>
                    <a:pt x="4047" y="1845"/>
                  </a:lnTo>
                  <a:lnTo>
                    <a:pt x="4022" y="1821"/>
                  </a:lnTo>
                  <a:lnTo>
                    <a:pt x="3995" y="17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84" name="Freeform 202"/>
            <p:cNvSpPr>
              <a:spLocks/>
            </p:cNvSpPr>
            <p:nvPr/>
          </p:nvSpPr>
          <p:spPr bwMode="auto">
            <a:xfrm>
              <a:off x="3022600" y="4629150"/>
              <a:ext cx="104775" cy="109538"/>
            </a:xfrm>
            <a:custGeom>
              <a:avLst/>
              <a:gdLst>
                <a:gd name="T0" fmla="*/ 1968 w 2440"/>
                <a:gd name="T1" fmla="*/ 101 h 2551"/>
                <a:gd name="T2" fmla="*/ 1793 w 2440"/>
                <a:gd name="T3" fmla="*/ 240 h 2551"/>
                <a:gd name="T4" fmla="*/ 1619 w 2440"/>
                <a:gd name="T5" fmla="*/ 382 h 2551"/>
                <a:gd name="T6" fmla="*/ 1449 w 2440"/>
                <a:gd name="T7" fmla="*/ 528 h 2551"/>
                <a:gd name="T8" fmla="*/ 1283 w 2440"/>
                <a:gd name="T9" fmla="*/ 680 h 2551"/>
                <a:gd name="T10" fmla="*/ 1120 w 2440"/>
                <a:gd name="T11" fmla="*/ 836 h 2551"/>
                <a:gd name="T12" fmla="*/ 969 w 2440"/>
                <a:gd name="T13" fmla="*/ 992 h 2551"/>
                <a:gd name="T14" fmla="*/ 824 w 2440"/>
                <a:gd name="T15" fmla="*/ 1150 h 2551"/>
                <a:gd name="T16" fmla="*/ 684 w 2440"/>
                <a:gd name="T17" fmla="*/ 1310 h 2551"/>
                <a:gd name="T18" fmla="*/ 551 w 2440"/>
                <a:gd name="T19" fmla="*/ 1472 h 2551"/>
                <a:gd name="T20" fmla="*/ 425 w 2440"/>
                <a:gd name="T21" fmla="*/ 1636 h 2551"/>
                <a:gd name="T22" fmla="*/ 40 w 2440"/>
                <a:gd name="T23" fmla="*/ 2162 h 2551"/>
                <a:gd name="T24" fmla="*/ 12 w 2440"/>
                <a:gd name="T25" fmla="*/ 2221 h 2551"/>
                <a:gd name="T26" fmla="*/ 0 w 2440"/>
                <a:gd name="T27" fmla="*/ 2282 h 2551"/>
                <a:gd name="T28" fmla="*/ 4 w 2440"/>
                <a:gd name="T29" fmla="*/ 2345 h 2551"/>
                <a:gd name="T30" fmla="*/ 23 w 2440"/>
                <a:gd name="T31" fmla="*/ 2406 h 2551"/>
                <a:gd name="T32" fmla="*/ 59 w 2440"/>
                <a:gd name="T33" fmla="*/ 2461 h 2551"/>
                <a:gd name="T34" fmla="*/ 93 w 2440"/>
                <a:gd name="T35" fmla="*/ 2494 h 2551"/>
                <a:gd name="T36" fmla="*/ 123 w 2440"/>
                <a:gd name="T37" fmla="*/ 2516 h 2551"/>
                <a:gd name="T38" fmla="*/ 156 w 2440"/>
                <a:gd name="T39" fmla="*/ 2532 h 2551"/>
                <a:gd name="T40" fmla="*/ 192 w 2440"/>
                <a:gd name="T41" fmla="*/ 2544 h 2551"/>
                <a:gd name="T42" fmla="*/ 228 w 2440"/>
                <a:gd name="T43" fmla="*/ 2550 h 2551"/>
                <a:gd name="T44" fmla="*/ 264 w 2440"/>
                <a:gd name="T45" fmla="*/ 2551 h 2551"/>
                <a:gd name="T46" fmla="*/ 301 w 2440"/>
                <a:gd name="T47" fmla="*/ 2547 h 2551"/>
                <a:gd name="T48" fmla="*/ 336 w 2440"/>
                <a:gd name="T49" fmla="*/ 2536 h 2551"/>
                <a:gd name="T50" fmla="*/ 370 w 2440"/>
                <a:gd name="T51" fmla="*/ 2522 h 2551"/>
                <a:gd name="T52" fmla="*/ 402 w 2440"/>
                <a:gd name="T53" fmla="*/ 2502 h 2551"/>
                <a:gd name="T54" fmla="*/ 432 w 2440"/>
                <a:gd name="T55" fmla="*/ 2477 h 2551"/>
                <a:gd name="T56" fmla="*/ 461 w 2440"/>
                <a:gd name="T57" fmla="*/ 2440 h 2551"/>
                <a:gd name="T58" fmla="*/ 829 w 2440"/>
                <a:gd name="T59" fmla="*/ 1936 h 2551"/>
                <a:gd name="T60" fmla="*/ 946 w 2440"/>
                <a:gd name="T61" fmla="*/ 1784 h 2551"/>
                <a:gd name="T62" fmla="*/ 1070 w 2440"/>
                <a:gd name="T63" fmla="*/ 1633 h 2551"/>
                <a:gd name="T64" fmla="*/ 1200 w 2440"/>
                <a:gd name="T65" fmla="*/ 1484 h 2551"/>
                <a:gd name="T66" fmla="*/ 1336 w 2440"/>
                <a:gd name="T67" fmla="*/ 1337 h 2551"/>
                <a:gd name="T68" fmla="*/ 1477 w 2440"/>
                <a:gd name="T69" fmla="*/ 1193 h 2551"/>
                <a:gd name="T70" fmla="*/ 1634 w 2440"/>
                <a:gd name="T71" fmla="*/ 1040 h 2551"/>
                <a:gd name="T72" fmla="*/ 1791 w 2440"/>
                <a:gd name="T73" fmla="*/ 898 h 2551"/>
                <a:gd name="T74" fmla="*/ 1948 w 2440"/>
                <a:gd name="T75" fmla="*/ 762 h 2551"/>
                <a:gd name="T76" fmla="*/ 2111 w 2440"/>
                <a:gd name="T77" fmla="*/ 629 h 2551"/>
                <a:gd name="T78" fmla="*/ 2282 w 2440"/>
                <a:gd name="T79" fmla="*/ 495 h 2551"/>
                <a:gd name="T80" fmla="*/ 2353 w 2440"/>
                <a:gd name="T81" fmla="*/ 440 h 2551"/>
                <a:gd name="T82" fmla="*/ 2383 w 2440"/>
                <a:gd name="T83" fmla="*/ 410 h 2551"/>
                <a:gd name="T84" fmla="*/ 2405 w 2440"/>
                <a:gd name="T85" fmla="*/ 379 h 2551"/>
                <a:gd name="T86" fmla="*/ 2421 w 2440"/>
                <a:gd name="T87" fmla="*/ 346 h 2551"/>
                <a:gd name="T88" fmla="*/ 2433 w 2440"/>
                <a:gd name="T89" fmla="*/ 311 h 2551"/>
                <a:gd name="T90" fmla="*/ 2439 w 2440"/>
                <a:gd name="T91" fmla="*/ 275 h 2551"/>
                <a:gd name="T92" fmla="*/ 2439 w 2440"/>
                <a:gd name="T93" fmla="*/ 239 h 2551"/>
                <a:gd name="T94" fmla="*/ 2435 w 2440"/>
                <a:gd name="T95" fmla="*/ 203 h 2551"/>
                <a:gd name="T96" fmla="*/ 2426 w 2440"/>
                <a:gd name="T97" fmla="*/ 168 h 2551"/>
                <a:gd name="T98" fmla="*/ 2411 w 2440"/>
                <a:gd name="T99" fmla="*/ 133 h 2551"/>
                <a:gd name="T100" fmla="*/ 2391 w 2440"/>
                <a:gd name="T101" fmla="*/ 101 h 2551"/>
                <a:gd name="T102" fmla="*/ 2365 w 2440"/>
                <a:gd name="T103" fmla="*/ 72 h 2551"/>
                <a:gd name="T104" fmla="*/ 2338 w 2440"/>
                <a:gd name="T105" fmla="*/ 49 h 2551"/>
                <a:gd name="T106" fmla="*/ 2309 w 2440"/>
                <a:gd name="T107" fmla="*/ 30 h 2551"/>
                <a:gd name="T108" fmla="*/ 2277 w 2440"/>
                <a:gd name="T109" fmla="*/ 16 h 2551"/>
                <a:gd name="T110" fmla="*/ 2244 w 2440"/>
                <a:gd name="T111" fmla="*/ 6 h 2551"/>
                <a:gd name="T112" fmla="*/ 2211 w 2440"/>
                <a:gd name="T113" fmla="*/ 1 h 2551"/>
                <a:gd name="T114" fmla="*/ 2154 w 2440"/>
                <a:gd name="T115" fmla="*/ 2 h 2551"/>
                <a:gd name="T116" fmla="*/ 2120 w 2440"/>
                <a:gd name="T117" fmla="*/ 9 h 2551"/>
                <a:gd name="T118" fmla="*/ 2088 w 2440"/>
                <a:gd name="T119" fmla="*/ 20 h 2551"/>
                <a:gd name="T120" fmla="*/ 2057 w 2440"/>
                <a:gd name="T121" fmla="*/ 36 h 2551"/>
                <a:gd name="T122" fmla="*/ 2029 w 2440"/>
                <a:gd name="T123" fmla="*/ 56 h 2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0" h="2551">
                  <a:moveTo>
                    <a:pt x="2029" y="56"/>
                  </a:moveTo>
                  <a:lnTo>
                    <a:pt x="2028" y="56"/>
                  </a:lnTo>
                  <a:lnTo>
                    <a:pt x="1968" y="101"/>
                  </a:lnTo>
                  <a:lnTo>
                    <a:pt x="1910" y="147"/>
                  </a:lnTo>
                  <a:lnTo>
                    <a:pt x="1851" y="193"/>
                  </a:lnTo>
                  <a:lnTo>
                    <a:pt x="1793" y="240"/>
                  </a:lnTo>
                  <a:lnTo>
                    <a:pt x="1734" y="286"/>
                  </a:lnTo>
                  <a:lnTo>
                    <a:pt x="1677" y="333"/>
                  </a:lnTo>
                  <a:lnTo>
                    <a:pt x="1619" y="382"/>
                  </a:lnTo>
                  <a:lnTo>
                    <a:pt x="1562" y="430"/>
                  </a:lnTo>
                  <a:lnTo>
                    <a:pt x="1505" y="478"/>
                  </a:lnTo>
                  <a:lnTo>
                    <a:pt x="1449" y="528"/>
                  </a:lnTo>
                  <a:lnTo>
                    <a:pt x="1394" y="578"/>
                  </a:lnTo>
                  <a:lnTo>
                    <a:pt x="1337" y="628"/>
                  </a:lnTo>
                  <a:lnTo>
                    <a:pt x="1283" y="680"/>
                  </a:lnTo>
                  <a:lnTo>
                    <a:pt x="1228" y="732"/>
                  </a:lnTo>
                  <a:lnTo>
                    <a:pt x="1174" y="784"/>
                  </a:lnTo>
                  <a:lnTo>
                    <a:pt x="1120" y="836"/>
                  </a:lnTo>
                  <a:lnTo>
                    <a:pt x="1069" y="889"/>
                  </a:lnTo>
                  <a:lnTo>
                    <a:pt x="1018" y="940"/>
                  </a:lnTo>
                  <a:lnTo>
                    <a:pt x="969" y="992"/>
                  </a:lnTo>
                  <a:lnTo>
                    <a:pt x="920" y="1045"/>
                  </a:lnTo>
                  <a:lnTo>
                    <a:pt x="871" y="1097"/>
                  </a:lnTo>
                  <a:lnTo>
                    <a:pt x="824" y="1150"/>
                  </a:lnTo>
                  <a:lnTo>
                    <a:pt x="776" y="1203"/>
                  </a:lnTo>
                  <a:lnTo>
                    <a:pt x="730" y="1257"/>
                  </a:lnTo>
                  <a:lnTo>
                    <a:pt x="684" y="1310"/>
                  </a:lnTo>
                  <a:lnTo>
                    <a:pt x="639" y="1364"/>
                  </a:lnTo>
                  <a:lnTo>
                    <a:pt x="594" y="1418"/>
                  </a:lnTo>
                  <a:lnTo>
                    <a:pt x="551" y="1472"/>
                  </a:lnTo>
                  <a:lnTo>
                    <a:pt x="508" y="1527"/>
                  </a:lnTo>
                  <a:lnTo>
                    <a:pt x="466" y="1582"/>
                  </a:lnTo>
                  <a:lnTo>
                    <a:pt x="425" y="1636"/>
                  </a:lnTo>
                  <a:lnTo>
                    <a:pt x="383" y="1692"/>
                  </a:lnTo>
                  <a:lnTo>
                    <a:pt x="39" y="2161"/>
                  </a:lnTo>
                  <a:lnTo>
                    <a:pt x="40" y="2162"/>
                  </a:lnTo>
                  <a:lnTo>
                    <a:pt x="29" y="2180"/>
                  </a:lnTo>
                  <a:lnTo>
                    <a:pt x="20" y="2201"/>
                  </a:lnTo>
                  <a:lnTo>
                    <a:pt x="12" y="2221"/>
                  </a:lnTo>
                  <a:lnTo>
                    <a:pt x="6" y="2241"/>
                  </a:lnTo>
                  <a:lnTo>
                    <a:pt x="2" y="2262"/>
                  </a:lnTo>
                  <a:lnTo>
                    <a:pt x="0" y="2282"/>
                  </a:lnTo>
                  <a:lnTo>
                    <a:pt x="0" y="2303"/>
                  </a:lnTo>
                  <a:lnTo>
                    <a:pt x="1" y="2324"/>
                  </a:lnTo>
                  <a:lnTo>
                    <a:pt x="4" y="2345"/>
                  </a:lnTo>
                  <a:lnTo>
                    <a:pt x="8" y="2365"/>
                  </a:lnTo>
                  <a:lnTo>
                    <a:pt x="15" y="2387"/>
                  </a:lnTo>
                  <a:lnTo>
                    <a:pt x="23" y="2406"/>
                  </a:lnTo>
                  <a:lnTo>
                    <a:pt x="33" y="2425"/>
                  </a:lnTo>
                  <a:lnTo>
                    <a:pt x="44" y="2443"/>
                  </a:lnTo>
                  <a:lnTo>
                    <a:pt x="59" y="2461"/>
                  </a:lnTo>
                  <a:lnTo>
                    <a:pt x="74" y="2477"/>
                  </a:lnTo>
                  <a:lnTo>
                    <a:pt x="83" y="2486"/>
                  </a:lnTo>
                  <a:lnTo>
                    <a:pt x="93" y="2494"/>
                  </a:lnTo>
                  <a:lnTo>
                    <a:pt x="103" y="2502"/>
                  </a:lnTo>
                  <a:lnTo>
                    <a:pt x="113" y="2509"/>
                  </a:lnTo>
                  <a:lnTo>
                    <a:pt x="123" y="2516"/>
                  </a:lnTo>
                  <a:lnTo>
                    <a:pt x="134" y="2522"/>
                  </a:lnTo>
                  <a:lnTo>
                    <a:pt x="145" y="2527"/>
                  </a:lnTo>
                  <a:lnTo>
                    <a:pt x="156" y="2532"/>
                  </a:lnTo>
                  <a:lnTo>
                    <a:pt x="168" y="2536"/>
                  </a:lnTo>
                  <a:lnTo>
                    <a:pt x="180" y="2541"/>
                  </a:lnTo>
                  <a:lnTo>
                    <a:pt x="192" y="2544"/>
                  </a:lnTo>
                  <a:lnTo>
                    <a:pt x="204" y="2547"/>
                  </a:lnTo>
                  <a:lnTo>
                    <a:pt x="216" y="2549"/>
                  </a:lnTo>
                  <a:lnTo>
                    <a:pt x="228" y="2550"/>
                  </a:lnTo>
                  <a:lnTo>
                    <a:pt x="240" y="2551"/>
                  </a:lnTo>
                  <a:lnTo>
                    <a:pt x="252" y="2551"/>
                  </a:lnTo>
                  <a:lnTo>
                    <a:pt x="264" y="2551"/>
                  </a:lnTo>
                  <a:lnTo>
                    <a:pt x="276" y="2550"/>
                  </a:lnTo>
                  <a:lnTo>
                    <a:pt x="288" y="2549"/>
                  </a:lnTo>
                  <a:lnTo>
                    <a:pt x="301" y="2547"/>
                  </a:lnTo>
                  <a:lnTo>
                    <a:pt x="313" y="2544"/>
                  </a:lnTo>
                  <a:lnTo>
                    <a:pt x="324" y="2541"/>
                  </a:lnTo>
                  <a:lnTo>
                    <a:pt x="336" y="2536"/>
                  </a:lnTo>
                  <a:lnTo>
                    <a:pt x="347" y="2532"/>
                  </a:lnTo>
                  <a:lnTo>
                    <a:pt x="359" y="2527"/>
                  </a:lnTo>
                  <a:lnTo>
                    <a:pt x="370" y="2522"/>
                  </a:lnTo>
                  <a:lnTo>
                    <a:pt x="381" y="2516"/>
                  </a:lnTo>
                  <a:lnTo>
                    <a:pt x="391" y="2509"/>
                  </a:lnTo>
                  <a:lnTo>
                    <a:pt x="402" y="2502"/>
                  </a:lnTo>
                  <a:lnTo>
                    <a:pt x="412" y="2494"/>
                  </a:lnTo>
                  <a:lnTo>
                    <a:pt x="422" y="2486"/>
                  </a:lnTo>
                  <a:lnTo>
                    <a:pt x="432" y="2477"/>
                  </a:lnTo>
                  <a:lnTo>
                    <a:pt x="442" y="2465"/>
                  </a:lnTo>
                  <a:lnTo>
                    <a:pt x="452" y="2453"/>
                  </a:lnTo>
                  <a:lnTo>
                    <a:pt x="461" y="2440"/>
                  </a:lnTo>
                  <a:lnTo>
                    <a:pt x="469" y="2427"/>
                  </a:lnTo>
                  <a:lnTo>
                    <a:pt x="791" y="1987"/>
                  </a:lnTo>
                  <a:lnTo>
                    <a:pt x="829" y="1936"/>
                  </a:lnTo>
                  <a:lnTo>
                    <a:pt x="867" y="1886"/>
                  </a:lnTo>
                  <a:lnTo>
                    <a:pt x="907" y="1834"/>
                  </a:lnTo>
                  <a:lnTo>
                    <a:pt x="946" y="1784"/>
                  </a:lnTo>
                  <a:lnTo>
                    <a:pt x="987" y="1734"/>
                  </a:lnTo>
                  <a:lnTo>
                    <a:pt x="1029" y="1683"/>
                  </a:lnTo>
                  <a:lnTo>
                    <a:pt x="1070" y="1633"/>
                  </a:lnTo>
                  <a:lnTo>
                    <a:pt x="1113" y="1583"/>
                  </a:lnTo>
                  <a:lnTo>
                    <a:pt x="1157" y="1534"/>
                  </a:lnTo>
                  <a:lnTo>
                    <a:pt x="1200" y="1484"/>
                  </a:lnTo>
                  <a:lnTo>
                    <a:pt x="1244" y="1435"/>
                  </a:lnTo>
                  <a:lnTo>
                    <a:pt x="1290" y="1386"/>
                  </a:lnTo>
                  <a:lnTo>
                    <a:pt x="1336" y="1337"/>
                  </a:lnTo>
                  <a:lnTo>
                    <a:pt x="1382" y="1288"/>
                  </a:lnTo>
                  <a:lnTo>
                    <a:pt x="1429" y="1241"/>
                  </a:lnTo>
                  <a:lnTo>
                    <a:pt x="1477" y="1193"/>
                  </a:lnTo>
                  <a:lnTo>
                    <a:pt x="1530" y="1140"/>
                  </a:lnTo>
                  <a:lnTo>
                    <a:pt x="1582" y="1090"/>
                  </a:lnTo>
                  <a:lnTo>
                    <a:pt x="1634" y="1040"/>
                  </a:lnTo>
                  <a:lnTo>
                    <a:pt x="1686" y="991"/>
                  </a:lnTo>
                  <a:lnTo>
                    <a:pt x="1738" y="944"/>
                  </a:lnTo>
                  <a:lnTo>
                    <a:pt x="1791" y="898"/>
                  </a:lnTo>
                  <a:lnTo>
                    <a:pt x="1842" y="852"/>
                  </a:lnTo>
                  <a:lnTo>
                    <a:pt x="1896" y="806"/>
                  </a:lnTo>
                  <a:lnTo>
                    <a:pt x="1948" y="762"/>
                  </a:lnTo>
                  <a:lnTo>
                    <a:pt x="2001" y="718"/>
                  </a:lnTo>
                  <a:lnTo>
                    <a:pt x="2056" y="673"/>
                  </a:lnTo>
                  <a:lnTo>
                    <a:pt x="2111" y="629"/>
                  </a:lnTo>
                  <a:lnTo>
                    <a:pt x="2167" y="585"/>
                  </a:lnTo>
                  <a:lnTo>
                    <a:pt x="2223" y="541"/>
                  </a:lnTo>
                  <a:lnTo>
                    <a:pt x="2282" y="495"/>
                  </a:lnTo>
                  <a:lnTo>
                    <a:pt x="2341" y="450"/>
                  </a:lnTo>
                  <a:lnTo>
                    <a:pt x="2340" y="449"/>
                  </a:lnTo>
                  <a:lnTo>
                    <a:pt x="2353" y="440"/>
                  </a:lnTo>
                  <a:lnTo>
                    <a:pt x="2365" y="429"/>
                  </a:lnTo>
                  <a:lnTo>
                    <a:pt x="2375" y="419"/>
                  </a:lnTo>
                  <a:lnTo>
                    <a:pt x="2383" y="410"/>
                  </a:lnTo>
                  <a:lnTo>
                    <a:pt x="2391" y="400"/>
                  </a:lnTo>
                  <a:lnTo>
                    <a:pt x="2398" y="390"/>
                  </a:lnTo>
                  <a:lnTo>
                    <a:pt x="2405" y="379"/>
                  </a:lnTo>
                  <a:lnTo>
                    <a:pt x="2411" y="368"/>
                  </a:lnTo>
                  <a:lnTo>
                    <a:pt x="2416" y="357"/>
                  </a:lnTo>
                  <a:lnTo>
                    <a:pt x="2421" y="346"/>
                  </a:lnTo>
                  <a:lnTo>
                    <a:pt x="2426" y="334"/>
                  </a:lnTo>
                  <a:lnTo>
                    <a:pt x="2429" y="322"/>
                  </a:lnTo>
                  <a:lnTo>
                    <a:pt x="2433" y="311"/>
                  </a:lnTo>
                  <a:lnTo>
                    <a:pt x="2435" y="299"/>
                  </a:lnTo>
                  <a:lnTo>
                    <a:pt x="2437" y="287"/>
                  </a:lnTo>
                  <a:lnTo>
                    <a:pt x="2439" y="275"/>
                  </a:lnTo>
                  <a:lnTo>
                    <a:pt x="2439" y="263"/>
                  </a:lnTo>
                  <a:lnTo>
                    <a:pt x="2440" y="251"/>
                  </a:lnTo>
                  <a:lnTo>
                    <a:pt x="2439" y="239"/>
                  </a:lnTo>
                  <a:lnTo>
                    <a:pt x="2439" y="227"/>
                  </a:lnTo>
                  <a:lnTo>
                    <a:pt x="2437" y="215"/>
                  </a:lnTo>
                  <a:lnTo>
                    <a:pt x="2435" y="203"/>
                  </a:lnTo>
                  <a:lnTo>
                    <a:pt x="2433" y="191"/>
                  </a:lnTo>
                  <a:lnTo>
                    <a:pt x="2429" y="179"/>
                  </a:lnTo>
                  <a:lnTo>
                    <a:pt x="2426" y="168"/>
                  </a:lnTo>
                  <a:lnTo>
                    <a:pt x="2421" y="155"/>
                  </a:lnTo>
                  <a:lnTo>
                    <a:pt x="2416" y="144"/>
                  </a:lnTo>
                  <a:lnTo>
                    <a:pt x="2411" y="133"/>
                  </a:lnTo>
                  <a:lnTo>
                    <a:pt x="2405" y="122"/>
                  </a:lnTo>
                  <a:lnTo>
                    <a:pt x="2398" y="112"/>
                  </a:lnTo>
                  <a:lnTo>
                    <a:pt x="2391" y="101"/>
                  </a:lnTo>
                  <a:lnTo>
                    <a:pt x="2383" y="91"/>
                  </a:lnTo>
                  <a:lnTo>
                    <a:pt x="2375" y="82"/>
                  </a:lnTo>
                  <a:lnTo>
                    <a:pt x="2365" y="72"/>
                  </a:lnTo>
                  <a:lnTo>
                    <a:pt x="2356" y="64"/>
                  </a:lnTo>
                  <a:lnTo>
                    <a:pt x="2347" y="56"/>
                  </a:lnTo>
                  <a:lnTo>
                    <a:pt x="2338" y="49"/>
                  </a:lnTo>
                  <a:lnTo>
                    <a:pt x="2329" y="42"/>
                  </a:lnTo>
                  <a:lnTo>
                    <a:pt x="2319" y="36"/>
                  </a:lnTo>
                  <a:lnTo>
                    <a:pt x="2309" y="30"/>
                  </a:lnTo>
                  <a:lnTo>
                    <a:pt x="2298" y="25"/>
                  </a:lnTo>
                  <a:lnTo>
                    <a:pt x="2288" y="20"/>
                  </a:lnTo>
                  <a:lnTo>
                    <a:pt x="2277" y="16"/>
                  </a:lnTo>
                  <a:lnTo>
                    <a:pt x="2267" y="12"/>
                  </a:lnTo>
                  <a:lnTo>
                    <a:pt x="2256" y="9"/>
                  </a:lnTo>
                  <a:lnTo>
                    <a:pt x="2244" y="6"/>
                  </a:lnTo>
                  <a:lnTo>
                    <a:pt x="2233" y="4"/>
                  </a:lnTo>
                  <a:lnTo>
                    <a:pt x="2222" y="2"/>
                  </a:lnTo>
                  <a:lnTo>
                    <a:pt x="2211" y="1"/>
                  </a:lnTo>
                  <a:lnTo>
                    <a:pt x="2199" y="0"/>
                  </a:lnTo>
                  <a:lnTo>
                    <a:pt x="2177" y="0"/>
                  </a:lnTo>
                  <a:lnTo>
                    <a:pt x="2154" y="2"/>
                  </a:lnTo>
                  <a:lnTo>
                    <a:pt x="2143" y="4"/>
                  </a:lnTo>
                  <a:lnTo>
                    <a:pt x="2132" y="6"/>
                  </a:lnTo>
                  <a:lnTo>
                    <a:pt x="2120" y="9"/>
                  </a:lnTo>
                  <a:lnTo>
                    <a:pt x="2109" y="12"/>
                  </a:lnTo>
                  <a:lnTo>
                    <a:pt x="2099" y="16"/>
                  </a:lnTo>
                  <a:lnTo>
                    <a:pt x="2088" y="20"/>
                  </a:lnTo>
                  <a:lnTo>
                    <a:pt x="2078" y="25"/>
                  </a:lnTo>
                  <a:lnTo>
                    <a:pt x="2067" y="30"/>
                  </a:lnTo>
                  <a:lnTo>
                    <a:pt x="2057" y="36"/>
                  </a:lnTo>
                  <a:lnTo>
                    <a:pt x="2048" y="42"/>
                  </a:lnTo>
                  <a:lnTo>
                    <a:pt x="2038" y="49"/>
                  </a:lnTo>
                  <a:lnTo>
                    <a:pt x="202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sp>
          <p:nvSpPr>
            <p:cNvPr id="85" name="Freeform 203"/>
            <p:cNvSpPr>
              <a:spLocks/>
            </p:cNvSpPr>
            <p:nvPr/>
          </p:nvSpPr>
          <p:spPr bwMode="auto">
            <a:xfrm>
              <a:off x="3146425" y="4259263"/>
              <a:ext cx="106363" cy="111125"/>
            </a:xfrm>
            <a:custGeom>
              <a:avLst/>
              <a:gdLst>
                <a:gd name="T0" fmla="*/ 830 w 2478"/>
                <a:gd name="T1" fmla="*/ 1534 h 2592"/>
                <a:gd name="T2" fmla="*/ 622 w 2478"/>
                <a:gd name="T3" fmla="*/ 1720 h 2592"/>
                <a:gd name="T4" fmla="*/ 408 w 2478"/>
                <a:gd name="T5" fmla="*/ 1899 h 2592"/>
                <a:gd name="T6" fmla="*/ 189 w 2478"/>
                <a:gd name="T7" fmla="*/ 2072 h 2592"/>
                <a:gd name="T8" fmla="*/ 89 w 2478"/>
                <a:gd name="T9" fmla="*/ 2144 h 2592"/>
                <a:gd name="T10" fmla="*/ 49 w 2478"/>
                <a:gd name="T11" fmla="*/ 2187 h 2592"/>
                <a:gd name="T12" fmla="*/ 24 w 2478"/>
                <a:gd name="T13" fmla="*/ 2230 h 2592"/>
                <a:gd name="T14" fmla="*/ 7 w 2478"/>
                <a:gd name="T15" fmla="*/ 2277 h 2592"/>
                <a:gd name="T16" fmla="*/ 1 w 2478"/>
                <a:gd name="T17" fmla="*/ 2325 h 2592"/>
                <a:gd name="T18" fmla="*/ 3 w 2478"/>
                <a:gd name="T19" fmla="*/ 2374 h 2592"/>
                <a:gd name="T20" fmla="*/ 14 w 2478"/>
                <a:gd name="T21" fmla="*/ 2421 h 2592"/>
                <a:gd name="T22" fmla="*/ 35 w 2478"/>
                <a:gd name="T23" fmla="*/ 2466 h 2592"/>
                <a:gd name="T24" fmla="*/ 65 w 2478"/>
                <a:gd name="T25" fmla="*/ 2508 h 2592"/>
                <a:gd name="T26" fmla="*/ 104 w 2478"/>
                <a:gd name="T27" fmla="*/ 2542 h 2592"/>
                <a:gd name="T28" fmla="*/ 145 w 2478"/>
                <a:gd name="T29" fmla="*/ 2567 h 2592"/>
                <a:gd name="T30" fmla="*/ 190 w 2478"/>
                <a:gd name="T31" fmla="*/ 2584 h 2592"/>
                <a:gd name="T32" fmla="*/ 238 w 2478"/>
                <a:gd name="T33" fmla="*/ 2591 h 2592"/>
                <a:gd name="T34" fmla="*/ 285 w 2478"/>
                <a:gd name="T35" fmla="*/ 2590 h 2592"/>
                <a:gd name="T36" fmla="*/ 333 w 2478"/>
                <a:gd name="T37" fmla="*/ 2579 h 2592"/>
                <a:gd name="T38" fmla="*/ 377 w 2478"/>
                <a:gd name="T39" fmla="*/ 2560 h 2592"/>
                <a:gd name="T40" fmla="*/ 418 w 2478"/>
                <a:gd name="T41" fmla="*/ 2533 h 2592"/>
                <a:gd name="T42" fmla="*/ 547 w 2478"/>
                <a:gd name="T43" fmla="*/ 2434 h 2592"/>
                <a:gd name="T44" fmla="*/ 780 w 2478"/>
                <a:gd name="T45" fmla="*/ 2246 h 2592"/>
                <a:gd name="T46" fmla="*/ 1007 w 2478"/>
                <a:gd name="T47" fmla="*/ 2052 h 2592"/>
                <a:gd name="T48" fmla="*/ 1228 w 2478"/>
                <a:gd name="T49" fmla="*/ 1849 h 2592"/>
                <a:gd name="T50" fmla="*/ 1438 w 2478"/>
                <a:gd name="T51" fmla="*/ 1640 h 2592"/>
                <a:gd name="T52" fmla="*/ 1632 w 2478"/>
                <a:gd name="T53" fmla="*/ 1431 h 2592"/>
                <a:gd name="T54" fmla="*/ 1817 w 2478"/>
                <a:gd name="T55" fmla="*/ 1217 h 2592"/>
                <a:gd name="T56" fmla="*/ 1990 w 2478"/>
                <a:gd name="T57" fmla="*/ 1000 h 2592"/>
                <a:gd name="T58" fmla="*/ 2417 w 2478"/>
                <a:gd name="T59" fmla="*/ 417 h 2592"/>
                <a:gd name="T60" fmla="*/ 2444 w 2478"/>
                <a:gd name="T61" fmla="*/ 378 h 2592"/>
                <a:gd name="T62" fmla="*/ 2464 w 2478"/>
                <a:gd name="T63" fmla="*/ 335 h 2592"/>
                <a:gd name="T64" fmla="*/ 2475 w 2478"/>
                <a:gd name="T65" fmla="*/ 289 h 2592"/>
                <a:gd name="T66" fmla="*/ 2478 w 2478"/>
                <a:gd name="T67" fmla="*/ 243 h 2592"/>
                <a:gd name="T68" fmla="*/ 2472 w 2478"/>
                <a:gd name="T69" fmla="*/ 198 h 2592"/>
                <a:gd name="T70" fmla="*/ 2458 w 2478"/>
                <a:gd name="T71" fmla="*/ 154 h 2592"/>
                <a:gd name="T72" fmla="*/ 2435 w 2478"/>
                <a:gd name="T73" fmla="*/ 111 h 2592"/>
                <a:gd name="T74" fmla="*/ 2403 w 2478"/>
                <a:gd name="T75" fmla="*/ 74 h 2592"/>
                <a:gd name="T76" fmla="*/ 2363 w 2478"/>
                <a:gd name="T77" fmla="*/ 41 h 2592"/>
                <a:gd name="T78" fmla="*/ 2320 w 2478"/>
                <a:gd name="T79" fmla="*/ 18 h 2592"/>
                <a:gd name="T80" fmla="*/ 2272 w 2478"/>
                <a:gd name="T81" fmla="*/ 4 h 2592"/>
                <a:gd name="T82" fmla="*/ 2224 w 2478"/>
                <a:gd name="T83" fmla="*/ 0 h 2592"/>
                <a:gd name="T84" fmla="*/ 2176 w 2478"/>
                <a:gd name="T85" fmla="*/ 4 h 2592"/>
                <a:gd name="T86" fmla="*/ 2128 w 2478"/>
                <a:gd name="T87" fmla="*/ 18 h 2592"/>
                <a:gd name="T88" fmla="*/ 2084 w 2478"/>
                <a:gd name="T89" fmla="*/ 41 h 2592"/>
                <a:gd name="T90" fmla="*/ 2044 w 2478"/>
                <a:gd name="T91" fmla="*/ 74 h 2592"/>
                <a:gd name="T92" fmla="*/ 2000 w 2478"/>
                <a:gd name="T93" fmla="*/ 136 h 2592"/>
                <a:gd name="T94" fmla="*/ 1549 w 2478"/>
                <a:gd name="T95" fmla="*/ 746 h 2592"/>
                <a:gd name="T96" fmla="*/ 1386 w 2478"/>
                <a:gd name="T97" fmla="*/ 948 h 2592"/>
                <a:gd name="T98" fmla="*/ 1212 w 2478"/>
                <a:gd name="T99" fmla="*/ 1146 h 2592"/>
                <a:gd name="T100" fmla="*/ 1027 w 2478"/>
                <a:gd name="T101" fmla="*/ 1341 h 2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78" h="2592">
                  <a:moveTo>
                    <a:pt x="980" y="1388"/>
                  </a:moveTo>
                  <a:lnTo>
                    <a:pt x="929" y="1437"/>
                  </a:lnTo>
                  <a:lnTo>
                    <a:pt x="880" y="1485"/>
                  </a:lnTo>
                  <a:lnTo>
                    <a:pt x="830" y="1534"/>
                  </a:lnTo>
                  <a:lnTo>
                    <a:pt x="778" y="1581"/>
                  </a:lnTo>
                  <a:lnTo>
                    <a:pt x="727" y="1627"/>
                  </a:lnTo>
                  <a:lnTo>
                    <a:pt x="674" y="1674"/>
                  </a:lnTo>
                  <a:lnTo>
                    <a:pt x="622" y="1720"/>
                  </a:lnTo>
                  <a:lnTo>
                    <a:pt x="569" y="1765"/>
                  </a:lnTo>
                  <a:lnTo>
                    <a:pt x="516" y="1810"/>
                  </a:lnTo>
                  <a:lnTo>
                    <a:pt x="463" y="1855"/>
                  </a:lnTo>
                  <a:lnTo>
                    <a:pt x="408" y="1899"/>
                  </a:lnTo>
                  <a:lnTo>
                    <a:pt x="354" y="1942"/>
                  </a:lnTo>
                  <a:lnTo>
                    <a:pt x="299" y="1985"/>
                  </a:lnTo>
                  <a:lnTo>
                    <a:pt x="245" y="2029"/>
                  </a:lnTo>
                  <a:lnTo>
                    <a:pt x="189" y="2072"/>
                  </a:lnTo>
                  <a:lnTo>
                    <a:pt x="134" y="2114"/>
                  </a:lnTo>
                  <a:lnTo>
                    <a:pt x="119" y="2123"/>
                  </a:lnTo>
                  <a:lnTo>
                    <a:pt x="103" y="2133"/>
                  </a:lnTo>
                  <a:lnTo>
                    <a:pt x="89" y="2144"/>
                  </a:lnTo>
                  <a:lnTo>
                    <a:pt x="74" y="2157"/>
                  </a:lnTo>
                  <a:lnTo>
                    <a:pt x="65" y="2166"/>
                  </a:lnTo>
                  <a:lnTo>
                    <a:pt x="57" y="2177"/>
                  </a:lnTo>
                  <a:lnTo>
                    <a:pt x="49" y="2187"/>
                  </a:lnTo>
                  <a:lnTo>
                    <a:pt x="42" y="2198"/>
                  </a:lnTo>
                  <a:lnTo>
                    <a:pt x="35" y="2208"/>
                  </a:lnTo>
                  <a:lnTo>
                    <a:pt x="29" y="2219"/>
                  </a:lnTo>
                  <a:lnTo>
                    <a:pt x="24" y="2230"/>
                  </a:lnTo>
                  <a:lnTo>
                    <a:pt x="19" y="2242"/>
                  </a:lnTo>
                  <a:lnTo>
                    <a:pt x="14" y="2253"/>
                  </a:lnTo>
                  <a:lnTo>
                    <a:pt x="11" y="2265"/>
                  </a:lnTo>
                  <a:lnTo>
                    <a:pt x="7" y="2277"/>
                  </a:lnTo>
                  <a:lnTo>
                    <a:pt x="5" y="2288"/>
                  </a:lnTo>
                  <a:lnTo>
                    <a:pt x="3" y="2300"/>
                  </a:lnTo>
                  <a:lnTo>
                    <a:pt x="1" y="2313"/>
                  </a:lnTo>
                  <a:lnTo>
                    <a:pt x="1" y="2325"/>
                  </a:lnTo>
                  <a:lnTo>
                    <a:pt x="0" y="2338"/>
                  </a:lnTo>
                  <a:lnTo>
                    <a:pt x="1" y="2350"/>
                  </a:lnTo>
                  <a:lnTo>
                    <a:pt x="1" y="2362"/>
                  </a:lnTo>
                  <a:lnTo>
                    <a:pt x="3" y="2374"/>
                  </a:lnTo>
                  <a:lnTo>
                    <a:pt x="5" y="2386"/>
                  </a:lnTo>
                  <a:lnTo>
                    <a:pt x="7" y="2398"/>
                  </a:lnTo>
                  <a:lnTo>
                    <a:pt x="11" y="2410"/>
                  </a:lnTo>
                  <a:lnTo>
                    <a:pt x="14" y="2421"/>
                  </a:lnTo>
                  <a:lnTo>
                    <a:pt x="19" y="2433"/>
                  </a:lnTo>
                  <a:lnTo>
                    <a:pt x="24" y="2444"/>
                  </a:lnTo>
                  <a:lnTo>
                    <a:pt x="29" y="2455"/>
                  </a:lnTo>
                  <a:lnTo>
                    <a:pt x="35" y="2466"/>
                  </a:lnTo>
                  <a:lnTo>
                    <a:pt x="42" y="2477"/>
                  </a:lnTo>
                  <a:lnTo>
                    <a:pt x="49" y="2487"/>
                  </a:lnTo>
                  <a:lnTo>
                    <a:pt x="57" y="2497"/>
                  </a:lnTo>
                  <a:lnTo>
                    <a:pt x="65" y="2508"/>
                  </a:lnTo>
                  <a:lnTo>
                    <a:pt x="74" y="2517"/>
                  </a:lnTo>
                  <a:lnTo>
                    <a:pt x="83" y="2526"/>
                  </a:lnTo>
                  <a:lnTo>
                    <a:pt x="94" y="2534"/>
                  </a:lnTo>
                  <a:lnTo>
                    <a:pt x="104" y="2542"/>
                  </a:lnTo>
                  <a:lnTo>
                    <a:pt x="114" y="2549"/>
                  </a:lnTo>
                  <a:lnTo>
                    <a:pt x="124" y="2556"/>
                  </a:lnTo>
                  <a:lnTo>
                    <a:pt x="135" y="2562"/>
                  </a:lnTo>
                  <a:lnTo>
                    <a:pt x="145" y="2567"/>
                  </a:lnTo>
                  <a:lnTo>
                    <a:pt x="156" y="2572"/>
                  </a:lnTo>
                  <a:lnTo>
                    <a:pt x="168" y="2577"/>
                  </a:lnTo>
                  <a:lnTo>
                    <a:pt x="179" y="2580"/>
                  </a:lnTo>
                  <a:lnTo>
                    <a:pt x="190" y="2584"/>
                  </a:lnTo>
                  <a:lnTo>
                    <a:pt x="202" y="2586"/>
                  </a:lnTo>
                  <a:lnTo>
                    <a:pt x="215" y="2588"/>
                  </a:lnTo>
                  <a:lnTo>
                    <a:pt x="226" y="2590"/>
                  </a:lnTo>
                  <a:lnTo>
                    <a:pt x="238" y="2591"/>
                  </a:lnTo>
                  <a:lnTo>
                    <a:pt x="250" y="2592"/>
                  </a:lnTo>
                  <a:lnTo>
                    <a:pt x="262" y="2591"/>
                  </a:lnTo>
                  <a:lnTo>
                    <a:pt x="274" y="2591"/>
                  </a:lnTo>
                  <a:lnTo>
                    <a:pt x="285" y="2590"/>
                  </a:lnTo>
                  <a:lnTo>
                    <a:pt x="297" y="2588"/>
                  </a:lnTo>
                  <a:lnTo>
                    <a:pt x="309" y="2586"/>
                  </a:lnTo>
                  <a:lnTo>
                    <a:pt x="320" y="2583"/>
                  </a:lnTo>
                  <a:lnTo>
                    <a:pt x="333" y="2579"/>
                  </a:lnTo>
                  <a:lnTo>
                    <a:pt x="344" y="2576"/>
                  </a:lnTo>
                  <a:lnTo>
                    <a:pt x="355" y="2571"/>
                  </a:lnTo>
                  <a:lnTo>
                    <a:pt x="366" y="2566"/>
                  </a:lnTo>
                  <a:lnTo>
                    <a:pt x="377" y="2560"/>
                  </a:lnTo>
                  <a:lnTo>
                    <a:pt x="388" y="2554"/>
                  </a:lnTo>
                  <a:lnTo>
                    <a:pt x="398" y="2548"/>
                  </a:lnTo>
                  <a:lnTo>
                    <a:pt x="408" y="2540"/>
                  </a:lnTo>
                  <a:lnTo>
                    <a:pt x="418" y="2533"/>
                  </a:lnTo>
                  <a:lnTo>
                    <a:pt x="427" y="2524"/>
                  </a:lnTo>
                  <a:lnTo>
                    <a:pt x="429" y="2525"/>
                  </a:lnTo>
                  <a:lnTo>
                    <a:pt x="488" y="2479"/>
                  </a:lnTo>
                  <a:lnTo>
                    <a:pt x="547" y="2434"/>
                  </a:lnTo>
                  <a:lnTo>
                    <a:pt x="606" y="2388"/>
                  </a:lnTo>
                  <a:lnTo>
                    <a:pt x="664" y="2341"/>
                  </a:lnTo>
                  <a:lnTo>
                    <a:pt x="722" y="2293"/>
                  </a:lnTo>
                  <a:lnTo>
                    <a:pt x="780" y="2246"/>
                  </a:lnTo>
                  <a:lnTo>
                    <a:pt x="837" y="2199"/>
                  </a:lnTo>
                  <a:lnTo>
                    <a:pt x="894" y="2150"/>
                  </a:lnTo>
                  <a:lnTo>
                    <a:pt x="951" y="2101"/>
                  </a:lnTo>
                  <a:lnTo>
                    <a:pt x="1007" y="2052"/>
                  </a:lnTo>
                  <a:lnTo>
                    <a:pt x="1063" y="2003"/>
                  </a:lnTo>
                  <a:lnTo>
                    <a:pt x="1119" y="1951"/>
                  </a:lnTo>
                  <a:lnTo>
                    <a:pt x="1173" y="1901"/>
                  </a:lnTo>
                  <a:lnTo>
                    <a:pt x="1228" y="1849"/>
                  </a:lnTo>
                  <a:lnTo>
                    <a:pt x="1282" y="1796"/>
                  </a:lnTo>
                  <a:lnTo>
                    <a:pt x="1336" y="1744"/>
                  </a:lnTo>
                  <a:lnTo>
                    <a:pt x="1387" y="1693"/>
                  </a:lnTo>
                  <a:lnTo>
                    <a:pt x="1438" y="1640"/>
                  </a:lnTo>
                  <a:lnTo>
                    <a:pt x="1487" y="1589"/>
                  </a:lnTo>
                  <a:lnTo>
                    <a:pt x="1536" y="1537"/>
                  </a:lnTo>
                  <a:lnTo>
                    <a:pt x="1585" y="1483"/>
                  </a:lnTo>
                  <a:lnTo>
                    <a:pt x="1632" y="1431"/>
                  </a:lnTo>
                  <a:lnTo>
                    <a:pt x="1680" y="1378"/>
                  </a:lnTo>
                  <a:lnTo>
                    <a:pt x="1726" y="1325"/>
                  </a:lnTo>
                  <a:lnTo>
                    <a:pt x="1772" y="1271"/>
                  </a:lnTo>
                  <a:lnTo>
                    <a:pt x="1817" y="1217"/>
                  </a:lnTo>
                  <a:lnTo>
                    <a:pt x="1861" y="1164"/>
                  </a:lnTo>
                  <a:lnTo>
                    <a:pt x="1905" y="1109"/>
                  </a:lnTo>
                  <a:lnTo>
                    <a:pt x="1948" y="1055"/>
                  </a:lnTo>
                  <a:lnTo>
                    <a:pt x="1990" y="1000"/>
                  </a:lnTo>
                  <a:lnTo>
                    <a:pt x="2031" y="945"/>
                  </a:lnTo>
                  <a:lnTo>
                    <a:pt x="2073" y="890"/>
                  </a:lnTo>
                  <a:lnTo>
                    <a:pt x="2418" y="418"/>
                  </a:lnTo>
                  <a:lnTo>
                    <a:pt x="2417" y="417"/>
                  </a:lnTo>
                  <a:lnTo>
                    <a:pt x="2424" y="408"/>
                  </a:lnTo>
                  <a:lnTo>
                    <a:pt x="2432" y="398"/>
                  </a:lnTo>
                  <a:lnTo>
                    <a:pt x="2438" y="388"/>
                  </a:lnTo>
                  <a:lnTo>
                    <a:pt x="2444" y="378"/>
                  </a:lnTo>
                  <a:lnTo>
                    <a:pt x="2450" y="367"/>
                  </a:lnTo>
                  <a:lnTo>
                    <a:pt x="2455" y="357"/>
                  </a:lnTo>
                  <a:lnTo>
                    <a:pt x="2460" y="346"/>
                  </a:lnTo>
                  <a:lnTo>
                    <a:pt x="2464" y="335"/>
                  </a:lnTo>
                  <a:lnTo>
                    <a:pt x="2467" y="324"/>
                  </a:lnTo>
                  <a:lnTo>
                    <a:pt x="2470" y="313"/>
                  </a:lnTo>
                  <a:lnTo>
                    <a:pt x="2473" y="301"/>
                  </a:lnTo>
                  <a:lnTo>
                    <a:pt x="2475" y="289"/>
                  </a:lnTo>
                  <a:lnTo>
                    <a:pt x="2476" y="278"/>
                  </a:lnTo>
                  <a:lnTo>
                    <a:pt x="2477" y="266"/>
                  </a:lnTo>
                  <a:lnTo>
                    <a:pt x="2478" y="255"/>
                  </a:lnTo>
                  <a:lnTo>
                    <a:pt x="2478" y="243"/>
                  </a:lnTo>
                  <a:lnTo>
                    <a:pt x="2477" y="232"/>
                  </a:lnTo>
                  <a:lnTo>
                    <a:pt x="2476" y="220"/>
                  </a:lnTo>
                  <a:lnTo>
                    <a:pt x="2474" y="209"/>
                  </a:lnTo>
                  <a:lnTo>
                    <a:pt x="2472" y="198"/>
                  </a:lnTo>
                  <a:lnTo>
                    <a:pt x="2469" y="186"/>
                  </a:lnTo>
                  <a:lnTo>
                    <a:pt x="2466" y="175"/>
                  </a:lnTo>
                  <a:lnTo>
                    <a:pt x="2462" y="164"/>
                  </a:lnTo>
                  <a:lnTo>
                    <a:pt x="2458" y="154"/>
                  </a:lnTo>
                  <a:lnTo>
                    <a:pt x="2453" y="143"/>
                  </a:lnTo>
                  <a:lnTo>
                    <a:pt x="2447" y="132"/>
                  </a:lnTo>
                  <a:lnTo>
                    <a:pt x="2441" y="121"/>
                  </a:lnTo>
                  <a:lnTo>
                    <a:pt x="2435" y="111"/>
                  </a:lnTo>
                  <a:lnTo>
                    <a:pt x="2428" y="101"/>
                  </a:lnTo>
                  <a:lnTo>
                    <a:pt x="2420" y="92"/>
                  </a:lnTo>
                  <a:lnTo>
                    <a:pt x="2412" y="83"/>
                  </a:lnTo>
                  <a:lnTo>
                    <a:pt x="2403" y="74"/>
                  </a:lnTo>
                  <a:lnTo>
                    <a:pt x="2393" y="65"/>
                  </a:lnTo>
                  <a:lnTo>
                    <a:pt x="2384" y="56"/>
                  </a:lnTo>
                  <a:lnTo>
                    <a:pt x="2374" y="49"/>
                  </a:lnTo>
                  <a:lnTo>
                    <a:pt x="2363" y="41"/>
                  </a:lnTo>
                  <a:lnTo>
                    <a:pt x="2353" y="35"/>
                  </a:lnTo>
                  <a:lnTo>
                    <a:pt x="2342" y="29"/>
                  </a:lnTo>
                  <a:lnTo>
                    <a:pt x="2331" y="23"/>
                  </a:lnTo>
                  <a:lnTo>
                    <a:pt x="2320" y="18"/>
                  </a:lnTo>
                  <a:lnTo>
                    <a:pt x="2308" y="14"/>
                  </a:lnTo>
                  <a:lnTo>
                    <a:pt x="2297" y="10"/>
                  </a:lnTo>
                  <a:lnTo>
                    <a:pt x="2284" y="7"/>
                  </a:lnTo>
                  <a:lnTo>
                    <a:pt x="2272" y="4"/>
                  </a:lnTo>
                  <a:lnTo>
                    <a:pt x="2260" y="2"/>
                  </a:lnTo>
                  <a:lnTo>
                    <a:pt x="2248" y="1"/>
                  </a:lnTo>
                  <a:lnTo>
                    <a:pt x="2236" y="0"/>
                  </a:lnTo>
                  <a:lnTo>
                    <a:pt x="2224" y="0"/>
                  </a:lnTo>
                  <a:lnTo>
                    <a:pt x="2212" y="0"/>
                  </a:lnTo>
                  <a:lnTo>
                    <a:pt x="2200" y="1"/>
                  </a:lnTo>
                  <a:lnTo>
                    <a:pt x="2188" y="2"/>
                  </a:lnTo>
                  <a:lnTo>
                    <a:pt x="2176" y="4"/>
                  </a:lnTo>
                  <a:lnTo>
                    <a:pt x="2163" y="7"/>
                  </a:lnTo>
                  <a:lnTo>
                    <a:pt x="2151" y="10"/>
                  </a:lnTo>
                  <a:lnTo>
                    <a:pt x="2139" y="14"/>
                  </a:lnTo>
                  <a:lnTo>
                    <a:pt x="2128" y="18"/>
                  </a:lnTo>
                  <a:lnTo>
                    <a:pt x="2117" y="23"/>
                  </a:lnTo>
                  <a:lnTo>
                    <a:pt x="2105" y="29"/>
                  </a:lnTo>
                  <a:lnTo>
                    <a:pt x="2095" y="35"/>
                  </a:lnTo>
                  <a:lnTo>
                    <a:pt x="2084" y="41"/>
                  </a:lnTo>
                  <a:lnTo>
                    <a:pt x="2074" y="49"/>
                  </a:lnTo>
                  <a:lnTo>
                    <a:pt x="2063" y="56"/>
                  </a:lnTo>
                  <a:lnTo>
                    <a:pt x="2054" y="65"/>
                  </a:lnTo>
                  <a:lnTo>
                    <a:pt x="2044" y="74"/>
                  </a:lnTo>
                  <a:lnTo>
                    <a:pt x="2031" y="88"/>
                  </a:lnTo>
                  <a:lnTo>
                    <a:pt x="2019" y="103"/>
                  </a:lnTo>
                  <a:lnTo>
                    <a:pt x="2009" y="119"/>
                  </a:lnTo>
                  <a:lnTo>
                    <a:pt x="2000" y="136"/>
                  </a:lnTo>
                  <a:lnTo>
                    <a:pt x="1664" y="593"/>
                  </a:lnTo>
                  <a:lnTo>
                    <a:pt x="1627" y="645"/>
                  </a:lnTo>
                  <a:lnTo>
                    <a:pt x="1589" y="696"/>
                  </a:lnTo>
                  <a:lnTo>
                    <a:pt x="1549" y="746"/>
                  </a:lnTo>
                  <a:lnTo>
                    <a:pt x="1509" y="797"/>
                  </a:lnTo>
                  <a:lnTo>
                    <a:pt x="1469" y="848"/>
                  </a:lnTo>
                  <a:lnTo>
                    <a:pt x="1427" y="898"/>
                  </a:lnTo>
                  <a:lnTo>
                    <a:pt x="1386" y="948"/>
                  </a:lnTo>
                  <a:lnTo>
                    <a:pt x="1343" y="998"/>
                  </a:lnTo>
                  <a:lnTo>
                    <a:pt x="1299" y="1048"/>
                  </a:lnTo>
                  <a:lnTo>
                    <a:pt x="1256" y="1097"/>
                  </a:lnTo>
                  <a:lnTo>
                    <a:pt x="1212" y="1146"/>
                  </a:lnTo>
                  <a:lnTo>
                    <a:pt x="1166" y="1195"/>
                  </a:lnTo>
                  <a:lnTo>
                    <a:pt x="1120" y="1244"/>
                  </a:lnTo>
                  <a:lnTo>
                    <a:pt x="1074" y="1292"/>
                  </a:lnTo>
                  <a:lnTo>
                    <a:pt x="1027" y="1341"/>
                  </a:lnTo>
                  <a:lnTo>
                    <a:pt x="980" y="13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17" tIns="48208" rIns="96417" bIns="48208" numCol="1" anchor="t" anchorCtr="0" compatLnSpc="1">
              <a:prstTxWarp prst="textNoShape">
                <a:avLst/>
              </a:prstTxWarp>
            </a:bodyPr>
            <a:lstStyle/>
            <a:p>
              <a:pPr>
                <a:lnSpc>
                  <a:spcPct val="130000"/>
                </a:lnSpc>
              </a:pPr>
              <a:endParaRPr lang="id-ID" sz="2001">
                <a:cs typeface="+mn-ea"/>
                <a:sym typeface="+mn-lt"/>
              </a:endParaRPr>
            </a:p>
          </p:txBody>
        </p:sp>
      </p:grpSp>
    </p:spTree>
    <p:extLst>
      <p:ext uri="{BB962C8B-B14F-4D97-AF65-F5344CB8AC3E}">
        <p14:creationId xmlns:p14="http://schemas.microsoft.com/office/powerpoint/2010/main" val="80355894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执行</a:t>
              </a:r>
              <a:r>
                <a:rPr lang="zh-CN" altLang="en-US" sz="2000" b="1">
                  <a:solidFill>
                    <a:schemeClr val="bg1"/>
                  </a:solidFill>
                  <a:cs typeface="+mn-ea"/>
                  <a:sym typeface="+mn-lt"/>
                </a:rPr>
                <a:t>是个系统</a:t>
              </a:r>
              <a:endParaRPr lang="en-US" sz="2000" b="1" dirty="0">
                <a:solidFill>
                  <a:schemeClr val="bg1"/>
                </a:solidFill>
                <a:cs typeface="+mn-ea"/>
                <a:sym typeface="+mn-lt"/>
              </a:endParaRPr>
            </a:p>
          </p:txBody>
        </p:sp>
      </p:grpSp>
      <p:pic>
        <p:nvPicPr>
          <p:cNvPr id="5" name="图片占位符 2">
            <a:extLst>
              <a:ext uri="{FF2B5EF4-FFF2-40B4-BE49-F238E27FC236}">
                <a16:creationId xmlns="" xmlns:a16="http://schemas.microsoft.com/office/drawing/2014/main" id="{F7B38DAD-F975-44B1-89C2-8DE634B94192}"/>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406194" y="392430"/>
            <a:ext cx="3658553" cy="5049079"/>
          </a:xfrm>
          <a:prstGeom prst="rect">
            <a:avLst/>
          </a:prstGeom>
        </p:spPr>
      </p:pic>
      <p:sp>
        <p:nvSpPr>
          <p:cNvPr id="6" name="TextBox 35">
            <a:extLst>
              <a:ext uri="{FF2B5EF4-FFF2-40B4-BE49-F238E27FC236}">
                <a16:creationId xmlns="" xmlns:a16="http://schemas.microsoft.com/office/drawing/2014/main" id="{B8A73826-5F4A-43E3-B51C-848AFA750A13}"/>
              </a:ext>
            </a:extLst>
          </p:cNvPr>
          <p:cNvSpPr txBox="1"/>
          <p:nvPr/>
        </p:nvSpPr>
        <p:spPr>
          <a:xfrm>
            <a:off x="714951" y="2080490"/>
            <a:ext cx="3578295" cy="662554"/>
          </a:xfrm>
          <a:prstGeom prst="rect">
            <a:avLst/>
          </a:prstGeom>
          <a:noFill/>
        </p:spPr>
        <p:txBody>
          <a:bodyPr wrap="square" rtlCol="0">
            <a:spAutoFit/>
          </a:bodyPr>
          <a:lstStyle/>
          <a:p>
            <a:pPr>
              <a:lnSpc>
                <a:spcPct val="150000"/>
              </a:lnSpc>
            </a:pPr>
            <a:r>
              <a:rPr lang="zh-CN" altLang="en-US" sz="2800" b="1" spc="300" dirty="0">
                <a:solidFill>
                  <a:srgbClr val="393E99"/>
                </a:solidFill>
                <a:cs typeface="+mn-ea"/>
                <a:sym typeface="+mn-lt"/>
              </a:rPr>
              <a:t>添加你的标题</a:t>
            </a:r>
            <a:endParaRPr lang="en-US" sz="2800" b="1" spc="300" dirty="0">
              <a:solidFill>
                <a:srgbClr val="393E99"/>
              </a:solidFill>
              <a:cs typeface="+mn-ea"/>
              <a:sym typeface="+mn-lt"/>
            </a:endParaRPr>
          </a:p>
        </p:txBody>
      </p:sp>
      <p:sp>
        <p:nvSpPr>
          <p:cNvPr id="7" name="TextBox 36">
            <a:extLst>
              <a:ext uri="{FF2B5EF4-FFF2-40B4-BE49-F238E27FC236}">
                <a16:creationId xmlns="" xmlns:a16="http://schemas.microsoft.com/office/drawing/2014/main" id="{ECC51FE4-5E45-48DF-A6B6-2D8D53F342D5}"/>
              </a:ext>
            </a:extLst>
          </p:cNvPr>
          <p:cNvSpPr txBox="1"/>
          <p:nvPr/>
        </p:nvSpPr>
        <p:spPr>
          <a:xfrm>
            <a:off x="730585" y="3221100"/>
            <a:ext cx="3939319" cy="570284"/>
          </a:xfrm>
          <a:prstGeom prst="rect">
            <a:avLst/>
          </a:prstGeom>
          <a:noFill/>
        </p:spPr>
        <p:txBody>
          <a:bodyPr wrap="square" rtlCol="0">
            <a:spAutoFit/>
          </a:bodyPr>
          <a:lstStyle/>
          <a:p>
            <a:pPr>
              <a:lnSpc>
                <a:spcPct val="150000"/>
              </a:lnSpc>
            </a:pPr>
            <a:r>
              <a:rPr lang="zh-CN" altLang="en-US" sz="1100" dirty="0">
                <a:solidFill>
                  <a:schemeClr val="tx1">
                    <a:lumMod val="65000"/>
                    <a:lumOff val="35000"/>
                  </a:schemeClr>
                </a:solidFill>
                <a:cs typeface="+mn-ea"/>
                <a:sym typeface="+mn-lt"/>
              </a:rPr>
              <a:t>点击添加相关标题文字，点击添加相关标题文字，点击添加相关标题文字，点击添加相关标题文字。</a:t>
            </a:r>
            <a:endParaRPr lang="id-ID" altLang="zh-CN" sz="1100" dirty="0">
              <a:solidFill>
                <a:schemeClr val="tx1">
                  <a:lumMod val="65000"/>
                  <a:lumOff val="35000"/>
                </a:schemeClr>
              </a:solidFill>
              <a:cs typeface="+mn-ea"/>
              <a:sym typeface="+mn-lt"/>
            </a:endParaRPr>
          </a:p>
        </p:txBody>
      </p:sp>
      <p:sp>
        <p:nvSpPr>
          <p:cNvPr id="8" name="Rectangle 37">
            <a:extLst>
              <a:ext uri="{FF2B5EF4-FFF2-40B4-BE49-F238E27FC236}">
                <a16:creationId xmlns="" xmlns:a16="http://schemas.microsoft.com/office/drawing/2014/main" id="{2242DE79-9E39-4FDA-8DFA-F2A0188023E5}"/>
              </a:ext>
            </a:extLst>
          </p:cNvPr>
          <p:cNvSpPr/>
          <p:nvPr/>
        </p:nvSpPr>
        <p:spPr>
          <a:xfrm>
            <a:off x="730585" y="2885895"/>
            <a:ext cx="1338828" cy="276999"/>
          </a:xfrm>
          <a:prstGeom prst="rect">
            <a:avLst/>
          </a:prstGeom>
        </p:spPr>
        <p:txBody>
          <a:bodyPr wrap="none">
            <a:spAutoFit/>
          </a:bodyPr>
          <a:lstStyle/>
          <a:p>
            <a:r>
              <a:rPr lang="zh-CN" altLang="en-US" sz="1200" b="1" spc="300" dirty="0">
                <a:solidFill>
                  <a:srgbClr val="44546A"/>
                </a:solidFill>
                <a:cs typeface="+mn-ea"/>
                <a:sym typeface="+mn-lt"/>
              </a:rPr>
              <a:t>添加你的标题</a:t>
            </a:r>
            <a:endParaRPr lang="en-US" sz="1200" b="1" spc="300" dirty="0">
              <a:solidFill>
                <a:srgbClr val="44546A"/>
              </a:solidFill>
              <a:cs typeface="+mn-ea"/>
              <a:sym typeface="+mn-lt"/>
            </a:endParaRPr>
          </a:p>
        </p:txBody>
      </p:sp>
      <p:grpSp>
        <p:nvGrpSpPr>
          <p:cNvPr id="9" name="Group 38">
            <a:extLst>
              <a:ext uri="{FF2B5EF4-FFF2-40B4-BE49-F238E27FC236}">
                <a16:creationId xmlns="" xmlns:a16="http://schemas.microsoft.com/office/drawing/2014/main" id="{2E0B7C51-EA1B-4136-8495-906835B7C16C}"/>
              </a:ext>
            </a:extLst>
          </p:cNvPr>
          <p:cNvGrpSpPr/>
          <p:nvPr/>
        </p:nvGrpSpPr>
        <p:grpSpPr>
          <a:xfrm>
            <a:off x="714951" y="3676913"/>
            <a:ext cx="4120019" cy="317376"/>
            <a:chOff x="13840374" y="5700607"/>
            <a:chExt cx="8240038" cy="634751"/>
          </a:xfrm>
        </p:grpSpPr>
        <p:sp>
          <p:nvSpPr>
            <p:cNvPr id="10" name="TextBox 39">
              <a:extLst>
                <a:ext uri="{FF2B5EF4-FFF2-40B4-BE49-F238E27FC236}">
                  <a16:creationId xmlns="" xmlns:a16="http://schemas.microsoft.com/office/drawing/2014/main" id="{D33A3E25-425F-4A60-86E5-EE122CCBF34F}"/>
                </a:ext>
              </a:extLst>
            </p:cNvPr>
            <p:cNvSpPr txBox="1"/>
            <p:nvPr/>
          </p:nvSpPr>
          <p:spPr>
            <a:xfrm>
              <a:off x="20542322" y="5700607"/>
              <a:ext cx="1538090" cy="634751"/>
            </a:xfrm>
            <a:prstGeom prst="rect">
              <a:avLst/>
            </a:prstGeom>
            <a:noFill/>
          </p:spPr>
          <p:txBody>
            <a:bodyPr wrap="square" lIns="91422" tIns="45711" rIns="91422" bIns="45711" rtlCol="0">
              <a:spAutoFit/>
            </a:bodyPr>
            <a:lstStyle/>
            <a:p>
              <a:pPr algn="r">
                <a:lnSpc>
                  <a:spcPts val="1700"/>
                </a:lnSpc>
                <a:defRPr/>
              </a:pPr>
              <a:r>
                <a:rPr lang="en-US" sz="1600" kern="0" dirty="0">
                  <a:solidFill>
                    <a:prstClr val="black"/>
                  </a:solidFill>
                  <a:cs typeface="+mn-ea"/>
                  <a:sym typeface="+mn-lt"/>
                </a:rPr>
                <a:t>95%</a:t>
              </a:r>
            </a:p>
          </p:txBody>
        </p:sp>
        <p:grpSp>
          <p:nvGrpSpPr>
            <p:cNvPr id="11" name="Group 40">
              <a:extLst>
                <a:ext uri="{FF2B5EF4-FFF2-40B4-BE49-F238E27FC236}">
                  <a16:creationId xmlns="" xmlns:a16="http://schemas.microsoft.com/office/drawing/2014/main" id="{E231F0EC-92AF-4402-99BD-A5131470A24D}"/>
                </a:ext>
              </a:extLst>
            </p:cNvPr>
            <p:cNvGrpSpPr/>
            <p:nvPr/>
          </p:nvGrpSpPr>
          <p:grpSpPr>
            <a:xfrm>
              <a:off x="13840374" y="5945702"/>
              <a:ext cx="6856716" cy="216944"/>
              <a:chOff x="1948686" y="5692386"/>
              <a:chExt cx="9219525" cy="182881"/>
            </a:xfrm>
          </p:grpSpPr>
          <p:sp>
            <p:nvSpPr>
              <p:cNvPr id="12" name="Rectangle 42">
                <a:extLst>
                  <a:ext uri="{FF2B5EF4-FFF2-40B4-BE49-F238E27FC236}">
                    <a16:creationId xmlns="" xmlns:a16="http://schemas.microsoft.com/office/drawing/2014/main" id="{2F0561E1-7CA6-4A89-9324-C958F727F509}"/>
                  </a:ext>
                </a:extLst>
              </p:cNvPr>
              <p:cNvSpPr/>
              <p:nvPr/>
            </p:nvSpPr>
            <p:spPr>
              <a:xfrm>
                <a:off x="1948686" y="5753322"/>
                <a:ext cx="9219525" cy="64008"/>
              </a:xfrm>
              <a:prstGeom prst="rect">
                <a:avLst/>
              </a:prstGeom>
              <a:solidFill>
                <a:sysClr val="windowText" lastClr="000000">
                  <a:alpha val="20000"/>
                </a:sysClr>
              </a:solidFill>
              <a:ln w="12700" cap="flat" cmpd="sng" algn="ctr">
                <a:noFill/>
                <a:prstDash val="solid"/>
                <a:miter lim="800000"/>
              </a:ln>
              <a:effectLst/>
            </p:spPr>
            <p:txBody>
              <a:bodyPr lIns="91422" tIns="45711" rIns="91422" bIns="45711" rtlCol="0" anchor="ctr"/>
              <a:lstStyle/>
              <a:p>
                <a:pPr algn="ctr">
                  <a:defRPr/>
                </a:pPr>
                <a:endParaRPr lang="en-US" sz="900" b="1" kern="0">
                  <a:solidFill>
                    <a:prstClr val="black"/>
                  </a:solidFill>
                  <a:cs typeface="+mn-ea"/>
                  <a:sym typeface="+mn-lt"/>
                </a:endParaRPr>
              </a:p>
            </p:txBody>
          </p:sp>
          <p:sp>
            <p:nvSpPr>
              <p:cNvPr id="13" name="Rectangle 41">
                <a:extLst>
                  <a:ext uri="{FF2B5EF4-FFF2-40B4-BE49-F238E27FC236}">
                    <a16:creationId xmlns="" xmlns:a16="http://schemas.microsoft.com/office/drawing/2014/main" id="{41FEF6C3-CB12-4E79-BB68-ED3AA547565D}"/>
                  </a:ext>
                </a:extLst>
              </p:cNvPr>
              <p:cNvSpPr/>
              <p:nvPr/>
            </p:nvSpPr>
            <p:spPr>
              <a:xfrm>
                <a:off x="1948686" y="5745735"/>
                <a:ext cx="8575038" cy="71485"/>
              </a:xfrm>
              <a:prstGeom prst="rect">
                <a:avLst/>
              </a:prstGeom>
              <a:solidFill>
                <a:srgbClr val="393E99"/>
              </a:solidFill>
              <a:ln w="12700" cap="flat" cmpd="sng" algn="ctr">
                <a:noFill/>
                <a:prstDash val="solid"/>
                <a:miter lim="800000"/>
              </a:ln>
              <a:effectLst/>
            </p:spPr>
            <p:txBody>
              <a:bodyPr lIns="91422" tIns="45711" rIns="91422" bIns="45711" rtlCol="0" anchor="ctr"/>
              <a:lstStyle/>
              <a:p>
                <a:pPr algn="ctr">
                  <a:defRPr/>
                </a:pPr>
                <a:endParaRPr lang="en-US" sz="900" b="1" kern="0">
                  <a:solidFill>
                    <a:prstClr val="black"/>
                  </a:solidFill>
                  <a:cs typeface="+mn-ea"/>
                  <a:sym typeface="+mn-lt"/>
                </a:endParaRPr>
              </a:p>
            </p:txBody>
          </p:sp>
          <p:sp>
            <p:nvSpPr>
              <p:cNvPr id="14" name="Oval 43">
                <a:extLst>
                  <a:ext uri="{FF2B5EF4-FFF2-40B4-BE49-F238E27FC236}">
                    <a16:creationId xmlns="" xmlns:a16="http://schemas.microsoft.com/office/drawing/2014/main" id="{85B4FD4C-C098-4F3E-BE19-677D8A583430}"/>
                  </a:ext>
                </a:extLst>
              </p:cNvPr>
              <p:cNvSpPr>
                <a:spLocks/>
              </p:cNvSpPr>
              <p:nvPr/>
            </p:nvSpPr>
            <p:spPr>
              <a:xfrm>
                <a:off x="10408164" y="5692386"/>
                <a:ext cx="295080" cy="182881"/>
              </a:xfrm>
              <a:prstGeom prst="ellipse">
                <a:avLst/>
              </a:prstGeom>
              <a:solidFill>
                <a:srgbClr val="393E99"/>
              </a:solidFill>
              <a:ln w="25400" cap="flat" cmpd="sng" algn="ctr">
                <a:noFill/>
                <a:prstDash val="solid"/>
                <a:miter lim="800000"/>
              </a:ln>
              <a:effectLst/>
            </p:spPr>
            <p:txBody>
              <a:bodyPr rtlCol="0" anchor="ctr"/>
              <a:lstStyle/>
              <a:p>
                <a:pPr algn="ctr">
                  <a:defRPr/>
                </a:pPr>
                <a:endParaRPr lang="en-US" sz="900" kern="0">
                  <a:solidFill>
                    <a:prstClr val="white"/>
                  </a:solidFill>
                  <a:cs typeface="+mn-ea"/>
                  <a:sym typeface="+mn-lt"/>
                </a:endParaRPr>
              </a:p>
            </p:txBody>
          </p:sp>
        </p:grpSp>
      </p:grpSp>
      <p:sp>
        <p:nvSpPr>
          <p:cNvPr id="15" name="TextBox 44">
            <a:extLst>
              <a:ext uri="{FF2B5EF4-FFF2-40B4-BE49-F238E27FC236}">
                <a16:creationId xmlns="" xmlns:a16="http://schemas.microsoft.com/office/drawing/2014/main" id="{247D92D6-4A7E-4691-AFDF-98484642335F}"/>
              </a:ext>
            </a:extLst>
          </p:cNvPr>
          <p:cNvSpPr txBox="1"/>
          <p:nvPr/>
        </p:nvSpPr>
        <p:spPr>
          <a:xfrm>
            <a:off x="730585" y="4352008"/>
            <a:ext cx="3939319" cy="570284"/>
          </a:xfrm>
          <a:prstGeom prst="rect">
            <a:avLst/>
          </a:prstGeom>
          <a:noFill/>
        </p:spPr>
        <p:txBody>
          <a:bodyPr wrap="square" rtlCol="0">
            <a:spAutoFit/>
          </a:bodyPr>
          <a:lstStyle/>
          <a:p>
            <a:pPr>
              <a:lnSpc>
                <a:spcPct val="150000"/>
              </a:lnSpc>
            </a:pPr>
            <a:r>
              <a:rPr lang="zh-CN" altLang="en-US" sz="1100" dirty="0">
                <a:solidFill>
                  <a:schemeClr val="tx1">
                    <a:lumMod val="65000"/>
                    <a:lumOff val="35000"/>
                  </a:schemeClr>
                </a:solidFill>
                <a:cs typeface="+mn-ea"/>
                <a:sym typeface="+mn-lt"/>
              </a:rPr>
              <a:t>点击添加相关标题文字，点击添加相关标题文字，点击添加相关标题文字，点击添加相关标题文字。</a:t>
            </a:r>
            <a:endParaRPr lang="id-ID" altLang="zh-CN" sz="1100" dirty="0">
              <a:solidFill>
                <a:schemeClr val="tx1">
                  <a:lumMod val="65000"/>
                  <a:lumOff val="35000"/>
                </a:schemeClr>
              </a:solidFill>
              <a:cs typeface="+mn-ea"/>
              <a:sym typeface="+mn-lt"/>
            </a:endParaRPr>
          </a:p>
        </p:txBody>
      </p:sp>
      <p:sp>
        <p:nvSpPr>
          <p:cNvPr id="16" name="Rectangle 45">
            <a:extLst>
              <a:ext uri="{FF2B5EF4-FFF2-40B4-BE49-F238E27FC236}">
                <a16:creationId xmlns="" xmlns:a16="http://schemas.microsoft.com/office/drawing/2014/main" id="{9FD2F687-8CDB-440A-AD36-752D60417B29}"/>
              </a:ext>
            </a:extLst>
          </p:cNvPr>
          <p:cNvSpPr/>
          <p:nvPr/>
        </p:nvSpPr>
        <p:spPr>
          <a:xfrm>
            <a:off x="730585" y="4016803"/>
            <a:ext cx="1338828" cy="276999"/>
          </a:xfrm>
          <a:prstGeom prst="rect">
            <a:avLst/>
          </a:prstGeom>
        </p:spPr>
        <p:txBody>
          <a:bodyPr wrap="none">
            <a:spAutoFit/>
          </a:bodyPr>
          <a:lstStyle/>
          <a:p>
            <a:r>
              <a:rPr lang="zh-CN" altLang="en-US" sz="1200" b="1" spc="300" dirty="0">
                <a:solidFill>
                  <a:srgbClr val="44546A"/>
                </a:solidFill>
                <a:cs typeface="+mn-ea"/>
                <a:sym typeface="+mn-lt"/>
              </a:rPr>
              <a:t>添加你的标题</a:t>
            </a:r>
            <a:endParaRPr lang="en-US" altLang="zh-CN" sz="1200" b="1" spc="300" dirty="0">
              <a:solidFill>
                <a:srgbClr val="44546A"/>
              </a:solidFill>
              <a:cs typeface="+mn-ea"/>
              <a:sym typeface="+mn-lt"/>
            </a:endParaRPr>
          </a:p>
        </p:txBody>
      </p:sp>
      <p:grpSp>
        <p:nvGrpSpPr>
          <p:cNvPr id="17" name="Group 46">
            <a:extLst>
              <a:ext uri="{FF2B5EF4-FFF2-40B4-BE49-F238E27FC236}">
                <a16:creationId xmlns="" xmlns:a16="http://schemas.microsoft.com/office/drawing/2014/main" id="{7DD9006E-AFBB-4498-8548-736429F19A6B}"/>
              </a:ext>
            </a:extLst>
          </p:cNvPr>
          <p:cNvGrpSpPr/>
          <p:nvPr/>
        </p:nvGrpSpPr>
        <p:grpSpPr>
          <a:xfrm>
            <a:off x="714951" y="4807821"/>
            <a:ext cx="4120019" cy="317376"/>
            <a:chOff x="13840374" y="5700607"/>
            <a:chExt cx="8240038" cy="634751"/>
          </a:xfrm>
        </p:grpSpPr>
        <p:sp>
          <p:nvSpPr>
            <p:cNvPr id="18" name="TextBox 47">
              <a:extLst>
                <a:ext uri="{FF2B5EF4-FFF2-40B4-BE49-F238E27FC236}">
                  <a16:creationId xmlns="" xmlns:a16="http://schemas.microsoft.com/office/drawing/2014/main" id="{872ABFE3-5E3C-467A-BB7F-6D0362DC5C47}"/>
                </a:ext>
              </a:extLst>
            </p:cNvPr>
            <p:cNvSpPr txBox="1"/>
            <p:nvPr/>
          </p:nvSpPr>
          <p:spPr>
            <a:xfrm>
              <a:off x="20542322" y="5700607"/>
              <a:ext cx="1538090" cy="634751"/>
            </a:xfrm>
            <a:prstGeom prst="rect">
              <a:avLst/>
            </a:prstGeom>
            <a:noFill/>
          </p:spPr>
          <p:txBody>
            <a:bodyPr wrap="square" lIns="91422" tIns="45711" rIns="91422" bIns="45711" rtlCol="0">
              <a:spAutoFit/>
            </a:bodyPr>
            <a:lstStyle/>
            <a:p>
              <a:pPr algn="r">
                <a:lnSpc>
                  <a:spcPts val="1700"/>
                </a:lnSpc>
                <a:defRPr/>
              </a:pPr>
              <a:r>
                <a:rPr lang="en-US" sz="1600" kern="0" dirty="0">
                  <a:solidFill>
                    <a:prstClr val="black"/>
                  </a:solidFill>
                  <a:cs typeface="+mn-ea"/>
                  <a:sym typeface="+mn-lt"/>
                </a:rPr>
                <a:t>95%</a:t>
              </a:r>
            </a:p>
          </p:txBody>
        </p:sp>
        <p:grpSp>
          <p:nvGrpSpPr>
            <p:cNvPr id="19" name="Group 48">
              <a:extLst>
                <a:ext uri="{FF2B5EF4-FFF2-40B4-BE49-F238E27FC236}">
                  <a16:creationId xmlns="" xmlns:a16="http://schemas.microsoft.com/office/drawing/2014/main" id="{6526F0E7-4A58-4542-AA29-242DCAD0FA4C}"/>
                </a:ext>
              </a:extLst>
            </p:cNvPr>
            <p:cNvGrpSpPr/>
            <p:nvPr/>
          </p:nvGrpSpPr>
          <p:grpSpPr>
            <a:xfrm>
              <a:off x="13840374" y="5945703"/>
              <a:ext cx="6856718" cy="216943"/>
              <a:chOff x="1948686" y="5692382"/>
              <a:chExt cx="9219528" cy="182880"/>
            </a:xfrm>
          </p:grpSpPr>
          <p:sp>
            <p:nvSpPr>
              <p:cNvPr id="20" name="Rectangle 50">
                <a:extLst>
                  <a:ext uri="{FF2B5EF4-FFF2-40B4-BE49-F238E27FC236}">
                    <a16:creationId xmlns="" xmlns:a16="http://schemas.microsoft.com/office/drawing/2014/main" id="{B82266B8-5921-4891-8A8A-76A1B6564DEE}"/>
                  </a:ext>
                </a:extLst>
              </p:cNvPr>
              <p:cNvSpPr/>
              <p:nvPr/>
            </p:nvSpPr>
            <p:spPr>
              <a:xfrm>
                <a:off x="1948690" y="5742968"/>
                <a:ext cx="9219524" cy="64008"/>
              </a:xfrm>
              <a:prstGeom prst="rect">
                <a:avLst/>
              </a:prstGeom>
              <a:solidFill>
                <a:sysClr val="windowText" lastClr="000000">
                  <a:alpha val="20000"/>
                </a:sysClr>
              </a:solidFill>
              <a:ln w="12700" cap="flat" cmpd="sng" algn="ctr">
                <a:noFill/>
                <a:prstDash val="solid"/>
                <a:miter lim="800000"/>
              </a:ln>
              <a:effectLst/>
            </p:spPr>
            <p:txBody>
              <a:bodyPr lIns="91422" tIns="45711" rIns="91422" bIns="45711" rtlCol="0" anchor="ctr"/>
              <a:lstStyle/>
              <a:p>
                <a:pPr algn="ctr">
                  <a:defRPr/>
                </a:pPr>
                <a:endParaRPr lang="en-US" sz="900" b="1" kern="0">
                  <a:solidFill>
                    <a:prstClr val="black"/>
                  </a:solidFill>
                  <a:cs typeface="+mn-ea"/>
                  <a:sym typeface="+mn-lt"/>
                </a:endParaRPr>
              </a:p>
            </p:txBody>
          </p:sp>
          <p:sp>
            <p:nvSpPr>
              <p:cNvPr id="21" name="Rectangle 49">
                <a:extLst>
                  <a:ext uri="{FF2B5EF4-FFF2-40B4-BE49-F238E27FC236}">
                    <a16:creationId xmlns="" xmlns:a16="http://schemas.microsoft.com/office/drawing/2014/main" id="{48A03486-145E-4188-A875-7F4019962FA4}"/>
                  </a:ext>
                </a:extLst>
              </p:cNvPr>
              <p:cNvSpPr/>
              <p:nvPr/>
            </p:nvSpPr>
            <p:spPr>
              <a:xfrm>
                <a:off x="1948686" y="5745735"/>
                <a:ext cx="8575038" cy="71485"/>
              </a:xfrm>
              <a:prstGeom prst="rect">
                <a:avLst/>
              </a:prstGeom>
              <a:solidFill>
                <a:srgbClr val="48C2AD"/>
              </a:solidFill>
              <a:ln w="12700" cap="flat" cmpd="sng" algn="ctr">
                <a:noFill/>
                <a:prstDash val="solid"/>
                <a:miter lim="800000"/>
              </a:ln>
              <a:effectLst/>
            </p:spPr>
            <p:txBody>
              <a:bodyPr lIns="91422" tIns="45711" rIns="91422" bIns="45711" rtlCol="0" anchor="ctr"/>
              <a:lstStyle/>
              <a:p>
                <a:pPr algn="ctr">
                  <a:defRPr/>
                </a:pPr>
                <a:endParaRPr lang="en-US" sz="900" b="1" kern="0">
                  <a:solidFill>
                    <a:prstClr val="black"/>
                  </a:solidFill>
                  <a:cs typeface="+mn-ea"/>
                  <a:sym typeface="+mn-lt"/>
                </a:endParaRPr>
              </a:p>
            </p:txBody>
          </p:sp>
          <p:sp>
            <p:nvSpPr>
              <p:cNvPr id="22" name="Oval 51">
                <a:extLst>
                  <a:ext uri="{FF2B5EF4-FFF2-40B4-BE49-F238E27FC236}">
                    <a16:creationId xmlns="" xmlns:a16="http://schemas.microsoft.com/office/drawing/2014/main" id="{CD3DACF1-FB54-4A99-B239-3F5B38EAA661}"/>
                  </a:ext>
                </a:extLst>
              </p:cNvPr>
              <p:cNvSpPr>
                <a:spLocks/>
              </p:cNvSpPr>
              <p:nvPr/>
            </p:nvSpPr>
            <p:spPr>
              <a:xfrm>
                <a:off x="10408163" y="5692382"/>
                <a:ext cx="295080" cy="182880"/>
              </a:xfrm>
              <a:prstGeom prst="ellipse">
                <a:avLst/>
              </a:prstGeom>
              <a:solidFill>
                <a:srgbClr val="48C2AD"/>
              </a:solidFill>
              <a:ln w="25400" cap="flat" cmpd="sng" algn="ctr">
                <a:noFill/>
                <a:prstDash val="solid"/>
                <a:miter lim="800000"/>
              </a:ln>
              <a:effectLst/>
            </p:spPr>
            <p:txBody>
              <a:bodyPr rtlCol="0" anchor="ctr"/>
              <a:lstStyle/>
              <a:p>
                <a:pPr algn="ctr">
                  <a:defRPr/>
                </a:pPr>
                <a:endParaRPr lang="en-US" sz="900" kern="0">
                  <a:solidFill>
                    <a:prstClr val="white"/>
                  </a:solidFill>
                  <a:cs typeface="+mn-ea"/>
                  <a:sym typeface="+mn-lt"/>
                </a:endParaRPr>
              </a:p>
            </p:txBody>
          </p:sp>
        </p:grpSp>
      </p:grpSp>
      <p:grpSp>
        <p:nvGrpSpPr>
          <p:cNvPr id="23" name="组合 45">
            <a:extLst>
              <a:ext uri="{FF2B5EF4-FFF2-40B4-BE49-F238E27FC236}">
                <a16:creationId xmlns="" xmlns:a16="http://schemas.microsoft.com/office/drawing/2014/main" id="{8A6F3321-06D1-42F8-8EFC-64C5C252A382}"/>
              </a:ext>
            </a:extLst>
          </p:cNvPr>
          <p:cNvGrpSpPr/>
          <p:nvPr/>
        </p:nvGrpSpPr>
        <p:grpSpPr>
          <a:xfrm>
            <a:off x="7561673" y="1097118"/>
            <a:ext cx="3977195" cy="5345280"/>
            <a:chOff x="7793627" y="1371404"/>
            <a:chExt cx="3977195" cy="5345280"/>
          </a:xfrm>
          <a:solidFill>
            <a:srgbClr val="393E99"/>
          </a:solidFill>
        </p:grpSpPr>
        <p:sp>
          <p:nvSpPr>
            <p:cNvPr id="24" name="Freeform 24">
              <a:extLst>
                <a:ext uri="{FF2B5EF4-FFF2-40B4-BE49-F238E27FC236}">
                  <a16:creationId xmlns="" xmlns:a16="http://schemas.microsoft.com/office/drawing/2014/main" id="{DADD7D19-6CCD-48C6-BA71-D60B3441E65E}"/>
                </a:ext>
              </a:extLst>
            </p:cNvPr>
            <p:cNvSpPr/>
            <p:nvPr/>
          </p:nvSpPr>
          <p:spPr>
            <a:xfrm rot="16200000">
              <a:off x="7109585" y="2055446"/>
              <a:ext cx="5345280" cy="3977195"/>
            </a:xfrm>
            <a:custGeom>
              <a:avLst/>
              <a:gdLst>
                <a:gd name="connsiteX0" fmla="*/ 5545143 w 5545143"/>
                <a:gd name="connsiteY0" fmla="*/ 649085 h 4174329"/>
                <a:gd name="connsiteX1" fmla="*/ 5545143 w 5545143"/>
                <a:gd name="connsiteY1" fmla="*/ 4174329 h 4174329"/>
                <a:gd name="connsiteX2" fmla="*/ 0 w 5545143"/>
                <a:gd name="connsiteY2" fmla="*/ 4174329 h 4174329"/>
                <a:gd name="connsiteX3" fmla="*/ 0 w 5545143"/>
                <a:gd name="connsiteY3" fmla="*/ 649085 h 4174329"/>
                <a:gd name="connsiteX4" fmla="*/ 4328863 w 5545143"/>
                <a:gd name="connsiteY4" fmla="*/ 649085 h 4174329"/>
                <a:gd name="connsiteX5" fmla="*/ 4705333 w 5545143"/>
                <a:gd name="connsiteY5" fmla="*/ 0 h 4174329"/>
                <a:gd name="connsiteX6" fmla="*/ 5081802 w 5545143"/>
                <a:gd name="connsiteY6" fmla="*/ 649085 h 4174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45143" h="4174329">
                  <a:moveTo>
                    <a:pt x="5545143" y="649085"/>
                  </a:moveTo>
                  <a:lnTo>
                    <a:pt x="5545143" y="4174329"/>
                  </a:lnTo>
                  <a:lnTo>
                    <a:pt x="0" y="4174329"/>
                  </a:lnTo>
                  <a:lnTo>
                    <a:pt x="0" y="649085"/>
                  </a:lnTo>
                  <a:lnTo>
                    <a:pt x="4328863" y="649085"/>
                  </a:lnTo>
                  <a:lnTo>
                    <a:pt x="4705333" y="0"/>
                  </a:lnTo>
                  <a:lnTo>
                    <a:pt x="5081802" y="649085"/>
                  </a:lnTo>
                  <a:close/>
                </a:path>
              </a:pathLst>
            </a:custGeom>
            <a:grpFill/>
            <a:ln w="12700" cap="flat" cmpd="sng" algn="ctr">
              <a:noFill/>
              <a:prstDash val="solid"/>
              <a:miter lim="800000"/>
            </a:ln>
            <a:effectLst>
              <a:outerShdw blurRad="50800" dist="38100" dir="8100000" algn="tr" rotWithShape="0">
                <a:prstClr val="black">
                  <a:alpha val="40000"/>
                </a:prstClr>
              </a:outerShdw>
            </a:effectLst>
          </p:spPr>
          <p:txBody>
            <a:bodyPr rtlCol="0" anchor="ctr"/>
            <a:lstStyle/>
            <a:p>
              <a:pPr algn="ctr">
                <a:defRPr/>
              </a:pPr>
              <a:endParaRPr lang="en-US" kern="0">
                <a:solidFill>
                  <a:prstClr val="white"/>
                </a:solidFill>
                <a:cs typeface="+mn-ea"/>
                <a:sym typeface="+mn-lt"/>
              </a:endParaRPr>
            </a:p>
          </p:txBody>
        </p:sp>
        <p:grpSp>
          <p:nvGrpSpPr>
            <p:cNvPr id="25" name="Group 3">
              <a:extLst>
                <a:ext uri="{FF2B5EF4-FFF2-40B4-BE49-F238E27FC236}">
                  <a16:creationId xmlns="" xmlns:a16="http://schemas.microsoft.com/office/drawing/2014/main" id="{D39FCC24-EDA2-488C-AE87-AC01BA035947}"/>
                </a:ext>
              </a:extLst>
            </p:cNvPr>
            <p:cNvGrpSpPr/>
            <p:nvPr/>
          </p:nvGrpSpPr>
          <p:grpSpPr>
            <a:xfrm>
              <a:off x="8771035" y="1914768"/>
              <a:ext cx="2794836" cy="3951481"/>
              <a:chOff x="9095232" y="1434405"/>
              <a:chExt cx="2794836" cy="3951481"/>
            </a:xfrm>
            <a:grpFill/>
          </p:grpSpPr>
          <p:sp>
            <p:nvSpPr>
              <p:cNvPr id="26" name="TextBox 22">
                <a:extLst>
                  <a:ext uri="{FF2B5EF4-FFF2-40B4-BE49-F238E27FC236}">
                    <a16:creationId xmlns="" xmlns:a16="http://schemas.microsoft.com/office/drawing/2014/main" id="{FCBFD539-925B-4159-B752-DFF79FA57ADC}"/>
                  </a:ext>
                </a:extLst>
              </p:cNvPr>
              <p:cNvSpPr txBox="1"/>
              <p:nvPr/>
            </p:nvSpPr>
            <p:spPr>
              <a:xfrm>
                <a:off x="9095232" y="1434405"/>
                <a:ext cx="2794836" cy="1135054"/>
              </a:xfrm>
              <a:prstGeom prst="rect">
                <a:avLst/>
              </a:prstGeom>
              <a:grpFill/>
            </p:spPr>
            <p:txBody>
              <a:bodyPr wrap="square" rtlCol="0">
                <a:spAutoFit/>
              </a:bodyPr>
              <a:lstStyle/>
              <a:p>
                <a:pPr>
                  <a:lnSpc>
                    <a:spcPct val="150000"/>
                  </a:lnSpc>
                </a:pPr>
                <a:r>
                  <a:rPr lang="zh-CN" altLang="en-US" sz="2400" b="1" dirty="0">
                    <a:solidFill>
                      <a:schemeClr val="bg1"/>
                    </a:solidFill>
                    <a:cs typeface="+mn-ea"/>
                    <a:sym typeface="+mn-lt"/>
                  </a:rPr>
                  <a:t>点击添加相关标题文字</a:t>
                </a:r>
                <a:endParaRPr lang="id-ID" altLang="zh-CN" sz="2400" b="1" dirty="0">
                  <a:solidFill>
                    <a:schemeClr val="bg1"/>
                  </a:solidFill>
                  <a:cs typeface="+mn-ea"/>
                  <a:sym typeface="+mn-lt"/>
                </a:endParaRPr>
              </a:p>
            </p:txBody>
          </p:sp>
          <p:sp>
            <p:nvSpPr>
              <p:cNvPr id="27" name="Freeform 51">
                <a:extLst>
                  <a:ext uri="{FF2B5EF4-FFF2-40B4-BE49-F238E27FC236}">
                    <a16:creationId xmlns="" xmlns:a16="http://schemas.microsoft.com/office/drawing/2014/main" id="{200A5F78-0CEC-4114-A454-41D057C6D08D}"/>
                  </a:ext>
                </a:extLst>
              </p:cNvPr>
              <p:cNvSpPr>
                <a:spLocks noChangeArrowheads="1"/>
              </p:cNvSpPr>
              <p:nvPr/>
            </p:nvSpPr>
            <p:spPr bwMode="auto">
              <a:xfrm>
                <a:off x="9233090" y="2994773"/>
                <a:ext cx="359797" cy="396127"/>
              </a:xfrm>
              <a:custGeom>
                <a:avLst/>
                <a:gdLst>
                  <a:gd name="T0" fmla="*/ 160 w 400"/>
                  <a:gd name="T1" fmla="*/ 336 h 506"/>
                  <a:gd name="T2" fmla="*/ 160 w 400"/>
                  <a:gd name="T3" fmla="*/ 336 h 506"/>
                  <a:gd name="T4" fmla="*/ 89 w 400"/>
                  <a:gd name="T5" fmla="*/ 505 h 506"/>
                  <a:gd name="T6" fmla="*/ 124 w 400"/>
                  <a:gd name="T7" fmla="*/ 248 h 506"/>
                  <a:gd name="T8" fmla="*/ 186 w 400"/>
                  <a:gd name="T9" fmla="*/ 124 h 506"/>
                  <a:gd name="T10" fmla="*/ 213 w 400"/>
                  <a:gd name="T11" fmla="*/ 319 h 506"/>
                  <a:gd name="T12" fmla="*/ 293 w 400"/>
                  <a:gd name="T13" fmla="*/ 97 h 506"/>
                  <a:gd name="T14" fmla="*/ 62 w 400"/>
                  <a:gd name="T15" fmla="*/ 213 h 506"/>
                  <a:gd name="T16" fmla="*/ 71 w 400"/>
                  <a:gd name="T17" fmla="*/ 301 h 506"/>
                  <a:gd name="T18" fmla="*/ 0 w 400"/>
                  <a:gd name="T19" fmla="*/ 186 h 506"/>
                  <a:gd name="T20" fmla="*/ 168 w 400"/>
                  <a:gd name="T21" fmla="*/ 17 h 506"/>
                  <a:gd name="T22" fmla="*/ 390 w 400"/>
                  <a:gd name="T23" fmla="*/ 151 h 506"/>
                  <a:gd name="T24" fmla="*/ 231 w 400"/>
                  <a:gd name="T25" fmla="*/ 372 h 506"/>
                  <a:gd name="T26" fmla="*/ 160 w 400"/>
                  <a:gd name="T27" fmla="*/ 336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0" h="506">
                    <a:moveTo>
                      <a:pt x="160" y="336"/>
                    </a:moveTo>
                    <a:lnTo>
                      <a:pt x="160" y="336"/>
                    </a:lnTo>
                    <a:cubicBezTo>
                      <a:pt x="150" y="408"/>
                      <a:pt x="133" y="479"/>
                      <a:pt x="89" y="505"/>
                    </a:cubicBezTo>
                    <a:cubicBezTo>
                      <a:pt x="71" y="408"/>
                      <a:pt x="106" y="327"/>
                      <a:pt x="124" y="248"/>
                    </a:cubicBezTo>
                    <a:cubicBezTo>
                      <a:pt x="97" y="195"/>
                      <a:pt x="124" y="97"/>
                      <a:pt x="186" y="124"/>
                    </a:cubicBezTo>
                    <a:cubicBezTo>
                      <a:pt x="257" y="151"/>
                      <a:pt x="124" y="301"/>
                      <a:pt x="213" y="319"/>
                    </a:cubicBezTo>
                    <a:cubicBezTo>
                      <a:pt x="310" y="336"/>
                      <a:pt x="355" y="151"/>
                      <a:pt x="293" y="97"/>
                    </a:cubicBezTo>
                    <a:cubicBezTo>
                      <a:pt x="204" y="8"/>
                      <a:pt x="36" y="89"/>
                      <a:pt x="62" y="213"/>
                    </a:cubicBezTo>
                    <a:cubicBezTo>
                      <a:pt x="62" y="248"/>
                      <a:pt x="97" y="257"/>
                      <a:pt x="71" y="301"/>
                    </a:cubicBezTo>
                    <a:cubicBezTo>
                      <a:pt x="18" y="283"/>
                      <a:pt x="0" y="239"/>
                      <a:pt x="0" y="186"/>
                    </a:cubicBezTo>
                    <a:cubicBezTo>
                      <a:pt x="9" y="89"/>
                      <a:pt x="89" y="26"/>
                      <a:pt x="168" y="17"/>
                    </a:cubicBezTo>
                    <a:cubicBezTo>
                      <a:pt x="275" y="0"/>
                      <a:pt x="372" y="53"/>
                      <a:pt x="390" y="151"/>
                    </a:cubicBezTo>
                    <a:cubicBezTo>
                      <a:pt x="399" y="257"/>
                      <a:pt x="337" y="380"/>
                      <a:pt x="231" y="372"/>
                    </a:cubicBezTo>
                    <a:cubicBezTo>
                      <a:pt x="195" y="372"/>
                      <a:pt x="186" y="354"/>
                      <a:pt x="160" y="336"/>
                    </a:cubicBezTo>
                  </a:path>
                </a:pathLst>
              </a:custGeom>
              <a:grpFill/>
              <a:ln>
                <a:solidFill>
                  <a:sysClr val="window" lastClr="FFFFFF"/>
                </a:solidFill>
              </a:ln>
              <a:effectLst/>
              <a:extLst/>
            </p:spPr>
            <p:txBody>
              <a:bodyPr wrap="none" lIns="91424" tIns="45712" rIns="91424" bIns="45712" anchor="ctr"/>
              <a:lstStyle/>
              <a:p>
                <a:pPr defTabSz="1218987">
                  <a:defRPr/>
                </a:pPr>
                <a:endParaRPr lang="en-US" kern="0" dirty="0">
                  <a:solidFill>
                    <a:prstClr val="black"/>
                  </a:solidFill>
                  <a:cs typeface="+mn-ea"/>
                  <a:sym typeface="+mn-lt"/>
                </a:endParaRPr>
              </a:p>
            </p:txBody>
          </p:sp>
          <p:sp>
            <p:nvSpPr>
              <p:cNvPr id="28" name="Freeform 69">
                <a:extLst>
                  <a:ext uri="{FF2B5EF4-FFF2-40B4-BE49-F238E27FC236}">
                    <a16:creationId xmlns="" xmlns:a16="http://schemas.microsoft.com/office/drawing/2014/main" id="{A2240FA8-D0CF-4D09-97D7-B4F7809D30FF}"/>
                  </a:ext>
                </a:extLst>
              </p:cNvPr>
              <p:cNvSpPr>
                <a:spLocks noChangeArrowheads="1"/>
              </p:cNvSpPr>
              <p:nvPr/>
            </p:nvSpPr>
            <p:spPr bwMode="auto">
              <a:xfrm>
                <a:off x="9224459" y="4035572"/>
                <a:ext cx="385054" cy="305802"/>
              </a:xfrm>
              <a:custGeom>
                <a:avLst/>
                <a:gdLst>
                  <a:gd name="T0" fmla="*/ 203 w 514"/>
                  <a:gd name="T1" fmla="*/ 142 h 338"/>
                  <a:gd name="T2" fmla="*/ 203 w 514"/>
                  <a:gd name="T3" fmla="*/ 142 h 338"/>
                  <a:gd name="T4" fmla="*/ 247 w 514"/>
                  <a:gd name="T5" fmla="*/ 89 h 338"/>
                  <a:gd name="T6" fmla="*/ 159 w 514"/>
                  <a:gd name="T7" fmla="*/ 0 h 338"/>
                  <a:gd name="T8" fmla="*/ 0 w 514"/>
                  <a:gd name="T9" fmla="*/ 0 h 338"/>
                  <a:gd name="T10" fmla="*/ 0 w 514"/>
                  <a:gd name="T11" fmla="*/ 319 h 338"/>
                  <a:gd name="T12" fmla="*/ 159 w 514"/>
                  <a:gd name="T13" fmla="*/ 319 h 338"/>
                  <a:gd name="T14" fmla="*/ 256 w 514"/>
                  <a:gd name="T15" fmla="*/ 222 h 338"/>
                  <a:gd name="T16" fmla="*/ 203 w 514"/>
                  <a:gd name="T17" fmla="*/ 142 h 338"/>
                  <a:gd name="T18" fmla="*/ 71 w 514"/>
                  <a:gd name="T19" fmla="*/ 53 h 338"/>
                  <a:gd name="T20" fmla="*/ 71 w 514"/>
                  <a:gd name="T21" fmla="*/ 53 h 338"/>
                  <a:gd name="T22" fmla="*/ 159 w 514"/>
                  <a:gd name="T23" fmla="*/ 53 h 338"/>
                  <a:gd name="T24" fmla="*/ 186 w 514"/>
                  <a:gd name="T25" fmla="*/ 89 h 338"/>
                  <a:gd name="T26" fmla="*/ 150 w 514"/>
                  <a:gd name="T27" fmla="*/ 125 h 338"/>
                  <a:gd name="T28" fmla="*/ 71 w 514"/>
                  <a:gd name="T29" fmla="*/ 125 h 338"/>
                  <a:gd name="T30" fmla="*/ 71 w 514"/>
                  <a:gd name="T31" fmla="*/ 53 h 338"/>
                  <a:gd name="T32" fmla="*/ 159 w 514"/>
                  <a:gd name="T33" fmla="*/ 266 h 338"/>
                  <a:gd name="T34" fmla="*/ 159 w 514"/>
                  <a:gd name="T35" fmla="*/ 266 h 338"/>
                  <a:gd name="T36" fmla="*/ 71 w 514"/>
                  <a:gd name="T37" fmla="*/ 266 h 338"/>
                  <a:gd name="T38" fmla="*/ 71 w 514"/>
                  <a:gd name="T39" fmla="*/ 178 h 338"/>
                  <a:gd name="T40" fmla="*/ 159 w 514"/>
                  <a:gd name="T41" fmla="*/ 178 h 338"/>
                  <a:gd name="T42" fmla="*/ 194 w 514"/>
                  <a:gd name="T43" fmla="*/ 222 h 338"/>
                  <a:gd name="T44" fmla="*/ 159 w 514"/>
                  <a:gd name="T45" fmla="*/ 266 h 338"/>
                  <a:gd name="T46" fmla="*/ 390 w 514"/>
                  <a:gd name="T47" fmla="*/ 80 h 338"/>
                  <a:gd name="T48" fmla="*/ 390 w 514"/>
                  <a:gd name="T49" fmla="*/ 80 h 338"/>
                  <a:gd name="T50" fmla="*/ 265 w 514"/>
                  <a:gd name="T51" fmla="*/ 204 h 338"/>
                  <a:gd name="T52" fmla="*/ 390 w 514"/>
                  <a:gd name="T53" fmla="*/ 328 h 338"/>
                  <a:gd name="T54" fmla="*/ 496 w 514"/>
                  <a:gd name="T55" fmla="*/ 240 h 338"/>
                  <a:gd name="T56" fmla="*/ 443 w 514"/>
                  <a:gd name="T57" fmla="*/ 240 h 338"/>
                  <a:gd name="T58" fmla="*/ 390 w 514"/>
                  <a:gd name="T59" fmla="*/ 275 h 338"/>
                  <a:gd name="T60" fmla="*/ 337 w 514"/>
                  <a:gd name="T61" fmla="*/ 222 h 338"/>
                  <a:gd name="T62" fmla="*/ 496 w 514"/>
                  <a:gd name="T63" fmla="*/ 222 h 338"/>
                  <a:gd name="T64" fmla="*/ 390 w 514"/>
                  <a:gd name="T65" fmla="*/ 80 h 338"/>
                  <a:gd name="T66" fmla="*/ 434 w 514"/>
                  <a:gd name="T67" fmla="*/ 178 h 338"/>
                  <a:gd name="T68" fmla="*/ 434 w 514"/>
                  <a:gd name="T69" fmla="*/ 178 h 338"/>
                  <a:gd name="T70" fmla="*/ 337 w 514"/>
                  <a:gd name="T71" fmla="*/ 178 h 338"/>
                  <a:gd name="T72" fmla="*/ 390 w 514"/>
                  <a:gd name="T73" fmla="*/ 125 h 338"/>
                  <a:gd name="T74" fmla="*/ 434 w 514"/>
                  <a:gd name="T75" fmla="*/ 178 h 338"/>
                  <a:gd name="T76" fmla="*/ 452 w 514"/>
                  <a:gd name="T77" fmla="*/ 18 h 338"/>
                  <a:gd name="T78" fmla="*/ 452 w 514"/>
                  <a:gd name="T79" fmla="*/ 18 h 338"/>
                  <a:gd name="T80" fmla="*/ 319 w 514"/>
                  <a:gd name="T81" fmla="*/ 18 h 338"/>
                  <a:gd name="T82" fmla="*/ 319 w 514"/>
                  <a:gd name="T83" fmla="*/ 62 h 338"/>
                  <a:gd name="T84" fmla="*/ 452 w 514"/>
                  <a:gd name="T85" fmla="*/ 62 h 338"/>
                  <a:gd name="T86" fmla="*/ 452 w 514"/>
                  <a:gd name="T87" fmla="*/ 1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4" h="338">
                    <a:moveTo>
                      <a:pt x="203" y="142"/>
                    </a:moveTo>
                    <a:lnTo>
                      <a:pt x="203" y="142"/>
                    </a:lnTo>
                    <a:cubicBezTo>
                      <a:pt x="203" y="142"/>
                      <a:pt x="247" y="142"/>
                      <a:pt x="247" y="89"/>
                    </a:cubicBezTo>
                    <a:cubicBezTo>
                      <a:pt x="247" y="27"/>
                      <a:pt x="212" y="0"/>
                      <a:pt x="159" y="0"/>
                    </a:cubicBezTo>
                    <a:cubicBezTo>
                      <a:pt x="0" y="0"/>
                      <a:pt x="0" y="0"/>
                      <a:pt x="0" y="0"/>
                    </a:cubicBezTo>
                    <a:cubicBezTo>
                      <a:pt x="0" y="319"/>
                      <a:pt x="0" y="319"/>
                      <a:pt x="0" y="319"/>
                    </a:cubicBezTo>
                    <a:cubicBezTo>
                      <a:pt x="159" y="319"/>
                      <a:pt x="159" y="319"/>
                      <a:pt x="159" y="319"/>
                    </a:cubicBezTo>
                    <a:cubicBezTo>
                      <a:pt x="159" y="319"/>
                      <a:pt x="256" y="328"/>
                      <a:pt x="256" y="222"/>
                    </a:cubicBezTo>
                    <a:cubicBezTo>
                      <a:pt x="256" y="222"/>
                      <a:pt x="265" y="142"/>
                      <a:pt x="203" y="142"/>
                    </a:cubicBezTo>
                    <a:close/>
                    <a:moveTo>
                      <a:pt x="71" y="53"/>
                    </a:moveTo>
                    <a:lnTo>
                      <a:pt x="71" y="53"/>
                    </a:lnTo>
                    <a:cubicBezTo>
                      <a:pt x="159" y="53"/>
                      <a:pt x="159" y="53"/>
                      <a:pt x="159" y="53"/>
                    </a:cubicBezTo>
                    <a:cubicBezTo>
                      <a:pt x="159" y="53"/>
                      <a:pt x="186" y="53"/>
                      <a:pt x="186" y="89"/>
                    </a:cubicBezTo>
                    <a:cubicBezTo>
                      <a:pt x="186" y="125"/>
                      <a:pt x="168" y="125"/>
                      <a:pt x="150" y="125"/>
                    </a:cubicBezTo>
                    <a:cubicBezTo>
                      <a:pt x="71" y="125"/>
                      <a:pt x="71" y="125"/>
                      <a:pt x="71" y="125"/>
                    </a:cubicBezTo>
                    <a:lnTo>
                      <a:pt x="71" y="53"/>
                    </a:lnTo>
                    <a:close/>
                    <a:moveTo>
                      <a:pt x="159" y="266"/>
                    </a:moveTo>
                    <a:lnTo>
                      <a:pt x="159" y="266"/>
                    </a:lnTo>
                    <a:cubicBezTo>
                      <a:pt x="71" y="266"/>
                      <a:pt x="71" y="266"/>
                      <a:pt x="71" y="266"/>
                    </a:cubicBezTo>
                    <a:cubicBezTo>
                      <a:pt x="71" y="178"/>
                      <a:pt x="71" y="178"/>
                      <a:pt x="71" y="178"/>
                    </a:cubicBezTo>
                    <a:cubicBezTo>
                      <a:pt x="159" y="178"/>
                      <a:pt x="159" y="178"/>
                      <a:pt x="159" y="178"/>
                    </a:cubicBezTo>
                    <a:cubicBezTo>
                      <a:pt x="159" y="178"/>
                      <a:pt x="194" y="178"/>
                      <a:pt x="194" y="222"/>
                    </a:cubicBezTo>
                    <a:cubicBezTo>
                      <a:pt x="194" y="257"/>
                      <a:pt x="168" y="266"/>
                      <a:pt x="159" y="266"/>
                    </a:cubicBezTo>
                    <a:close/>
                    <a:moveTo>
                      <a:pt x="390" y="80"/>
                    </a:moveTo>
                    <a:lnTo>
                      <a:pt x="390" y="80"/>
                    </a:lnTo>
                    <a:cubicBezTo>
                      <a:pt x="265" y="80"/>
                      <a:pt x="265" y="204"/>
                      <a:pt x="265" y="204"/>
                    </a:cubicBezTo>
                    <a:cubicBezTo>
                      <a:pt x="265" y="204"/>
                      <a:pt x="265" y="328"/>
                      <a:pt x="390" y="328"/>
                    </a:cubicBezTo>
                    <a:cubicBezTo>
                      <a:pt x="390" y="328"/>
                      <a:pt x="496" y="337"/>
                      <a:pt x="496" y="240"/>
                    </a:cubicBezTo>
                    <a:cubicBezTo>
                      <a:pt x="443" y="240"/>
                      <a:pt x="443" y="240"/>
                      <a:pt x="443" y="240"/>
                    </a:cubicBezTo>
                    <a:cubicBezTo>
                      <a:pt x="443" y="240"/>
                      <a:pt x="443" y="275"/>
                      <a:pt x="390" y="275"/>
                    </a:cubicBezTo>
                    <a:cubicBezTo>
                      <a:pt x="390" y="275"/>
                      <a:pt x="337" y="284"/>
                      <a:pt x="337" y="222"/>
                    </a:cubicBezTo>
                    <a:cubicBezTo>
                      <a:pt x="496" y="222"/>
                      <a:pt x="496" y="222"/>
                      <a:pt x="496" y="222"/>
                    </a:cubicBezTo>
                    <a:cubicBezTo>
                      <a:pt x="496" y="222"/>
                      <a:pt x="513" y="80"/>
                      <a:pt x="390" y="80"/>
                    </a:cubicBezTo>
                    <a:close/>
                    <a:moveTo>
                      <a:pt x="434" y="178"/>
                    </a:moveTo>
                    <a:lnTo>
                      <a:pt x="434" y="178"/>
                    </a:lnTo>
                    <a:cubicBezTo>
                      <a:pt x="337" y="178"/>
                      <a:pt x="337" y="178"/>
                      <a:pt x="337" y="178"/>
                    </a:cubicBezTo>
                    <a:cubicBezTo>
                      <a:pt x="337" y="178"/>
                      <a:pt x="345" y="125"/>
                      <a:pt x="390" y="125"/>
                    </a:cubicBezTo>
                    <a:cubicBezTo>
                      <a:pt x="434" y="125"/>
                      <a:pt x="434" y="178"/>
                      <a:pt x="434" y="178"/>
                    </a:cubicBezTo>
                    <a:close/>
                    <a:moveTo>
                      <a:pt x="452" y="18"/>
                    </a:moveTo>
                    <a:lnTo>
                      <a:pt x="452" y="18"/>
                    </a:lnTo>
                    <a:cubicBezTo>
                      <a:pt x="319" y="18"/>
                      <a:pt x="319" y="18"/>
                      <a:pt x="319" y="18"/>
                    </a:cubicBezTo>
                    <a:cubicBezTo>
                      <a:pt x="319" y="62"/>
                      <a:pt x="319" y="62"/>
                      <a:pt x="319" y="62"/>
                    </a:cubicBezTo>
                    <a:cubicBezTo>
                      <a:pt x="452" y="62"/>
                      <a:pt x="452" y="62"/>
                      <a:pt x="452" y="62"/>
                    </a:cubicBezTo>
                    <a:lnTo>
                      <a:pt x="452" y="18"/>
                    </a:lnTo>
                    <a:close/>
                  </a:path>
                </a:pathLst>
              </a:custGeom>
              <a:grpFill/>
              <a:ln>
                <a:solidFill>
                  <a:sysClr val="window" lastClr="FFFFFF"/>
                </a:solidFill>
              </a:ln>
              <a:effectLst/>
              <a:extLst/>
            </p:spPr>
            <p:txBody>
              <a:bodyPr wrap="none" lIns="91424" tIns="45712" rIns="91424" bIns="45712" anchor="ctr"/>
              <a:lstStyle/>
              <a:p>
                <a:pPr defTabSz="1218987">
                  <a:defRPr/>
                </a:pPr>
                <a:endParaRPr lang="en-US" kern="0" dirty="0">
                  <a:solidFill>
                    <a:prstClr val="black"/>
                  </a:solidFill>
                  <a:cs typeface="+mn-ea"/>
                  <a:sym typeface="+mn-lt"/>
                </a:endParaRPr>
              </a:p>
            </p:txBody>
          </p:sp>
          <p:sp>
            <p:nvSpPr>
              <p:cNvPr id="29" name="Freeform 74">
                <a:extLst>
                  <a:ext uri="{FF2B5EF4-FFF2-40B4-BE49-F238E27FC236}">
                    <a16:creationId xmlns="" xmlns:a16="http://schemas.microsoft.com/office/drawing/2014/main" id="{4B8A1990-C69B-4C9B-9B68-8505B091ED16}"/>
                  </a:ext>
                </a:extLst>
              </p:cNvPr>
              <p:cNvSpPr>
                <a:spLocks noChangeArrowheads="1"/>
              </p:cNvSpPr>
              <p:nvPr/>
            </p:nvSpPr>
            <p:spPr bwMode="auto">
              <a:xfrm>
                <a:off x="9276562" y="4888803"/>
                <a:ext cx="332950" cy="453763"/>
              </a:xfrm>
              <a:custGeom>
                <a:avLst/>
                <a:gdLst>
                  <a:gd name="T0" fmla="*/ 27 w 445"/>
                  <a:gd name="T1" fmla="*/ 107 h 436"/>
                  <a:gd name="T2" fmla="*/ 27 w 445"/>
                  <a:gd name="T3" fmla="*/ 107 h 436"/>
                  <a:gd name="T4" fmla="*/ 62 w 445"/>
                  <a:gd name="T5" fmla="*/ 186 h 436"/>
                  <a:gd name="T6" fmla="*/ 116 w 445"/>
                  <a:gd name="T7" fmla="*/ 204 h 436"/>
                  <a:gd name="T8" fmla="*/ 125 w 445"/>
                  <a:gd name="T9" fmla="*/ 204 h 436"/>
                  <a:gd name="T10" fmla="*/ 134 w 445"/>
                  <a:gd name="T11" fmla="*/ 248 h 436"/>
                  <a:gd name="T12" fmla="*/ 134 w 445"/>
                  <a:gd name="T13" fmla="*/ 248 h 436"/>
                  <a:gd name="T14" fmla="*/ 0 w 445"/>
                  <a:gd name="T15" fmla="*/ 345 h 436"/>
                  <a:gd name="T16" fmla="*/ 116 w 445"/>
                  <a:gd name="T17" fmla="*/ 435 h 436"/>
                  <a:gd name="T18" fmla="*/ 116 w 445"/>
                  <a:gd name="T19" fmla="*/ 435 h 436"/>
                  <a:gd name="T20" fmla="*/ 125 w 445"/>
                  <a:gd name="T21" fmla="*/ 435 h 436"/>
                  <a:gd name="T22" fmla="*/ 196 w 445"/>
                  <a:gd name="T23" fmla="*/ 417 h 436"/>
                  <a:gd name="T24" fmla="*/ 249 w 445"/>
                  <a:gd name="T25" fmla="*/ 320 h 436"/>
                  <a:gd name="T26" fmla="*/ 205 w 445"/>
                  <a:gd name="T27" fmla="*/ 230 h 436"/>
                  <a:gd name="T28" fmla="*/ 178 w 445"/>
                  <a:gd name="T29" fmla="*/ 204 h 436"/>
                  <a:gd name="T30" fmla="*/ 196 w 445"/>
                  <a:gd name="T31" fmla="*/ 177 h 436"/>
                  <a:gd name="T32" fmla="*/ 231 w 445"/>
                  <a:gd name="T33" fmla="*/ 98 h 436"/>
                  <a:gd name="T34" fmla="*/ 196 w 445"/>
                  <a:gd name="T35" fmla="*/ 18 h 436"/>
                  <a:gd name="T36" fmla="*/ 213 w 445"/>
                  <a:gd name="T37" fmla="*/ 18 h 436"/>
                  <a:gd name="T38" fmla="*/ 249 w 445"/>
                  <a:gd name="T39" fmla="*/ 0 h 436"/>
                  <a:gd name="T40" fmla="*/ 249 w 445"/>
                  <a:gd name="T41" fmla="*/ 0 h 436"/>
                  <a:gd name="T42" fmla="*/ 143 w 445"/>
                  <a:gd name="T43" fmla="*/ 0 h 436"/>
                  <a:gd name="T44" fmla="*/ 27 w 445"/>
                  <a:gd name="T45" fmla="*/ 107 h 436"/>
                  <a:gd name="T46" fmla="*/ 205 w 445"/>
                  <a:gd name="T47" fmla="*/ 328 h 436"/>
                  <a:gd name="T48" fmla="*/ 205 w 445"/>
                  <a:gd name="T49" fmla="*/ 328 h 436"/>
                  <a:gd name="T50" fmla="*/ 134 w 445"/>
                  <a:gd name="T51" fmla="*/ 390 h 436"/>
                  <a:gd name="T52" fmla="*/ 54 w 445"/>
                  <a:gd name="T53" fmla="*/ 345 h 436"/>
                  <a:gd name="T54" fmla="*/ 71 w 445"/>
                  <a:gd name="T55" fmla="*/ 292 h 436"/>
                  <a:gd name="T56" fmla="*/ 125 w 445"/>
                  <a:gd name="T57" fmla="*/ 275 h 436"/>
                  <a:gd name="T58" fmla="*/ 134 w 445"/>
                  <a:gd name="T59" fmla="*/ 275 h 436"/>
                  <a:gd name="T60" fmla="*/ 205 w 445"/>
                  <a:gd name="T61" fmla="*/ 328 h 436"/>
                  <a:gd name="T62" fmla="*/ 178 w 445"/>
                  <a:gd name="T63" fmla="*/ 80 h 436"/>
                  <a:gd name="T64" fmla="*/ 178 w 445"/>
                  <a:gd name="T65" fmla="*/ 80 h 436"/>
                  <a:gd name="T66" fmla="*/ 143 w 445"/>
                  <a:gd name="T67" fmla="*/ 169 h 436"/>
                  <a:gd name="T68" fmla="*/ 134 w 445"/>
                  <a:gd name="T69" fmla="*/ 169 h 436"/>
                  <a:gd name="T70" fmla="*/ 81 w 445"/>
                  <a:gd name="T71" fmla="*/ 116 h 436"/>
                  <a:gd name="T72" fmla="*/ 81 w 445"/>
                  <a:gd name="T73" fmla="*/ 62 h 436"/>
                  <a:gd name="T74" fmla="*/ 107 w 445"/>
                  <a:gd name="T75" fmla="*/ 26 h 436"/>
                  <a:gd name="T76" fmla="*/ 116 w 445"/>
                  <a:gd name="T77" fmla="*/ 26 h 436"/>
                  <a:gd name="T78" fmla="*/ 178 w 445"/>
                  <a:gd name="T79" fmla="*/ 80 h 436"/>
                  <a:gd name="T80" fmla="*/ 373 w 445"/>
                  <a:gd name="T81" fmla="*/ 169 h 436"/>
                  <a:gd name="T82" fmla="*/ 373 w 445"/>
                  <a:gd name="T83" fmla="*/ 169 h 436"/>
                  <a:gd name="T84" fmla="*/ 373 w 445"/>
                  <a:gd name="T85" fmla="*/ 98 h 436"/>
                  <a:gd name="T86" fmla="*/ 319 w 445"/>
                  <a:gd name="T87" fmla="*/ 98 h 436"/>
                  <a:gd name="T88" fmla="*/ 319 w 445"/>
                  <a:gd name="T89" fmla="*/ 169 h 436"/>
                  <a:gd name="T90" fmla="*/ 249 w 445"/>
                  <a:gd name="T91" fmla="*/ 169 h 436"/>
                  <a:gd name="T92" fmla="*/ 249 w 445"/>
                  <a:gd name="T93" fmla="*/ 213 h 436"/>
                  <a:gd name="T94" fmla="*/ 319 w 445"/>
                  <a:gd name="T95" fmla="*/ 213 h 436"/>
                  <a:gd name="T96" fmla="*/ 319 w 445"/>
                  <a:gd name="T97" fmla="*/ 292 h 436"/>
                  <a:gd name="T98" fmla="*/ 373 w 445"/>
                  <a:gd name="T99" fmla="*/ 292 h 436"/>
                  <a:gd name="T100" fmla="*/ 373 w 445"/>
                  <a:gd name="T101" fmla="*/ 213 h 436"/>
                  <a:gd name="T102" fmla="*/ 444 w 445"/>
                  <a:gd name="T103" fmla="*/ 213 h 436"/>
                  <a:gd name="T104" fmla="*/ 444 w 445"/>
                  <a:gd name="T105" fmla="*/ 169 h 436"/>
                  <a:gd name="T106" fmla="*/ 373 w 445"/>
                  <a:gd name="T107" fmla="*/ 169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5" h="436">
                    <a:moveTo>
                      <a:pt x="27" y="107"/>
                    </a:moveTo>
                    <a:lnTo>
                      <a:pt x="27" y="107"/>
                    </a:lnTo>
                    <a:cubicBezTo>
                      <a:pt x="27" y="142"/>
                      <a:pt x="36" y="169"/>
                      <a:pt x="62" y="186"/>
                    </a:cubicBezTo>
                    <a:cubicBezTo>
                      <a:pt x="81" y="195"/>
                      <a:pt x="107" y="204"/>
                      <a:pt x="116" y="204"/>
                    </a:cubicBezTo>
                    <a:lnTo>
                      <a:pt x="125" y="204"/>
                    </a:lnTo>
                    <a:cubicBezTo>
                      <a:pt x="125" y="204"/>
                      <a:pt x="116" y="222"/>
                      <a:pt x="134" y="248"/>
                    </a:cubicBezTo>
                    <a:lnTo>
                      <a:pt x="134" y="248"/>
                    </a:lnTo>
                    <a:cubicBezTo>
                      <a:pt x="107" y="248"/>
                      <a:pt x="0" y="257"/>
                      <a:pt x="0" y="345"/>
                    </a:cubicBezTo>
                    <a:cubicBezTo>
                      <a:pt x="0" y="435"/>
                      <a:pt x="98" y="435"/>
                      <a:pt x="116" y="435"/>
                    </a:cubicBezTo>
                    <a:lnTo>
                      <a:pt x="116" y="435"/>
                    </a:lnTo>
                    <a:cubicBezTo>
                      <a:pt x="116" y="435"/>
                      <a:pt x="116" y="435"/>
                      <a:pt x="125" y="435"/>
                    </a:cubicBezTo>
                    <a:cubicBezTo>
                      <a:pt x="134" y="435"/>
                      <a:pt x="169" y="435"/>
                      <a:pt x="196" y="417"/>
                    </a:cubicBezTo>
                    <a:cubicBezTo>
                      <a:pt x="231" y="399"/>
                      <a:pt x="249" y="364"/>
                      <a:pt x="249" y="320"/>
                    </a:cubicBezTo>
                    <a:cubicBezTo>
                      <a:pt x="249" y="275"/>
                      <a:pt x="222" y="248"/>
                      <a:pt x="205" y="230"/>
                    </a:cubicBezTo>
                    <a:cubicBezTo>
                      <a:pt x="187" y="222"/>
                      <a:pt x="178" y="213"/>
                      <a:pt x="178" y="204"/>
                    </a:cubicBezTo>
                    <a:cubicBezTo>
                      <a:pt x="178" y="195"/>
                      <a:pt x="187" y="186"/>
                      <a:pt x="196" y="177"/>
                    </a:cubicBezTo>
                    <a:cubicBezTo>
                      <a:pt x="213" y="160"/>
                      <a:pt x="231" y="142"/>
                      <a:pt x="231" y="98"/>
                    </a:cubicBezTo>
                    <a:cubicBezTo>
                      <a:pt x="231" y="62"/>
                      <a:pt x="222" y="36"/>
                      <a:pt x="196" y="18"/>
                    </a:cubicBezTo>
                    <a:lnTo>
                      <a:pt x="213" y="18"/>
                    </a:lnTo>
                    <a:cubicBezTo>
                      <a:pt x="231" y="18"/>
                      <a:pt x="249" y="9"/>
                      <a:pt x="249" y="0"/>
                    </a:cubicBezTo>
                    <a:lnTo>
                      <a:pt x="249" y="0"/>
                    </a:lnTo>
                    <a:cubicBezTo>
                      <a:pt x="143" y="0"/>
                      <a:pt x="143" y="0"/>
                      <a:pt x="143" y="0"/>
                    </a:cubicBezTo>
                    <a:cubicBezTo>
                      <a:pt x="134" y="0"/>
                      <a:pt x="27" y="0"/>
                      <a:pt x="27" y="107"/>
                    </a:cubicBezTo>
                    <a:close/>
                    <a:moveTo>
                      <a:pt x="205" y="328"/>
                    </a:moveTo>
                    <a:lnTo>
                      <a:pt x="205" y="328"/>
                    </a:lnTo>
                    <a:cubicBezTo>
                      <a:pt x="213" y="364"/>
                      <a:pt x="178" y="390"/>
                      <a:pt x="134" y="390"/>
                    </a:cubicBezTo>
                    <a:cubicBezTo>
                      <a:pt x="90" y="399"/>
                      <a:pt x="54" y="381"/>
                      <a:pt x="54" y="345"/>
                    </a:cubicBezTo>
                    <a:cubicBezTo>
                      <a:pt x="45" y="328"/>
                      <a:pt x="54" y="310"/>
                      <a:pt x="71" y="292"/>
                    </a:cubicBezTo>
                    <a:cubicBezTo>
                      <a:pt x="90" y="283"/>
                      <a:pt x="107" y="275"/>
                      <a:pt x="125" y="275"/>
                    </a:cubicBezTo>
                    <a:cubicBezTo>
                      <a:pt x="134" y="275"/>
                      <a:pt x="134" y="275"/>
                      <a:pt x="134" y="275"/>
                    </a:cubicBezTo>
                    <a:cubicBezTo>
                      <a:pt x="178" y="275"/>
                      <a:pt x="205" y="301"/>
                      <a:pt x="205" y="328"/>
                    </a:cubicBezTo>
                    <a:close/>
                    <a:moveTo>
                      <a:pt x="178" y="80"/>
                    </a:moveTo>
                    <a:lnTo>
                      <a:pt x="178" y="80"/>
                    </a:lnTo>
                    <a:cubicBezTo>
                      <a:pt x="187" y="124"/>
                      <a:pt x="169" y="160"/>
                      <a:pt x="143" y="169"/>
                    </a:cubicBezTo>
                    <a:cubicBezTo>
                      <a:pt x="143" y="169"/>
                      <a:pt x="143" y="169"/>
                      <a:pt x="134" y="169"/>
                    </a:cubicBezTo>
                    <a:cubicBezTo>
                      <a:pt x="107" y="169"/>
                      <a:pt x="90" y="151"/>
                      <a:pt x="81" y="116"/>
                    </a:cubicBezTo>
                    <a:cubicBezTo>
                      <a:pt x="71" y="98"/>
                      <a:pt x="71" y="80"/>
                      <a:pt x="81" y="62"/>
                    </a:cubicBezTo>
                    <a:cubicBezTo>
                      <a:pt x="81" y="45"/>
                      <a:pt x="98" y="36"/>
                      <a:pt x="107" y="26"/>
                    </a:cubicBezTo>
                    <a:lnTo>
                      <a:pt x="116" y="26"/>
                    </a:lnTo>
                    <a:cubicBezTo>
                      <a:pt x="151" y="26"/>
                      <a:pt x="169" y="45"/>
                      <a:pt x="178" y="80"/>
                    </a:cubicBezTo>
                    <a:close/>
                    <a:moveTo>
                      <a:pt x="373" y="169"/>
                    </a:moveTo>
                    <a:lnTo>
                      <a:pt x="373" y="169"/>
                    </a:lnTo>
                    <a:cubicBezTo>
                      <a:pt x="373" y="98"/>
                      <a:pt x="373" y="98"/>
                      <a:pt x="373" y="98"/>
                    </a:cubicBezTo>
                    <a:cubicBezTo>
                      <a:pt x="319" y="98"/>
                      <a:pt x="319" y="98"/>
                      <a:pt x="319" y="98"/>
                    </a:cubicBezTo>
                    <a:cubicBezTo>
                      <a:pt x="319" y="169"/>
                      <a:pt x="319" y="169"/>
                      <a:pt x="319" y="169"/>
                    </a:cubicBezTo>
                    <a:cubicBezTo>
                      <a:pt x="249" y="169"/>
                      <a:pt x="249" y="169"/>
                      <a:pt x="249" y="169"/>
                    </a:cubicBezTo>
                    <a:cubicBezTo>
                      <a:pt x="249" y="213"/>
                      <a:pt x="249" y="213"/>
                      <a:pt x="249" y="213"/>
                    </a:cubicBezTo>
                    <a:cubicBezTo>
                      <a:pt x="319" y="213"/>
                      <a:pt x="319" y="213"/>
                      <a:pt x="319" y="213"/>
                    </a:cubicBezTo>
                    <a:cubicBezTo>
                      <a:pt x="319" y="292"/>
                      <a:pt x="319" y="292"/>
                      <a:pt x="319" y="292"/>
                    </a:cubicBezTo>
                    <a:cubicBezTo>
                      <a:pt x="373" y="292"/>
                      <a:pt x="373" y="292"/>
                      <a:pt x="373" y="292"/>
                    </a:cubicBezTo>
                    <a:cubicBezTo>
                      <a:pt x="373" y="213"/>
                      <a:pt x="373" y="213"/>
                      <a:pt x="373" y="213"/>
                    </a:cubicBezTo>
                    <a:cubicBezTo>
                      <a:pt x="444" y="213"/>
                      <a:pt x="444" y="213"/>
                      <a:pt x="444" y="213"/>
                    </a:cubicBezTo>
                    <a:cubicBezTo>
                      <a:pt x="444" y="169"/>
                      <a:pt x="444" y="169"/>
                      <a:pt x="444" y="169"/>
                    </a:cubicBezTo>
                    <a:lnTo>
                      <a:pt x="373" y="169"/>
                    </a:lnTo>
                    <a:close/>
                  </a:path>
                </a:pathLst>
              </a:custGeom>
              <a:grpFill/>
              <a:ln>
                <a:solidFill>
                  <a:sysClr val="window" lastClr="FFFFFF"/>
                </a:solidFill>
              </a:ln>
              <a:effectLst/>
              <a:extLst/>
            </p:spPr>
            <p:txBody>
              <a:bodyPr wrap="none" lIns="91424" tIns="45712" rIns="91424" bIns="45712" anchor="ctr"/>
              <a:lstStyle/>
              <a:p>
                <a:pPr defTabSz="1218987">
                  <a:defRPr/>
                </a:pPr>
                <a:endParaRPr lang="en-US" kern="0" dirty="0">
                  <a:solidFill>
                    <a:prstClr val="black"/>
                  </a:solidFill>
                  <a:cs typeface="+mn-ea"/>
                  <a:sym typeface="+mn-lt"/>
                </a:endParaRPr>
              </a:p>
            </p:txBody>
          </p:sp>
          <p:sp>
            <p:nvSpPr>
              <p:cNvPr id="30" name="Rectangle 28">
                <a:extLst>
                  <a:ext uri="{FF2B5EF4-FFF2-40B4-BE49-F238E27FC236}">
                    <a16:creationId xmlns="" xmlns:a16="http://schemas.microsoft.com/office/drawing/2014/main" id="{28998300-F685-4CB6-95E2-B0DD2114ED6F}"/>
                  </a:ext>
                </a:extLst>
              </p:cNvPr>
              <p:cNvSpPr/>
              <p:nvPr/>
            </p:nvSpPr>
            <p:spPr>
              <a:xfrm>
                <a:off x="9730745" y="2861522"/>
                <a:ext cx="1732954" cy="570284"/>
              </a:xfrm>
              <a:prstGeom prst="rect">
                <a:avLst/>
              </a:prstGeom>
              <a:grpFill/>
            </p:spPr>
            <p:txBody>
              <a:bodyPr wrap="square">
                <a:spAutoFit/>
              </a:bodyPr>
              <a:lstStyle/>
              <a:p>
                <a:pPr algn="ctr">
                  <a:lnSpc>
                    <a:spcPct val="150000"/>
                  </a:lnSpc>
                </a:pPr>
                <a:r>
                  <a:rPr lang="zh-CN" altLang="en-US" sz="1100" dirty="0">
                    <a:solidFill>
                      <a:schemeClr val="bg1"/>
                    </a:solidFill>
                    <a:cs typeface="+mn-ea"/>
                    <a:sym typeface="+mn-lt"/>
                  </a:rPr>
                  <a:t>点击添加相关标题文字，点击添加相关标题文字，</a:t>
                </a:r>
                <a:endParaRPr lang="id-ID" altLang="zh-CN" sz="1100" dirty="0">
                  <a:solidFill>
                    <a:schemeClr val="bg1"/>
                  </a:solidFill>
                  <a:cs typeface="+mn-ea"/>
                  <a:sym typeface="+mn-lt"/>
                </a:endParaRPr>
              </a:p>
            </p:txBody>
          </p:sp>
          <p:sp>
            <p:nvSpPr>
              <p:cNvPr id="31" name="Rectangle 29">
                <a:extLst>
                  <a:ext uri="{FF2B5EF4-FFF2-40B4-BE49-F238E27FC236}">
                    <a16:creationId xmlns="" xmlns:a16="http://schemas.microsoft.com/office/drawing/2014/main" id="{689623A1-CBDB-47ED-AB27-FE94A9E13F55}"/>
                  </a:ext>
                </a:extLst>
              </p:cNvPr>
              <p:cNvSpPr/>
              <p:nvPr/>
            </p:nvSpPr>
            <p:spPr>
              <a:xfrm>
                <a:off x="9730745" y="3888391"/>
                <a:ext cx="1732954" cy="570284"/>
              </a:xfrm>
              <a:prstGeom prst="rect">
                <a:avLst/>
              </a:prstGeom>
              <a:grpFill/>
            </p:spPr>
            <p:txBody>
              <a:bodyPr wrap="square">
                <a:spAutoFit/>
              </a:bodyPr>
              <a:lstStyle/>
              <a:p>
                <a:pPr algn="ctr">
                  <a:lnSpc>
                    <a:spcPct val="150000"/>
                  </a:lnSpc>
                </a:pPr>
                <a:r>
                  <a:rPr lang="zh-CN" altLang="en-US" sz="1100" dirty="0">
                    <a:solidFill>
                      <a:schemeClr val="bg1"/>
                    </a:solidFill>
                    <a:cs typeface="+mn-ea"/>
                    <a:sym typeface="+mn-lt"/>
                  </a:rPr>
                  <a:t>点击添加相关标题文字，点击添加相关标题文字，</a:t>
                </a:r>
                <a:endParaRPr lang="id-ID" altLang="zh-CN" sz="1100" dirty="0">
                  <a:solidFill>
                    <a:schemeClr val="bg1"/>
                  </a:solidFill>
                  <a:cs typeface="+mn-ea"/>
                  <a:sym typeface="+mn-lt"/>
                </a:endParaRPr>
              </a:p>
            </p:txBody>
          </p:sp>
          <p:sp>
            <p:nvSpPr>
              <p:cNvPr id="32" name="Rectangle 30">
                <a:extLst>
                  <a:ext uri="{FF2B5EF4-FFF2-40B4-BE49-F238E27FC236}">
                    <a16:creationId xmlns="" xmlns:a16="http://schemas.microsoft.com/office/drawing/2014/main" id="{30EF07BD-F0D1-4421-962D-BDD399E2D7B3}"/>
                  </a:ext>
                </a:extLst>
              </p:cNvPr>
              <p:cNvSpPr/>
              <p:nvPr/>
            </p:nvSpPr>
            <p:spPr>
              <a:xfrm>
                <a:off x="9790842" y="4815602"/>
                <a:ext cx="1732954" cy="570284"/>
              </a:xfrm>
              <a:prstGeom prst="rect">
                <a:avLst/>
              </a:prstGeom>
              <a:grpFill/>
            </p:spPr>
            <p:txBody>
              <a:bodyPr wrap="square">
                <a:spAutoFit/>
              </a:bodyPr>
              <a:lstStyle/>
              <a:p>
                <a:pPr algn="ctr">
                  <a:lnSpc>
                    <a:spcPct val="150000"/>
                  </a:lnSpc>
                </a:pPr>
                <a:r>
                  <a:rPr lang="zh-CN" altLang="en-US" sz="1100" dirty="0">
                    <a:solidFill>
                      <a:schemeClr val="bg1"/>
                    </a:solidFill>
                    <a:cs typeface="+mn-ea"/>
                    <a:sym typeface="+mn-lt"/>
                  </a:rPr>
                  <a:t>点击添加相关标题文字，点击添加相关标题文字，</a:t>
                </a:r>
                <a:endParaRPr lang="id-ID" altLang="zh-CN" sz="1100" dirty="0">
                  <a:solidFill>
                    <a:schemeClr val="bg1"/>
                  </a:solidFill>
                  <a:cs typeface="+mn-ea"/>
                  <a:sym typeface="+mn-lt"/>
                </a:endParaRPr>
              </a:p>
            </p:txBody>
          </p:sp>
        </p:grpSp>
      </p:grpSp>
    </p:spTree>
    <p:extLst>
      <p:ext uri="{BB962C8B-B14F-4D97-AF65-F5344CB8AC3E}">
        <p14:creationId xmlns:p14="http://schemas.microsoft.com/office/powerpoint/2010/main" val="9450003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500"/>
                                </p:stCondLst>
                                <p:childTnLst>
                                  <p:par>
                                    <p:cTn id="11" presetID="22" presetClass="entr" presetSubtype="1"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par>
                              <p:cTn id="18" fill="hold">
                                <p:stCondLst>
                                  <p:cond delay="2500"/>
                                </p:stCondLst>
                                <p:childTnLst>
                                  <p:par>
                                    <p:cTn id="19" presetID="2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3000"/>
                                </p:stCondLst>
                                <p:childTnLst>
                                  <p:par>
                                    <p:cTn id="23" presetID="2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par>
                              <p:cTn id="30" fill="hold">
                                <p:stCondLst>
                                  <p:cond delay="4000"/>
                                </p:stCondLst>
                                <p:childTnLst>
                                  <p:par>
                                    <p:cTn id="31" presetID="2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5000"/>
                                </p:stCondLst>
                                <p:childTnLst>
                                  <p:par>
                                    <p:cTn id="41" presetID="2" presetClass="entr" presetSubtype="2" fill="hold" nodeType="afterEffect" p14:presetBounceEnd="66000">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14:bounceEnd="66000">
                                          <p:cBhvr additive="base">
                                            <p:cTn id="43" dur="2250" fill="hold"/>
                                            <p:tgtEl>
                                              <p:spTgt spid="23"/>
                                            </p:tgtEl>
                                            <p:attrNameLst>
                                              <p:attrName>ppt_x</p:attrName>
                                            </p:attrNameLst>
                                          </p:cBhvr>
                                          <p:tavLst>
                                            <p:tav tm="0">
                                              <p:val>
                                                <p:strVal val="1+#ppt_w/2"/>
                                              </p:val>
                                            </p:tav>
                                            <p:tav tm="100000">
                                              <p:val>
                                                <p:strVal val="#ppt_x"/>
                                              </p:val>
                                            </p:tav>
                                          </p:tavLst>
                                        </p:anim>
                                        <p:anim calcmode="lin" valueType="num" p14:bounceEnd="66000">
                                          <p:cBhvr additive="base">
                                            <p:cTn id="44" dur="22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5" grpId="0"/>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3"/>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par>
                              <p:cTn id="10" fill="hold">
                                <p:stCondLst>
                                  <p:cond delay="1500"/>
                                </p:stCondLst>
                                <p:childTnLst>
                                  <p:par>
                                    <p:cTn id="11" presetID="22" presetClass="entr" presetSubtype="1"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up)">
                                          <p:cBhvr>
                                            <p:cTn id="13" dur="500"/>
                                            <p:tgtEl>
                                              <p:spTgt spid="8"/>
                                            </p:tgtEl>
                                          </p:cBhvr>
                                        </p:animEffect>
                                      </p:childTnLst>
                                    </p:cTn>
                                  </p:par>
                                </p:childTnLst>
                              </p:cTn>
                            </p:par>
                            <p:par>
                              <p:cTn id="14" fill="hold">
                                <p:stCondLst>
                                  <p:cond delay="2000"/>
                                </p:stCondLst>
                                <p:childTnLst>
                                  <p:par>
                                    <p:cTn id="15" presetID="2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500"/>
                                            <p:tgtEl>
                                              <p:spTgt spid="7"/>
                                            </p:tgtEl>
                                          </p:cBhvr>
                                        </p:animEffect>
                                      </p:childTnLst>
                                    </p:cTn>
                                  </p:par>
                                </p:childTnLst>
                              </p:cTn>
                            </p:par>
                            <p:par>
                              <p:cTn id="18" fill="hold">
                                <p:stCondLst>
                                  <p:cond delay="2500"/>
                                </p:stCondLst>
                                <p:childTnLst>
                                  <p:par>
                                    <p:cTn id="19" presetID="2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par>
                              <p:cTn id="22" fill="hold">
                                <p:stCondLst>
                                  <p:cond delay="3000"/>
                                </p:stCondLst>
                                <p:childTnLst>
                                  <p:par>
                                    <p:cTn id="23" presetID="22" presetClass="entr" presetSubtype="1"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childTnLst>
                              </p:cTn>
                            </p:par>
                            <p:par>
                              <p:cTn id="30" fill="hold">
                                <p:stCondLst>
                                  <p:cond delay="4000"/>
                                </p:stCondLst>
                                <p:childTnLst>
                                  <p:par>
                                    <p:cTn id="31" presetID="22" presetClass="entr" presetSubtype="8"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500"/>
                                            <p:tgtEl>
                                              <p:spTgt spid="17"/>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5000"/>
                                </p:stCondLst>
                                <p:childTnLst>
                                  <p:par>
                                    <p:cTn id="41" presetID="2" presetClass="entr" presetSubtype="2"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2250" fill="hold"/>
                                            <p:tgtEl>
                                              <p:spTgt spid="23"/>
                                            </p:tgtEl>
                                            <p:attrNameLst>
                                              <p:attrName>ppt_x</p:attrName>
                                            </p:attrNameLst>
                                          </p:cBhvr>
                                          <p:tavLst>
                                            <p:tav tm="0">
                                              <p:val>
                                                <p:strVal val="1+#ppt_w/2"/>
                                              </p:val>
                                            </p:tav>
                                            <p:tav tm="100000">
                                              <p:val>
                                                <p:strVal val="#ppt_x"/>
                                              </p:val>
                                            </p:tav>
                                          </p:tavLst>
                                        </p:anim>
                                        <p:anim calcmode="lin" valueType="num">
                                          <p:cBhvr additive="base">
                                            <p:cTn id="44" dur="225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5" grpId="0"/>
          <p:bldP spid="1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执行</a:t>
              </a:r>
              <a:r>
                <a:rPr lang="zh-CN" altLang="en-US" sz="2000" b="1">
                  <a:solidFill>
                    <a:schemeClr val="bg1"/>
                  </a:solidFill>
                  <a:cs typeface="+mn-ea"/>
                  <a:sym typeface="+mn-lt"/>
                </a:rPr>
                <a:t>是个系统</a:t>
              </a:r>
              <a:endParaRPr lang="en-US" sz="2000" b="1" dirty="0">
                <a:solidFill>
                  <a:schemeClr val="bg1"/>
                </a:solidFill>
                <a:cs typeface="+mn-ea"/>
                <a:sym typeface="+mn-lt"/>
              </a:endParaRPr>
            </a:p>
          </p:txBody>
        </p:sp>
      </p:grpSp>
      <p:sp>
        <p:nvSpPr>
          <p:cNvPr id="5" name="平行四边形 4">
            <a:extLst>
              <a:ext uri="{FF2B5EF4-FFF2-40B4-BE49-F238E27FC236}">
                <a16:creationId xmlns="" xmlns:a16="http://schemas.microsoft.com/office/drawing/2014/main" id="{C9DE7345-2C81-4F78-9C6A-C16156D2305C}"/>
              </a:ext>
            </a:extLst>
          </p:cNvPr>
          <p:cNvSpPr/>
          <p:nvPr/>
        </p:nvSpPr>
        <p:spPr>
          <a:xfrm>
            <a:off x="5415969" y="2895600"/>
            <a:ext cx="2208566" cy="3962400"/>
          </a:xfrm>
          <a:prstGeom prst="parallelogram">
            <a:avLst>
              <a:gd name="adj" fmla="val 46033"/>
            </a:avLst>
          </a:prstGeom>
          <a:solidFill>
            <a:srgbClr val="48C2AD"/>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平行四边形 5">
            <a:extLst>
              <a:ext uri="{FF2B5EF4-FFF2-40B4-BE49-F238E27FC236}">
                <a16:creationId xmlns="" xmlns:a16="http://schemas.microsoft.com/office/drawing/2014/main" id="{42113047-5C5E-44AE-86CD-709338EFD88C}"/>
              </a:ext>
            </a:extLst>
          </p:cNvPr>
          <p:cNvSpPr/>
          <p:nvPr/>
        </p:nvSpPr>
        <p:spPr>
          <a:xfrm>
            <a:off x="6408239" y="-12700"/>
            <a:ext cx="2432593" cy="6870700"/>
          </a:xfrm>
          <a:prstGeom prst="parallelogram">
            <a:avLst>
              <a:gd name="adj" fmla="val 69901"/>
            </a:avLst>
          </a:prstGeom>
          <a:solidFill>
            <a:srgbClr val="393E99"/>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TextBox 56">
            <a:extLst>
              <a:ext uri="{FF2B5EF4-FFF2-40B4-BE49-F238E27FC236}">
                <a16:creationId xmlns="" xmlns:a16="http://schemas.microsoft.com/office/drawing/2014/main" id="{D426B624-B6FA-4FCA-998D-E5F2E735154C}"/>
              </a:ext>
            </a:extLst>
          </p:cNvPr>
          <p:cNvSpPr txBox="1"/>
          <p:nvPr/>
        </p:nvSpPr>
        <p:spPr>
          <a:xfrm>
            <a:off x="1810266" y="2206407"/>
            <a:ext cx="3361249" cy="923330"/>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200" dirty="0">
              <a:solidFill>
                <a:schemeClr val="bg1">
                  <a:lumMod val="50000"/>
                </a:schemeClr>
              </a:solidFill>
              <a:cs typeface="+mn-ea"/>
              <a:sym typeface="+mn-lt"/>
            </a:endParaRPr>
          </a:p>
        </p:txBody>
      </p:sp>
      <p:sp>
        <p:nvSpPr>
          <p:cNvPr id="8" name="TextBox 57">
            <a:extLst>
              <a:ext uri="{FF2B5EF4-FFF2-40B4-BE49-F238E27FC236}">
                <a16:creationId xmlns="" xmlns:a16="http://schemas.microsoft.com/office/drawing/2014/main" id="{0765CC57-A395-4A53-83A5-C5AE29C3EA20}"/>
              </a:ext>
            </a:extLst>
          </p:cNvPr>
          <p:cNvSpPr txBox="1"/>
          <p:nvPr/>
        </p:nvSpPr>
        <p:spPr>
          <a:xfrm>
            <a:off x="1810265" y="1786077"/>
            <a:ext cx="1107996" cy="458908"/>
          </a:xfrm>
          <a:prstGeom prst="rect">
            <a:avLst/>
          </a:prstGeom>
          <a:noFill/>
        </p:spPr>
        <p:txBody>
          <a:bodyPr wrap="none" rtlCol="0">
            <a:spAutoFit/>
          </a:bodyPr>
          <a:lstStyle/>
          <a:p>
            <a:pPr defTabSz="914217">
              <a:lnSpc>
                <a:spcPct val="150000"/>
              </a:lnSpc>
            </a:pPr>
            <a:r>
              <a:rPr lang="zh-CN" altLang="en-US" b="1" dirty="0">
                <a:solidFill>
                  <a:srgbClr val="393E99"/>
                </a:solidFill>
                <a:cs typeface="+mn-ea"/>
                <a:sym typeface="+mn-lt"/>
              </a:rPr>
              <a:t>添加标题</a:t>
            </a:r>
            <a:endParaRPr lang="en-US" b="1" dirty="0">
              <a:solidFill>
                <a:srgbClr val="393E99"/>
              </a:solidFill>
              <a:cs typeface="+mn-ea"/>
              <a:sym typeface="+mn-lt"/>
            </a:endParaRPr>
          </a:p>
        </p:txBody>
      </p:sp>
      <p:sp>
        <p:nvSpPr>
          <p:cNvPr id="9" name="TextBox 60">
            <a:extLst>
              <a:ext uri="{FF2B5EF4-FFF2-40B4-BE49-F238E27FC236}">
                <a16:creationId xmlns="" xmlns:a16="http://schemas.microsoft.com/office/drawing/2014/main" id="{4D556896-57AC-436B-8B3D-1078E5D5F8BB}"/>
              </a:ext>
            </a:extLst>
          </p:cNvPr>
          <p:cNvSpPr txBox="1"/>
          <p:nvPr/>
        </p:nvSpPr>
        <p:spPr>
          <a:xfrm>
            <a:off x="1810266" y="3671215"/>
            <a:ext cx="3361249" cy="923330"/>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200" dirty="0">
              <a:solidFill>
                <a:schemeClr val="bg1">
                  <a:lumMod val="50000"/>
                </a:schemeClr>
              </a:solidFill>
              <a:cs typeface="+mn-ea"/>
              <a:sym typeface="+mn-lt"/>
            </a:endParaRPr>
          </a:p>
        </p:txBody>
      </p:sp>
      <p:sp>
        <p:nvSpPr>
          <p:cNvPr id="10" name="TextBox 61">
            <a:extLst>
              <a:ext uri="{FF2B5EF4-FFF2-40B4-BE49-F238E27FC236}">
                <a16:creationId xmlns="" xmlns:a16="http://schemas.microsoft.com/office/drawing/2014/main" id="{5010276D-2A82-4754-A587-8A2C8C300FC7}"/>
              </a:ext>
            </a:extLst>
          </p:cNvPr>
          <p:cNvSpPr txBox="1"/>
          <p:nvPr/>
        </p:nvSpPr>
        <p:spPr>
          <a:xfrm>
            <a:off x="1810265" y="3247615"/>
            <a:ext cx="1107996" cy="458908"/>
          </a:xfrm>
          <a:prstGeom prst="rect">
            <a:avLst/>
          </a:prstGeom>
          <a:noFill/>
        </p:spPr>
        <p:txBody>
          <a:bodyPr wrap="none" rtlCol="0">
            <a:spAutoFit/>
          </a:bodyPr>
          <a:lstStyle/>
          <a:p>
            <a:pPr defTabSz="914217">
              <a:lnSpc>
                <a:spcPct val="150000"/>
              </a:lnSpc>
            </a:pPr>
            <a:r>
              <a:rPr lang="zh-CN" altLang="en-US" b="1" dirty="0">
                <a:solidFill>
                  <a:srgbClr val="393E99"/>
                </a:solidFill>
                <a:cs typeface="+mn-ea"/>
                <a:sym typeface="+mn-lt"/>
              </a:rPr>
              <a:t>添加标题</a:t>
            </a:r>
            <a:endParaRPr lang="en-US" altLang="zh-CN" b="1" dirty="0">
              <a:solidFill>
                <a:srgbClr val="393E99"/>
              </a:solidFill>
              <a:cs typeface="+mn-ea"/>
              <a:sym typeface="+mn-lt"/>
            </a:endParaRPr>
          </a:p>
        </p:txBody>
      </p:sp>
      <p:sp>
        <p:nvSpPr>
          <p:cNvPr id="11" name="TextBox 68">
            <a:extLst>
              <a:ext uri="{FF2B5EF4-FFF2-40B4-BE49-F238E27FC236}">
                <a16:creationId xmlns="" xmlns:a16="http://schemas.microsoft.com/office/drawing/2014/main" id="{E0E133C1-D9F9-4B02-83AE-523FB44C7D95}"/>
              </a:ext>
            </a:extLst>
          </p:cNvPr>
          <p:cNvSpPr txBox="1"/>
          <p:nvPr/>
        </p:nvSpPr>
        <p:spPr>
          <a:xfrm>
            <a:off x="1810266" y="5136023"/>
            <a:ext cx="3361249" cy="923330"/>
          </a:xfrm>
          <a:prstGeom prst="rect">
            <a:avLst/>
          </a:prstGeom>
          <a:noFill/>
        </p:spPr>
        <p:txBody>
          <a:bodyPr wrap="square" rtlCol="0">
            <a:spAutoFit/>
          </a:bodyPr>
          <a:lstStyle/>
          <a:p>
            <a:pPr fontAlgn="base">
              <a:lnSpc>
                <a:spcPct val="150000"/>
              </a:lnSpc>
              <a:spcBef>
                <a:spcPct val="0"/>
              </a:spcBef>
              <a:spcAft>
                <a:spcPct val="0"/>
              </a:spcAft>
            </a:pPr>
            <a:r>
              <a:rPr lang="zh-CN" altLang="en-US" sz="1200" dirty="0">
                <a:solidFill>
                  <a:schemeClr val="bg1">
                    <a:lumMod val="50000"/>
                  </a:schemeClr>
                </a:solidFill>
                <a:cs typeface="+mn-ea"/>
                <a:sym typeface="+mn-lt"/>
              </a:rPr>
              <a:t>此处添加详细文本描述，建议与标题相关并符合整体语言风格，语言描述尽量简洁生动。尽量将每页幻灯片的字数控制</a:t>
            </a:r>
            <a:endParaRPr lang="en-US" altLang="zh-CN" sz="1200" dirty="0">
              <a:solidFill>
                <a:schemeClr val="bg1">
                  <a:lumMod val="50000"/>
                </a:schemeClr>
              </a:solidFill>
              <a:cs typeface="+mn-ea"/>
              <a:sym typeface="+mn-lt"/>
            </a:endParaRPr>
          </a:p>
        </p:txBody>
      </p:sp>
      <p:sp>
        <p:nvSpPr>
          <p:cNvPr id="12" name="TextBox 69">
            <a:extLst>
              <a:ext uri="{FF2B5EF4-FFF2-40B4-BE49-F238E27FC236}">
                <a16:creationId xmlns="" xmlns:a16="http://schemas.microsoft.com/office/drawing/2014/main" id="{C1CE56F0-66A3-4BD9-84EE-8C235E33A1CF}"/>
              </a:ext>
            </a:extLst>
          </p:cNvPr>
          <p:cNvSpPr txBox="1"/>
          <p:nvPr/>
        </p:nvSpPr>
        <p:spPr>
          <a:xfrm>
            <a:off x="1810265" y="4683700"/>
            <a:ext cx="1107996" cy="458908"/>
          </a:xfrm>
          <a:prstGeom prst="rect">
            <a:avLst/>
          </a:prstGeom>
          <a:noFill/>
        </p:spPr>
        <p:txBody>
          <a:bodyPr wrap="none" rtlCol="0">
            <a:spAutoFit/>
          </a:bodyPr>
          <a:lstStyle/>
          <a:p>
            <a:pPr defTabSz="914217">
              <a:lnSpc>
                <a:spcPct val="150000"/>
              </a:lnSpc>
            </a:pPr>
            <a:r>
              <a:rPr lang="zh-CN" altLang="en-US" b="1" dirty="0">
                <a:solidFill>
                  <a:srgbClr val="393E99"/>
                </a:solidFill>
                <a:cs typeface="+mn-ea"/>
                <a:sym typeface="+mn-lt"/>
              </a:rPr>
              <a:t>添加标题</a:t>
            </a:r>
            <a:endParaRPr lang="en-US" altLang="zh-CN" b="1" dirty="0">
              <a:solidFill>
                <a:srgbClr val="393E99"/>
              </a:solidFill>
              <a:cs typeface="+mn-ea"/>
              <a:sym typeface="+mn-lt"/>
            </a:endParaRPr>
          </a:p>
        </p:txBody>
      </p:sp>
      <p:sp>
        <p:nvSpPr>
          <p:cNvPr id="13" name="Shape 2646">
            <a:extLst>
              <a:ext uri="{FF2B5EF4-FFF2-40B4-BE49-F238E27FC236}">
                <a16:creationId xmlns="" xmlns:a16="http://schemas.microsoft.com/office/drawing/2014/main" id="{152269CB-D361-4F12-B0A3-572D352F1A6B}"/>
              </a:ext>
            </a:extLst>
          </p:cNvPr>
          <p:cNvSpPr/>
          <p:nvPr/>
        </p:nvSpPr>
        <p:spPr>
          <a:xfrm>
            <a:off x="1172358" y="1960168"/>
            <a:ext cx="393454" cy="393454"/>
          </a:xfrm>
          <a:custGeom>
            <a:avLst/>
            <a:gdLst/>
            <a:ahLst/>
            <a:cxnLst>
              <a:cxn ang="0">
                <a:pos x="wd2" y="hd2"/>
              </a:cxn>
              <a:cxn ang="5400000">
                <a:pos x="wd2" y="hd2"/>
              </a:cxn>
              <a:cxn ang="10800000">
                <a:pos x="wd2" y="hd2"/>
              </a:cxn>
              <a:cxn ang="16200000">
                <a:pos x="wd2" y="hd2"/>
              </a:cxn>
            </a:cxnLst>
            <a:rect l="0" t="0" r="r" b="b"/>
            <a:pathLst>
              <a:path w="21600" h="21600" extrusionOk="0">
                <a:moveTo>
                  <a:pt x="20618" y="14727"/>
                </a:moveTo>
                <a:lnTo>
                  <a:pt x="982" y="14727"/>
                </a:lnTo>
                <a:lnTo>
                  <a:pt x="982" y="1964"/>
                </a:lnTo>
                <a:cubicBezTo>
                  <a:pt x="982" y="1422"/>
                  <a:pt x="1422" y="982"/>
                  <a:pt x="1964" y="982"/>
                </a:cubicBezTo>
                <a:lnTo>
                  <a:pt x="19636" y="982"/>
                </a:lnTo>
                <a:cubicBezTo>
                  <a:pt x="20178" y="982"/>
                  <a:pt x="20618" y="1422"/>
                  <a:pt x="20618" y="1964"/>
                </a:cubicBezTo>
                <a:cubicBezTo>
                  <a:pt x="20618" y="1964"/>
                  <a:pt x="20618" y="14727"/>
                  <a:pt x="20618" y="14727"/>
                </a:cubicBezTo>
                <a:close/>
                <a:moveTo>
                  <a:pt x="20618" y="16691"/>
                </a:moveTo>
                <a:cubicBezTo>
                  <a:pt x="20618" y="17233"/>
                  <a:pt x="20178" y="17673"/>
                  <a:pt x="19636" y="17673"/>
                </a:cubicBezTo>
                <a:lnTo>
                  <a:pt x="1964" y="17673"/>
                </a:lnTo>
                <a:cubicBezTo>
                  <a:pt x="1422" y="17673"/>
                  <a:pt x="982" y="17233"/>
                  <a:pt x="982" y="16691"/>
                </a:cubicBezTo>
                <a:lnTo>
                  <a:pt x="982" y="15709"/>
                </a:lnTo>
                <a:lnTo>
                  <a:pt x="20618" y="15709"/>
                </a:lnTo>
                <a:cubicBezTo>
                  <a:pt x="20618" y="15709"/>
                  <a:pt x="20618" y="16691"/>
                  <a:pt x="20618" y="16691"/>
                </a:cubicBezTo>
                <a:close/>
                <a:moveTo>
                  <a:pt x="11782" y="20618"/>
                </a:moveTo>
                <a:lnTo>
                  <a:pt x="9818" y="20618"/>
                </a:lnTo>
                <a:lnTo>
                  <a:pt x="9818" y="18655"/>
                </a:lnTo>
                <a:lnTo>
                  <a:pt x="11782" y="18655"/>
                </a:lnTo>
                <a:cubicBezTo>
                  <a:pt x="11782" y="18655"/>
                  <a:pt x="11782" y="20618"/>
                  <a:pt x="11782" y="20618"/>
                </a:cubicBezTo>
                <a:close/>
                <a:moveTo>
                  <a:pt x="19636" y="0"/>
                </a:moveTo>
                <a:lnTo>
                  <a:pt x="1964" y="0"/>
                </a:lnTo>
                <a:cubicBezTo>
                  <a:pt x="879" y="0"/>
                  <a:pt x="0" y="879"/>
                  <a:pt x="0" y="1964"/>
                </a:cubicBezTo>
                <a:lnTo>
                  <a:pt x="0" y="16691"/>
                </a:lnTo>
                <a:cubicBezTo>
                  <a:pt x="0" y="17775"/>
                  <a:pt x="879" y="18655"/>
                  <a:pt x="1964" y="18655"/>
                </a:cubicBezTo>
                <a:lnTo>
                  <a:pt x="8836" y="18655"/>
                </a:lnTo>
                <a:lnTo>
                  <a:pt x="8836" y="20618"/>
                </a:lnTo>
                <a:lnTo>
                  <a:pt x="7364" y="20618"/>
                </a:lnTo>
                <a:cubicBezTo>
                  <a:pt x="7092" y="20618"/>
                  <a:pt x="6873" y="20838"/>
                  <a:pt x="6873" y="21109"/>
                </a:cubicBezTo>
                <a:cubicBezTo>
                  <a:pt x="6873" y="21381"/>
                  <a:pt x="7092" y="21600"/>
                  <a:pt x="7364" y="21600"/>
                </a:cubicBezTo>
                <a:lnTo>
                  <a:pt x="14236" y="21600"/>
                </a:lnTo>
                <a:cubicBezTo>
                  <a:pt x="14508" y="21600"/>
                  <a:pt x="14727" y="21381"/>
                  <a:pt x="14727" y="21109"/>
                </a:cubicBezTo>
                <a:cubicBezTo>
                  <a:pt x="14727" y="20838"/>
                  <a:pt x="14508" y="20618"/>
                  <a:pt x="14236" y="20618"/>
                </a:cubicBezTo>
                <a:lnTo>
                  <a:pt x="12764" y="20618"/>
                </a:lnTo>
                <a:lnTo>
                  <a:pt x="12764" y="18655"/>
                </a:lnTo>
                <a:lnTo>
                  <a:pt x="19636" y="18655"/>
                </a:lnTo>
                <a:cubicBezTo>
                  <a:pt x="20721" y="18655"/>
                  <a:pt x="21600" y="17775"/>
                  <a:pt x="21600" y="16691"/>
                </a:cubicBezTo>
                <a:lnTo>
                  <a:pt x="21600" y="1964"/>
                </a:lnTo>
                <a:cubicBezTo>
                  <a:pt x="21600" y="879"/>
                  <a:pt x="20721" y="0"/>
                  <a:pt x="19636" y="0"/>
                </a:cubicBezTo>
              </a:path>
            </a:pathLst>
          </a:custGeom>
          <a:solidFill>
            <a:srgbClr val="393E99"/>
          </a:solidFill>
          <a:ln w="12700">
            <a:miter lim="400000"/>
          </a:ln>
        </p:spPr>
        <p:txBody>
          <a:bodyPr lIns="19045" tIns="19045" rIns="19045" bIns="19045" anchor="ctr"/>
          <a:lstStyle/>
          <a:p>
            <a:pPr defTabSz="22854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14" name="Shape 2677">
            <a:extLst>
              <a:ext uri="{FF2B5EF4-FFF2-40B4-BE49-F238E27FC236}">
                <a16:creationId xmlns="" xmlns:a16="http://schemas.microsoft.com/office/drawing/2014/main" id="{BA288601-D2D4-40FE-AC76-81474A8391E2}"/>
              </a:ext>
            </a:extLst>
          </p:cNvPr>
          <p:cNvSpPr/>
          <p:nvPr/>
        </p:nvSpPr>
        <p:spPr>
          <a:xfrm>
            <a:off x="1190111" y="3371086"/>
            <a:ext cx="357686" cy="393192"/>
          </a:xfrm>
          <a:custGeom>
            <a:avLst/>
            <a:gdLst/>
            <a:ahLst/>
            <a:cxnLst>
              <a:cxn ang="0">
                <a:pos x="wd2" y="hd2"/>
              </a:cxn>
              <a:cxn ang="5400000">
                <a:pos x="wd2" y="hd2"/>
              </a:cxn>
              <a:cxn ang="10800000">
                <a:pos x="wd2" y="hd2"/>
              </a:cxn>
              <a:cxn ang="16200000">
                <a:pos x="wd2" y="hd2"/>
              </a:cxn>
            </a:cxnLst>
            <a:rect l="0" t="0" r="r" b="b"/>
            <a:pathLst>
              <a:path w="21600" h="21600" extrusionOk="0">
                <a:moveTo>
                  <a:pt x="15660" y="7855"/>
                </a:moveTo>
                <a:cubicBezTo>
                  <a:pt x="15362" y="7855"/>
                  <a:pt x="15120" y="8075"/>
                  <a:pt x="15120" y="8345"/>
                </a:cubicBezTo>
                <a:cubicBezTo>
                  <a:pt x="15120" y="8617"/>
                  <a:pt x="15362" y="8836"/>
                  <a:pt x="15660" y="8836"/>
                </a:cubicBezTo>
                <a:cubicBezTo>
                  <a:pt x="16555" y="8836"/>
                  <a:pt x="17280" y="9716"/>
                  <a:pt x="17280" y="10800"/>
                </a:cubicBezTo>
                <a:cubicBezTo>
                  <a:pt x="17280" y="11884"/>
                  <a:pt x="16555" y="12764"/>
                  <a:pt x="15660" y="12764"/>
                </a:cubicBezTo>
                <a:cubicBezTo>
                  <a:pt x="15362" y="12764"/>
                  <a:pt x="15120" y="12984"/>
                  <a:pt x="15120" y="13255"/>
                </a:cubicBezTo>
                <a:cubicBezTo>
                  <a:pt x="15120" y="13526"/>
                  <a:pt x="15362" y="13745"/>
                  <a:pt x="15660" y="13745"/>
                </a:cubicBezTo>
                <a:cubicBezTo>
                  <a:pt x="17151" y="13745"/>
                  <a:pt x="18360" y="12427"/>
                  <a:pt x="18360" y="10800"/>
                </a:cubicBezTo>
                <a:cubicBezTo>
                  <a:pt x="18360" y="9174"/>
                  <a:pt x="17151" y="7855"/>
                  <a:pt x="15660" y="7855"/>
                </a:cubicBezTo>
                <a:moveTo>
                  <a:pt x="18472" y="5611"/>
                </a:moveTo>
                <a:lnTo>
                  <a:pt x="18463" y="5625"/>
                </a:lnTo>
                <a:cubicBezTo>
                  <a:pt x="18383" y="5584"/>
                  <a:pt x="18296" y="5554"/>
                  <a:pt x="18198" y="5554"/>
                </a:cubicBezTo>
                <a:cubicBezTo>
                  <a:pt x="17900" y="5554"/>
                  <a:pt x="17660" y="5774"/>
                  <a:pt x="17660" y="6044"/>
                </a:cubicBezTo>
                <a:cubicBezTo>
                  <a:pt x="17660" y="6216"/>
                  <a:pt x="17763" y="6361"/>
                  <a:pt x="17910" y="6449"/>
                </a:cubicBezTo>
                <a:lnTo>
                  <a:pt x="17909" y="6451"/>
                </a:lnTo>
                <a:cubicBezTo>
                  <a:pt x="19460" y="7271"/>
                  <a:pt x="20520" y="8909"/>
                  <a:pt x="20520" y="10800"/>
                </a:cubicBezTo>
                <a:cubicBezTo>
                  <a:pt x="20520" y="12689"/>
                  <a:pt x="19463" y="14325"/>
                  <a:pt x="17915" y="15147"/>
                </a:cubicBezTo>
                <a:lnTo>
                  <a:pt x="17919" y="15152"/>
                </a:lnTo>
                <a:cubicBezTo>
                  <a:pt x="17771" y="15239"/>
                  <a:pt x="17668" y="15384"/>
                  <a:pt x="17668" y="15556"/>
                </a:cubicBezTo>
                <a:cubicBezTo>
                  <a:pt x="17668" y="15827"/>
                  <a:pt x="17910" y="16046"/>
                  <a:pt x="18208" y="16046"/>
                </a:cubicBezTo>
                <a:cubicBezTo>
                  <a:pt x="18306" y="16046"/>
                  <a:pt x="18393" y="16016"/>
                  <a:pt x="18473" y="15975"/>
                </a:cubicBezTo>
                <a:lnTo>
                  <a:pt x="18480" y="15985"/>
                </a:lnTo>
                <a:cubicBezTo>
                  <a:pt x="20338" y="14990"/>
                  <a:pt x="21600" y="13041"/>
                  <a:pt x="21600" y="10800"/>
                </a:cubicBezTo>
                <a:cubicBezTo>
                  <a:pt x="21600" y="8556"/>
                  <a:pt x="20334" y="6606"/>
                  <a:pt x="18472" y="5611"/>
                </a:cubicBezTo>
                <a:moveTo>
                  <a:pt x="11880" y="20121"/>
                </a:moveTo>
                <a:cubicBezTo>
                  <a:pt x="11880" y="20393"/>
                  <a:pt x="11637" y="20612"/>
                  <a:pt x="11337" y="20612"/>
                </a:cubicBezTo>
                <a:cubicBezTo>
                  <a:pt x="11181" y="20612"/>
                  <a:pt x="11043" y="20552"/>
                  <a:pt x="10944" y="20457"/>
                </a:cubicBezTo>
                <a:lnTo>
                  <a:pt x="10942" y="20459"/>
                </a:lnTo>
                <a:lnTo>
                  <a:pt x="10800" y="20342"/>
                </a:lnTo>
                <a:lnTo>
                  <a:pt x="10800" y="1256"/>
                </a:lnTo>
                <a:lnTo>
                  <a:pt x="10958" y="1126"/>
                </a:lnTo>
                <a:lnTo>
                  <a:pt x="10960" y="1127"/>
                </a:lnTo>
                <a:cubicBezTo>
                  <a:pt x="11058" y="1042"/>
                  <a:pt x="11190" y="988"/>
                  <a:pt x="11337" y="988"/>
                </a:cubicBezTo>
                <a:cubicBezTo>
                  <a:pt x="11637" y="988"/>
                  <a:pt x="11880" y="1208"/>
                  <a:pt x="11880" y="1480"/>
                </a:cubicBezTo>
                <a:cubicBezTo>
                  <a:pt x="11880" y="1480"/>
                  <a:pt x="11880" y="20121"/>
                  <a:pt x="11880" y="20121"/>
                </a:cubicBezTo>
                <a:close/>
                <a:moveTo>
                  <a:pt x="9720" y="19448"/>
                </a:moveTo>
                <a:lnTo>
                  <a:pt x="4320" y="14979"/>
                </a:lnTo>
                <a:lnTo>
                  <a:pt x="4320" y="6607"/>
                </a:lnTo>
                <a:lnTo>
                  <a:pt x="4561" y="6407"/>
                </a:lnTo>
                <a:lnTo>
                  <a:pt x="4560" y="6406"/>
                </a:lnTo>
                <a:lnTo>
                  <a:pt x="9720" y="2147"/>
                </a:lnTo>
                <a:cubicBezTo>
                  <a:pt x="9720" y="2147"/>
                  <a:pt x="9720" y="19448"/>
                  <a:pt x="9720" y="19448"/>
                </a:cubicBezTo>
                <a:close/>
                <a:moveTo>
                  <a:pt x="3240" y="14649"/>
                </a:moveTo>
                <a:cubicBezTo>
                  <a:pt x="2008" y="14285"/>
                  <a:pt x="1080" y="12700"/>
                  <a:pt x="1080" y="10800"/>
                </a:cubicBezTo>
                <a:cubicBezTo>
                  <a:pt x="1080" y="8900"/>
                  <a:pt x="2008" y="7316"/>
                  <a:pt x="3240" y="6952"/>
                </a:cubicBezTo>
                <a:cubicBezTo>
                  <a:pt x="3240" y="6952"/>
                  <a:pt x="3240" y="14649"/>
                  <a:pt x="3240" y="14649"/>
                </a:cubicBezTo>
                <a:close/>
                <a:moveTo>
                  <a:pt x="12966" y="1472"/>
                </a:moveTo>
                <a:cubicBezTo>
                  <a:pt x="12966" y="659"/>
                  <a:pt x="12238" y="0"/>
                  <a:pt x="11339" y="0"/>
                </a:cubicBezTo>
                <a:cubicBezTo>
                  <a:pt x="10879" y="0"/>
                  <a:pt x="10466" y="175"/>
                  <a:pt x="10170" y="451"/>
                </a:cubicBezTo>
                <a:lnTo>
                  <a:pt x="3565" y="5905"/>
                </a:lnTo>
                <a:cubicBezTo>
                  <a:pt x="1578" y="6051"/>
                  <a:pt x="0" y="8183"/>
                  <a:pt x="0" y="10800"/>
                </a:cubicBezTo>
                <a:cubicBezTo>
                  <a:pt x="0" y="13426"/>
                  <a:pt x="1588" y="15564"/>
                  <a:pt x="3585" y="15697"/>
                </a:cubicBezTo>
                <a:lnTo>
                  <a:pt x="10170" y="21148"/>
                </a:lnTo>
                <a:cubicBezTo>
                  <a:pt x="10466" y="21426"/>
                  <a:pt x="10879" y="21600"/>
                  <a:pt x="11339" y="21600"/>
                </a:cubicBezTo>
                <a:cubicBezTo>
                  <a:pt x="12238" y="21600"/>
                  <a:pt x="12966" y="20941"/>
                  <a:pt x="12966" y="20129"/>
                </a:cubicBezTo>
                <a:cubicBezTo>
                  <a:pt x="12966" y="20110"/>
                  <a:pt x="12961" y="20093"/>
                  <a:pt x="12960" y="20074"/>
                </a:cubicBezTo>
                <a:lnTo>
                  <a:pt x="12960" y="1527"/>
                </a:lnTo>
                <a:cubicBezTo>
                  <a:pt x="12961" y="1508"/>
                  <a:pt x="12966" y="1490"/>
                  <a:pt x="12966" y="1472"/>
                </a:cubicBezTo>
              </a:path>
            </a:pathLst>
          </a:custGeom>
          <a:solidFill>
            <a:srgbClr val="393E99"/>
          </a:solidFill>
          <a:ln w="12700">
            <a:miter lim="400000"/>
          </a:ln>
        </p:spPr>
        <p:txBody>
          <a:bodyPr lIns="19045" tIns="19045" rIns="19045" bIns="19045" anchor="ctr"/>
          <a:lstStyle/>
          <a:p>
            <a:pPr defTabSz="22854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cs typeface="+mn-ea"/>
              <a:sym typeface="+mn-lt"/>
            </a:endParaRPr>
          </a:p>
        </p:txBody>
      </p:sp>
      <p:sp>
        <p:nvSpPr>
          <p:cNvPr id="15" name="Shape 2591">
            <a:extLst>
              <a:ext uri="{FF2B5EF4-FFF2-40B4-BE49-F238E27FC236}">
                <a16:creationId xmlns="" xmlns:a16="http://schemas.microsoft.com/office/drawing/2014/main" id="{70A51B9F-1216-4B1F-AB5E-4A5F3AD91AFF}"/>
              </a:ext>
            </a:extLst>
          </p:cNvPr>
          <p:cNvSpPr>
            <a:spLocks noChangeAspect="1"/>
          </p:cNvSpPr>
          <p:nvPr/>
        </p:nvSpPr>
        <p:spPr>
          <a:xfrm>
            <a:off x="1172358" y="4792173"/>
            <a:ext cx="393192" cy="393192"/>
          </a:xfrm>
          <a:custGeom>
            <a:avLst/>
            <a:gdLst/>
            <a:ahLst/>
            <a:cxnLst>
              <a:cxn ang="0">
                <a:pos x="wd2" y="hd2"/>
              </a:cxn>
              <a:cxn ang="5400000">
                <a:pos x="wd2" y="hd2"/>
              </a:cxn>
              <a:cxn ang="10800000">
                <a:pos x="wd2" y="hd2"/>
              </a:cxn>
              <a:cxn ang="16200000">
                <a:pos x="wd2" y="hd2"/>
              </a:cxn>
            </a:cxnLst>
            <a:rect l="0" t="0" r="r" b="b"/>
            <a:pathLst>
              <a:path w="21600" h="21600" extrusionOk="0">
                <a:moveTo>
                  <a:pt x="10800" y="14727"/>
                </a:moveTo>
                <a:cubicBezTo>
                  <a:pt x="8631" y="14727"/>
                  <a:pt x="6873" y="12969"/>
                  <a:pt x="6873" y="10800"/>
                </a:cubicBezTo>
                <a:cubicBezTo>
                  <a:pt x="6873" y="8631"/>
                  <a:pt x="8631" y="6873"/>
                  <a:pt x="10800" y="6873"/>
                </a:cubicBezTo>
                <a:cubicBezTo>
                  <a:pt x="12969" y="6873"/>
                  <a:pt x="14727" y="8631"/>
                  <a:pt x="14727" y="10800"/>
                </a:cubicBezTo>
                <a:cubicBezTo>
                  <a:pt x="14727" y="12969"/>
                  <a:pt x="12969" y="14727"/>
                  <a:pt x="10800" y="14727"/>
                </a:cubicBezTo>
                <a:moveTo>
                  <a:pt x="10800" y="5891"/>
                </a:moveTo>
                <a:cubicBezTo>
                  <a:pt x="8088" y="5891"/>
                  <a:pt x="5891" y="8089"/>
                  <a:pt x="5891" y="10800"/>
                </a:cubicBezTo>
                <a:cubicBezTo>
                  <a:pt x="5891" y="13512"/>
                  <a:pt x="8088" y="15709"/>
                  <a:pt x="10800" y="15709"/>
                </a:cubicBezTo>
                <a:cubicBezTo>
                  <a:pt x="13512" y="15709"/>
                  <a:pt x="15709" y="13512"/>
                  <a:pt x="15709" y="10800"/>
                </a:cubicBezTo>
                <a:cubicBezTo>
                  <a:pt x="15709" y="8089"/>
                  <a:pt x="13512" y="5891"/>
                  <a:pt x="10800" y="5891"/>
                </a:cubicBezTo>
                <a:moveTo>
                  <a:pt x="20618" y="12013"/>
                </a:moveTo>
                <a:cubicBezTo>
                  <a:pt x="20614" y="12014"/>
                  <a:pt x="20611" y="12016"/>
                  <a:pt x="20607" y="12016"/>
                </a:cubicBezTo>
                <a:lnTo>
                  <a:pt x="19602" y="12268"/>
                </a:lnTo>
                <a:cubicBezTo>
                  <a:pt x="19256" y="12354"/>
                  <a:pt x="18984" y="12622"/>
                  <a:pt x="18892" y="12966"/>
                </a:cubicBezTo>
                <a:cubicBezTo>
                  <a:pt x="18703" y="13672"/>
                  <a:pt x="18421" y="14351"/>
                  <a:pt x="18053" y="14986"/>
                </a:cubicBezTo>
                <a:cubicBezTo>
                  <a:pt x="17873" y="15295"/>
                  <a:pt x="17876" y="15677"/>
                  <a:pt x="18060" y="15984"/>
                </a:cubicBezTo>
                <a:lnTo>
                  <a:pt x="18601" y="16885"/>
                </a:lnTo>
                <a:lnTo>
                  <a:pt x="16886" y="18600"/>
                </a:lnTo>
                <a:cubicBezTo>
                  <a:pt x="16882" y="18599"/>
                  <a:pt x="16878" y="18597"/>
                  <a:pt x="16875" y="18595"/>
                </a:cubicBezTo>
                <a:lnTo>
                  <a:pt x="15978" y="18057"/>
                </a:lnTo>
                <a:cubicBezTo>
                  <a:pt x="15822" y="17964"/>
                  <a:pt x="15648" y="17917"/>
                  <a:pt x="15473" y="17917"/>
                </a:cubicBezTo>
                <a:cubicBezTo>
                  <a:pt x="15304" y="17917"/>
                  <a:pt x="15134" y="17961"/>
                  <a:pt x="14982" y="18049"/>
                </a:cubicBezTo>
                <a:cubicBezTo>
                  <a:pt x="14348" y="18415"/>
                  <a:pt x="13671" y="18696"/>
                  <a:pt x="12968" y="18884"/>
                </a:cubicBezTo>
                <a:cubicBezTo>
                  <a:pt x="12624" y="18976"/>
                  <a:pt x="12356" y="19248"/>
                  <a:pt x="12269" y="19594"/>
                </a:cubicBezTo>
                <a:lnTo>
                  <a:pt x="12016" y="20607"/>
                </a:lnTo>
                <a:cubicBezTo>
                  <a:pt x="12015" y="20611"/>
                  <a:pt x="12014" y="20614"/>
                  <a:pt x="12012" y="20619"/>
                </a:cubicBezTo>
                <a:lnTo>
                  <a:pt x="9587" y="20619"/>
                </a:lnTo>
                <a:lnTo>
                  <a:pt x="9331" y="19594"/>
                </a:lnTo>
                <a:cubicBezTo>
                  <a:pt x="9244" y="19248"/>
                  <a:pt x="8976" y="18976"/>
                  <a:pt x="8632" y="18884"/>
                </a:cubicBezTo>
                <a:cubicBezTo>
                  <a:pt x="7929" y="18696"/>
                  <a:pt x="7251" y="18415"/>
                  <a:pt x="6617" y="18049"/>
                </a:cubicBezTo>
                <a:cubicBezTo>
                  <a:pt x="6465" y="17961"/>
                  <a:pt x="6296" y="17917"/>
                  <a:pt x="6127" y="17917"/>
                </a:cubicBezTo>
                <a:cubicBezTo>
                  <a:pt x="5951" y="17917"/>
                  <a:pt x="5777" y="17964"/>
                  <a:pt x="5621" y="18057"/>
                </a:cubicBezTo>
                <a:lnTo>
                  <a:pt x="4725" y="18595"/>
                </a:lnTo>
                <a:cubicBezTo>
                  <a:pt x="4722" y="18597"/>
                  <a:pt x="4718" y="18599"/>
                  <a:pt x="4714" y="18600"/>
                </a:cubicBezTo>
                <a:lnTo>
                  <a:pt x="3000" y="16885"/>
                </a:lnTo>
                <a:lnTo>
                  <a:pt x="3540" y="15984"/>
                </a:lnTo>
                <a:cubicBezTo>
                  <a:pt x="3724" y="15677"/>
                  <a:pt x="3727" y="15295"/>
                  <a:pt x="3548" y="14986"/>
                </a:cubicBezTo>
                <a:cubicBezTo>
                  <a:pt x="3179" y="14351"/>
                  <a:pt x="2897" y="13672"/>
                  <a:pt x="2708" y="12966"/>
                </a:cubicBezTo>
                <a:cubicBezTo>
                  <a:pt x="2616" y="12622"/>
                  <a:pt x="2343" y="12354"/>
                  <a:pt x="1998" y="12268"/>
                </a:cubicBezTo>
                <a:lnTo>
                  <a:pt x="993" y="12016"/>
                </a:lnTo>
                <a:cubicBezTo>
                  <a:pt x="989" y="12016"/>
                  <a:pt x="986" y="12014"/>
                  <a:pt x="982" y="12013"/>
                </a:cubicBezTo>
                <a:lnTo>
                  <a:pt x="982" y="9587"/>
                </a:lnTo>
                <a:lnTo>
                  <a:pt x="1998" y="9333"/>
                </a:lnTo>
                <a:cubicBezTo>
                  <a:pt x="2343" y="9246"/>
                  <a:pt x="2616" y="8979"/>
                  <a:pt x="2708" y="8634"/>
                </a:cubicBezTo>
                <a:cubicBezTo>
                  <a:pt x="2897" y="7928"/>
                  <a:pt x="3179" y="7249"/>
                  <a:pt x="3548" y="6615"/>
                </a:cubicBezTo>
                <a:cubicBezTo>
                  <a:pt x="3727" y="6305"/>
                  <a:pt x="3724" y="5923"/>
                  <a:pt x="3540" y="5617"/>
                </a:cubicBezTo>
                <a:lnTo>
                  <a:pt x="3005" y="4725"/>
                </a:lnTo>
                <a:cubicBezTo>
                  <a:pt x="3004" y="4722"/>
                  <a:pt x="3002" y="4718"/>
                  <a:pt x="3000" y="4715"/>
                </a:cubicBezTo>
                <a:lnTo>
                  <a:pt x="4715" y="3000"/>
                </a:lnTo>
                <a:lnTo>
                  <a:pt x="5621" y="3544"/>
                </a:lnTo>
                <a:cubicBezTo>
                  <a:pt x="5777" y="3636"/>
                  <a:pt x="5951" y="3683"/>
                  <a:pt x="6127" y="3683"/>
                </a:cubicBezTo>
                <a:cubicBezTo>
                  <a:pt x="6296" y="3683"/>
                  <a:pt x="6465" y="3639"/>
                  <a:pt x="6618" y="3551"/>
                </a:cubicBezTo>
                <a:cubicBezTo>
                  <a:pt x="7251" y="3185"/>
                  <a:pt x="7929" y="2904"/>
                  <a:pt x="8632" y="2717"/>
                </a:cubicBezTo>
                <a:cubicBezTo>
                  <a:pt x="8976" y="2624"/>
                  <a:pt x="9244" y="2353"/>
                  <a:pt x="9331" y="2007"/>
                </a:cubicBezTo>
                <a:lnTo>
                  <a:pt x="9587" y="982"/>
                </a:lnTo>
                <a:lnTo>
                  <a:pt x="12012" y="982"/>
                </a:lnTo>
                <a:cubicBezTo>
                  <a:pt x="12014" y="986"/>
                  <a:pt x="12015" y="989"/>
                  <a:pt x="12016" y="993"/>
                </a:cubicBezTo>
                <a:lnTo>
                  <a:pt x="12269" y="2007"/>
                </a:lnTo>
                <a:cubicBezTo>
                  <a:pt x="12356" y="2353"/>
                  <a:pt x="12624" y="2624"/>
                  <a:pt x="12968" y="2717"/>
                </a:cubicBezTo>
                <a:cubicBezTo>
                  <a:pt x="13671" y="2904"/>
                  <a:pt x="14348" y="3185"/>
                  <a:pt x="14982" y="3551"/>
                </a:cubicBezTo>
                <a:cubicBezTo>
                  <a:pt x="15134" y="3639"/>
                  <a:pt x="15304" y="3683"/>
                  <a:pt x="15473" y="3683"/>
                </a:cubicBezTo>
                <a:cubicBezTo>
                  <a:pt x="15648" y="3683"/>
                  <a:pt x="15822" y="3636"/>
                  <a:pt x="15978" y="3544"/>
                </a:cubicBezTo>
                <a:lnTo>
                  <a:pt x="16884" y="3000"/>
                </a:lnTo>
                <a:lnTo>
                  <a:pt x="18600" y="4715"/>
                </a:lnTo>
                <a:cubicBezTo>
                  <a:pt x="18598" y="4718"/>
                  <a:pt x="18597" y="4722"/>
                  <a:pt x="18595" y="4726"/>
                </a:cubicBezTo>
                <a:lnTo>
                  <a:pt x="18060" y="5616"/>
                </a:lnTo>
                <a:cubicBezTo>
                  <a:pt x="17876" y="5923"/>
                  <a:pt x="17873" y="6305"/>
                  <a:pt x="18053" y="6615"/>
                </a:cubicBezTo>
                <a:cubicBezTo>
                  <a:pt x="18421" y="7249"/>
                  <a:pt x="18703" y="7928"/>
                  <a:pt x="18892" y="8634"/>
                </a:cubicBezTo>
                <a:cubicBezTo>
                  <a:pt x="18984" y="8979"/>
                  <a:pt x="19256" y="9246"/>
                  <a:pt x="19602" y="9333"/>
                </a:cubicBezTo>
                <a:lnTo>
                  <a:pt x="20618" y="9587"/>
                </a:lnTo>
                <a:cubicBezTo>
                  <a:pt x="20618" y="9587"/>
                  <a:pt x="20618" y="12013"/>
                  <a:pt x="20618" y="12013"/>
                </a:cubicBezTo>
                <a:close/>
                <a:moveTo>
                  <a:pt x="20880" y="8641"/>
                </a:moveTo>
                <a:lnTo>
                  <a:pt x="19841" y="8380"/>
                </a:lnTo>
                <a:cubicBezTo>
                  <a:pt x="19626" y="7580"/>
                  <a:pt x="19308" y="6822"/>
                  <a:pt x="18902" y="6122"/>
                </a:cubicBezTo>
                <a:lnTo>
                  <a:pt x="19455" y="5200"/>
                </a:lnTo>
                <a:cubicBezTo>
                  <a:pt x="19625" y="4871"/>
                  <a:pt x="19736" y="4463"/>
                  <a:pt x="19455" y="4182"/>
                </a:cubicBezTo>
                <a:lnTo>
                  <a:pt x="17419" y="2145"/>
                </a:lnTo>
                <a:cubicBezTo>
                  <a:pt x="17292" y="2018"/>
                  <a:pt x="17136" y="1969"/>
                  <a:pt x="16975" y="1969"/>
                </a:cubicBezTo>
                <a:cubicBezTo>
                  <a:pt x="16778" y="1969"/>
                  <a:pt x="16572" y="2043"/>
                  <a:pt x="16400" y="2145"/>
                </a:cubicBezTo>
                <a:lnTo>
                  <a:pt x="15473" y="2702"/>
                </a:lnTo>
                <a:cubicBezTo>
                  <a:pt x="14775" y="2298"/>
                  <a:pt x="14020" y="1982"/>
                  <a:pt x="13222" y="1768"/>
                </a:cubicBezTo>
                <a:lnTo>
                  <a:pt x="12960" y="720"/>
                </a:lnTo>
                <a:cubicBezTo>
                  <a:pt x="12848" y="367"/>
                  <a:pt x="12638" y="0"/>
                  <a:pt x="12240" y="0"/>
                </a:cubicBezTo>
                <a:lnTo>
                  <a:pt x="9360" y="0"/>
                </a:lnTo>
                <a:cubicBezTo>
                  <a:pt x="8962" y="0"/>
                  <a:pt x="8730" y="367"/>
                  <a:pt x="8640" y="720"/>
                </a:cubicBezTo>
                <a:lnTo>
                  <a:pt x="8378" y="1768"/>
                </a:lnTo>
                <a:cubicBezTo>
                  <a:pt x="7580" y="1982"/>
                  <a:pt x="6825" y="2298"/>
                  <a:pt x="6127" y="2702"/>
                </a:cubicBezTo>
                <a:lnTo>
                  <a:pt x="5200" y="2145"/>
                </a:lnTo>
                <a:cubicBezTo>
                  <a:pt x="5028" y="2043"/>
                  <a:pt x="4822" y="1969"/>
                  <a:pt x="4625" y="1969"/>
                </a:cubicBezTo>
                <a:cubicBezTo>
                  <a:pt x="4464" y="1969"/>
                  <a:pt x="4308" y="2018"/>
                  <a:pt x="4181" y="2145"/>
                </a:cubicBezTo>
                <a:lnTo>
                  <a:pt x="2145" y="4182"/>
                </a:lnTo>
                <a:cubicBezTo>
                  <a:pt x="1864" y="4463"/>
                  <a:pt x="1975" y="4871"/>
                  <a:pt x="2145" y="5200"/>
                </a:cubicBezTo>
                <a:lnTo>
                  <a:pt x="2698" y="6122"/>
                </a:lnTo>
                <a:cubicBezTo>
                  <a:pt x="2292" y="6822"/>
                  <a:pt x="1973" y="7580"/>
                  <a:pt x="1759" y="8380"/>
                </a:cubicBezTo>
                <a:lnTo>
                  <a:pt x="720" y="8641"/>
                </a:lnTo>
                <a:cubicBezTo>
                  <a:pt x="367" y="8730"/>
                  <a:pt x="0" y="8963"/>
                  <a:pt x="0" y="9360"/>
                </a:cubicBezTo>
                <a:lnTo>
                  <a:pt x="0" y="12240"/>
                </a:lnTo>
                <a:cubicBezTo>
                  <a:pt x="0" y="12638"/>
                  <a:pt x="367" y="12848"/>
                  <a:pt x="720" y="12960"/>
                </a:cubicBezTo>
                <a:lnTo>
                  <a:pt x="1759" y="13220"/>
                </a:lnTo>
                <a:cubicBezTo>
                  <a:pt x="1973" y="14021"/>
                  <a:pt x="2292" y="14778"/>
                  <a:pt x="2698" y="15478"/>
                </a:cubicBezTo>
                <a:lnTo>
                  <a:pt x="2145" y="16400"/>
                </a:lnTo>
                <a:cubicBezTo>
                  <a:pt x="1959" y="16714"/>
                  <a:pt x="1864" y="17137"/>
                  <a:pt x="2145" y="17419"/>
                </a:cubicBezTo>
                <a:lnTo>
                  <a:pt x="4181" y="19455"/>
                </a:lnTo>
                <a:cubicBezTo>
                  <a:pt x="4305" y="19579"/>
                  <a:pt x="4454" y="19627"/>
                  <a:pt x="4610" y="19627"/>
                </a:cubicBezTo>
                <a:cubicBezTo>
                  <a:pt x="4807" y="19627"/>
                  <a:pt x="5016" y="19550"/>
                  <a:pt x="5200" y="19455"/>
                </a:cubicBezTo>
                <a:lnTo>
                  <a:pt x="6127" y="18899"/>
                </a:lnTo>
                <a:cubicBezTo>
                  <a:pt x="6825" y="19302"/>
                  <a:pt x="7580" y="19619"/>
                  <a:pt x="8378" y="19832"/>
                </a:cubicBezTo>
                <a:lnTo>
                  <a:pt x="8640" y="20880"/>
                </a:lnTo>
                <a:cubicBezTo>
                  <a:pt x="8730" y="21233"/>
                  <a:pt x="8962" y="21600"/>
                  <a:pt x="9360" y="21600"/>
                </a:cubicBezTo>
                <a:lnTo>
                  <a:pt x="12240" y="21600"/>
                </a:lnTo>
                <a:cubicBezTo>
                  <a:pt x="12638" y="21600"/>
                  <a:pt x="12848" y="21233"/>
                  <a:pt x="12960" y="20880"/>
                </a:cubicBezTo>
                <a:lnTo>
                  <a:pt x="13222" y="19832"/>
                </a:lnTo>
                <a:cubicBezTo>
                  <a:pt x="14020" y="19619"/>
                  <a:pt x="14775" y="19302"/>
                  <a:pt x="15473" y="18899"/>
                </a:cubicBezTo>
                <a:lnTo>
                  <a:pt x="16400" y="19455"/>
                </a:lnTo>
                <a:cubicBezTo>
                  <a:pt x="16584" y="19550"/>
                  <a:pt x="16793" y="19627"/>
                  <a:pt x="16990" y="19627"/>
                </a:cubicBezTo>
                <a:cubicBezTo>
                  <a:pt x="17146" y="19627"/>
                  <a:pt x="17294" y="19579"/>
                  <a:pt x="17419" y="19455"/>
                </a:cubicBezTo>
                <a:lnTo>
                  <a:pt x="19455" y="17419"/>
                </a:lnTo>
                <a:cubicBezTo>
                  <a:pt x="19736" y="17137"/>
                  <a:pt x="19641" y="16714"/>
                  <a:pt x="19455" y="16400"/>
                </a:cubicBezTo>
                <a:lnTo>
                  <a:pt x="18902" y="15478"/>
                </a:lnTo>
                <a:cubicBezTo>
                  <a:pt x="19308" y="14778"/>
                  <a:pt x="19626" y="14021"/>
                  <a:pt x="19841" y="13220"/>
                </a:cubicBezTo>
                <a:lnTo>
                  <a:pt x="20880" y="12960"/>
                </a:lnTo>
                <a:cubicBezTo>
                  <a:pt x="21233" y="12848"/>
                  <a:pt x="21600" y="12638"/>
                  <a:pt x="21600" y="12240"/>
                </a:cubicBezTo>
                <a:lnTo>
                  <a:pt x="21600" y="9360"/>
                </a:lnTo>
                <a:cubicBezTo>
                  <a:pt x="21600" y="8963"/>
                  <a:pt x="21233" y="8730"/>
                  <a:pt x="20880" y="8641"/>
                </a:cubicBezTo>
              </a:path>
            </a:pathLst>
          </a:custGeom>
          <a:solidFill>
            <a:srgbClr val="393E99"/>
          </a:solidFill>
          <a:ln w="12700">
            <a:miter lim="400000"/>
          </a:ln>
        </p:spPr>
        <p:txBody>
          <a:bodyPr lIns="19045" tIns="19045" rIns="19045" bIns="19045" anchor="ctr"/>
          <a:lstStyle/>
          <a:p>
            <a:pPr defTabSz="22854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545454"/>
              </a:solidFill>
              <a:effectLst>
                <a:outerShdw blurRad="38100" dist="12700" dir="5400000" rotWithShape="0">
                  <a:srgbClr val="000000">
                    <a:alpha val="50000"/>
                  </a:srgbClr>
                </a:outerShdw>
              </a:effectLst>
              <a:cs typeface="+mn-ea"/>
              <a:sym typeface="+mn-lt"/>
            </a:endParaRPr>
          </a:p>
        </p:txBody>
      </p:sp>
      <p:pic>
        <p:nvPicPr>
          <p:cNvPr id="16" name="图片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72582" y="-12700"/>
            <a:ext cx="6858000" cy="6870700"/>
          </a:xfrm>
          <a:prstGeom prst="trapezoid">
            <a:avLst/>
          </a:prstGeom>
        </p:spPr>
      </p:pic>
    </p:spTree>
    <p:extLst>
      <p:ext uri="{BB962C8B-B14F-4D97-AF65-F5344CB8AC3E}">
        <p14:creationId xmlns:p14="http://schemas.microsoft.com/office/powerpoint/2010/main" val="23505916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5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75000">
                                          <p:cBhvr additive="base">
                                            <p:cTn id="7" dur="1250" fill="hold"/>
                                            <p:tgtEl>
                                              <p:spTgt spid="6"/>
                                            </p:tgtEl>
                                            <p:attrNameLst>
                                              <p:attrName>ppt_x</p:attrName>
                                            </p:attrNameLst>
                                          </p:cBhvr>
                                          <p:tavLst>
                                            <p:tav tm="0">
                                              <p:val>
                                                <p:strVal val="#ppt_x"/>
                                              </p:val>
                                            </p:tav>
                                            <p:tav tm="100000">
                                              <p:val>
                                                <p:strVal val="#ppt_x"/>
                                              </p:val>
                                            </p:tav>
                                          </p:tavLst>
                                        </p:anim>
                                        <p:anim calcmode="lin" valueType="num" p14:bounceEnd="75000">
                                          <p:cBhvr additive="base">
                                            <p:cTn id="8" dur="12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75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75000">
                                          <p:cBhvr additive="base">
                                            <p:cTn id="11" dur="1250" fill="hold"/>
                                            <p:tgtEl>
                                              <p:spTgt spid="5"/>
                                            </p:tgtEl>
                                            <p:attrNameLst>
                                              <p:attrName>ppt_x</p:attrName>
                                            </p:attrNameLst>
                                          </p:cBhvr>
                                          <p:tavLst>
                                            <p:tav tm="0">
                                              <p:val>
                                                <p:strVal val="#ppt_x"/>
                                              </p:val>
                                            </p:tav>
                                            <p:tav tm="100000">
                                              <p:val>
                                                <p:strVal val="#ppt_x"/>
                                              </p:val>
                                            </p:tav>
                                          </p:tavLst>
                                        </p:anim>
                                        <p:anim calcmode="lin" valueType="num" p14:bounceEnd="75000">
                                          <p:cBhvr additive="base">
                                            <p:cTn id="12" dur="1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childTnLst>
                              </p:cTn>
                            </p:par>
                            <p:par>
                              <p:cTn id="27" fill="hold">
                                <p:stCondLst>
                                  <p:cond delay="275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par>
                              <p:cTn id="33" fill="hold">
                                <p:stCondLst>
                                  <p:cond delay="3250"/>
                                </p:stCondLst>
                                <p:childTnLst>
                                  <p:par>
                                    <p:cTn id="34" presetID="22" presetClass="entr" presetSubtype="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3750"/>
                                </p:stCondLst>
                                <p:childTnLst>
                                  <p:par>
                                    <p:cTn id="38" presetID="22" presetClass="entr" presetSubtype="1"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par>
                              <p:cTn id="41" fill="hold">
                                <p:stCondLst>
                                  <p:cond delay="4250"/>
                                </p:stCondLst>
                                <p:childTnLst>
                                  <p:par>
                                    <p:cTn id="42" presetID="5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childTnLst>
                                    </p:cTn>
                                  </p:par>
                                </p:childTnLst>
                              </p:cTn>
                            </p:par>
                            <p:par>
                              <p:cTn id="47" fill="hold">
                                <p:stCondLst>
                                  <p:cond delay="4750"/>
                                </p:stCondLst>
                                <p:childTnLst>
                                  <p:par>
                                    <p:cTn id="48" presetID="22" presetClass="entr" presetSubtype="1"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500"/>
                                            <p:tgtEl>
                                              <p:spTgt spid="12"/>
                                            </p:tgtEl>
                                          </p:cBhvr>
                                        </p:animEffect>
                                      </p:childTnLst>
                                    </p:cTn>
                                  </p:par>
                                </p:childTnLst>
                              </p:cTn>
                            </p:par>
                            <p:par>
                              <p:cTn id="51" fill="hold">
                                <p:stCondLst>
                                  <p:cond delay="5250"/>
                                </p:stCondLst>
                                <p:childTnLst>
                                  <p:par>
                                    <p:cTn id="52" presetID="22" presetClass="entr" presetSubtype="1"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p:bldP spid="11" grpId="0"/>
          <p:bldP spid="12" grpId="0"/>
          <p:bldP spid="13" grpId="0" animBg="1"/>
          <p:bldP spid="14" grpId="0" animBg="1"/>
          <p:bldP spid="1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250" fill="hold"/>
                                            <p:tgtEl>
                                              <p:spTgt spid="6"/>
                                            </p:tgtEl>
                                            <p:attrNameLst>
                                              <p:attrName>ppt_x</p:attrName>
                                            </p:attrNameLst>
                                          </p:cBhvr>
                                          <p:tavLst>
                                            <p:tav tm="0">
                                              <p:val>
                                                <p:strVal val="#ppt_x"/>
                                              </p:val>
                                            </p:tav>
                                            <p:tav tm="100000">
                                              <p:val>
                                                <p:strVal val="#ppt_x"/>
                                              </p:val>
                                            </p:tav>
                                          </p:tavLst>
                                        </p:anim>
                                        <p:anim calcmode="lin" valueType="num">
                                          <p:cBhvr additive="base">
                                            <p:cTn id="8" dur="125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ppt_x"/>
                                              </p:val>
                                            </p:tav>
                                            <p:tav tm="100000">
                                              <p:val>
                                                <p:strVal val="#ppt_x"/>
                                              </p:val>
                                            </p:tav>
                                          </p:tavLst>
                                        </p:anim>
                                        <p:anim calcmode="lin" valueType="num">
                                          <p:cBhvr additive="base">
                                            <p:cTn id="12" dur="1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53" presetClass="entr" presetSubtype="1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up)">
                                          <p:cBhvr>
                                            <p:cTn id="22" dur="500"/>
                                            <p:tgtEl>
                                              <p:spTgt spid="8"/>
                                            </p:tgtEl>
                                          </p:cBhvr>
                                        </p:animEffect>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childTnLst>
                              </p:cTn>
                            </p:par>
                            <p:par>
                              <p:cTn id="27" fill="hold">
                                <p:stCondLst>
                                  <p:cond delay="275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par>
                              <p:cTn id="33" fill="hold">
                                <p:stCondLst>
                                  <p:cond delay="3250"/>
                                </p:stCondLst>
                                <p:childTnLst>
                                  <p:par>
                                    <p:cTn id="34" presetID="22" presetClass="entr" presetSubtype="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3750"/>
                                </p:stCondLst>
                                <p:childTnLst>
                                  <p:par>
                                    <p:cTn id="38" presetID="22" presetClass="entr" presetSubtype="1"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par>
                              <p:cTn id="41" fill="hold">
                                <p:stCondLst>
                                  <p:cond delay="4250"/>
                                </p:stCondLst>
                                <p:childTnLst>
                                  <p:par>
                                    <p:cTn id="42" presetID="53" presetClass="entr" presetSubtype="16"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childTnLst>
                                    </p:cTn>
                                  </p:par>
                                </p:childTnLst>
                              </p:cTn>
                            </p:par>
                            <p:par>
                              <p:cTn id="47" fill="hold">
                                <p:stCondLst>
                                  <p:cond delay="4750"/>
                                </p:stCondLst>
                                <p:childTnLst>
                                  <p:par>
                                    <p:cTn id="48" presetID="22" presetClass="entr" presetSubtype="1"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up)">
                                          <p:cBhvr>
                                            <p:cTn id="50" dur="500"/>
                                            <p:tgtEl>
                                              <p:spTgt spid="12"/>
                                            </p:tgtEl>
                                          </p:cBhvr>
                                        </p:animEffect>
                                      </p:childTnLst>
                                    </p:cTn>
                                  </p:par>
                                </p:childTnLst>
                              </p:cTn>
                            </p:par>
                            <p:par>
                              <p:cTn id="51" fill="hold">
                                <p:stCondLst>
                                  <p:cond delay="5250"/>
                                </p:stCondLst>
                                <p:childTnLst>
                                  <p:par>
                                    <p:cTn id="52" presetID="22" presetClass="entr" presetSubtype="1" fill="hold" grpId="0" nodeType="after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p:bldP spid="11" grpId="0"/>
          <p:bldP spid="12" grpId="0"/>
          <p:bldP spid="13" grpId="0" animBg="1"/>
          <p:bldP spid="14" grpId="0" animBg="1"/>
          <p:bldP spid="15"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73382" y="903164"/>
            <a:ext cx="5256584" cy="1446550"/>
          </a:xfrm>
          <a:prstGeom prst="rect">
            <a:avLst/>
          </a:prstGeom>
        </p:spPr>
        <p:txBody>
          <a:bodyPr wrap="square">
            <a:spAutoFit/>
          </a:bodyPr>
          <a:lstStyle/>
          <a:p>
            <a:pPr algn="ctr"/>
            <a:r>
              <a:rPr lang="en-US" altLang="zh-CN" sz="8800" dirty="0">
                <a:solidFill>
                  <a:schemeClr val="bg1"/>
                </a:solidFill>
                <a:latin typeface="Agency FB" panose="020B0503020202020204" pitchFamily="34" charset="0"/>
                <a:cs typeface="+mn-ea"/>
                <a:sym typeface="+mn-lt"/>
              </a:rPr>
              <a:t>04</a:t>
            </a:r>
          </a:p>
        </p:txBody>
      </p:sp>
      <p:sp>
        <p:nvSpPr>
          <p:cNvPr id="3" name="圆角矩形 2"/>
          <p:cNvSpPr/>
          <p:nvPr/>
        </p:nvSpPr>
        <p:spPr>
          <a:xfrm>
            <a:off x="3357358" y="2275965"/>
            <a:ext cx="5572520" cy="648072"/>
          </a:xfrm>
          <a:prstGeom prst="roundRect">
            <a:avLst>
              <a:gd name="adj" fmla="val 50000"/>
            </a:avLst>
          </a:prstGeom>
          <a:noFill/>
          <a:ln w="9525">
            <a:solidFill>
              <a:srgbClr val="D9D9D9"/>
            </a:solidFill>
          </a:ln>
          <a:effectLst>
            <a:innerShdw blurRad="508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4" name="文本框 9"/>
          <p:cNvSpPr txBox="1"/>
          <p:nvPr/>
        </p:nvSpPr>
        <p:spPr>
          <a:xfrm>
            <a:off x="4516034" y="2349714"/>
            <a:ext cx="3255168" cy="561692"/>
          </a:xfrm>
          <a:prstGeom prst="rect">
            <a:avLst/>
          </a:prstGeom>
          <a:noFill/>
        </p:spPr>
        <p:txBody>
          <a:bodyPr wrap="square" lIns="68580" tIns="34290" rIns="68580" bIns="34290" rtlCol="0">
            <a:spAutoFit/>
          </a:bodyPr>
          <a:lstStyle/>
          <a:p>
            <a:pPr marL="0" lvl="1" algn="ctr"/>
            <a:r>
              <a:rPr lang="zh-CN" altLang="en-US" sz="3200" b="1" dirty="0">
                <a:solidFill>
                  <a:schemeClr val="bg1"/>
                </a:solidFill>
                <a:cs typeface="+mn-ea"/>
                <a:sym typeface="+mn-lt"/>
              </a:rPr>
              <a:t>完善执行的法门</a:t>
            </a:r>
          </a:p>
        </p:txBody>
      </p:sp>
      <p:sp>
        <p:nvSpPr>
          <p:cNvPr id="5" name="矩形 4"/>
          <p:cNvSpPr/>
          <p:nvPr/>
        </p:nvSpPr>
        <p:spPr>
          <a:xfrm flipH="1">
            <a:off x="3508585" y="2996045"/>
            <a:ext cx="5242162" cy="307777"/>
          </a:xfrm>
          <a:prstGeom prst="rect">
            <a:avLst/>
          </a:prstGeom>
        </p:spPr>
        <p:txBody>
          <a:bodyPr wrap="square">
            <a:spAutoFit/>
          </a:bodyPr>
          <a:lstStyle/>
          <a:p>
            <a:pPr algn="ctr"/>
            <a:r>
              <a:rPr lang="en-US" altLang="zh-CN" sz="1400" dirty="0">
                <a:solidFill>
                  <a:schemeClr val="bg1"/>
                </a:solidFill>
                <a:cs typeface="+mn-ea"/>
                <a:sym typeface="+mn-lt"/>
              </a:rPr>
              <a:t>| </a:t>
            </a:r>
            <a:r>
              <a:rPr lang="zh-CN" altLang="en-US" sz="1400" dirty="0">
                <a:solidFill>
                  <a:schemeClr val="bg1"/>
                </a:solidFill>
                <a:cs typeface="+mn-ea"/>
                <a:sym typeface="+mn-lt"/>
              </a:rPr>
              <a:t>部门培训 </a:t>
            </a:r>
            <a:r>
              <a:rPr lang="en-US" altLang="zh-CN" sz="1400" dirty="0">
                <a:solidFill>
                  <a:schemeClr val="bg1"/>
                </a:solidFill>
                <a:cs typeface="+mn-ea"/>
                <a:sym typeface="+mn-lt"/>
              </a:rPr>
              <a:t>|</a:t>
            </a:r>
            <a:r>
              <a:rPr lang="zh-CN" altLang="en-US" sz="1400" dirty="0">
                <a:solidFill>
                  <a:schemeClr val="bg1"/>
                </a:solidFill>
                <a:cs typeface="+mn-ea"/>
                <a:sym typeface="+mn-lt"/>
              </a:rPr>
              <a:t> 商务报告 </a:t>
            </a:r>
            <a:r>
              <a:rPr lang="en-US" altLang="zh-CN" sz="1400" dirty="0">
                <a:solidFill>
                  <a:schemeClr val="bg1"/>
                </a:solidFill>
                <a:cs typeface="+mn-ea"/>
                <a:sym typeface="+mn-lt"/>
              </a:rPr>
              <a:t>|</a:t>
            </a:r>
            <a:r>
              <a:rPr lang="zh-CN" altLang="en-US" sz="1400" dirty="0">
                <a:solidFill>
                  <a:schemeClr val="bg1"/>
                </a:solidFill>
                <a:cs typeface="+mn-ea"/>
                <a:sym typeface="+mn-lt"/>
              </a:rPr>
              <a:t> 项目展示</a:t>
            </a:r>
            <a:r>
              <a:rPr lang="en-US" altLang="zh-CN" sz="1400" dirty="0">
                <a:solidFill>
                  <a:schemeClr val="bg1"/>
                </a:solidFill>
                <a:cs typeface="+mn-ea"/>
                <a:sym typeface="+mn-lt"/>
              </a:rPr>
              <a:t>|</a:t>
            </a:r>
            <a:r>
              <a:rPr lang="zh-CN" altLang="en-US" sz="1400" dirty="0">
                <a:solidFill>
                  <a:schemeClr val="bg1"/>
                </a:solidFill>
                <a:cs typeface="+mn-ea"/>
                <a:sym typeface="+mn-lt"/>
              </a:rPr>
              <a:t> 商务展示 </a:t>
            </a:r>
            <a:r>
              <a:rPr lang="en-US" altLang="zh-CN" sz="1400" dirty="0">
                <a:solidFill>
                  <a:schemeClr val="bg1"/>
                </a:solidFill>
                <a:cs typeface="+mn-ea"/>
                <a:sym typeface="+mn-lt"/>
              </a:rPr>
              <a:t>| </a:t>
            </a:r>
            <a:endParaRPr lang="zh-CN" altLang="en-US" sz="1400" dirty="0">
              <a:solidFill>
                <a:schemeClr val="bg1"/>
              </a:solidFill>
              <a:cs typeface="+mn-ea"/>
              <a:sym typeface="+mn-lt"/>
            </a:endParaRPr>
          </a:p>
        </p:txBody>
      </p:sp>
      <p:sp>
        <p:nvSpPr>
          <p:cNvPr id="6" name="Rectangle 4"/>
          <p:cNvSpPr txBox="1">
            <a:spLocks noChangeArrowheads="1"/>
          </p:cNvSpPr>
          <p:nvPr/>
        </p:nvSpPr>
        <p:spPr bwMode="auto">
          <a:xfrm>
            <a:off x="4257458" y="3644117"/>
            <a:ext cx="3744416" cy="3763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1000" b="0" dirty="0">
                <a:latin typeface="+mn-lt"/>
                <a:ea typeface="+mn-ea"/>
                <a:cs typeface="+mn-ea"/>
                <a:sym typeface="+mn-lt"/>
              </a:rPr>
              <a:t>Introduction Of Atmospheric</a:t>
            </a:r>
          </a:p>
          <a:p>
            <a:r>
              <a:rPr lang="en-US" altLang="zh-CN" sz="1000" b="0" dirty="0">
                <a:latin typeface="+mn-lt"/>
                <a:ea typeface="+mn-ea"/>
                <a:cs typeface="+mn-ea"/>
                <a:sym typeface="+mn-lt"/>
              </a:rPr>
              <a:t>Business Plan Startup Plan PPT Template, </a:t>
            </a:r>
          </a:p>
          <a:p>
            <a:r>
              <a:rPr lang="en-US" altLang="zh-CN" sz="1000" b="0" dirty="0">
                <a:latin typeface="+mn-lt"/>
                <a:ea typeface="+mn-ea"/>
                <a:cs typeface="+mn-ea"/>
                <a:sym typeface="+mn-lt"/>
              </a:rPr>
              <a:t>Complete Framework</a:t>
            </a:r>
            <a:endParaRPr lang="zh-CN" sz="1000" b="0" dirty="0">
              <a:latin typeface="+mn-lt"/>
              <a:ea typeface="+mn-ea"/>
              <a:cs typeface="+mn-ea"/>
              <a:sym typeface="+mn-lt"/>
            </a:endParaRPr>
          </a:p>
        </p:txBody>
      </p:sp>
      <p:grpSp>
        <p:nvGrpSpPr>
          <p:cNvPr id="7" name="Group 5"/>
          <p:cNvGrpSpPr/>
          <p:nvPr/>
        </p:nvGrpSpPr>
        <p:grpSpPr>
          <a:xfrm>
            <a:off x="3789406" y="4513260"/>
            <a:ext cx="379414" cy="354993"/>
            <a:chOff x="6964363" y="2108200"/>
            <a:chExt cx="690562" cy="646113"/>
          </a:xfrm>
          <a:solidFill>
            <a:schemeClr val="bg1"/>
          </a:solidFill>
        </p:grpSpPr>
        <p:sp>
          <p:nvSpPr>
            <p:cNvPr id="8"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9"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0" name="Group 10"/>
          <p:cNvGrpSpPr/>
          <p:nvPr/>
        </p:nvGrpSpPr>
        <p:grpSpPr>
          <a:xfrm>
            <a:off x="4887408" y="4504075"/>
            <a:ext cx="342158" cy="341371"/>
            <a:chOff x="4594225" y="2119313"/>
            <a:chExt cx="690563" cy="688975"/>
          </a:xfrm>
          <a:solidFill>
            <a:schemeClr val="bg1"/>
          </a:solidFill>
        </p:grpSpPr>
        <p:sp>
          <p:nvSpPr>
            <p:cNvPr id="11" name="Freeform 74"/>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2" name="Freeform 75"/>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3" name="Freeform 76"/>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grpSp>
        <p:nvGrpSpPr>
          <p:cNvPr id="14" name="Group 25"/>
          <p:cNvGrpSpPr/>
          <p:nvPr/>
        </p:nvGrpSpPr>
        <p:grpSpPr>
          <a:xfrm>
            <a:off x="7159225" y="4509649"/>
            <a:ext cx="345331" cy="345331"/>
            <a:chOff x="2005013" y="1077913"/>
            <a:chExt cx="688975" cy="688975"/>
          </a:xfrm>
          <a:solidFill>
            <a:schemeClr val="bg1"/>
          </a:solidFill>
        </p:grpSpPr>
        <p:sp>
          <p:nvSpPr>
            <p:cNvPr id="15" name="Freeform 5"/>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16" name="Freeform 6"/>
            <p:cNvSpPr>
              <a:spLocks/>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sp>
        <p:nvSpPr>
          <p:cNvPr id="17" name="Freeform 286"/>
          <p:cNvSpPr>
            <a:spLocks noEditPoints="1"/>
          </p:cNvSpPr>
          <p:nvPr/>
        </p:nvSpPr>
        <p:spPr bwMode="auto">
          <a:xfrm>
            <a:off x="6021654" y="4501989"/>
            <a:ext cx="335481" cy="336278"/>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nvGrpSpPr>
          <p:cNvPr id="18" name="Group 32"/>
          <p:cNvGrpSpPr/>
          <p:nvPr/>
        </p:nvGrpSpPr>
        <p:grpSpPr>
          <a:xfrm>
            <a:off x="8284793" y="4513561"/>
            <a:ext cx="399003" cy="324706"/>
            <a:chOff x="5245100" y="5103813"/>
            <a:chExt cx="690563" cy="561975"/>
          </a:xfrm>
          <a:solidFill>
            <a:schemeClr val="bg1"/>
          </a:solidFill>
        </p:grpSpPr>
        <p:sp>
          <p:nvSpPr>
            <p:cNvPr id="19" name="Freeform 290"/>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sp>
          <p:nvSpPr>
            <p:cNvPr id="20" name="Freeform 291"/>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chemeClr val="bg1"/>
                </a:solidFill>
                <a:cs typeface="+mn-ea"/>
                <a:sym typeface="+mn-lt"/>
              </a:endParaRPr>
            </a:p>
          </p:txBody>
        </p:sp>
      </p:grpSp>
      <p:cxnSp>
        <p:nvCxnSpPr>
          <p:cNvPr id="21" name="直接连接符 20"/>
          <p:cNvCxnSpPr/>
          <p:nvPr/>
        </p:nvCxnSpPr>
        <p:spPr>
          <a:xfrm>
            <a:off x="7893862" y="4501989"/>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741734" y="4508213"/>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589606" y="4508213"/>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4509486" y="4508213"/>
            <a:ext cx="0" cy="33627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43198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ppt_y</p:attrName>
                                        </p:attrNameLst>
                                      </p:cBhvr>
                                      <p:tavLst>
                                        <p:tav tm="0">
                                          <p:val>
                                            <p:strVal val="#ppt_y+#ppt_h*1.125000"/>
                                          </p:val>
                                        </p:tav>
                                        <p:tav tm="100000">
                                          <p:val>
                                            <p:strVal val="#ppt_y"/>
                                          </p:val>
                                        </p:tav>
                                      </p:tavLst>
                                    </p:anim>
                                    <p:animEffect transition="in" filter="wipe(up)">
                                      <p:cBhvr>
                                        <p:cTn id="16" dur="500"/>
                                        <p:tgtEl>
                                          <p:spTgt spid="4"/>
                                        </p:tgtEl>
                                      </p:cBhvr>
                                    </p:animEffect>
                                  </p:childTnLst>
                                </p:cTn>
                              </p:par>
                            </p:childTnLst>
                          </p:cTn>
                        </p:par>
                        <p:par>
                          <p:cTn id="17" fill="hold">
                            <p:stCondLst>
                              <p:cond delay="1500"/>
                            </p:stCondLst>
                            <p:childTnLst>
                              <p:par>
                                <p:cTn id="18" presetID="16" presetClass="entr" presetSubtype="21"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arn(inVertical)">
                                      <p:cBhvr>
                                        <p:cTn id="20" dur="750"/>
                                        <p:tgtEl>
                                          <p:spTgt spid="5"/>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10" presetClass="entr" presetSubtype="0"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50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nodeType="withEffect">
                                  <p:stCondLst>
                                    <p:cond delay="50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6" presetClass="entr" presetSubtype="42" fill="hold" nodeType="withEffect">
                                  <p:stCondLst>
                                    <p:cond delay="1000"/>
                                  </p:stCondLst>
                                  <p:childTnLst>
                                    <p:set>
                                      <p:cBhvr>
                                        <p:cTn id="41" dur="1" fill="hold">
                                          <p:stCondLst>
                                            <p:cond delay="0"/>
                                          </p:stCondLst>
                                        </p:cTn>
                                        <p:tgtEl>
                                          <p:spTgt spid="24"/>
                                        </p:tgtEl>
                                        <p:attrNameLst>
                                          <p:attrName>style.visibility</p:attrName>
                                        </p:attrNameLst>
                                      </p:cBhvr>
                                      <p:to>
                                        <p:strVal val="visible"/>
                                      </p:to>
                                    </p:set>
                                    <p:animEffect transition="in" filter="barn(outHorizontal)">
                                      <p:cBhvr>
                                        <p:cTn id="42" dur="500"/>
                                        <p:tgtEl>
                                          <p:spTgt spid="24"/>
                                        </p:tgtEl>
                                      </p:cBhvr>
                                    </p:animEffect>
                                  </p:childTnLst>
                                </p:cTn>
                              </p:par>
                              <p:par>
                                <p:cTn id="43" presetID="16" presetClass="entr" presetSubtype="42" fill="hold" nodeType="withEffect">
                                  <p:stCondLst>
                                    <p:cond delay="1000"/>
                                  </p:stCondLst>
                                  <p:childTnLst>
                                    <p:set>
                                      <p:cBhvr>
                                        <p:cTn id="44" dur="1" fill="hold">
                                          <p:stCondLst>
                                            <p:cond delay="0"/>
                                          </p:stCondLst>
                                        </p:cTn>
                                        <p:tgtEl>
                                          <p:spTgt spid="23"/>
                                        </p:tgtEl>
                                        <p:attrNameLst>
                                          <p:attrName>style.visibility</p:attrName>
                                        </p:attrNameLst>
                                      </p:cBhvr>
                                      <p:to>
                                        <p:strVal val="visible"/>
                                      </p:to>
                                    </p:set>
                                    <p:animEffect transition="in" filter="barn(outHorizontal)">
                                      <p:cBhvr>
                                        <p:cTn id="45" dur="500"/>
                                        <p:tgtEl>
                                          <p:spTgt spid="23"/>
                                        </p:tgtEl>
                                      </p:cBhvr>
                                    </p:animEffect>
                                  </p:childTnLst>
                                </p:cTn>
                              </p:par>
                              <p:par>
                                <p:cTn id="46" presetID="16" presetClass="entr" presetSubtype="42" fill="hold" nodeType="withEffect">
                                  <p:stCondLst>
                                    <p:cond delay="1000"/>
                                  </p:stCondLst>
                                  <p:childTnLst>
                                    <p:set>
                                      <p:cBhvr>
                                        <p:cTn id="47" dur="1" fill="hold">
                                          <p:stCondLst>
                                            <p:cond delay="0"/>
                                          </p:stCondLst>
                                        </p:cTn>
                                        <p:tgtEl>
                                          <p:spTgt spid="22"/>
                                        </p:tgtEl>
                                        <p:attrNameLst>
                                          <p:attrName>style.visibility</p:attrName>
                                        </p:attrNameLst>
                                      </p:cBhvr>
                                      <p:to>
                                        <p:strVal val="visible"/>
                                      </p:to>
                                    </p:set>
                                    <p:animEffect transition="in" filter="barn(outHorizontal)">
                                      <p:cBhvr>
                                        <p:cTn id="48" dur="500"/>
                                        <p:tgtEl>
                                          <p:spTgt spid="22"/>
                                        </p:tgtEl>
                                      </p:cBhvr>
                                    </p:animEffect>
                                  </p:childTnLst>
                                </p:cTn>
                              </p:par>
                              <p:par>
                                <p:cTn id="49" presetID="16" presetClass="entr" presetSubtype="42" fill="hold" nodeType="withEffect">
                                  <p:stCondLst>
                                    <p:cond delay="1000"/>
                                  </p:stCondLst>
                                  <p:childTnLst>
                                    <p:set>
                                      <p:cBhvr>
                                        <p:cTn id="50" dur="1" fill="hold">
                                          <p:stCondLst>
                                            <p:cond delay="0"/>
                                          </p:stCondLst>
                                        </p:cTn>
                                        <p:tgtEl>
                                          <p:spTgt spid="21"/>
                                        </p:tgtEl>
                                        <p:attrNameLst>
                                          <p:attrName>style.visibility</p:attrName>
                                        </p:attrNameLst>
                                      </p:cBhvr>
                                      <p:to>
                                        <p:strVal val="visible"/>
                                      </p:to>
                                    </p:set>
                                    <p:animEffect transition="in" filter="barn(outHorizontal)">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1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完善执行的法门</a:t>
              </a:r>
              <a:endParaRPr lang="en-US" sz="2000" b="1" dirty="0">
                <a:solidFill>
                  <a:schemeClr val="bg1"/>
                </a:solidFill>
                <a:cs typeface="+mn-ea"/>
                <a:sym typeface="+mn-lt"/>
              </a:endParaRPr>
            </a:p>
          </p:txBody>
        </p:sp>
      </p:grpSp>
      <p:sp>
        <p:nvSpPr>
          <p:cNvPr id="6" name="MH_Text_1"/>
          <p:cNvSpPr/>
          <p:nvPr>
            <p:custDataLst>
              <p:tags r:id="rId1"/>
            </p:custDataLst>
          </p:nvPr>
        </p:nvSpPr>
        <p:spPr>
          <a:xfrm>
            <a:off x="1197429" y="1322880"/>
            <a:ext cx="9826171" cy="1197882"/>
          </a:xfrm>
          <a:prstGeom prst="rect">
            <a:avLst/>
          </a:prstGeom>
          <a:solidFill>
            <a:srgbClr val="393E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just">
              <a:lnSpc>
                <a:spcPct val="120000"/>
              </a:lnSpc>
              <a:spcBef>
                <a:spcPts val="600"/>
              </a:spcBef>
              <a:spcAft>
                <a:spcPts val="600"/>
              </a:spcAft>
              <a:defRPr/>
            </a:pPr>
            <a:endParaRPr lang="zh-CN" altLang="en-US" sz="1400" dirty="0">
              <a:solidFill>
                <a:srgbClr val="FFFFFF"/>
              </a:solidFill>
              <a:cs typeface="+mn-ea"/>
              <a:sym typeface="+mn-lt"/>
            </a:endParaRPr>
          </a:p>
        </p:txBody>
      </p:sp>
      <p:sp>
        <p:nvSpPr>
          <p:cNvPr id="11" name="矩形 10"/>
          <p:cNvSpPr/>
          <p:nvPr/>
        </p:nvSpPr>
        <p:spPr>
          <a:xfrm>
            <a:off x="1407885" y="1542892"/>
            <a:ext cx="937878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pic>
        <p:nvPicPr>
          <p:cNvPr id="12" name="图片占位符 31"/>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197430" y="2606032"/>
            <a:ext cx="2384323" cy="1479097"/>
          </a:xfrm>
          <a:prstGeom prst="rect">
            <a:avLst/>
          </a:prstGeom>
        </p:spPr>
      </p:pic>
      <p:pic>
        <p:nvPicPr>
          <p:cNvPr id="13" name="图片占位符 32"/>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675953" y="2606032"/>
            <a:ext cx="2384323" cy="1479097"/>
          </a:xfrm>
          <a:prstGeom prst="rect">
            <a:avLst/>
          </a:prstGeom>
        </p:spPr>
      </p:pic>
      <p:pic>
        <p:nvPicPr>
          <p:cNvPr id="14" name="图片占位符 33"/>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6154476" y="2606032"/>
            <a:ext cx="2384323" cy="1479097"/>
          </a:xfrm>
          <a:prstGeom prst="rect">
            <a:avLst/>
          </a:prstGeom>
        </p:spPr>
      </p:pic>
      <p:pic>
        <p:nvPicPr>
          <p:cNvPr id="15" name="图片占位符 34"/>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632999" y="2606032"/>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pic>
      <p:sp>
        <p:nvSpPr>
          <p:cNvPr id="16" name="MH_Text_1"/>
          <p:cNvSpPr/>
          <p:nvPr>
            <p:custDataLst>
              <p:tags r:id="rId2"/>
            </p:custDataLst>
          </p:nvPr>
        </p:nvSpPr>
        <p:spPr>
          <a:xfrm>
            <a:off x="1241390" y="4272268"/>
            <a:ext cx="9826171" cy="1197882"/>
          </a:xfrm>
          <a:prstGeom prst="rect">
            <a:avLst/>
          </a:prstGeom>
          <a:solidFill>
            <a:srgbClr val="48C2A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just">
              <a:lnSpc>
                <a:spcPct val="120000"/>
              </a:lnSpc>
              <a:spcBef>
                <a:spcPts val="600"/>
              </a:spcBef>
              <a:spcAft>
                <a:spcPts val="600"/>
              </a:spcAft>
              <a:defRPr/>
            </a:pPr>
            <a:endParaRPr lang="zh-CN" altLang="en-US" sz="1400" dirty="0">
              <a:solidFill>
                <a:srgbClr val="FFFFFF"/>
              </a:solidFill>
              <a:cs typeface="+mn-ea"/>
              <a:sym typeface="+mn-lt"/>
            </a:endParaRPr>
          </a:p>
        </p:txBody>
      </p:sp>
      <p:sp>
        <p:nvSpPr>
          <p:cNvPr id="17" name="矩形 16"/>
          <p:cNvSpPr/>
          <p:nvPr/>
        </p:nvSpPr>
        <p:spPr>
          <a:xfrm>
            <a:off x="1451846" y="4492280"/>
            <a:ext cx="937878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spTree>
    <p:extLst>
      <p:ext uri="{BB962C8B-B14F-4D97-AF65-F5344CB8AC3E}">
        <p14:creationId xmlns:p14="http://schemas.microsoft.com/office/powerpoint/2010/main" val="21253850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p:bldP spid="16" grpId="0" animBg="1"/>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完善</a:t>
              </a:r>
              <a:r>
                <a:rPr lang="zh-CN" altLang="en-US" sz="2000" b="1">
                  <a:solidFill>
                    <a:schemeClr val="bg1"/>
                  </a:solidFill>
                  <a:cs typeface="+mn-ea"/>
                  <a:sym typeface="+mn-lt"/>
                </a:rPr>
                <a:t>执行的法门</a:t>
              </a:r>
              <a:endParaRPr lang="en-US" sz="2000" b="1" dirty="0">
                <a:solidFill>
                  <a:schemeClr val="bg1"/>
                </a:solidFill>
                <a:cs typeface="+mn-ea"/>
                <a:sym typeface="+mn-lt"/>
              </a:endParaRPr>
            </a:p>
          </p:txBody>
        </p:sp>
      </p:grpSp>
      <p:grpSp>
        <p:nvGrpSpPr>
          <p:cNvPr id="5" name="组合 32"/>
          <p:cNvGrpSpPr/>
          <p:nvPr/>
        </p:nvGrpSpPr>
        <p:grpSpPr>
          <a:xfrm>
            <a:off x="872378" y="1896102"/>
            <a:ext cx="4863582" cy="1728192"/>
            <a:chOff x="872378" y="1886675"/>
            <a:chExt cx="4863582" cy="1728192"/>
          </a:xfrm>
        </p:grpSpPr>
        <p:sp>
          <p:nvSpPr>
            <p:cNvPr id="6" name="矩形 5"/>
            <p:cNvSpPr/>
            <p:nvPr/>
          </p:nvSpPr>
          <p:spPr>
            <a:xfrm>
              <a:off x="872378" y="1886675"/>
              <a:ext cx="4863582" cy="1728192"/>
            </a:xfrm>
            <a:prstGeom prst="rect">
              <a:avLst/>
            </a:prstGeom>
            <a:solidFill>
              <a:srgbClr val="48C2A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文本框 6"/>
            <p:cNvSpPr txBox="1"/>
            <p:nvPr/>
          </p:nvSpPr>
          <p:spPr>
            <a:xfrm>
              <a:off x="5052897" y="3091647"/>
              <a:ext cx="604653" cy="523220"/>
            </a:xfrm>
            <a:prstGeom prst="rect">
              <a:avLst/>
            </a:prstGeom>
            <a:noFill/>
          </p:spPr>
          <p:txBody>
            <a:bodyPr wrap="none" rtlCol="0">
              <a:spAutoFit/>
            </a:bodyPr>
            <a:lstStyle/>
            <a:p>
              <a:r>
                <a:rPr lang="en-US" altLang="zh-CN" sz="2800" dirty="0">
                  <a:solidFill>
                    <a:schemeClr val="bg1"/>
                  </a:solidFill>
                  <a:cs typeface="+mn-ea"/>
                  <a:sym typeface="+mn-lt"/>
                </a:rPr>
                <a:t>01</a:t>
              </a:r>
              <a:endParaRPr lang="zh-CN" altLang="en-US" sz="2800" dirty="0">
                <a:solidFill>
                  <a:schemeClr val="bg1"/>
                </a:solidFill>
                <a:cs typeface="+mn-ea"/>
                <a:sym typeface="+mn-lt"/>
              </a:endParaRPr>
            </a:p>
          </p:txBody>
        </p:sp>
        <p:grpSp>
          <p:nvGrpSpPr>
            <p:cNvPr id="8" name="组合 35"/>
            <p:cNvGrpSpPr/>
            <p:nvPr/>
          </p:nvGrpSpPr>
          <p:grpSpPr>
            <a:xfrm>
              <a:off x="1363141" y="2197379"/>
              <a:ext cx="3689756" cy="962022"/>
              <a:chOff x="5133155" y="1649255"/>
              <a:chExt cx="3689756" cy="962022"/>
            </a:xfrm>
          </p:grpSpPr>
          <p:sp>
            <p:nvSpPr>
              <p:cNvPr id="9" name="矩形 8"/>
              <p:cNvSpPr/>
              <p:nvPr/>
            </p:nvSpPr>
            <p:spPr>
              <a:xfrm>
                <a:off x="5133155" y="2001879"/>
                <a:ext cx="368975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sp>
            <p:nvSpPr>
              <p:cNvPr id="10" name="矩形 9"/>
              <p:cNvSpPr/>
              <p:nvPr/>
            </p:nvSpPr>
            <p:spPr>
              <a:xfrm>
                <a:off x="5133155" y="1649255"/>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cs typeface="+mn-ea"/>
                    <a:sym typeface="+mn-lt"/>
                  </a:rPr>
                  <a:t>标题文字添加</a:t>
                </a:r>
              </a:p>
            </p:txBody>
          </p:sp>
        </p:grpSp>
      </p:grpSp>
      <p:grpSp>
        <p:nvGrpSpPr>
          <p:cNvPr id="11" name="组合 38"/>
          <p:cNvGrpSpPr/>
          <p:nvPr/>
        </p:nvGrpSpPr>
        <p:grpSpPr>
          <a:xfrm>
            <a:off x="1363141" y="3984334"/>
            <a:ext cx="4320047" cy="1343375"/>
            <a:chOff x="1363141" y="3974907"/>
            <a:chExt cx="4320047" cy="1343375"/>
          </a:xfrm>
        </p:grpSpPr>
        <p:sp>
          <p:nvSpPr>
            <p:cNvPr id="12" name="文本框 11"/>
            <p:cNvSpPr txBox="1"/>
            <p:nvPr/>
          </p:nvSpPr>
          <p:spPr>
            <a:xfrm>
              <a:off x="5078535" y="3974907"/>
              <a:ext cx="604653" cy="523220"/>
            </a:xfrm>
            <a:prstGeom prst="rect">
              <a:avLst/>
            </a:prstGeom>
            <a:solidFill>
              <a:srgbClr val="48C2AD"/>
            </a:solidFill>
            <a:ln>
              <a:noFill/>
            </a:ln>
            <a:effectLst>
              <a:outerShdw blurRad="63500" algn="ctr" rotWithShape="0">
                <a:prstClr val="black">
                  <a:alpha val="40000"/>
                </a:prstClr>
              </a:outerShdw>
            </a:effectLst>
          </p:spPr>
          <p:txBody>
            <a:bodyPr wrap="none" rtlCol="0">
              <a:spAutoFit/>
            </a:bodyPr>
            <a:lstStyle/>
            <a:p>
              <a:r>
                <a:rPr lang="en-US" altLang="zh-CN" sz="2800" dirty="0">
                  <a:solidFill>
                    <a:schemeClr val="bg1"/>
                  </a:solidFill>
                  <a:cs typeface="+mn-ea"/>
                  <a:sym typeface="+mn-lt"/>
                </a:rPr>
                <a:t>03</a:t>
              </a:r>
              <a:endParaRPr lang="zh-CN" altLang="en-US" sz="2800" dirty="0">
                <a:solidFill>
                  <a:schemeClr val="bg1"/>
                </a:solidFill>
                <a:cs typeface="+mn-ea"/>
                <a:sym typeface="+mn-lt"/>
              </a:endParaRPr>
            </a:p>
          </p:txBody>
        </p:sp>
        <p:grpSp>
          <p:nvGrpSpPr>
            <p:cNvPr id="13" name="组合 40"/>
            <p:cNvGrpSpPr/>
            <p:nvPr/>
          </p:nvGrpSpPr>
          <p:grpSpPr>
            <a:xfrm>
              <a:off x="1363141" y="4356260"/>
              <a:ext cx="3689756" cy="962022"/>
              <a:chOff x="5133155" y="1649255"/>
              <a:chExt cx="3689756" cy="962022"/>
            </a:xfrm>
          </p:grpSpPr>
          <p:sp>
            <p:nvSpPr>
              <p:cNvPr id="14" name="矩形 13"/>
              <p:cNvSpPr/>
              <p:nvPr/>
            </p:nvSpPr>
            <p:spPr>
              <a:xfrm>
                <a:off x="5133155" y="2001879"/>
                <a:ext cx="368975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a:t>
                </a:r>
              </a:p>
            </p:txBody>
          </p:sp>
          <p:sp>
            <p:nvSpPr>
              <p:cNvPr id="15" name="矩形 14"/>
              <p:cNvSpPr/>
              <p:nvPr/>
            </p:nvSpPr>
            <p:spPr>
              <a:xfrm>
                <a:off x="5133155" y="1649255"/>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48C2AD"/>
                    </a:solidFill>
                    <a:cs typeface="+mn-ea"/>
                    <a:sym typeface="+mn-lt"/>
                  </a:rPr>
                  <a:t>标题文字添加</a:t>
                </a:r>
              </a:p>
            </p:txBody>
          </p:sp>
        </p:grpSp>
      </p:grpSp>
      <p:grpSp>
        <p:nvGrpSpPr>
          <p:cNvPr id="16" name="组合 43"/>
          <p:cNvGrpSpPr/>
          <p:nvPr/>
        </p:nvGrpSpPr>
        <p:grpSpPr>
          <a:xfrm>
            <a:off x="6200970" y="3984334"/>
            <a:ext cx="4863582" cy="1728192"/>
            <a:chOff x="6200970" y="3974907"/>
            <a:chExt cx="4863582" cy="1728192"/>
          </a:xfrm>
        </p:grpSpPr>
        <p:sp>
          <p:nvSpPr>
            <p:cNvPr id="17" name="矩形 16"/>
            <p:cNvSpPr/>
            <p:nvPr/>
          </p:nvSpPr>
          <p:spPr>
            <a:xfrm>
              <a:off x="6200970" y="3974907"/>
              <a:ext cx="4863582" cy="1728192"/>
            </a:xfrm>
            <a:prstGeom prst="rect">
              <a:avLst/>
            </a:prstGeom>
            <a:solidFill>
              <a:srgbClr val="393E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cs typeface="+mn-ea"/>
                <a:sym typeface="+mn-lt"/>
              </a:endParaRPr>
            </a:p>
          </p:txBody>
        </p:sp>
        <p:sp>
          <p:nvSpPr>
            <p:cNvPr id="18" name="文本框 17"/>
            <p:cNvSpPr txBox="1"/>
            <p:nvPr/>
          </p:nvSpPr>
          <p:spPr>
            <a:xfrm>
              <a:off x="6216149" y="3993050"/>
              <a:ext cx="604653" cy="523220"/>
            </a:xfrm>
            <a:prstGeom prst="rect">
              <a:avLst/>
            </a:prstGeom>
            <a:noFill/>
          </p:spPr>
          <p:txBody>
            <a:bodyPr wrap="none" rtlCol="0">
              <a:spAutoFit/>
            </a:bodyPr>
            <a:lstStyle/>
            <a:p>
              <a:r>
                <a:rPr lang="en-US" altLang="zh-CN" sz="2800" dirty="0">
                  <a:solidFill>
                    <a:schemeClr val="bg1"/>
                  </a:solidFill>
                  <a:cs typeface="+mn-ea"/>
                  <a:sym typeface="+mn-lt"/>
                </a:rPr>
                <a:t>02</a:t>
              </a:r>
              <a:endParaRPr lang="zh-CN" altLang="en-US" sz="2800" dirty="0">
                <a:solidFill>
                  <a:schemeClr val="bg1"/>
                </a:solidFill>
                <a:cs typeface="+mn-ea"/>
                <a:sym typeface="+mn-lt"/>
              </a:endParaRPr>
            </a:p>
          </p:txBody>
        </p:sp>
        <p:grpSp>
          <p:nvGrpSpPr>
            <p:cNvPr id="19" name="组合 46"/>
            <p:cNvGrpSpPr/>
            <p:nvPr/>
          </p:nvGrpSpPr>
          <p:grpSpPr>
            <a:xfrm>
              <a:off x="6913041" y="4356260"/>
              <a:ext cx="3689756" cy="962022"/>
              <a:chOff x="5133155" y="1649255"/>
              <a:chExt cx="3689756" cy="962022"/>
            </a:xfrm>
          </p:grpSpPr>
          <p:sp>
            <p:nvSpPr>
              <p:cNvPr id="20" name="矩形 19"/>
              <p:cNvSpPr/>
              <p:nvPr/>
            </p:nvSpPr>
            <p:spPr>
              <a:xfrm>
                <a:off x="5133155" y="2001879"/>
                <a:ext cx="368975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cs typeface="+mn-ea"/>
                    <a:sym typeface="+mn-lt"/>
                  </a:rPr>
                  <a:t>用户可以在投影仪或者计算机上进行演示也可以将演示文稿打印出来制作成胶片</a:t>
                </a:r>
              </a:p>
            </p:txBody>
          </p:sp>
          <p:sp>
            <p:nvSpPr>
              <p:cNvPr id="21" name="矩形 20"/>
              <p:cNvSpPr/>
              <p:nvPr/>
            </p:nvSpPr>
            <p:spPr>
              <a:xfrm>
                <a:off x="5133155" y="1649255"/>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a:solidFill>
                      <a:schemeClr val="bg1"/>
                    </a:solidFill>
                    <a:cs typeface="+mn-ea"/>
                    <a:sym typeface="+mn-lt"/>
                  </a:rPr>
                  <a:t>标题文字添加</a:t>
                </a:r>
              </a:p>
            </p:txBody>
          </p:sp>
        </p:grpSp>
      </p:grpSp>
      <p:grpSp>
        <p:nvGrpSpPr>
          <p:cNvPr id="22" name="组合 49"/>
          <p:cNvGrpSpPr/>
          <p:nvPr/>
        </p:nvGrpSpPr>
        <p:grpSpPr>
          <a:xfrm>
            <a:off x="6216149" y="2206806"/>
            <a:ext cx="4386648" cy="1417488"/>
            <a:chOff x="6216149" y="2197379"/>
            <a:chExt cx="4386648" cy="1417488"/>
          </a:xfrm>
        </p:grpSpPr>
        <p:sp>
          <p:nvSpPr>
            <p:cNvPr id="23" name="文本框 22"/>
            <p:cNvSpPr txBox="1"/>
            <p:nvPr/>
          </p:nvSpPr>
          <p:spPr>
            <a:xfrm>
              <a:off x="6216149" y="3091647"/>
              <a:ext cx="604653" cy="523220"/>
            </a:xfrm>
            <a:prstGeom prst="rect">
              <a:avLst/>
            </a:prstGeom>
            <a:solidFill>
              <a:srgbClr val="393E99"/>
            </a:solidFill>
            <a:ln>
              <a:noFill/>
            </a:ln>
            <a:effectLst>
              <a:outerShdw blurRad="63500" algn="ctr" rotWithShape="0">
                <a:prstClr val="black">
                  <a:alpha val="40000"/>
                </a:prstClr>
              </a:outerShdw>
            </a:effectLst>
          </p:spPr>
          <p:txBody>
            <a:bodyPr wrap="none" rtlCol="0">
              <a:spAutoFit/>
            </a:bodyPr>
            <a:lstStyle/>
            <a:p>
              <a:r>
                <a:rPr lang="en-US" altLang="zh-CN" sz="2800" dirty="0">
                  <a:solidFill>
                    <a:schemeClr val="bg1"/>
                  </a:solidFill>
                  <a:cs typeface="+mn-ea"/>
                  <a:sym typeface="+mn-lt"/>
                </a:rPr>
                <a:t>04</a:t>
              </a:r>
              <a:endParaRPr lang="zh-CN" altLang="en-US" sz="2800" dirty="0">
                <a:solidFill>
                  <a:schemeClr val="bg1"/>
                </a:solidFill>
                <a:cs typeface="+mn-ea"/>
                <a:sym typeface="+mn-lt"/>
              </a:endParaRPr>
            </a:p>
          </p:txBody>
        </p:sp>
        <p:grpSp>
          <p:nvGrpSpPr>
            <p:cNvPr id="24" name="组合 51"/>
            <p:cNvGrpSpPr/>
            <p:nvPr/>
          </p:nvGrpSpPr>
          <p:grpSpPr>
            <a:xfrm>
              <a:off x="6913041" y="2197379"/>
              <a:ext cx="3689756" cy="962022"/>
              <a:chOff x="5133155" y="1649255"/>
              <a:chExt cx="3689756" cy="962022"/>
            </a:xfrm>
          </p:grpSpPr>
          <p:sp>
            <p:nvSpPr>
              <p:cNvPr id="25" name="矩形 24"/>
              <p:cNvSpPr/>
              <p:nvPr/>
            </p:nvSpPr>
            <p:spPr>
              <a:xfrm>
                <a:off x="5133155" y="2001879"/>
                <a:ext cx="368975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a:t>
                </a:r>
              </a:p>
            </p:txBody>
          </p:sp>
          <p:sp>
            <p:nvSpPr>
              <p:cNvPr id="26" name="矩形 25"/>
              <p:cNvSpPr/>
              <p:nvPr/>
            </p:nvSpPr>
            <p:spPr>
              <a:xfrm>
                <a:off x="5133155" y="1649255"/>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393E99"/>
                    </a:solidFill>
                    <a:cs typeface="+mn-ea"/>
                    <a:sym typeface="+mn-lt"/>
                  </a:rPr>
                  <a:t>标题文字添加</a:t>
                </a:r>
              </a:p>
            </p:txBody>
          </p:sp>
        </p:grpSp>
      </p:grpSp>
    </p:spTree>
    <p:extLst>
      <p:ext uri="{BB962C8B-B14F-4D97-AF65-F5344CB8AC3E}">
        <p14:creationId xmlns:p14="http://schemas.microsoft.com/office/powerpoint/2010/main" val="162074495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完善</a:t>
              </a:r>
              <a:r>
                <a:rPr lang="zh-CN" altLang="en-US" sz="2000" b="1">
                  <a:solidFill>
                    <a:schemeClr val="bg1"/>
                  </a:solidFill>
                  <a:cs typeface="+mn-ea"/>
                  <a:sym typeface="+mn-lt"/>
                </a:rPr>
                <a:t>执行的法门</a:t>
              </a:r>
              <a:endParaRPr lang="en-US" sz="2000" b="1" dirty="0">
                <a:solidFill>
                  <a:schemeClr val="bg1"/>
                </a:solidFill>
                <a:cs typeface="+mn-ea"/>
                <a:sym typeface="+mn-lt"/>
              </a:endParaRPr>
            </a:p>
          </p:txBody>
        </p:sp>
      </p:grpSp>
      <p:pic>
        <p:nvPicPr>
          <p:cNvPr id="5" name="图片 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08864" y="1975955"/>
            <a:ext cx="5187136" cy="4054760"/>
          </a:xfrm>
          <a:prstGeom prst="rect">
            <a:avLst/>
          </a:prstGeom>
        </p:spPr>
      </p:pic>
      <p:grpSp>
        <p:nvGrpSpPr>
          <p:cNvPr id="6" name="组合 7"/>
          <p:cNvGrpSpPr/>
          <p:nvPr/>
        </p:nvGrpSpPr>
        <p:grpSpPr>
          <a:xfrm>
            <a:off x="6432678" y="2317864"/>
            <a:ext cx="1221014" cy="1221014"/>
            <a:chOff x="5257800" y="1619250"/>
            <a:chExt cx="1676400" cy="1676400"/>
          </a:xfrm>
        </p:grpSpPr>
        <p:sp>
          <p:nvSpPr>
            <p:cNvPr id="7" name="椭圆 6"/>
            <p:cNvSpPr/>
            <p:nvPr/>
          </p:nvSpPr>
          <p:spPr>
            <a:xfrm>
              <a:off x="5257800" y="1619250"/>
              <a:ext cx="1676400" cy="1676400"/>
            </a:xfrm>
            <a:prstGeom prst="ellipse">
              <a:avLst/>
            </a:prstGeom>
            <a:solidFill>
              <a:srgbClr val="48C2AD"/>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sp>
          <p:nvSpPr>
            <p:cNvPr id="8" name="椭圆 21"/>
            <p:cNvSpPr/>
            <p:nvPr/>
          </p:nvSpPr>
          <p:spPr>
            <a:xfrm>
              <a:off x="5657850" y="2023493"/>
              <a:ext cx="876300" cy="867914"/>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9" name="组合 10"/>
          <p:cNvGrpSpPr/>
          <p:nvPr/>
        </p:nvGrpSpPr>
        <p:grpSpPr>
          <a:xfrm>
            <a:off x="6432678" y="4175693"/>
            <a:ext cx="1221014" cy="1221014"/>
            <a:chOff x="5257800" y="1619250"/>
            <a:chExt cx="1676400" cy="1676400"/>
          </a:xfrm>
        </p:grpSpPr>
        <p:sp>
          <p:nvSpPr>
            <p:cNvPr id="10" name="椭圆 9"/>
            <p:cNvSpPr/>
            <p:nvPr/>
          </p:nvSpPr>
          <p:spPr>
            <a:xfrm>
              <a:off x="5257800" y="1619250"/>
              <a:ext cx="1676400" cy="1676400"/>
            </a:xfrm>
            <a:prstGeom prst="ellipse">
              <a:avLst/>
            </a:prstGeom>
            <a:solidFill>
              <a:srgbClr val="393E99"/>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cs typeface="+mn-ea"/>
                <a:sym typeface="+mn-lt"/>
              </a:endParaRPr>
            </a:p>
          </p:txBody>
        </p:sp>
        <p:sp>
          <p:nvSpPr>
            <p:cNvPr id="11" name="椭圆 24"/>
            <p:cNvSpPr/>
            <p:nvPr/>
          </p:nvSpPr>
          <p:spPr>
            <a:xfrm>
              <a:off x="5657850" y="2132438"/>
              <a:ext cx="876300" cy="650024"/>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grpSp>
      <p:grpSp>
        <p:nvGrpSpPr>
          <p:cNvPr id="12" name="组合 13"/>
          <p:cNvGrpSpPr/>
          <p:nvPr/>
        </p:nvGrpSpPr>
        <p:grpSpPr>
          <a:xfrm>
            <a:off x="7760130" y="2444864"/>
            <a:ext cx="3485848" cy="1053200"/>
            <a:chOff x="5133155" y="1649255"/>
            <a:chExt cx="3485848" cy="1053200"/>
          </a:xfrm>
        </p:grpSpPr>
        <p:sp>
          <p:nvSpPr>
            <p:cNvPr id="13" name="矩形 12"/>
            <p:cNvSpPr/>
            <p:nvPr/>
          </p:nvSpPr>
          <p:spPr>
            <a:xfrm>
              <a:off x="5133155" y="2001879"/>
              <a:ext cx="3485848" cy="700576"/>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a:t>
              </a:r>
            </a:p>
          </p:txBody>
        </p:sp>
        <p:sp>
          <p:nvSpPr>
            <p:cNvPr id="14" name="矩形 13"/>
            <p:cNvSpPr/>
            <p:nvPr/>
          </p:nvSpPr>
          <p:spPr>
            <a:xfrm>
              <a:off x="5133155" y="1649255"/>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48C2AD"/>
                  </a:solidFill>
                  <a:cs typeface="+mn-ea"/>
                  <a:sym typeface="+mn-lt"/>
                </a:rPr>
                <a:t>标题文字添加</a:t>
              </a:r>
            </a:p>
          </p:txBody>
        </p:sp>
      </p:grpSp>
      <p:grpSp>
        <p:nvGrpSpPr>
          <p:cNvPr id="15" name="组合 16"/>
          <p:cNvGrpSpPr/>
          <p:nvPr/>
        </p:nvGrpSpPr>
        <p:grpSpPr>
          <a:xfrm>
            <a:off x="7760130" y="4305188"/>
            <a:ext cx="3485848" cy="1053200"/>
            <a:chOff x="5133155" y="1649255"/>
            <a:chExt cx="3485848" cy="1053200"/>
          </a:xfrm>
        </p:grpSpPr>
        <p:sp>
          <p:nvSpPr>
            <p:cNvPr id="16" name="矩形 15"/>
            <p:cNvSpPr/>
            <p:nvPr/>
          </p:nvSpPr>
          <p:spPr>
            <a:xfrm>
              <a:off x="5133155" y="2001879"/>
              <a:ext cx="3485848" cy="700576"/>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tx1">
                      <a:lumMod val="50000"/>
                      <a:lumOff val="50000"/>
                    </a:schemeClr>
                  </a:solidFill>
                  <a:cs typeface="+mn-ea"/>
                  <a:sym typeface="+mn-lt"/>
                </a:rPr>
                <a:t>用户可以在投影仪或者计算机上进行演示也可以将演示文稿打印出来制作成胶片</a:t>
              </a:r>
            </a:p>
          </p:txBody>
        </p:sp>
        <p:sp>
          <p:nvSpPr>
            <p:cNvPr id="17" name="矩形 16"/>
            <p:cNvSpPr/>
            <p:nvPr/>
          </p:nvSpPr>
          <p:spPr>
            <a:xfrm>
              <a:off x="5133155" y="1649255"/>
              <a:ext cx="2241974"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rgbClr val="393E99"/>
                  </a:solidFill>
                  <a:cs typeface="+mn-ea"/>
                  <a:sym typeface="+mn-lt"/>
                </a:rPr>
                <a:t>标题文字添加</a:t>
              </a:r>
            </a:p>
          </p:txBody>
        </p:sp>
      </p:grpSp>
    </p:spTree>
    <p:extLst>
      <p:ext uri="{BB962C8B-B14F-4D97-AF65-F5344CB8AC3E}">
        <p14:creationId xmlns:p14="http://schemas.microsoft.com/office/powerpoint/2010/main" val="17294791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1+#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2000"/>
                            </p:stCondLst>
                            <p:childTnLst>
                              <p:par>
                                <p:cTn id="27" presetID="2" presetClass="entr" presetSubtype="2"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additive="base">
                                        <p:cTn id="29" dur="500" fill="hold"/>
                                        <p:tgtEl>
                                          <p:spTgt spid="15"/>
                                        </p:tgtEl>
                                        <p:attrNameLst>
                                          <p:attrName>ppt_x</p:attrName>
                                        </p:attrNameLst>
                                      </p:cBhvr>
                                      <p:tavLst>
                                        <p:tav tm="0">
                                          <p:val>
                                            <p:strVal val="1+#ppt_w/2"/>
                                          </p:val>
                                        </p:tav>
                                        <p:tav tm="100000">
                                          <p:val>
                                            <p:strVal val="#ppt_x"/>
                                          </p:val>
                                        </p:tav>
                                      </p:tavLst>
                                    </p:anim>
                                    <p:anim calcmode="lin" valueType="num">
                                      <p:cBhvr additive="base">
                                        <p:cTn id="30"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1"/>
          <p:cNvGrpSpPr/>
          <p:nvPr/>
        </p:nvGrpSpPr>
        <p:grpSpPr>
          <a:xfrm>
            <a:off x="262558" y="0"/>
            <a:ext cx="2664296" cy="476672"/>
            <a:chOff x="262558" y="0"/>
            <a:chExt cx="2664296" cy="476672"/>
          </a:xfrm>
        </p:grpSpPr>
        <p:sp>
          <p:nvSpPr>
            <p:cNvPr id="3" name="矩形 2"/>
            <p:cNvSpPr/>
            <p:nvPr/>
          </p:nvSpPr>
          <p:spPr>
            <a:xfrm>
              <a:off x="262558" y="0"/>
              <a:ext cx="2664296" cy="4766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2"/>
            <p:cNvSpPr txBox="1"/>
            <p:nvPr/>
          </p:nvSpPr>
          <p:spPr>
            <a:xfrm>
              <a:off x="541589" y="38281"/>
              <a:ext cx="2106234" cy="400110"/>
            </a:xfrm>
            <a:prstGeom prst="rect">
              <a:avLst/>
            </a:prstGeom>
            <a:noFill/>
          </p:spPr>
          <p:txBody>
            <a:bodyPr wrap="square" rtlCol="0">
              <a:spAutoFit/>
            </a:bodyPr>
            <a:lstStyle/>
            <a:p>
              <a:pPr algn="ctr"/>
              <a:r>
                <a:rPr lang="zh-CN" altLang="en-US" sz="2000" b="1" dirty="0">
                  <a:solidFill>
                    <a:schemeClr val="bg1"/>
                  </a:solidFill>
                  <a:cs typeface="+mn-ea"/>
                  <a:sym typeface="+mn-lt"/>
                </a:rPr>
                <a:t>完善</a:t>
              </a:r>
              <a:r>
                <a:rPr lang="zh-CN" altLang="en-US" sz="2000" b="1">
                  <a:solidFill>
                    <a:schemeClr val="bg1"/>
                  </a:solidFill>
                  <a:cs typeface="+mn-ea"/>
                  <a:sym typeface="+mn-lt"/>
                </a:rPr>
                <a:t>执行的法门</a:t>
              </a:r>
              <a:endParaRPr lang="en-US" sz="2000" b="1" dirty="0">
                <a:solidFill>
                  <a:schemeClr val="bg1"/>
                </a:solidFill>
                <a:cs typeface="+mn-ea"/>
                <a:sym typeface="+mn-lt"/>
              </a:endParaRPr>
            </a:p>
          </p:txBody>
        </p:sp>
      </p:grpSp>
      <p:grpSp>
        <p:nvGrpSpPr>
          <p:cNvPr id="5" name="组合 19"/>
          <p:cNvGrpSpPr/>
          <p:nvPr/>
        </p:nvGrpSpPr>
        <p:grpSpPr>
          <a:xfrm>
            <a:off x="1369781" y="1688521"/>
            <a:ext cx="37967" cy="2493652"/>
            <a:chOff x="1331651" y="1597980"/>
            <a:chExt cx="36000" cy="2364481"/>
          </a:xfrm>
          <a:solidFill>
            <a:srgbClr val="393E99"/>
          </a:solidFill>
        </p:grpSpPr>
        <p:cxnSp>
          <p:nvCxnSpPr>
            <p:cNvPr id="6" name="直接连接符 12"/>
            <p:cNvCxnSpPr/>
            <p:nvPr/>
          </p:nvCxnSpPr>
          <p:spPr>
            <a:xfrm>
              <a:off x="1331651" y="1597980"/>
              <a:ext cx="0" cy="2364481"/>
            </a:xfrm>
            <a:prstGeom prst="line">
              <a:avLst/>
            </a:prstGeom>
            <a:grpFill/>
            <a:ln>
              <a:solidFill>
                <a:srgbClr val="393E99"/>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331651" y="1597980"/>
              <a:ext cx="36000" cy="1080000"/>
            </a:xfrm>
            <a:prstGeom prst="rect">
              <a:avLst/>
            </a:prstGeom>
            <a:grpFill/>
            <a:ln>
              <a:solidFill>
                <a:srgbClr val="393E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002">
                <a:cs typeface="+mn-ea"/>
                <a:sym typeface="+mn-lt"/>
              </a:endParaRPr>
            </a:p>
          </p:txBody>
        </p:sp>
      </p:grpSp>
      <p:grpSp>
        <p:nvGrpSpPr>
          <p:cNvPr id="8" name="组合 23"/>
          <p:cNvGrpSpPr/>
          <p:nvPr/>
        </p:nvGrpSpPr>
        <p:grpSpPr>
          <a:xfrm flipV="1">
            <a:off x="3912129" y="3119351"/>
            <a:ext cx="37967" cy="2520910"/>
            <a:chOff x="1331651" y="1572132"/>
            <a:chExt cx="36000" cy="2390327"/>
          </a:xfrm>
          <a:solidFill>
            <a:srgbClr val="48C2AD"/>
          </a:solidFill>
        </p:grpSpPr>
        <p:cxnSp>
          <p:nvCxnSpPr>
            <p:cNvPr id="9" name="直接连接符 24"/>
            <p:cNvCxnSpPr/>
            <p:nvPr/>
          </p:nvCxnSpPr>
          <p:spPr>
            <a:xfrm>
              <a:off x="1331651" y="1576008"/>
              <a:ext cx="0" cy="2386451"/>
            </a:xfrm>
            <a:prstGeom prst="line">
              <a:avLst/>
            </a:prstGeom>
            <a:grpFill/>
            <a:ln>
              <a:solidFill>
                <a:srgbClr val="48C2AD"/>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331651" y="1572132"/>
              <a:ext cx="36000" cy="1080000"/>
            </a:xfrm>
            <a:prstGeom prst="rect">
              <a:avLst/>
            </a:prstGeom>
            <a:grpFill/>
            <a:ln>
              <a:solidFill>
                <a:srgbClr val="48C2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002">
                <a:cs typeface="+mn-ea"/>
                <a:sym typeface="+mn-lt"/>
              </a:endParaRPr>
            </a:p>
          </p:txBody>
        </p:sp>
      </p:grpSp>
      <p:grpSp>
        <p:nvGrpSpPr>
          <p:cNvPr id="11" name="组合 28"/>
          <p:cNvGrpSpPr/>
          <p:nvPr/>
        </p:nvGrpSpPr>
        <p:grpSpPr>
          <a:xfrm>
            <a:off x="6454478" y="1688521"/>
            <a:ext cx="37967" cy="2493652"/>
            <a:chOff x="1331651" y="1597980"/>
            <a:chExt cx="36000" cy="2364481"/>
          </a:xfrm>
          <a:solidFill>
            <a:srgbClr val="393E99"/>
          </a:solidFill>
        </p:grpSpPr>
        <p:cxnSp>
          <p:nvCxnSpPr>
            <p:cNvPr id="12" name="直接连接符 29"/>
            <p:cNvCxnSpPr/>
            <p:nvPr/>
          </p:nvCxnSpPr>
          <p:spPr>
            <a:xfrm>
              <a:off x="1331651" y="1597980"/>
              <a:ext cx="0" cy="2364481"/>
            </a:xfrm>
            <a:prstGeom prst="line">
              <a:avLst/>
            </a:prstGeom>
            <a:grpFill/>
            <a:ln>
              <a:solidFill>
                <a:srgbClr val="393E99"/>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331651" y="1597980"/>
              <a:ext cx="36000" cy="1080000"/>
            </a:xfrm>
            <a:prstGeom prst="rect">
              <a:avLst/>
            </a:prstGeom>
            <a:grpFill/>
            <a:ln>
              <a:solidFill>
                <a:srgbClr val="393E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002">
                <a:cs typeface="+mn-ea"/>
                <a:sym typeface="+mn-lt"/>
              </a:endParaRPr>
            </a:p>
          </p:txBody>
        </p:sp>
      </p:grpSp>
      <p:grpSp>
        <p:nvGrpSpPr>
          <p:cNvPr id="14" name="组合 33"/>
          <p:cNvGrpSpPr/>
          <p:nvPr/>
        </p:nvGrpSpPr>
        <p:grpSpPr>
          <a:xfrm flipV="1">
            <a:off x="8996825" y="3119349"/>
            <a:ext cx="37967" cy="2520911"/>
            <a:chOff x="1331651" y="1572132"/>
            <a:chExt cx="36000" cy="2390328"/>
          </a:xfrm>
          <a:solidFill>
            <a:srgbClr val="48C2AD"/>
          </a:solidFill>
        </p:grpSpPr>
        <p:cxnSp>
          <p:nvCxnSpPr>
            <p:cNvPr id="15" name="直接连接符 34"/>
            <p:cNvCxnSpPr/>
            <p:nvPr/>
          </p:nvCxnSpPr>
          <p:spPr>
            <a:xfrm>
              <a:off x="1331651" y="1576008"/>
              <a:ext cx="0" cy="2386452"/>
            </a:xfrm>
            <a:prstGeom prst="line">
              <a:avLst/>
            </a:prstGeom>
            <a:grpFill/>
            <a:ln>
              <a:solidFill>
                <a:srgbClr val="48C2AD"/>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331651" y="1572132"/>
              <a:ext cx="36000" cy="1080000"/>
            </a:xfrm>
            <a:prstGeom prst="rect">
              <a:avLst/>
            </a:prstGeom>
            <a:grpFill/>
            <a:ln>
              <a:solidFill>
                <a:srgbClr val="48C2A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002">
                <a:cs typeface="+mn-ea"/>
                <a:sym typeface="+mn-lt"/>
              </a:endParaRPr>
            </a:p>
          </p:txBody>
        </p:sp>
      </p:grpSp>
      <p:grpSp>
        <p:nvGrpSpPr>
          <p:cNvPr id="17" name="组合 2"/>
          <p:cNvGrpSpPr/>
          <p:nvPr/>
        </p:nvGrpSpPr>
        <p:grpSpPr>
          <a:xfrm>
            <a:off x="1369782" y="3119349"/>
            <a:ext cx="2214639" cy="1072869"/>
            <a:chOff x="1331651" y="2945166"/>
            <a:chExt cx="2099921" cy="1017295"/>
          </a:xfrm>
          <a:solidFill>
            <a:srgbClr val="0070C0"/>
          </a:solidFill>
        </p:grpSpPr>
        <p:sp>
          <p:nvSpPr>
            <p:cNvPr id="18" name="矩形 17"/>
            <p:cNvSpPr/>
            <p:nvPr/>
          </p:nvSpPr>
          <p:spPr>
            <a:xfrm>
              <a:off x="1331651" y="2945166"/>
              <a:ext cx="2099921" cy="1017295"/>
            </a:xfrm>
            <a:prstGeom prst="rect">
              <a:avLst/>
            </a:prstGeom>
            <a:solidFill>
              <a:srgbClr val="393E99"/>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ysClr val="window" lastClr="FFFFFF"/>
                </a:solidFill>
                <a:cs typeface="+mn-ea"/>
                <a:sym typeface="+mn-lt"/>
              </a:endParaRPr>
            </a:p>
          </p:txBody>
        </p:sp>
        <p:sp>
          <p:nvSpPr>
            <p:cNvPr id="19" name="文本框 18"/>
            <p:cNvSpPr txBox="1"/>
            <p:nvPr/>
          </p:nvSpPr>
          <p:spPr>
            <a:xfrm>
              <a:off x="1419945" y="3543679"/>
              <a:ext cx="1923330" cy="395313"/>
            </a:xfrm>
            <a:prstGeom prst="rect">
              <a:avLst/>
            </a:prstGeom>
            <a:solidFill>
              <a:srgbClr val="393E99"/>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2100" dirty="0">
                  <a:latin typeface="+mn-lt"/>
                  <a:ea typeface="+mn-ea"/>
                  <a:cs typeface="+mn-ea"/>
                  <a:sym typeface="+mn-lt"/>
                </a:rPr>
                <a:t>YOUR TITLE</a:t>
              </a:r>
              <a:endParaRPr lang="zh-CN" altLang="en-US" sz="2100" dirty="0">
                <a:latin typeface="+mn-lt"/>
                <a:ea typeface="+mn-ea"/>
                <a:cs typeface="+mn-ea"/>
                <a:sym typeface="+mn-lt"/>
              </a:endParaRPr>
            </a:p>
          </p:txBody>
        </p:sp>
        <p:sp>
          <p:nvSpPr>
            <p:cNvPr id="20" name="文本框 19"/>
            <p:cNvSpPr txBox="1"/>
            <p:nvPr/>
          </p:nvSpPr>
          <p:spPr>
            <a:xfrm>
              <a:off x="1843808" y="2945166"/>
              <a:ext cx="1075605" cy="703016"/>
            </a:xfrm>
            <a:prstGeom prst="rect">
              <a:avLst/>
            </a:prstGeom>
            <a:solidFill>
              <a:srgbClr val="393E99"/>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4200" dirty="0">
                  <a:latin typeface="+mn-lt"/>
                  <a:ea typeface="+mn-ea"/>
                  <a:cs typeface="+mn-ea"/>
                  <a:sym typeface="+mn-lt"/>
                </a:rPr>
                <a:t>1</a:t>
              </a:r>
              <a:endParaRPr lang="zh-CN" altLang="en-US" sz="4200" dirty="0">
                <a:latin typeface="+mn-lt"/>
                <a:ea typeface="+mn-ea"/>
                <a:cs typeface="+mn-ea"/>
                <a:sym typeface="+mn-lt"/>
              </a:endParaRPr>
            </a:p>
          </p:txBody>
        </p:sp>
      </p:grpSp>
      <p:grpSp>
        <p:nvGrpSpPr>
          <p:cNvPr id="21" name="组合 3"/>
          <p:cNvGrpSpPr/>
          <p:nvPr/>
        </p:nvGrpSpPr>
        <p:grpSpPr>
          <a:xfrm>
            <a:off x="3912130" y="3119349"/>
            <a:ext cx="2214639" cy="1072869"/>
            <a:chOff x="3742306" y="2945166"/>
            <a:chExt cx="2099921" cy="1017295"/>
          </a:xfrm>
          <a:solidFill>
            <a:srgbClr val="48C2AD"/>
          </a:solidFill>
        </p:grpSpPr>
        <p:sp>
          <p:nvSpPr>
            <p:cNvPr id="22" name="矩形 21"/>
            <p:cNvSpPr/>
            <p:nvPr/>
          </p:nvSpPr>
          <p:spPr>
            <a:xfrm flipV="1">
              <a:off x="3742306" y="2945166"/>
              <a:ext cx="2099921" cy="10172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solidFill>
                <a:cs typeface="+mn-ea"/>
                <a:sym typeface="+mn-lt"/>
              </a:endParaRPr>
            </a:p>
          </p:txBody>
        </p:sp>
        <p:sp>
          <p:nvSpPr>
            <p:cNvPr id="23" name="文本框 22"/>
            <p:cNvSpPr txBox="1"/>
            <p:nvPr/>
          </p:nvSpPr>
          <p:spPr>
            <a:xfrm>
              <a:off x="3830598" y="3543679"/>
              <a:ext cx="1923330" cy="395313"/>
            </a:xfrm>
            <a:prstGeom prst="rect">
              <a:avLst/>
            </a:prstGeom>
            <a:grpFill/>
          </p:spPr>
          <p:txBody>
            <a:bodyPr wrap="square" rtlCol="0">
              <a:spAutoFit/>
            </a:bodyPr>
            <a:lstStyle/>
            <a:p>
              <a:pPr algn="ctr">
                <a:spcBef>
                  <a:spcPts val="1055"/>
                </a:spcBef>
              </a:pPr>
              <a:r>
                <a:rPr lang="en-US" altLang="zh-CN" sz="2109" dirty="0">
                  <a:solidFill>
                    <a:schemeClr val="bg1"/>
                  </a:solidFill>
                  <a:cs typeface="+mn-ea"/>
                  <a:sym typeface="+mn-lt"/>
                </a:rPr>
                <a:t>YOUR TITLE</a:t>
              </a:r>
              <a:endParaRPr lang="zh-CN" altLang="en-US" sz="2109" dirty="0">
                <a:solidFill>
                  <a:schemeClr val="bg1"/>
                </a:solidFill>
                <a:cs typeface="+mn-ea"/>
                <a:sym typeface="+mn-lt"/>
              </a:endParaRPr>
            </a:p>
          </p:txBody>
        </p:sp>
        <p:sp>
          <p:nvSpPr>
            <p:cNvPr id="24" name="文本框 23"/>
            <p:cNvSpPr txBox="1"/>
            <p:nvPr/>
          </p:nvSpPr>
          <p:spPr>
            <a:xfrm>
              <a:off x="4270418" y="3042093"/>
              <a:ext cx="1075605" cy="703016"/>
            </a:xfrm>
            <a:prstGeom prst="rect">
              <a:avLst/>
            </a:prstGeom>
            <a:noFill/>
          </p:spPr>
          <p:txBody>
            <a:bodyPr wrap="square" rtlCol="0">
              <a:spAutoFit/>
            </a:bodyPr>
            <a:lstStyle/>
            <a:p>
              <a:pPr algn="ctr">
                <a:spcBef>
                  <a:spcPts val="1055"/>
                </a:spcBef>
              </a:pPr>
              <a:r>
                <a:rPr lang="en-US" altLang="zh-CN" sz="4218" dirty="0">
                  <a:solidFill>
                    <a:schemeClr val="bg1"/>
                  </a:solidFill>
                  <a:cs typeface="+mn-ea"/>
                  <a:sym typeface="+mn-lt"/>
                </a:rPr>
                <a:t>2</a:t>
              </a:r>
              <a:endParaRPr lang="zh-CN" altLang="en-US" sz="4218" dirty="0">
                <a:solidFill>
                  <a:schemeClr val="bg1"/>
                </a:solidFill>
                <a:cs typeface="+mn-ea"/>
                <a:sym typeface="+mn-lt"/>
              </a:endParaRPr>
            </a:p>
          </p:txBody>
        </p:sp>
      </p:grpSp>
      <p:grpSp>
        <p:nvGrpSpPr>
          <p:cNvPr id="25" name="组合 4"/>
          <p:cNvGrpSpPr/>
          <p:nvPr/>
        </p:nvGrpSpPr>
        <p:grpSpPr>
          <a:xfrm>
            <a:off x="6454478" y="3119349"/>
            <a:ext cx="2214639" cy="1072869"/>
            <a:chOff x="6152961" y="2945166"/>
            <a:chExt cx="2099921" cy="1017295"/>
          </a:xfrm>
          <a:solidFill>
            <a:srgbClr val="393E99"/>
          </a:solidFill>
        </p:grpSpPr>
        <p:sp>
          <p:nvSpPr>
            <p:cNvPr id="26" name="矩形 25"/>
            <p:cNvSpPr/>
            <p:nvPr/>
          </p:nvSpPr>
          <p:spPr>
            <a:xfrm>
              <a:off x="6152961" y="2945166"/>
              <a:ext cx="2099921" cy="1017295"/>
            </a:xfrm>
            <a:prstGeom prst="rect">
              <a:avLst/>
            </a:pr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p>
              <a:pPr algn="ctr">
                <a:lnSpc>
                  <a:spcPct val="130000"/>
                </a:lnSpc>
              </a:pPr>
              <a:endParaRPr lang="zh-CN" altLang="en-US" sz="2001" kern="0">
                <a:solidFill>
                  <a:sysClr val="window" lastClr="FFFFFF"/>
                </a:solidFill>
                <a:cs typeface="+mn-ea"/>
                <a:sym typeface="+mn-lt"/>
              </a:endParaRPr>
            </a:p>
          </p:txBody>
        </p:sp>
        <p:sp>
          <p:nvSpPr>
            <p:cNvPr id="27" name="文本框 26"/>
            <p:cNvSpPr txBox="1"/>
            <p:nvPr/>
          </p:nvSpPr>
          <p:spPr>
            <a:xfrm>
              <a:off x="6246353" y="3543679"/>
              <a:ext cx="1923330" cy="395313"/>
            </a:xfrm>
            <a:prstGeom prst="rect">
              <a:avLst/>
            </a:prstGeom>
            <a:grp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2100" dirty="0">
                  <a:latin typeface="+mn-lt"/>
                  <a:ea typeface="+mn-ea"/>
                  <a:cs typeface="+mn-ea"/>
                  <a:sym typeface="+mn-lt"/>
                </a:rPr>
                <a:t>YOUR TITLE</a:t>
              </a:r>
              <a:endParaRPr lang="zh-CN" altLang="en-US" sz="2100" dirty="0">
                <a:latin typeface="+mn-lt"/>
                <a:ea typeface="+mn-ea"/>
                <a:cs typeface="+mn-ea"/>
                <a:sym typeface="+mn-lt"/>
              </a:endParaRPr>
            </a:p>
          </p:txBody>
        </p:sp>
        <p:sp>
          <p:nvSpPr>
            <p:cNvPr id="28" name="文本框 27"/>
            <p:cNvSpPr txBox="1"/>
            <p:nvPr/>
          </p:nvSpPr>
          <p:spPr>
            <a:xfrm>
              <a:off x="6665116" y="3042093"/>
              <a:ext cx="1075605" cy="703016"/>
            </a:xfrm>
            <a:prstGeom prst="rect">
              <a:avLst/>
            </a:prstGeom>
            <a:no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prstTxWarp prst="textNoShape">
                <a:avLst/>
              </a:prstTxWarp>
              <a:noAutofit/>
            </a:bodyPr>
            <a:lstStyle>
              <a:defPPr>
                <a:defRPr lang="zh-CN"/>
              </a:defPPr>
              <a:lvl1pPr algn="ctr">
                <a:lnSpc>
                  <a:spcPct val="130000"/>
                </a:lnSpc>
                <a:defRPr sz="2001" kern="0">
                  <a:solidFill>
                    <a:sysClr val="window" lastClr="FFFFFF"/>
                  </a:solidFill>
                  <a:latin typeface="Arial" panose="020B0604020202020204" pitchFamily="34" charset="0"/>
                  <a:ea typeface="微软雅黑" panose="020B0503020204020204" pitchFamily="34" charset="-122"/>
                </a:defRPr>
              </a:lvl1pPr>
            </a:lstStyle>
            <a:p>
              <a:r>
                <a:rPr lang="en-US" altLang="zh-CN" sz="4200" dirty="0">
                  <a:latin typeface="+mn-lt"/>
                  <a:ea typeface="+mn-ea"/>
                  <a:cs typeface="+mn-ea"/>
                  <a:sym typeface="+mn-lt"/>
                </a:rPr>
                <a:t>3</a:t>
              </a:r>
              <a:endParaRPr lang="zh-CN" altLang="en-US" sz="4200" dirty="0">
                <a:latin typeface="+mn-lt"/>
                <a:ea typeface="+mn-ea"/>
                <a:cs typeface="+mn-ea"/>
                <a:sym typeface="+mn-lt"/>
              </a:endParaRPr>
            </a:p>
          </p:txBody>
        </p:sp>
      </p:grpSp>
      <p:grpSp>
        <p:nvGrpSpPr>
          <p:cNvPr id="29" name="组合 5"/>
          <p:cNvGrpSpPr/>
          <p:nvPr/>
        </p:nvGrpSpPr>
        <p:grpSpPr>
          <a:xfrm>
            <a:off x="8996825" y="3119349"/>
            <a:ext cx="2214639" cy="1072869"/>
            <a:chOff x="8563615" y="2945166"/>
            <a:chExt cx="2099921" cy="1017295"/>
          </a:xfrm>
          <a:solidFill>
            <a:srgbClr val="48C2AD"/>
          </a:solidFill>
        </p:grpSpPr>
        <p:sp>
          <p:nvSpPr>
            <p:cNvPr id="30" name="矩形 29"/>
            <p:cNvSpPr/>
            <p:nvPr/>
          </p:nvSpPr>
          <p:spPr>
            <a:xfrm flipV="1">
              <a:off x="8563615" y="2945166"/>
              <a:ext cx="2099921" cy="10172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2">
                <a:solidFill>
                  <a:schemeClr val="bg1"/>
                </a:solidFill>
                <a:cs typeface="+mn-ea"/>
                <a:sym typeface="+mn-lt"/>
              </a:endParaRPr>
            </a:p>
          </p:txBody>
        </p:sp>
        <p:sp>
          <p:nvSpPr>
            <p:cNvPr id="31" name="文本框 30"/>
            <p:cNvSpPr txBox="1"/>
            <p:nvPr/>
          </p:nvSpPr>
          <p:spPr>
            <a:xfrm>
              <a:off x="8651906" y="3543679"/>
              <a:ext cx="1923330" cy="395313"/>
            </a:xfrm>
            <a:prstGeom prst="rect">
              <a:avLst/>
            </a:prstGeom>
            <a:grpFill/>
          </p:spPr>
          <p:txBody>
            <a:bodyPr wrap="square" rtlCol="0">
              <a:spAutoFit/>
            </a:bodyPr>
            <a:lstStyle/>
            <a:p>
              <a:pPr algn="ctr">
                <a:spcBef>
                  <a:spcPts val="1055"/>
                </a:spcBef>
              </a:pPr>
              <a:r>
                <a:rPr lang="en-US" altLang="zh-CN" sz="2109" dirty="0">
                  <a:solidFill>
                    <a:schemeClr val="bg1"/>
                  </a:solidFill>
                  <a:cs typeface="+mn-ea"/>
                  <a:sym typeface="+mn-lt"/>
                </a:rPr>
                <a:t>YOUR TITLE</a:t>
              </a:r>
              <a:endParaRPr lang="zh-CN" altLang="en-US" sz="2109" dirty="0">
                <a:solidFill>
                  <a:schemeClr val="bg1"/>
                </a:solidFill>
                <a:cs typeface="+mn-ea"/>
                <a:sym typeface="+mn-lt"/>
              </a:endParaRPr>
            </a:p>
          </p:txBody>
        </p:sp>
        <p:sp>
          <p:nvSpPr>
            <p:cNvPr id="32" name="文本框 31"/>
            <p:cNvSpPr txBox="1"/>
            <p:nvPr/>
          </p:nvSpPr>
          <p:spPr>
            <a:xfrm>
              <a:off x="9087650" y="3042093"/>
              <a:ext cx="1075605" cy="703016"/>
            </a:xfrm>
            <a:prstGeom prst="rect">
              <a:avLst/>
            </a:prstGeom>
            <a:noFill/>
          </p:spPr>
          <p:txBody>
            <a:bodyPr wrap="square" rtlCol="0">
              <a:spAutoFit/>
            </a:bodyPr>
            <a:lstStyle/>
            <a:p>
              <a:pPr algn="ctr">
                <a:spcBef>
                  <a:spcPts val="1055"/>
                </a:spcBef>
              </a:pPr>
              <a:r>
                <a:rPr lang="en-US" altLang="zh-CN" sz="4218" dirty="0">
                  <a:solidFill>
                    <a:schemeClr val="bg1"/>
                  </a:solidFill>
                  <a:cs typeface="+mn-ea"/>
                  <a:sym typeface="+mn-lt"/>
                </a:rPr>
                <a:t>4</a:t>
              </a:r>
              <a:endParaRPr lang="zh-CN" altLang="en-US" sz="4218" dirty="0">
                <a:solidFill>
                  <a:schemeClr val="bg1"/>
                </a:solidFill>
                <a:cs typeface="+mn-ea"/>
                <a:sym typeface="+mn-lt"/>
              </a:endParaRPr>
            </a:p>
          </p:txBody>
        </p:sp>
      </p:grpSp>
      <p:sp>
        <p:nvSpPr>
          <p:cNvPr id="33" name="Text Placeholder 7"/>
          <p:cNvSpPr txBox="1">
            <a:spLocks/>
          </p:cNvSpPr>
          <p:nvPr/>
        </p:nvSpPr>
        <p:spPr>
          <a:xfrm>
            <a:off x="1633312" y="1685770"/>
            <a:ext cx="265746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mn-lt"/>
                <a:cs typeface="+mn-ea"/>
                <a:sym typeface="+mn-lt"/>
              </a:rPr>
              <a:t>请替换文字内容</a:t>
            </a:r>
          </a:p>
        </p:txBody>
      </p:sp>
      <p:sp>
        <p:nvSpPr>
          <p:cNvPr id="34" name="Text Placeholder 2"/>
          <p:cNvSpPr txBox="1">
            <a:spLocks/>
          </p:cNvSpPr>
          <p:nvPr/>
        </p:nvSpPr>
        <p:spPr>
          <a:xfrm>
            <a:off x="1633312" y="2070616"/>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mn-lt"/>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mn-lt"/>
              <a:cs typeface="+mn-ea"/>
              <a:sym typeface="+mn-lt"/>
            </a:endParaRPr>
          </a:p>
        </p:txBody>
      </p:sp>
      <p:sp>
        <p:nvSpPr>
          <p:cNvPr id="35" name="Text Placeholder 7"/>
          <p:cNvSpPr txBox="1">
            <a:spLocks/>
          </p:cNvSpPr>
          <p:nvPr/>
        </p:nvSpPr>
        <p:spPr>
          <a:xfrm>
            <a:off x="4109812" y="4600420"/>
            <a:ext cx="265746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mn-lt"/>
                <a:cs typeface="+mn-ea"/>
                <a:sym typeface="+mn-lt"/>
              </a:rPr>
              <a:t>请替换文字内容</a:t>
            </a:r>
          </a:p>
        </p:txBody>
      </p:sp>
      <p:sp>
        <p:nvSpPr>
          <p:cNvPr id="36" name="Text Placeholder 2"/>
          <p:cNvSpPr txBox="1">
            <a:spLocks/>
          </p:cNvSpPr>
          <p:nvPr/>
        </p:nvSpPr>
        <p:spPr>
          <a:xfrm>
            <a:off x="4109812" y="4985266"/>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mn-lt"/>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mn-lt"/>
              <a:cs typeface="+mn-ea"/>
              <a:sym typeface="+mn-lt"/>
            </a:endParaRPr>
          </a:p>
        </p:txBody>
      </p:sp>
      <p:sp>
        <p:nvSpPr>
          <p:cNvPr id="37" name="Text Placeholder 7"/>
          <p:cNvSpPr txBox="1">
            <a:spLocks/>
          </p:cNvSpPr>
          <p:nvPr/>
        </p:nvSpPr>
        <p:spPr>
          <a:xfrm>
            <a:off x="6719662" y="1781020"/>
            <a:ext cx="265746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mn-lt"/>
                <a:cs typeface="+mn-ea"/>
                <a:sym typeface="+mn-lt"/>
              </a:rPr>
              <a:t>请替换文字内容</a:t>
            </a:r>
          </a:p>
        </p:txBody>
      </p:sp>
      <p:sp>
        <p:nvSpPr>
          <p:cNvPr id="38" name="Text Placeholder 2"/>
          <p:cNvSpPr txBox="1">
            <a:spLocks/>
          </p:cNvSpPr>
          <p:nvPr/>
        </p:nvSpPr>
        <p:spPr>
          <a:xfrm>
            <a:off x="6719662" y="2165866"/>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mn-lt"/>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mn-lt"/>
              <a:cs typeface="+mn-ea"/>
              <a:sym typeface="+mn-lt"/>
            </a:endParaRPr>
          </a:p>
        </p:txBody>
      </p:sp>
      <p:sp>
        <p:nvSpPr>
          <p:cNvPr id="39" name="Text Placeholder 7"/>
          <p:cNvSpPr txBox="1">
            <a:spLocks/>
          </p:cNvSpPr>
          <p:nvPr/>
        </p:nvSpPr>
        <p:spPr>
          <a:xfrm>
            <a:off x="9215212" y="4714720"/>
            <a:ext cx="2657466" cy="356843"/>
          </a:xfrm>
          <a:prstGeom prst="rect">
            <a:avLst/>
          </a:prstGeom>
        </p:spPr>
        <p:txBody>
          <a:bodyPr vert="horz" lIns="0" tIns="103866" rIns="0" bIns="103866" anchor="ctr"/>
          <a:lstStyle>
            <a:lvl1pPr marL="0" indent="0" algn="r" rtl="0" eaLnBrk="0" fontAlgn="base" hangingPunct="0">
              <a:lnSpc>
                <a:spcPct val="100000"/>
              </a:lnSpc>
              <a:spcBef>
                <a:spcPts val="0"/>
              </a:spcBef>
              <a:spcAft>
                <a:spcPts val="0"/>
              </a:spcAft>
              <a:buFont typeface="Arial" panose="020B0604020202020204" pitchFamily="34" charset="0"/>
              <a:buNone/>
              <a:defRPr sz="1266" b="1" kern="1200">
                <a:solidFill>
                  <a:schemeClr val="tx1">
                    <a:lumMod val="75000"/>
                    <a:lumOff val="25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1600" b="0" dirty="0">
                <a:solidFill>
                  <a:schemeClr val="tx1">
                    <a:lumMod val="65000"/>
                    <a:lumOff val="35000"/>
                  </a:schemeClr>
                </a:solidFill>
                <a:latin typeface="+mn-lt"/>
                <a:cs typeface="+mn-ea"/>
                <a:sym typeface="+mn-lt"/>
              </a:rPr>
              <a:t>请替换文字内容</a:t>
            </a:r>
          </a:p>
        </p:txBody>
      </p:sp>
      <p:sp>
        <p:nvSpPr>
          <p:cNvPr id="40" name="Text Placeholder 2"/>
          <p:cNvSpPr txBox="1">
            <a:spLocks/>
          </p:cNvSpPr>
          <p:nvPr/>
        </p:nvSpPr>
        <p:spPr>
          <a:xfrm>
            <a:off x="9215212" y="5099566"/>
            <a:ext cx="2292236" cy="578430"/>
          </a:xfrm>
          <a:prstGeom prst="rect">
            <a:avLst/>
          </a:prstGeom>
        </p:spPr>
        <p:txBody>
          <a:bodyPr vert="horz" lIns="0" tIns="0" rIns="0" bIns="0"/>
          <a:lstStyle>
            <a:lvl1pPr marL="0" indent="0" algn="r" rtl="0" eaLnBrk="0" fontAlgn="base" hangingPunct="0">
              <a:lnSpc>
                <a:spcPct val="150000"/>
              </a:lnSpc>
              <a:spcBef>
                <a:spcPts val="0"/>
              </a:spcBef>
              <a:spcAft>
                <a:spcPct val="0"/>
              </a:spcAft>
              <a:buFont typeface="Arial" panose="020B0604020202020204" pitchFamily="34" charset="0"/>
              <a:buNone/>
              <a:defRPr sz="1002" kern="1200" baseline="0">
                <a:solidFill>
                  <a:schemeClr val="tx1">
                    <a:lumMod val="50000"/>
                    <a:lumOff val="50000"/>
                  </a:schemeClr>
                </a:solidFill>
                <a:latin typeface="Lato Regular"/>
                <a:ea typeface="+mn-ea"/>
                <a:cs typeface="Lato Regular"/>
              </a:defRPr>
            </a:lvl1pPr>
            <a:lvl2pPr marL="1041400" indent="-400050" algn="l" rtl="0" eaLnBrk="0" fontAlgn="base" hangingPunct="0">
              <a:spcBef>
                <a:spcPct val="20000"/>
              </a:spcBef>
              <a:spcAft>
                <a:spcPct val="0"/>
              </a:spcAft>
              <a:buFont typeface="Arial" panose="020B0604020202020204" pitchFamily="34" charset="0"/>
              <a:buChar char="–"/>
              <a:defRPr sz="4000" kern="1200">
                <a:solidFill>
                  <a:schemeClr val="tx1"/>
                </a:solidFill>
                <a:latin typeface="+mn-lt"/>
                <a:ea typeface="+mn-ea"/>
                <a:cs typeface="+mn-cs"/>
              </a:defRPr>
            </a:lvl2pPr>
            <a:lvl3pPr marL="1604963" indent="-319088" algn="l"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3pPr>
            <a:lvl4pPr marL="2247900"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4pPr>
            <a:lvl5pPr marL="2890838" indent="-319088"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5pPr>
            <a:lvl6pPr marL="3534603"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77258"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819911"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62567" indent="-321327" algn="l" defTabSz="1285309" rtl="0" eaLnBrk="1" latinLnBrk="0" hangingPunct="1">
              <a:spcBef>
                <a:spcPct val="20000"/>
              </a:spcBef>
              <a:buFont typeface="Arial" pitchFamily="34" charset="0"/>
              <a:buChar char="•"/>
              <a:defRPr sz="2800" kern="1200">
                <a:solidFill>
                  <a:schemeClr val="tx1"/>
                </a:solidFill>
                <a:latin typeface="+mn-lt"/>
                <a:ea typeface="+mn-ea"/>
                <a:cs typeface="+mn-cs"/>
              </a:defRPr>
            </a:lvl9pPr>
          </a:lstStyle>
          <a:p>
            <a:pPr algn="l"/>
            <a:r>
              <a:rPr lang="zh-CN" altLang="en-US" sz="900" dirty="0">
                <a:solidFill>
                  <a:schemeClr val="tx1">
                    <a:lumMod val="65000"/>
                    <a:lumOff val="35000"/>
                  </a:schemeClr>
                </a:solidFill>
                <a:latin typeface="+mn-lt"/>
                <a:cs typeface="+mn-ea"/>
                <a:sym typeface="+mn-lt"/>
              </a:rPr>
              <a:t>点击添加相关标题文字，点击添加相关标题文字，点击添加相关标题文字，点击添加相关标题文字。</a:t>
            </a:r>
            <a:endParaRPr lang="en-GB" altLang="zh-CN" sz="900" dirty="0">
              <a:solidFill>
                <a:schemeClr val="tx1">
                  <a:lumMod val="65000"/>
                  <a:lumOff val="35000"/>
                </a:schemeClr>
              </a:solidFill>
              <a:latin typeface="+mn-lt"/>
              <a:cs typeface="+mn-ea"/>
              <a:sym typeface="+mn-lt"/>
            </a:endParaRPr>
          </a:p>
        </p:txBody>
      </p:sp>
    </p:spTree>
    <p:extLst>
      <p:ext uri="{BB962C8B-B14F-4D97-AF65-F5344CB8AC3E}">
        <p14:creationId xmlns:p14="http://schemas.microsoft.com/office/powerpoint/2010/main" val="593835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9"/>
          <p:cNvSpPr>
            <a:spLocks noChangeArrowheads="1"/>
          </p:cNvSpPr>
          <p:nvPr/>
        </p:nvSpPr>
        <p:spPr bwMode="auto">
          <a:xfrm flipH="1">
            <a:off x="662442" y="3433332"/>
            <a:ext cx="1072919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a:r>
              <a:rPr lang="zh-CN" altLang="en-US" sz="8000" b="1" spc="300" dirty="0">
                <a:solidFill>
                  <a:schemeClr val="bg1"/>
                </a:solidFill>
                <a:latin typeface="+mn-lt"/>
                <a:ea typeface="+mn-ea"/>
                <a:cs typeface="+mn-ea"/>
                <a:sym typeface="+mn-lt"/>
              </a:rPr>
              <a:t>谢谢观看</a:t>
            </a:r>
            <a:endParaRPr lang="en-US" altLang="zh-CN" sz="8000" b="1" spc="300" dirty="0">
              <a:solidFill>
                <a:schemeClr val="bg1"/>
              </a:solidFill>
              <a:latin typeface="+mn-lt"/>
              <a:ea typeface="+mn-ea"/>
              <a:cs typeface="+mn-ea"/>
              <a:sym typeface="+mn-lt"/>
            </a:endParaRPr>
          </a:p>
        </p:txBody>
      </p:sp>
      <p:sp>
        <p:nvSpPr>
          <p:cNvPr id="8" name="文本框 7">
            <a:extLst>
              <a:ext uri="{FF2B5EF4-FFF2-40B4-BE49-F238E27FC236}">
                <a16:creationId xmlns="" xmlns:a16="http://schemas.microsoft.com/office/drawing/2014/main" id="{55BB26D4-B934-4D19-B317-36E2EEDA0001}"/>
              </a:ext>
            </a:extLst>
          </p:cNvPr>
          <p:cNvSpPr txBox="1"/>
          <p:nvPr/>
        </p:nvSpPr>
        <p:spPr>
          <a:xfrm>
            <a:off x="2770522" y="866033"/>
            <a:ext cx="6439438" cy="2554545"/>
          </a:xfrm>
          <a:prstGeom prst="rect">
            <a:avLst/>
          </a:prstGeom>
          <a:noFill/>
        </p:spPr>
        <p:txBody>
          <a:bodyPr wrap="square" rtlCol="0">
            <a:spAutoFit/>
          </a:bodyPr>
          <a:lstStyle/>
          <a:p>
            <a:pPr algn="ctr"/>
            <a:r>
              <a:rPr lang="en-US" altLang="zh-CN" sz="16000" dirty="0" smtClean="0">
                <a:solidFill>
                  <a:srgbClr val="393E99"/>
                </a:solidFill>
                <a:latin typeface="Agency FB" panose="020B0503020202020204" pitchFamily="34" charset="0"/>
                <a:cs typeface="+mn-ea"/>
                <a:sym typeface="+mn-lt"/>
              </a:rPr>
              <a:t>2030</a:t>
            </a:r>
            <a:endParaRPr lang="zh-CN" altLang="en-US" sz="16000" dirty="0">
              <a:solidFill>
                <a:srgbClr val="393E99"/>
              </a:solidFill>
              <a:latin typeface="Agency FB" panose="020B0503020202020204" pitchFamily="34" charset="0"/>
              <a:cs typeface="+mn-ea"/>
              <a:sym typeface="+mn-lt"/>
            </a:endParaRPr>
          </a:p>
        </p:txBody>
      </p:sp>
    </p:spTree>
    <p:extLst>
      <p:ext uri="{BB962C8B-B14F-4D97-AF65-F5344CB8AC3E}">
        <p14:creationId xmlns:p14="http://schemas.microsoft.com/office/powerpoint/2010/main" val="221160245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企业责任与执行力"/>
</p:tagLst>
</file>

<file path=ppt/tags/tag2.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Text"/>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Text"/>
  <p:tag name="MH_ORDER" val="1"/>
</p:tagLst>
</file>

<file path=ppt/theme/theme1.xml><?xml version="1.0" encoding="utf-8"?>
<a:theme xmlns:a="http://schemas.openxmlformats.org/drawingml/2006/main" name="第一PPT，www.1ppt.com">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kjrcekcv">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246</TotalTime>
  <Words>1783</Words>
  <Application>Microsoft Office PowerPoint</Application>
  <PresentationFormat>宽屏</PresentationFormat>
  <Paragraphs>203</Paragraphs>
  <Slides>23</Slides>
  <Notes>23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23</vt:i4>
      </vt:variant>
    </vt:vector>
  </HeadingPairs>
  <TitlesOfParts>
    <vt:vector size="30" baseType="lpstr">
      <vt:lpstr>Gill Sans</vt:lpstr>
      <vt:lpstr>宋体</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企业责任与执行力</dc:title>
  <dc:creator>第一PPT</dc:creator>
  <cp:keywords>www.1ppt.com</cp:keywords>
  <dc:description>www.1ppt.com</dc:description>
  <cp:lastModifiedBy>faith123</cp:lastModifiedBy>
  <cp:revision>88</cp:revision>
  <dcterms:created xsi:type="dcterms:W3CDTF">2017-08-18T03:02:00Z</dcterms:created>
  <dcterms:modified xsi:type="dcterms:W3CDTF">2020-08-14T06:02:17Z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