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9"/>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57" r:id="rId38"/>
  </p:sldIdLst>
  <p:sldSz cx="12192000" cy="6858000"/>
  <p:notesSz cx="6858000" cy="9144000"/>
  <p:custDataLst>
    <p:tags r:id="rId40"/>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A54E"/>
    <a:srgbClr val="D1D1D2"/>
    <a:srgbClr val="D03F8A"/>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19" autoAdjust="0"/>
    <p:restoredTop sz="94660"/>
  </p:normalViewPr>
  <p:slideViewPr>
    <p:cSldViewPr snapToGrid="0">
      <p:cViewPr varScale="1">
        <p:scale>
          <a:sx n="92" d="100"/>
          <a:sy n="92" d="100"/>
        </p:scale>
        <p:origin x="492"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6361FB-BA60-410E-9061-22FAAC185F23}" type="datetimeFigureOut">
              <a:rPr lang="zh-CN" altLang="en-US" smtClean="0"/>
              <a:t>2020/6/4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C1A0EA-B704-467B-9A34-42FA8001A613}" type="slidenum">
              <a:rPr lang="zh-CN" altLang="en-US" smtClean="0"/>
              <a:t>‹#›</a:t>
            </a:fld>
            <a:endParaRPr lang="zh-CN" altLang="en-US"/>
          </a:p>
        </p:txBody>
      </p:sp>
    </p:spTree>
    <p:extLst>
      <p:ext uri="{BB962C8B-B14F-4D97-AF65-F5344CB8AC3E}">
        <p14:creationId xmlns:p14="http://schemas.microsoft.com/office/powerpoint/2010/main" val="804730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a:t>
            </a:fld>
            <a:endParaRPr lang="zh-CN" altLang="en-US"/>
          </a:p>
        </p:txBody>
      </p:sp>
    </p:spTree>
    <p:extLst>
      <p:ext uri="{BB962C8B-B14F-4D97-AF65-F5344CB8AC3E}">
        <p14:creationId xmlns:p14="http://schemas.microsoft.com/office/powerpoint/2010/main" val="2506218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a:t>
            </a:fld>
            <a:endParaRPr lang="zh-CN" altLang="en-US"/>
          </a:p>
        </p:txBody>
      </p:sp>
    </p:spTree>
    <p:extLst>
      <p:ext uri="{BB962C8B-B14F-4D97-AF65-F5344CB8AC3E}">
        <p14:creationId xmlns:p14="http://schemas.microsoft.com/office/powerpoint/2010/main" val="103410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a:t>
            </a:fld>
            <a:endParaRPr lang="zh-CN" altLang="en-US"/>
          </a:p>
        </p:txBody>
      </p:sp>
    </p:spTree>
    <p:extLst>
      <p:ext uri="{BB962C8B-B14F-4D97-AF65-F5344CB8AC3E}">
        <p14:creationId xmlns:p14="http://schemas.microsoft.com/office/powerpoint/2010/main" val="3515850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4</a:t>
            </a:fld>
            <a:endParaRPr lang="zh-CN" altLang="en-US"/>
          </a:p>
        </p:txBody>
      </p:sp>
    </p:spTree>
    <p:extLst>
      <p:ext uri="{BB962C8B-B14F-4D97-AF65-F5344CB8AC3E}">
        <p14:creationId xmlns:p14="http://schemas.microsoft.com/office/powerpoint/2010/main" val="797425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5</a:t>
            </a:fld>
            <a:endParaRPr lang="zh-CN" altLang="en-US"/>
          </a:p>
        </p:txBody>
      </p:sp>
    </p:spTree>
    <p:extLst>
      <p:ext uri="{BB962C8B-B14F-4D97-AF65-F5344CB8AC3E}">
        <p14:creationId xmlns:p14="http://schemas.microsoft.com/office/powerpoint/2010/main" val="422512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6</a:t>
            </a:fld>
            <a:endParaRPr lang="zh-CN" altLang="en-US"/>
          </a:p>
        </p:txBody>
      </p:sp>
    </p:spTree>
    <p:extLst>
      <p:ext uri="{BB962C8B-B14F-4D97-AF65-F5344CB8AC3E}">
        <p14:creationId xmlns:p14="http://schemas.microsoft.com/office/powerpoint/2010/main" val="272190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7</a:t>
            </a:fld>
            <a:endParaRPr lang="zh-CN" altLang="en-US"/>
          </a:p>
        </p:txBody>
      </p:sp>
    </p:spTree>
    <p:extLst>
      <p:ext uri="{BB962C8B-B14F-4D97-AF65-F5344CB8AC3E}">
        <p14:creationId xmlns:p14="http://schemas.microsoft.com/office/powerpoint/2010/main" val="326624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8</a:t>
            </a:fld>
            <a:endParaRPr lang="zh-CN" altLang="en-US"/>
          </a:p>
        </p:txBody>
      </p:sp>
    </p:spTree>
    <p:extLst>
      <p:ext uri="{BB962C8B-B14F-4D97-AF65-F5344CB8AC3E}">
        <p14:creationId xmlns:p14="http://schemas.microsoft.com/office/powerpoint/2010/main" val="4078839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9</a:t>
            </a:fld>
            <a:endParaRPr lang="zh-CN" altLang="en-US"/>
          </a:p>
        </p:txBody>
      </p:sp>
    </p:spTree>
    <p:extLst>
      <p:ext uri="{BB962C8B-B14F-4D97-AF65-F5344CB8AC3E}">
        <p14:creationId xmlns:p14="http://schemas.microsoft.com/office/powerpoint/2010/main" val="3361465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10</a:t>
            </a:fld>
            <a:endParaRPr lang="zh-CN" altLang="en-US"/>
          </a:p>
        </p:txBody>
      </p:sp>
    </p:spTree>
    <p:extLst>
      <p:ext uri="{BB962C8B-B14F-4D97-AF65-F5344CB8AC3E}">
        <p14:creationId xmlns:p14="http://schemas.microsoft.com/office/powerpoint/2010/main" val="2622640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11</a:t>
            </a:fld>
            <a:endParaRPr lang="zh-CN" altLang="en-US"/>
          </a:p>
        </p:txBody>
      </p:sp>
    </p:spTree>
    <p:extLst>
      <p:ext uri="{BB962C8B-B14F-4D97-AF65-F5344CB8AC3E}">
        <p14:creationId xmlns:p14="http://schemas.microsoft.com/office/powerpoint/2010/main" val="3923598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12</a:t>
            </a:fld>
            <a:endParaRPr lang="zh-CN" altLang="en-US"/>
          </a:p>
        </p:txBody>
      </p:sp>
    </p:spTree>
    <p:extLst>
      <p:ext uri="{BB962C8B-B14F-4D97-AF65-F5344CB8AC3E}">
        <p14:creationId xmlns:p14="http://schemas.microsoft.com/office/powerpoint/2010/main" val="636682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13</a:t>
            </a:fld>
            <a:endParaRPr lang="zh-CN" altLang="en-US"/>
          </a:p>
        </p:txBody>
      </p:sp>
    </p:spTree>
    <p:extLst>
      <p:ext uri="{BB962C8B-B14F-4D97-AF65-F5344CB8AC3E}">
        <p14:creationId xmlns:p14="http://schemas.microsoft.com/office/powerpoint/2010/main" val="1475291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14</a:t>
            </a:fld>
            <a:endParaRPr lang="zh-CN" altLang="en-US"/>
          </a:p>
        </p:txBody>
      </p:sp>
    </p:spTree>
    <p:extLst>
      <p:ext uri="{BB962C8B-B14F-4D97-AF65-F5344CB8AC3E}">
        <p14:creationId xmlns:p14="http://schemas.microsoft.com/office/powerpoint/2010/main" val="826738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15</a:t>
            </a:fld>
            <a:endParaRPr lang="zh-CN" altLang="en-US"/>
          </a:p>
        </p:txBody>
      </p:sp>
    </p:spTree>
    <p:extLst>
      <p:ext uri="{BB962C8B-B14F-4D97-AF65-F5344CB8AC3E}">
        <p14:creationId xmlns:p14="http://schemas.microsoft.com/office/powerpoint/2010/main" val="600179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16</a:t>
            </a:fld>
            <a:endParaRPr lang="zh-CN" altLang="en-US"/>
          </a:p>
        </p:txBody>
      </p:sp>
    </p:spTree>
    <p:extLst>
      <p:ext uri="{BB962C8B-B14F-4D97-AF65-F5344CB8AC3E}">
        <p14:creationId xmlns:p14="http://schemas.microsoft.com/office/powerpoint/2010/main" val="2666145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17</a:t>
            </a:fld>
            <a:endParaRPr lang="zh-CN" altLang="en-US"/>
          </a:p>
        </p:txBody>
      </p:sp>
    </p:spTree>
    <p:extLst>
      <p:ext uri="{BB962C8B-B14F-4D97-AF65-F5344CB8AC3E}">
        <p14:creationId xmlns:p14="http://schemas.microsoft.com/office/powerpoint/2010/main" val="2234234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18</a:t>
            </a:fld>
            <a:endParaRPr lang="zh-CN" altLang="en-US"/>
          </a:p>
        </p:txBody>
      </p:sp>
    </p:spTree>
    <p:extLst>
      <p:ext uri="{BB962C8B-B14F-4D97-AF65-F5344CB8AC3E}">
        <p14:creationId xmlns:p14="http://schemas.microsoft.com/office/powerpoint/2010/main" val="3967362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19</a:t>
            </a:fld>
            <a:endParaRPr lang="zh-CN" altLang="en-US"/>
          </a:p>
        </p:txBody>
      </p:sp>
    </p:spTree>
    <p:extLst>
      <p:ext uri="{BB962C8B-B14F-4D97-AF65-F5344CB8AC3E}">
        <p14:creationId xmlns:p14="http://schemas.microsoft.com/office/powerpoint/2010/main" val="3200705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20</a:t>
            </a:fld>
            <a:endParaRPr lang="zh-CN" altLang="en-US"/>
          </a:p>
        </p:txBody>
      </p:sp>
    </p:spTree>
    <p:extLst>
      <p:ext uri="{BB962C8B-B14F-4D97-AF65-F5344CB8AC3E}">
        <p14:creationId xmlns:p14="http://schemas.microsoft.com/office/powerpoint/2010/main" val="1229090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21</a:t>
            </a:fld>
            <a:endParaRPr lang="zh-CN" altLang="en-US"/>
          </a:p>
        </p:txBody>
      </p:sp>
    </p:spTree>
    <p:extLst>
      <p:ext uri="{BB962C8B-B14F-4D97-AF65-F5344CB8AC3E}">
        <p14:creationId xmlns:p14="http://schemas.microsoft.com/office/powerpoint/2010/main" val="1617502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22</a:t>
            </a:fld>
            <a:endParaRPr lang="zh-CN" altLang="en-US"/>
          </a:p>
        </p:txBody>
      </p:sp>
    </p:spTree>
    <p:extLst>
      <p:ext uri="{BB962C8B-B14F-4D97-AF65-F5344CB8AC3E}">
        <p14:creationId xmlns:p14="http://schemas.microsoft.com/office/powerpoint/2010/main" val="2806916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23</a:t>
            </a:fld>
            <a:endParaRPr lang="zh-CN" altLang="en-US"/>
          </a:p>
        </p:txBody>
      </p:sp>
    </p:spTree>
    <p:extLst>
      <p:ext uri="{BB962C8B-B14F-4D97-AF65-F5344CB8AC3E}">
        <p14:creationId xmlns:p14="http://schemas.microsoft.com/office/powerpoint/2010/main" val="1638785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24</a:t>
            </a:fld>
            <a:endParaRPr lang="zh-CN" altLang="en-US"/>
          </a:p>
        </p:txBody>
      </p:sp>
    </p:spTree>
    <p:extLst>
      <p:ext uri="{BB962C8B-B14F-4D97-AF65-F5344CB8AC3E}">
        <p14:creationId xmlns:p14="http://schemas.microsoft.com/office/powerpoint/2010/main" val="1026138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25</a:t>
            </a:fld>
            <a:endParaRPr lang="zh-CN" altLang="en-US"/>
          </a:p>
        </p:txBody>
      </p:sp>
    </p:spTree>
    <p:extLst>
      <p:ext uri="{BB962C8B-B14F-4D97-AF65-F5344CB8AC3E}">
        <p14:creationId xmlns:p14="http://schemas.microsoft.com/office/powerpoint/2010/main" val="2627099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26</a:t>
            </a:fld>
            <a:endParaRPr lang="zh-CN" altLang="en-US"/>
          </a:p>
        </p:txBody>
      </p:sp>
    </p:spTree>
    <p:extLst>
      <p:ext uri="{BB962C8B-B14F-4D97-AF65-F5344CB8AC3E}">
        <p14:creationId xmlns:p14="http://schemas.microsoft.com/office/powerpoint/2010/main" val="1435547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27</a:t>
            </a:fld>
            <a:endParaRPr lang="zh-CN" altLang="en-US"/>
          </a:p>
        </p:txBody>
      </p:sp>
    </p:spTree>
    <p:extLst>
      <p:ext uri="{BB962C8B-B14F-4D97-AF65-F5344CB8AC3E}">
        <p14:creationId xmlns:p14="http://schemas.microsoft.com/office/powerpoint/2010/main" val="3080562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28</a:t>
            </a:fld>
            <a:endParaRPr lang="zh-CN" altLang="en-US"/>
          </a:p>
        </p:txBody>
      </p:sp>
    </p:spTree>
    <p:extLst>
      <p:ext uri="{BB962C8B-B14F-4D97-AF65-F5344CB8AC3E}">
        <p14:creationId xmlns:p14="http://schemas.microsoft.com/office/powerpoint/2010/main" val="1923787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29</a:t>
            </a:fld>
            <a:endParaRPr lang="zh-CN" altLang="en-US"/>
          </a:p>
        </p:txBody>
      </p:sp>
    </p:spTree>
    <p:extLst>
      <p:ext uri="{BB962C8B-B14F-4D97-AF65-F5344CB8AC3E}">
        <p14:creationId xmlns:p14="http://schemas.microsoft.com/office/powerpoint/2010/main" val="24696444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30</a:t>
            </a:fld>
            <a:endParaRPr lang="zh-CN" altLang="en-US"/>
          </a:p>
        </p:txBody>
      </p:sp>
    </p:spTree>
    <p:extLst>
      <p:ext uri="{BB962C8B-B14F-4D97-AF65-F5344CB8AC3E}">
        <p14:creationId xmlns:p14="http://schemas.microsoft.com/office/powerpoint/2010/main" val="1979816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31</a:t>
            </a:fld>
            <a:endParaRPr lang="zh-CN" altLang="en-US"/>
          </a:p>
        </p:txBody>
      </p:sp>
    </p:spTree>
    <p:extLst>
      <p:ext uri="{BB962C8B-B14F-4D97-AF65-F5344CB8AC3E}">
        <p14:creationId xmlns:p14="http://schemas.microsoft.com/office/powerpoint/2010/main" val="2422333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32</a:t>
            </a:fld>
            <a:endParaRPr lang="zh-CN" altLang="en-US"/>
          </a:p>
        </p:txBody>
      </p:sp>
    </p:spTree>
    <p:extLst>
      <p:ext uri="{BB962C8B-B14F-4D97-AF65-F5344CB8AC3E}">
        <p14:creationId xmlns:p14="http://schemas.microsoft.com/office/powerpoint/2010/main" val="2297330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33</a:t>
            </a:fld>
            <a:endParaRPr lang="zh-CN" altLang="en-US"/>
          </a:p>
        </p:txBody>
      </p:sp>
    </p:spTree>
    <p:extLst>
      <p:ext uri="{BB962C8B-B14F-4D97-AF65-F5344CB8AC3E}">
        <p14:creationId xmlns:p14="http://schemas.microsoft.com/office/powerpoint/2010/main" val="15006449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34</a:t>
            </a:fld>
            <a:endParaRPr lang="zh-CN" altLang="en-US"/>
          </a:p>
        </p:txBody>
      </p:sp>
    </p:spTree>
    <p:extLst>
      <p:ext uri="{BB962C8B-B14F-4D97-AF65-F5344CB8AC3E}">
        <p14:creationId xmlns:p14="http://schemas.microsoft.com/office/powerpoint/2010/main" val="3633293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35</a:t>
            </a:fld>
            <a:endParaRPr lang="zh-CN" altLang="en-US"/>
          </a:p>
        </p:txBody>
      </p:sp>
    </p:spTree>
    <p:extLst>
      <p:ext uri="{BB962C8B-B14F-4D97-AF65-F5344CB8AC3E}">
        <p14:creationId xmlns:p14="http://schemas.microsoft.com/office/powerpoint/2010/main" val="37808980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C1A0EA-B704-467B-9A34-42FA8001A613}" type="slidenum">
              <a:rPr lang="zh-CN" altLang="en-US" smtClean="0"/>
              <a:t>36</a:t>
            </a:fld>
            <a:endParaRPr lang="zh-CN" altLang="en-US"/>
          </a:p>
        </p:txBody>
      </p:sp>
    </p:spTree>
    <p:extLst>
      <p:ext uri="{BB962C8B-B14F-4D97-AF65-F5344CB8AC3E}">
        <p14:creationId xmlns:p14="http://schemas.microsoft.com/office/powerpoint/2010/main" val="3815860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cstate="screen">
            <a:extLst>
              <a:ext uri="{28A0092B-C50C-407E-A947-70E740481C1C}">
                <a14:useLocalDpi xmlns:a14="http://schemas.microsoft.com/office/drawing/2010/main"/>
              </a:ext>
            </a:extLst>
          </a:blip>
          <a:srcRect l="1527" t="914" r="1527" b="1749"/>
          <a:stretch>
            <a:fillRect/>
          </a:stretch>
        </p:blipFill>
        <p:spPr bwMode="auto">
          <a:xfrm>
            <a:off x="-50800" y="-57150"/>
            <a:ext cx="12293600" cy="691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9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016271C-69EA-47EB-8434-B674279FF243}" type="datetimeFigureOut">
              <a:rPr lang="zh-CN" altLang="en-US"/>
              <a:pPr>
                <a:defRPr/>
              </a:pPr>
              <a:t>2020/6/4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5BAC91-6CBA-490F-AB05-013D15031F2D}" type="slidenum">
              <a:rPr lang="zh-CN" altLang="en-US"/>
              <a:pPr>
                <a:defRPr/>
              </a:pPr>
              <a:t>‹#›</a:t>
            </a:fld>
            <a:endParaRPr lang="zh-CN" altLang="en-US"/>
          </a:p>
        </p:txBody>
      </p:sp>
    </p:spTree>
    <p:extLst>
      <p:ext uri="{BB962C8B-B14F-4D97-AF65-F5344CB8AC3E}">
        <p14:creationId xmlns:p14="http://schemas.microsoft.com/office/powerpoint/2010/main" val="54453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EC4AB03-D164-4E82-862C-829540157BD9}" type="datetimeFigureOut">
              <a:rPr lang="zh-CN" altLang="en-US"/>
              <a:pPr>
                <a:defRPr/>
              </a:pPr>
              <a:t>2020/6/4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4ED414D-E6AB-4BCB-B3FD-9AD6B669A0F3}" type="slidenum">
              <a:rPr lang="zh-CN" altLang="en-US"/>
              <a:pPr>
                <a:defRPr/>
              </a:pPr>
              <a:t>‹#›</a:t>
            </a:fld>
            <a:endParaRPr lang="zh-CN" altLang="en-US"/>
          </a:p>
        </p:txBody>
      </p:sp>
    </p:spTree>
    <p:extLst>
      <p:ext uri="{BB962C8B-B14F-4D97-AF65-F5344CB8AC3E}">
        <p14:creationId xmlns:p14="http://schemas.microsoft.com/office/powerpoint/2010/main" val="190838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7FA819E-1F59-4092-A26D-196D0BF852B0}" type="datetimeFigureOut">
              <a:rPr lang="zh-CN" altLang="en-US"/>
              <a:pPr>
                <a:defRPr/>
              </a:pPr>
              <a:t>2020/6/4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318950F-237F-4D7D-9F60-813CB2D09763}" type="slidenum">
              <a:rPr lang="zh-CN" altLang="en-US"/>
              <a:pPr>
                <a:defRPr/>
              </a:pPr>
              <a:t>‹#›</a:t>
            </a:fld>
            <a:endParaRPr lang="zh-CN" altLang="en-US"/>
          </a:p>
        </p:txBody>
      </p:sp>
    </p:spTree>
    <p:extLst>
      <p:ext uri="{BB962C8B-B14F-4D97-AF65-F5344CB8AC3E}">
        <p14:creationId xmlns:p14="http://schemas.microsoft.com/office/powerpoint/2010/main" val="369318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23423B9A-22DF-4414-85FD-6C7293115BB8}" type="datetimeFigureOut">
              <a:rPr lang="zh-CN" altLang="en-US"/>
              <a:pPr>
                <a:defRPr/>
              </a:pPr>
              <a:t>2020/6/4</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187723D-0727-46AD-AC4F-C54700962134}" type="slidenum">
              <a:rPr lang="zh-CN" altLang="en-US"/>
              <a:pPr>
                <a:defRPr/>
              </a:pPr>
              <a:t>‹#›</a:t>
            </a:fld>
            <a:endParaRPr lang="zh-CN" altLang="en-US"/>
          </a:p>
        </p:txBody>
      </p:sp>
      <p:sp>
        <p:nvSpPr>
          <p:cNvPr id="11" name="矩形 10"/>
          <p:cNvSpPr/>
          <p:nvPr userDrawn="1"/>
        </p:nvSpPr>
        <p:spPr>
          <a:xfrm>
            <a:off x="11416864" y="61872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2316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6D6150D7-5343-4AAA-A2AC-7973239CAFC8}" type="datetimeFigureOut">
              <a:rPr lang="zh-CN" altLang="en-US"/>
              <a:pPr>
                <a:defRPr/>
              </a:pPr>
              <a:t>2020/6/4</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9DEF4859-251F-4422-9C7F-736EABB1CA99}" type="slidenum">
              <a:rPr lang="zh-CN" altLang="en-US"/>
              <a:pPr>
                <a:defRPr/>
              </a:pPr>
              <a:t>‹#›</a:t>
            </a:fld>
            <a:endParaRPr lang="zh-CN" altLang="en-US"/>
          </a:p>
        </p:txBody>
      </p:sp>
    </p:spTree>
    <p:extLst>
      <p:ext uri="{BB962C8B-B14F-4D97-AF65-F5344CB8AC3E}">
        <p14:creationId xmlns:p14="http://schemas.microsoft.com/office/powerpoint/2010/main" val="16102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BF50582E-888E-4D5C-BC72-F9D02A86253B}" type="datetimeFigureOut">
              <a:rPr lang="zh-CN" altLang="en-US"/>
              <a:pPr>
                <a:defRPr/>
              </a:pPr>
              <a:t>2020/6/4</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5E22323-2698-45F8-98F8-45FF84C033EE}" type="slidenum">
              <a:rPr lang="zh-CN" altLang="en-US"/>
              <a:pPr>
                <a:defRPr/>
              </a:pPr>
              <a:t>‹#›</a:t>
            </a:fld>
            <a:endParaRPr lang="zh-CN" altLang="en-US"/>
          </a:p>
        </p:txBody>
      </p:sp>
    </p:spTree>
    <p:extLst>
      <p:ext uri="{BB962C8B-B14F-4D97-AF65-F5344CB8AC3E}">
        <p14:creationId xmlns:p14="http://schemas.microsoft.com/office/powerpoint/2010/main" val="160971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BF0B2FC-7207-48B9-9581-13B44D7F5B98}" type="datetimeFigureOut">
              <a:rPr lang="zh-CN" altLang="en-US"/>
              <a:pPr>
                <a:defRPr/>
              </a:pPr>
              <a:t>2020/6/4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30CF51B4-F237-4CF5-94DC-C0B61B2E0EE9}" type="slidenum">
              <a:rPr lang="zh-CN" altLang="en-US"/>
              <a:pPr>
                <a:defRPr/>
              </a:pPr>
              <a:t>‹#›</a:t>
            </a:fld>
            <a:endParaRPr lang="zh-CN" altLang="en-US"/>
          </a:p>
        </p:txBody>
      </p:sp>
    </p:spTree>
    <p:extLst>
      <p:ext uri="{BB962C8B-B14F-4D97-AF65-F5344CB8AC3E}">
        <p14:creationId xmlns:p14="http://schemas.microsoft.com/office/powerpoint/2010/main" val="277510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7A8D2449-2B55-4586-9618-056B585BBD1C}" type="datetimeFigureOut">
              <a:rPr lang="zh-CN" altLang="en-US"/>
              <a:pPr>
                <a:defRPr/>
              </a:pPr>
              <a:t>2020/6/4</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CD15A642-71DF-4097-942F-5DF5072ADAA2}" type="slidenum">
              <a:rPr lang="zh-CN" altLang="en-US"/>
              <a:pPr>
                <a:defRPr/>
              </a:pPr>
              <a:t>‹#›</a:t>
            </a:fld>
            <a:endParaRPr lang="zh-CN" altLang="en-US"/>
          </a:p>
        </p:txBody>
      </p:sp>
    </p:spTree>
    <p:extLst>
      <p:ext uri="{BB962C8B-B14F-4D97-AF65-F5344CB8AC3E}">
        <p14:creationId xmlns:p14="http://schemas.microsoft.com/office/powerpoint/2010/main" val="337216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EED47890-1951-43B4-A6AB-933030B40CEF}" type="datetimeFigureOut">
              <a:rPr lang="zh-CN" altLang="en-US"/>
              <a:pPr>
                <a:defRPr/>
              </a:pPr>
              <a:t>2020/6/4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lvl1pPr eaLnBrk="1" fontAlgn="auto" hangingPunct="1">
              <a:spcBef>
                <a:spcPts val="0"/>
              </a:spcBef>
              <a:spcAft>
                <a:spcPts val="0"/>
              </a:spcAft>
              <a:defRPr>
                <a:latin typeface="+mn-lt"/>
                <a:ea typeface="+mn-ea"/>
              </a:defRPr>
            </a:lvl1pPr>
          </a:lstStyle>
          <a:p>
            <a:pPr>
              <a:defRPr/>
            </a:pPr>
            <a:fld id="{DD481360-E230-48EB-A606-77E116BD87D3}" type="slidenum">
              <a:rPr lang="zh-CN" altLang="en-US"/>
              <a:pPr>
                <a:defRPr/>
              </a:pPr>
              <a:t>‹#›</a:t>
            </a:fld>
            <a:endParaRPr lang="zh-CN" altLang="en-US"/>
          </a:p>
        </p:txBody>
      </p:sp>
    </p:spTree>
    <p:extLst>
      <p:ext uri="{BB962C8B-B14F-4D97-AF65-F5344CB8AC3E}">
        <p14:creationId xmlns:p14="http://schemas.microsoft.com/office/powerpoint/2010/main" val="2147219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pic>
        <p:nvPicPr>
          <p:cNvPr id="2" name="图片 3"/>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76200" y="0"/>
            <a:ext cx="12344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732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EF662B7-27A8-4268-8CC5-61E85C0DE8AC}" type="datetimeFigureOut">
              <a:rPr lang="zh-CN" altLang="en-US"/>
              <a:pPr>
                <a:defRPr/>
              </a:pPr>
              <a:t>2020/6/4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323338-4788-4D93-A068-83B3A7FA7102}" type="slidenum">
              <a:rPr lang="zh-CN" altLang="en-US"/>
              <a:pPr>
                <a:defRPr/>
              </a:pPr>
              <a:t>‹#›</a:t>
            </a:fld>
            <a:endParaRPr lang="zh-CN" altLang="en-US"/>
          </a:p>
        </p:txBody>
      </p:sp>
    </p:spTree>
    <p:extLst>
      <p:ext uri="{BB962C8B-B14F-4D97-AF65-F5344CB8AC3E}">
        <p14:creationId xmlns:p14="http://schemas.microsoft.com/office/powerpoint/2010/main" val="2989005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B1144451-1B12-4F7C-A74F-D8DFBB0DC981}" type="datetimeFigureOut">
              <a:rPr lang="zh-CN" altLang="en-US"/>
              <a:pPr>
                <a:defRPr/>
              </a:pPr>
              <a:t>2020/6/4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16EBD60-2512-4501-ADE4-D21C2A2848C5}" type="slidenum">
              <a:rPr lang="zh-CN" altLang="en-US"/>
              <a:pPr>
                <a:defRPr/>
              </a:pPr>
              <a:t>‹#›</a:t>
            </a:fld>
            <a:endParaRPr lang="zh-CN" altLang="en-US"/>
          </a:p>
        </p:txBody>
      </p:sp>
    </p:spTree>
    <p:extLst>
      <p:ext uri="{BB962C8B-B14F-4D97-AF65-F5344CB8AC3E}">
        <p14:creationId xmlns:p14="http://schemas.microsoft.com/office/powerpoint/2010/main" val="2994957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BA0530D-25EF-44BA-9432-DB5011A64B50}" type="datetimeFigureOut">
              <a:rPr lang="zh-CN" altLang="en-US"/>
              <a:pPr>
                <a:defRPr/>
              </a:pPr>
              <a:t>2020/6/4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7EC34AF8-D29A-4086-8244-1D0204FE4FE4}" type="slidenum">
              <a:rPr lang="zh-CN" altLang="en-US"/>
              <a:pPr>
                <a:defRPr/>
              </a:pPr>
              <a:t>‹#›</a:t>
            </a:fld>
            <a:endParaRPr lang="zh-CN" altLang="en-US"/>
          </a:p>
        </p:txBody>
      </p:sp>
    </p:spTree>
    <p:extLst>
      <p:ext uri="{BB962C8B-B14F-4D97-AF65-F5344CB8AC3E}">
        <p14:creationId xmlns:p14="http://schemas.microsoft.com/office/powerpoint/2010/main" val="2473786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7082D7DC-D870-413A-8481-CD6B5E38F34E}" type="datetimeFigureOut">
              <a:rPr lang="zh-CN" altLang="en-US"/>
              <a:pPr>
                <a:defRPr/>
              </a:pPr>
              <a:t>2020/6/4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8D6F179-3DEC-4964-9593-EF72DC293BA3}" type="slidenum">
              <a:rPr lang="zh-CN" altLang="en-US"/>
              <a:pPr>
                <a:defRPr/>
              </a:pPr>
              <a:t>‹#›</a:t>
            </a:fld>
            <a:endParaRPr lang="zh-CN" altLang="en-US"/>
          </a:p>
        </p:txBody>
      </p:sp>
    </p:spTree>
    <p:extLst>
      <p:ext uri="{BB962C8B-B14F-4D97-AF65-F5344CB8AC3E}">
        <p14:creationId xmlns:p14="http://schemas.microsoft.com/office/powerpoint/2010/main" val="4273349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7FCB703F-90FC-47ED-8B40-7AE14BB48399}" type="datetimeFigureOut">
              <a:rPr lang="zh-CN" altLang="en-US"/>
              <a:pPr>
                <a:defRPr/>
              </a:pPr>
              <a:t>2020/6/4</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4781C75-0C11-4C75-80B1-907705495FEC}" type="slidenum">
              <a:rPr lang="zh-CN" altLang="en-US"/>
              <a:pPr>
                <a:defRPr/>
              </a:pPr>
              <a:t>‹#›</a:t>
            </a:fld>
            <a:endParaRPr lang="zh-CN" altLang="en-US"/>
          </a:p>
        </p:txBody>
      </p:sp>
    </p:spTree>
    <p:extLst>
      <p:ext uri="{BB962C8B-B14F-4D97-AF65-F5344CB8AC3E}">
        <p14:creationId xmlns:p14="http://schemas.microsoft.com/office/powerpoint/2010/main" val="300140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E7E5F19-F541-405C-B147-F4E0EA5B3D49}" type="datetimeFigureOut">
              <a:rPr lang="zh-CN" altLang="en-US"/>
              <a:pPr>
                <a:defRPr/>
              </a:pPr>
              <a:t>2020/6/4</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A4D6DC82-6FC3-4160-A3CA-A1DDB85AA132}" type="slidenum">
              <a:rPr lang="zh-CN" altLang="en-US"/>
              <a:pPr>
                <a:defRPr/>
              </a:pPr>
              <a:t>‹#›</a:t>
            </a:fld>
            <a:endParaRPr lang="zh-CN" altLang="en-US"/>
          </a:p>
        </p:txBody>
      </p:sp>
    </p:spTree>
    <p:extLst>
      <p:ext uri="{BB962C8B-B14F-4D97-AF65-F5344CB8AC3E}">
        <p14:creationId xmlns:p14="http://schemas.microsoft.com/office/powerpoint/2010/main" val="4208124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6F59A68-F0DA-4F28-9F4C-390B177A9278}" type="datetimeFigureOut">
              <a:rPr lang="zh-CN" altLang="en-US"/>
              <a:pPr>
                <a:defRPr/>
              </a:pPr>
              <a:t>2020/6/4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BC24D39-9405-4F0B-ABB6-0721174D2F85}" type="slidenum">
              <a:rPr lang="zh-CN" altLang="en-US"/>
              <a:pPr>
                <a:defRPr/>
              </a:pPr>
              <a:t>‹#›</a:t>
            </a:fld>
            <a:endParaRPr lang="zh-CN" altLang="en-US"/>
          </a:p>
        </p:txBody>
      </p:sp>
    </p:spTree>
    <p:extLst>
      <p:ext uri="{BB962C8B-B14F-4D97-AF65-F5344CB8AC3E}">
        <p14:creationId xmlns:p14="http://schemas.microsoft.com/office/powerpoint/2010/main" val="1690069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137C8471-9BF9-4A35-B574-7C64385E728A}" type="datetimeFigureOut">
              <a:rPr lang="zh-CN" altLang="en-US"/>
              <a:pPr>
                <a:defRPr/>
              </a:pPr>
              <a:t>2020/6/4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8739CE9-54A0-4B87-BC4E-9A5C4ED5D086}" type="slidenum">
              <a:rPr lang="zh-CN" altLang="en-US"/>
              <a:pPr>
                <a:defRPr/>
              </a:pPr>
              <a:t>‹#›</a:t>
            </a:fld>
            <a:endParaRPr lang="zh-CN" altLang="en-US"/>
          </a:p>
        </p:txBody>
      </p:sp>
    </p:spTree>
    <p:extLst>
      <p:ext uri="{BB962C8B-B14F-4D97-AF65-F5344CB8AC3E}">
        <p14:creationId xmlns:p14="http://schemas.microsoft.com/office/powerpoint/2010/main" val="3493426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4B26D222-E1FA-48B0-BCD3-FC0D7EC3ED08}" type="datetimeFigureOut">
              <a:rPr lang="zh-CN" altLang="en-US"/>
              <a:pPr>
                <a:defRPr/>
              </a:pPr>
              <a:t>2020/6/4</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6F84CD2C-6508-453A-8BAD-1819389EBBFD}" type="slidenum">
              <a:rPr lang="zh-CN" altLang="en-US"/>
              <a:pPr>
                <a:defRPr/>
              </a:pPr>
              <a:t>‹#›</a:t>
            </a:fld>
            <a:endParaRPr lang="zh-CN" altLang="en-US"/>
          </a:p>
        </p:txBody>
      </p:sp>
    </p:spTree>
    <p:extLst>
      <p:ext uri="{BB962C8B-B14F-4D97-AF65-F5344CB8AC3E}">
        <p14:creationId xmlns:p14="http://schemas.microsoft.com/office/powerpoint/2010/main" val="12765161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F4EF5CB-F62E-45CD-B499-2252F99ABD49}" type="datetimeFigureOut">
              <a:rPr lang="zh-CN" altLang="en-US"/>
              <a:pPr>
                <a:defRPr/>
              </a:pPr>
              <a:t>2020/6/4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D7C7C3C-C612-42BC-B3B4-338C8A009455}" type="slidenum">
              <a:rPr lang="zh-CN" altLang="en-US"/>
              <a:pPr>
                <a:defRPr/>
              </a:pPr>
              <a:t>‹#›</a:t>
            </a:fld>
            <a:endParaRPr lang="zh-CN" altLang="en-US"/>
          </a:p>
        </p:txBody>
      </p:sp>
    </p:spTree>
    <p:extLst>
      <p:ext uri="{BB962C8B-B14F-4D97-AF65-F5344CB8AC3E}">
        <p14:creationId xmlns:p14="http://schemas.microsoft.com/office/powerpoint/2010/main" val="1425752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7BC89EF8-079F-4069-A66D-2875EED7DE1C}" type="datetimeFigureOut">
              <a:rPr lang="zh-CN" altLang="en-US"/>
              <a:pPr>
                <a:defRPr/>
              </a:pPr>
              <a:t>2020/6/4</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D08BE01-4786-4003-8B25-05D8E1CBF466}" type="slidenum">
              <a:rPr lang="zh-CN" altLang="en-US"/>
              <a:pPr>
                <a:defRPr/>
              </a:pPr>
              <a:t>‹#›</a:t>
            </a:fld>
            <a:endParaRPr lang="zh-CN" altLang="en-US"/>
          </a:p>
        </p:txBody>
      </p:sp>
    </p:spTree>
    <p:extLst>
      <p:ext uri="{BB962C8B-B14F-4D97-AF65-F5344CB8AC3E}">
        <p14:creationId xmlns:p14="http://schemas.microsoft.com/office/powerpoint/2010/main" val="127885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pic>
        <p:nvPicPr>
          <p:cNvPr id="1026" name="图片 6"/>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0" y="0"/>
            <a:ext cx="121920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8"/>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6629400"/>
            <a:ext cx="12293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ea typeface="+mn-ea"/>
              </a:defRPr>
            </a:lvl1pPr>
          </a:lstStyle>
          <a:p>
            <a:pPr>
              <a:defRPr/>
            </a:pPr>
            <a:fld id="{9EB1B842-0E86-47AE-94B9-DBCF31C2E8BF}" type="datetimeFigureOut">
              <a:rPr lang="zh-CN" altLang="en-US"/>
              <a:pPr>
                <a:defRPr/>
              </a:pPr>
              <a:t>2020/6/4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prstClr val="black">
                    <a:tint val="75000"/>
                  </a:prstClr>
                </a:solidFill>
                <a:latin typeface="+mn-lt"/>
                <a:ea typeface="+mn-ea"/>
              </a:defRPr>
            </a:lvl1pPr>
          </a:lstStyle>
          <a:p>
            <a:pPr>
              <a:defRPr/>
            </a:pPr>
            <a:fld id="{CB5FD86E-9847-4926-8152-1A43EBC6CCA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7.xml"/><Relationship Id="rId7"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6.png"/><Relationship Id="rId5" Type="http://schemas.openxmlformats.org/officeDocument/2006/relationships/image" Target="../media/image13.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4"/>
          <p:cNvSpPr txBox="1">
            <a:spLocks noChangeArrowheads="1"/>
          </p:cNvSpPr>
          <p:nvPr/>
        </p:nvSpPr>
        <p:spPr bwMode="auto">
          <a:xfrm>
            <a:off x="316439" y="3353483"/>
            <a:ext cx="6094937" cy="646331"/>
          </a:xfrm>
          <a:prstGeom prst="rect">
            <a:avLst/>
          </a:prstGeom>
          <a:noFill/>
          <a:ln>
            <a:noFill/>
          </a:ln>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00" dirty="0">
                <a:solidFill>
                  <a:srgbClr val="D03F8A"/>
                </a:solidFill>
                <a:latin typeface="时尚中黑简体" panose="01010104010101010101" pitchFamily="2" charset="-122"/>
                <a:ea typeface="时尚中黑简体" panose="01010104010101010101" pitchFamily="2" charset="-122"/>
              </a:rPr>
              <a:t>小学生班级自我介绍</a:t>
            </a:r>
            <a:r>
              <a:rPr lang="en-US" altLang="zh-CN" sz="3600" dirty="0" err="1">
                <a:solidFill>
                  <a:srgbClr val="D03F8A"/>
                </a:solidFill>
                <a:latin typeface="时尚中黑简体" panose="01010104010101010101" pitchFamily="2" charset="-122"/>
                <a:ea typeface="时尚中黑简体" panose="01010104010101010101" pitchFamily="2" charset="-122"/>
              </a:rPr>
              <a:t>ppt</a:t>
            </a:r>
            <a:r>
              <a:rPr lang="zh-CN" altLang="en-US" sz="3600" dirty="0">
                <a:solidFill>
                  <a:srgbClr val="D03F8A"/>
                </a:solidFill>
                <a:latin typeface="时尚中黑简体" panose="01010104010101010101" pitchFamily="2" charset="-122"/>
                <a:ea typeface="时尚中黑简体" panose="01010104010101010101" pitchFamily="2" charset="-122"/>
              </a:rPr>
              <a:t>模板</a:t>
            </a:r>
            <a:endParaRPr lang="zh-CN" altLang="en-US" sz="3600" dirty="0">
              <a:solidFill>
                <a:srgbClr val="D03F8A"/>
              </a:solidFill>
              <a:latin typeface="时尚中黑简体" panose="01010104010101010101" pitchFamily="2" charset="-122"/>
              <a:ea typeface="时尚中黑简体" panose="01010104010101010101" pitchFamily="2"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文本框 2"/>
          <p:cNvSpPr txBox="1">
            <a:spLocks noChangeArrowheads="1"/>
          </p:cNvSpPr>
          <p:nvPr/>
        </p:nvSpPr>
        <p:spPr bwMode="auto">
          <a:xfrm>
            <a:off x="4875213" y="1411288"/>
            <a:ext cx="24415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CONTENTS</a:t>
            </a:r>
            <a:endParaRPr lang="zh-CN" altLang="en-US" sz="4000">
              <a:solidFill>
                <a:srgbClr val="D03F8A"/>
              </a:solidFill>
            </a:endParaRPr>
          </a:p>
        </p:txBody>
      </p:sp>
      <p:sp>
        <p:nvSpPr>
          <p:cNvPr id="16387" name="文本框 3"/>
          <p:cNvSpPr txBox="1">
            <a:spLocks noChangeArrowheads="1"/>
          </p:cNvSpPr>
          <p:nvPr/>
        </p:nvSpPr>
        <p:spPr bwMode="auto">
          <a:xfrm>
            <a:off x="5491163" y="893763"/>
            <a:ext cx="12096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a:solidFill>
                  <a:srgbClr val="E9A54E"/>
                </a:solidFill>
                <a:latin typeface="微软雅黑" panose="020B0503020204020204" pitchFamily="34" charset="-122"/>
                <a:ea typeface="微软雅黑" panose="020B0503020204020204" pitchFamily="34" charset="-122"/>
              </a:rPr>
              <a:t>目录</a:t>
            </a:r>
          </a:p>
        </p:txBody>
      </p:sp>
      <p:sp>
        <p:nvSpPr>
          <p:cNvPr id="16388" name="文本框 5"/>
          <p:cNvSpPr txBox="1">
            <a:spLocks noChangeArrowheads="1"/>
          </p:cNvSpPr>
          <p:nvPr/>
        </p:nvSpPr>
        <p:spPr bwMode="auto">
          <a:xfrm>
            <a:off x="125730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16389" name="文本框 6"/>
          <p:cNvSpPr txBox="1">
            <a:spLocks noChangeArrowheads="1"/>
          </p:cNvSpPr>
          <p:nvPr/>
        </p:nvSpPr>
        <p:spPr bwMode="auto">
          <a:xfrm>
            <a:off x="3500438"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02</a:t>
            </a:r>
            <a:endParaRPr lang="zh-CN" altLang="en-US" sz="4000">
              <a:solidFill>
                <a:srgbClr val="D03F8A"/>
              </a:solidFill>
            </a:endParaRPr>
          </a:p>
        </p:txBody>
      </p:sp>
      <p:sp>
        <p:nvSpPr>
          <p:cNvPr id="16390" name="文本框 7"/>
          <p:cNvSpPr txBox="1">
            <a:spLocks noChangeArrowheads="1"/>
          </p:cNvSpPr>
          <p:nvPr/>
        </p:nvSpPr>
        <p:spPr bwMode="auto">
          <a:xfrm>
            <a:off x="5743575"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03</a:t>
            </a:r>
            <a:endParaRPr lang="zh-CN" altLang="en-US" sz="4000">
              <a:solidFill>
                <a:srgbClr val="D03F8A"/>
              </a:solidFill>
            </a:endParaRPr>
          </a:p>
        </p:txBody>
      </p:sp>
      <p:sp>
        <p:nvSpPr>
          <p:cNvPr id="16391" name="文本框 8"/>
          <p:cNvSpPr txBox="1">
            <a:spLocks noChangeArrowheads="1"/>
          </p:cNvSpPr>
          <p:nvPr/>
        </p:nvSpPr>
        <p:spPr bwMode="auto">
          <a:xfrm>
            <a:off x="7986713"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04</a:t>
            </a:r>
            <a:endParaRPr lang="zh-CN" altLang="en-US" sz="4000">
              <a:solidFill>
                <a:srgbClr val="D03F8A"/>
              </a:solidFill>
            </a:endParaRPr>
          </a:p>
        </p:txBody>
      </p:sp>
      <p:sp>
        <p:nvSpPr>
          <p:cNvPr id="16392" name="文本框 9"/>
          <p:cNvSpPr txBox="1">
            <a:spLocks noChangeArrowheads="1"/>
          </p:cNvSpPr>
          <p:nvPr/>
        </p:nvSpPr>
        <p:spPr bwMode="auto">
          <a:xfrm>
            <a:off x="10229850" y="307498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05</a:t>
            </a:r>
            <a:endParaRPr lang="zh-CN" altLang="en-US" sz="4000">
              <a:solidFill>
                <a:srgbClr val="D03F8A"/>
              </a:solidFill>
            </a:endParaRPr>
          </a:p>
        </p:txBody>
      </p:sp>
      <p:sp>
        <p:nvSpPr>
          <p:cNvPr id="14" name="任意多边形 13"/>
          <p:cNvSpPr/>
          <p:nvPr/>
        </p:nvSpPr>
        <p:spPr>
          <a:xfrm rot="18900000">
            <a:off x="766763"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任意多边形 14"/>
          <p:cNvSpPr/>
          <p:nvPr/>
        </p:nvSpPr>
        <p:spPr>
          <a:xfrm rot="18900000">
            <a:off x="298450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任意多边形 15"/>
          <p:cNvSpPr/>
          <p:nvPr/>
        </p:nvSpPr>
        <p:spPr>
          <a:xfrm rot="18900000">
            <a:off x="5280025"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任意多边形 16"/>
          <p:cNvSpPr/>
          <p:nvPr/>
        </p:nvSpPr>
        <p:spPr>
          <a:xfrm rot="18900000">
            <a:off x="7499350" y="2697163"/>
            <a:ext cx="1363663"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8900000">
            <a:off x="9718675" y="2697163"/>
            <a:ext cx="1362075" cy="1174750"/>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文本框 18"/>
          <p:cNvSpPr txBox="1"/>
          <p:nvPr/>
        </p:nvSpPr>
        <p:spPr>
          <a:xfrm>
            <a:off x="361950"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260032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838700"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077075" y="4305300"/>
            <a:ext cx="2170113"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13863" y="4305300"/>
            <a:ext cx="2171700" cy="830263"/>
          </a:xfrm>
          <a:prstGeom prst="rect">
            <a:avLst/>
          </a:prstGeom>
          <a:noFill/>
        </p:spPr>
        <p:txBody>
          <a:bodyPr wrap="none"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a:t>
            </a:r>
          </a:p>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Rectangle 24"/>
          <p:cNvSpPr/>
          <p:nvPr/>
        </p:nvSpPr>
        <p:spPr>
          <a:xfrm>
            <a:off x="0" y="2306638"/>
            <a:ext cx="12192000" cy="1550987"/>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7414" name="Picture 21" descr="C:\Users\Dsgn\Desktop\iPhone_MockUp\iPhone_5C_Yellow.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7913" y="1631950"/>
            <a:ext cx="2187575" cy="458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Triangle 23"/>
          <p:cNvSpPr/>
          <p:nvPr/>
        </p:nvSpPr>
        <p:spPr>
          <a:xfrm rot="10800000">
            <a:off x="2165350" y="2308225"/>
            <a:ext cx="914400" cy="203993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7416" name="TextBox 25"/>
          <p:cNvSpPr txBox="1">
            <a:spLocks noChangeArrowheads="1"/>
          </p:cNvSpPr>
          <p:nvPr/>
        </p:nvSpPr>
        <p:spPr bwMode="auto">
          <a:xfrm>
            <a:off x="3686175" y="2716213"/>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chemeClr val="bg1"/>
                </a:solidFill>
                <a:latin typeface="微软雅黑" panose="020B0503020204020204" pitchFamily="34" charset="-122"/>
                <a:ea typeface="微软雅黑" panose="020B0503020204020204" pitchFamily="34" charset="-122"/>
              </a:rPr>
              <a:t>这里输入标题文字</a:t>
            </a:r>
          </a:p>
        </p:txBody>
      </p:sp>
      <p:sp>
        <p:nvSpPr>
          <p:cNvPr id="9" name="Rectangle 26"/>
          <p:cNvSpPr/>
          <p:nvPr/>
        </p:nvSpPr>
        <p:spPr>
          <a:xfrm>
            <a:off x="3686175" y="3216275"/>
            <a:ext cx="6829425" cy="338138"/>
          </a:xfrm>
          <a:prstGeom prst="rect">
            <a:avLst/>
          </a:prstGeom>
        </p:spPr>
        <p:txBody>
          <a:bodyPr>
            <a:spAutoFit/>
          </a:bodyPr>
          <a:lstStyle/>
          <a:p>
            <a:pPr algn="just" eaLnBrk="1" fontAlgn="auto" hangingPunct="1">
              <a:spcBef>
                <a:spcPts val="0"/>
              </a:spcBef>
              <a:spcAft>
                <a:spcPts val="0"/>
              </a:spcAft>
              <a:defRPr/>
            </a:pPr>
            <a:r>
              <a:rPr lang="zh-CN" altLang="en-US" sz="1600" dirty="0">
                <a:solidFill>
                  <a:schemeClr val="bg1">
                    <a:lumMod val="95000"/>
                  </a:schemeClr>
                </a:solidFill>
                <a:latin typeface="微软雅黑" panose="020B0503020204020204" pitchFamily="34" charset="-122"/>
                <a:ea typeface="微软雅黑" panose="020B0503020204020204" pitchFamily="34" charset="-122"/>
              </a:rPr>
              <a:t>这里输入标题文字这里输入标题文字这里输入标题文字这里输入标题文字</a:t>
            </a:r>
          </a:p>
        </p:txBody>
      </p:sp>
      <p:sp>
        <p:nvSpPr>
          <p:cNvPr id="17418" name="矩形 11"/>
          <p:cNvSpPr>
            <a:spLocks noChangeArrowheads="1"/>
          </p:cNvSpPr>
          <p:nvPr/>
        </p:nvSpPr>
        <p:spPr bwMode="auto">
          <a:xfrm>
            <a:off x="4238625"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1" name="椭圆 10"/>
          <p:cNvSpPr/>
          <p:nvPr/>
        </p:nvSpPr>
        <p:spPr>
          <a:xfrm>
            <a:off x="4238792" y="4464383"/>
            <a:ext cx="1397007" cy="1397957"/>
          </a:xfrm>
          <a:prstGeom prst="ellipse">
            <a:avLst/>
          </a:prstGeom>
          <a:blipFill>
            <a:blip r:embed="rId4" cstate="screen">
              <a:extLst>
                <a:ext uri="{28A0092B-C50C-407E-A947-70E740481C1C}">
                  <a14:useLocalDpi xmlns:a14="http://schemas.microsoft.com/office/drawing/2010/main"/>
                </a:ext>
              </a:extLst>
            </a:blip>
            <a:srcRect/>
            <a:stretch>
              <a:fillRect/>
            </a:stretch>
          </a:blipFill>
          <a:ln w="5715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2" name="矩形 13"/>
          <p:cNvSpPr>
            <a:spLocks noChangeArrowheads="1"/>
          </p:cNvSpPr>
          <p:nvPr/>
        </p:nvSpPr>
        <p:spPr bwMode="auto">
          <a:xfrm>
            <a:off x="5991225" y="4316413"/>
            <a:ext cx="1398588"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3" name="椭圆 12"/>
          <p:cNvSpPr/>
          <p:nvPr/>
        </p:nvSpPr>
        <p:spPr>
          <a:xfrm>
            <a:off x="5992392" y="4464383"/>
            <a:ext cx="1397007" cy="1397957"/>
          </a:xfrm>
          <a:prstGeom prst="ellipse">
            <a:avLst/>
          </a:prstGeom>
          <a:blipFill>
            <a:blip r:embed="rId5"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26" name="矩形 15"/>
          <p:cNvSpPr>
            <a:spLocks noChangeArrowheads="1"/>
          </p:cNvSpPr>
          <p:nvPr/>
        </p:nvSpPr>
        <p:spPr bwMode="auto">
          <a:xfrm>
            <a:off x="7745413" y="4316413"/>
            <a:ext cx="1397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5" name="椭圆 14"/>
          <p:cNvSpPr/>
          <p:nvPr/>
        </p:nvSpPr>
        <p:spPr>
          <a:xfrm>
            <a:off x="7745992" y="4464383"/>
            <a:ext cx="1397007" cy="1397957"/>
          </a:xfrm>
          <a:prstGeom prst="ellipse">
            <a:avLst/>
          </a:prstGeom>
          <a:blipFill>
            <a:blip r:embed="rId6"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7430" name="矩形 17"/>
          <p:cNvSpPr>
            <a:spLocks noChangeArrowheads="1"/>
          </p:cNvSpPr>
          <p:nvPr/>
        </p:nvSpPr>
        <p:spPr bwMode="auto">
          <a:xfrm>
            <a:off x="9498013" y="4316413"/>
            <a:ext cx="1398587"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17" name="椭圆 16"/>
          <p:cNvSpPr/>
          <p:nvPr/>
        </p:nvSpPr>
        <p:spPr>
          <a:xfrm>
            <a:off x="9499592" y="4464383"/>
            <a:ext cx="1397007" cy="1397957"/>
          </a:xfrm>
          <a:prstGeom prst="ellipse">
            <a:avLst/>
          </a:prstGeom>
          <a:blipFill>
            <a:blip r:embed="rId7" cstate="screen">
              <a:extLst>
                <a:ext uri="{28A0092B-C50C-407E-A947-70E740481C1C}">
                  <a14:useLocalDpi xmlns:a14="http://schemas.microsoft.com/office/drawing/2010/main"/>
                </a:ext>
              </a:extLst>
            </a:blip>
            <a:srcRect/>
            <a:stretch>
              <a:fillRect/>
            </a:stretch>
          </a:blipFill>
          <a:ln w="76200">
            <a:solidFill>
              <a:srgbClr val="EB5C51"/>
            </a:solid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pic>
        <p:nvPicPr>
          <p:cNvPr id="17434" name="图片 19"/>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1249363" y="2306638"/>
            <a:ext cx="1846262" cy="32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Shape 811"/>
          <p:cNvSpPr/>
          <p:nvPr/>
        </p:nvSpPr>
        <p:spPr>
          <a:xfrm>
            <a:off x="1089025" y="2608263"/>
            <a:ext cx="2366963" cy="3157537"/>
          </a:xfrm>
          <a:prstGeom prst="roundRect">
            <a:avLst>
              <a:gd name="adj" fmla="val 3273"/>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0" name="Shape 812"/>
          <p:cNvSpPr/>
          <p:nvPr/>
        </p:nvSpPr>
        <p:spPr>
          <a:xfrm>
            <a:off x="1323975" y="2765425"/>
            <a:ext cx="1808163"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a:solidFill>
                  <a:schemeClr val="bg1"/>
                </a:solidFill>
                <a:latin typeface="+mn-lt"/>
              </a:rPr>
              <a:t>Project Mng.</a:t>
            </a:r>
          </a:p>
        </p:txBody>
      </p:sp>
      <p:sp>
        <p:nvSpPr>
          <p:cNvPr id="21" name="Shape 813"/>
          <p:cNvSpPr/>
          <p:nvPr/>
        </p:nvSpPr>
        <p:spPr>
          <a:xfrm>
            <a:off x="1862138" y="1643063"/>
            <a:ext cx="828675" cy="68897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7"/>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7"/>
                </a:cubicBezTo>
                <a:cubicBezTo>
                  <a:pt x="12386" y="7567"/>
                  <a:pt x="12305" y="7711"/>
                  <a:pt x="12259" y="7886"/>
                </a:cubicBezTo>
                <a:lnTo>
                  <a:pt x="10706" y="14598"/>
                </a:lnTo>
                <a:cubicBezTo>
                  <a:pt x="10409" y="14618"/>
                  <a:pt x="10126" y="14696"/>
                  <a:pt x="9857" y="14840"/>
                </a:cubicBezTo>
                <a:cubicBezTo>
                  <a:pt x="9590" y="14984"/>
                  <a:pt x="9358" y="15174"/>
                  <a:pt x="9163" y="15418"/>
                </a:cubicBezTo>
                <a:cubicBezTo>
                  <a:pt x="8966" y="15663"/>
                  <a:pt x="8813" y="15945"/>
                  <a:pt x="8702" y="16265"/>
                </a:cubicBezTo>
                <a:cubicBezTo>
                  <a:pt x="8592" y="16587"/>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7"/>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22" name="Shape 814"/>
          <p:cNvSpPr/>
          <p:nvPr/>
        </p:nvSpPr>
        <p:spPr>
          <a:xfrm>
            <a:off x="1298575" y="3536950"/>
            <a:ext cx="1951038"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dirty="0" err="1">
                <a:solidFill>
                  <a:schemeClr val="bg1"/>
                </a:solidFill>
                <a:latin typeface="+mn-lt"/>
              </a:rPr>
              <a:t>Vestibulum</a:t>
            </a:r>
            <a:r>
              <a:rPr sz="1400" spc="24" dirty="0">
                <a:solidFill>
                  <a:schemeClr val="bg1"/>
                </a:solidFill>
                <a:latin typeface="+mn-lt"/>
              </a:rPr>
              <a:t> id ligula </a:t>
            </a:r>
            <a:r>
              <a:rPr sz="1400" spc="24" dirty="0" err="1">
                <a:solidFill>
                  <a:schemeClr val="bg1"/>
                </a:solidFill>
                <a:latin typeface="+mn-lt"/>
              </a:rPr>
              <a:t>porta</a:t>
            </a:r>
            <a:r>
              <a:rPr sz="1400" spc="24" dirty="0">
                <a:solidFill>
                  <a:schemeClr val="bg1"/>
                </a:solidFill>
                <a:latin typeface="+mn-lt"/>
              </a:rPr>
              <a:t> </a:t>
            </a:r>
            <a:r>
              <a:rPr sz="1400" spc="24" dirty="0" err="1">
                <a:solidFill>
                  <a:schemeClr val="bg1"/>
                </a:solidFill>
                <a:latin typeface="+mn-lt"/>
              </a:rPr>
              <a:t>felis</a:t>
            </a:r>
            <a:r>
              <a:rPr sz="1400" spc="24" dirty="0">
                <a:solidFill>
                  <a:schemeClr val="bg1"/>
                </a:solidFill>
                <a:latin typeface="+mn-lt"/>
              </a:rPr>
              <a:t> </a:t>
            </a:r>
            <a:r>
              <a:rPr sz="1400" spc="24" dirty="0" err="1">
                <a:solidFill>
                  <a:schemeClr val="bg1"/>
                </a:solidFill>
                <a:latin typeface="+mn-lt"/>
              </a:rPr>
              <a:t>euismod</a:t>
            </a:r>
            <a:r>
              <a:rPr sz="1400" spc="24" dirty="0">
                <a:solidFill>
                  <a:schemeClr val="bg1"/>
                </a:solidFill>
                <a:latin typeface="+mn-lt"/>
              </a:rPr>
              <a:t> semper. </a:t>
            </a:r>
            <a:r>
              <a:rPr sz="1400" spc="24" dirty="0" err="1">
                <a:solidFill>
                  <a:schemeClr val="bg1"/>
                </a:solidFill>
                <a:latin typeface="+mn-lt"/>
              </a:rPr>
              <a:t>Nullam</a:t>
            </a:r>
            <a:r>
              <a:rPr sz="1400" spc="24" dirty="0">
                <a:solidFill>
                  <a:schemeClr val="bg1"/>
                </a:solidFill>
                <a:latin typeface="+mn-lt"/>
              </a:rPr>
              <a:t> </a:t>
            </a:r>
            <a:r>
              <a:rPr sz="1400" spc="24" dirty="0" err="1">
                <a:solidFill>
                  <a:schemeClr val="bg1"/>
                </a:solidFill>
                <a:latin typeface="+mn-lt"/>
              </a:rPr>
              <a:t>quis</a:t>
            </a:r>
            <a:r>
              <a:rPr sz="1400" spc="24" dirty="0">
                <a:solidFill>
                  <a:schemeClr val="bg1"/>
                </a:solidFill>
                <a:latin typeface="+mn-lt"/>
              </a:rPr>
              <a:t> </a:t>
            </a:r>
            <a:r>
              <a:rPr sz="1400" spc="24" dirty="0" err="1">
                <a:solidFill>
                  <a:schemeClr val="bg1"/>
                </a:solidFill>
                <a:latin typeface="+mn-lt"/>
              </a:rPr>
              <a:t>risus</a:t>
            </a:r>
            <a:r>
              <a:rPr sz="1400" spc="24" dirty="0">
                <a:solidFill>
                  <a:schemeClr val="bg1"/>
                </a:solidFill>
                <a:latin typeface="+mn-lt"/>
              </a:rPr>
              <a:t> </a:t>
            </a:r>
            <a:r>
              <a:rPr sz="1400" spc="24" dirty="0" err="1">
                <a:solidFill>
                  <a:schemeClr val="bg1"/>
                </a:solidFill>
                <a:latin typeface="+mn-lt"/>
              </a:rPr>
              <a:t>eget</a:t>
            </a:r>
            <a:r>
              <a:rPr sz="1400" spc="24" dirty="0">
                <a:solidFill>
                  <a:schemeClr val="bg1"/>
                </a:solidFill>
                <a:latin typeface="+mn-lt"/>
              </a:rPr>
              <a:t> </a:t>
            </a:r>
            <a:r>
              <a:rPr sz="1400" spc="24" dirty="0" err="1">
                <a:solidFill>
                  <a:schemeClr val="bg1"/>
                </a:solidFill>
                <a:latin typeface="+mn-lt"/>
              </a:rPr>
              <a:t>urna</a:t>
            </a:r>
            <a:r>
              <a:rPr sz="1400" spc="24" dirty="0">
                <a:solidFill>
                  <a:schemeClr val="bg1"/>
                </a:solidFill>
                <a:latin typeface="+mn-lt"/>
              </a:rPr>
              <a:t> </a:t>
            </a:r>
            <a:r>
              <a:rPr sz="1400" spc="24" dirty="0" err="1">
                <a:solidFill>
                  <a:schemeClr val="bg1"/>
                </a:solidFill>
                <a:latin typeface="+mn-lt"/>
              </a:rPr>
              <a:t>mollis</a:t>
            </a:r>
            <a:r>
              <a:rPr sz="1400" spc="24" dirty="0">
                <a:solidFill>
                  <a:schemeClr val="bg1"/>
                </a:solidFill>
                <a:latin typeface="+mn-lt"/>
              </a:rPr>
              <a:t> </a:t>
            </a:r>
            <a:r>
              <a:rPr sz="1400" spc="24" dirty="0" err="1">
                <a:solidFill>
                  <a:schemeClr val="bg1"/>
                </a:solidFill>
                <a:latin typeface="+mn-lt"/>
              </a:rPr>
              <a:t>ornare</a:t>
            </a:r>
            <a:r>
              <a:rPr sz="1400" spc="24" dirty="0">
                <a:solidFill>
                  <a:schemeClr val="bg1"/>
                </a:solidFill>
                <a:latin typeface="+mn-lt"/>
              </a:rPr>
              <a:t> </a:t>
            </a:r>
            <a:r>
              <a:rPr sz="1400" spc="24" dirty="0" err="1">
                <a:solidFill>
                  <a:schemeClr val="bg1"/>
                </a:solidFill>
                <a:latin typeface="+mn-lt"/>
              </a:rPr>
              <a:t>vel</a:t>
            </a:r>
            <a:r>
              <a:rPr sz="1400" spc="24" dirty="0">
                <a:solidFill>
                  <a:schemeClr val="bg1"/>
                </a:solidFill>
                <a:latin typeface="+mn-lt"/>
              </a:rPr>
              <a:t> </a:t>
            </a:r>
            <a:r>
              <a:rPr sz="1400" spc="24" dirty="0" err="1">
                <a:solidFill>
                  <a:schemeClr val="bg1"/>
                </a:solidFill>
                <a:latin typeface="+mn-lt"/>
              </a:rPr>
              <a:t>eu</a:t>
            </a:r>
            <a:r>
              <a:rPr sz="1400" spc="24" dirty="0">
                <a:solidFill>
                  <a:schemeClr val="bg1"/>
                </a:solidFill>
                <a:latin typeface="+mn-lt"/>
              </a:rPr>
              <a:t> </a:t>
            </a:r>
            <a:r>
              <a:rPr sz="1400" spc="24" dirty="0" err="1">
                <a:solidFill>
                  <a:schemeClr val="bg1"/>
                </a:solidFill>
                <a:latin typeface="+mn-lt"/>
              </a:rPr>
              <a:t>leo</a:t>
            </a:r>
            <a:r>
              <a:rPr sz="1400" spc="24" dirty="0">
                <a:solidFill>
                  <a:schemeClr val="bg1"/>
                </a:solidFill>
                <a:latin typeface="+mn-lt"/>
              </a:rPr>
              <a:t>. </a:t>
            </a:r>
            <a:r>
              <a:rPr sz="1400" spc="24" dirty="0" err="1">
                <a:solidFill>
                  <a:schemeClr val="bg1"/>
                </a:solidFill>
                <a:latin typeface="+mn-lt"/>
              </a:rPr>
              <a:t>Curabitur</a:t>
            </a:r>
            <a:r>
              <a:rPr sz="1400" spc="24" dirty="0">
                <a:solidFill>
                  <a:schemeClr val="bg1"/>
                </a:solidFill>
                <a:latin typeface="+mn-lt"/>
              </a:rPr>
              <a:t> </a:t>
            </a:r>
            <a:r>
              <a:rPr sz="1400" spc="24" dirty="0" err="1">
                <a:solidFill>
                  <a:schemeClr val="bg1"/>
                </a:solidFill>
                <a:latin typeface="+mn-lt"/>
              </a:rPr>
              <a:t>blandit</a:t>
            </a:r>
            <a:r>
              <a:rPr sz="1400" spc="24" dirty="0">
                <a:solidFill>
                  <a:schemeClr val="bg1"/>
                </a:solidFill>
                <a:latin typeface="+mn-lt"/>
              </a:rPr>
              <a:t> </a:t>
            </a:r>
          </a:p>
        </p:txBody>
      </p:sp>
      <p:sp>
        <p:nvSpPr>
          <p:cNvPr id="23" name="Shape 815"/>
          <p:cNvSpPr/>
          <p:nvPr/>
        </p:nvSpPr>
        <p:spPr>
          <a:xfrm>
            <a:off x="126365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4" name="Shape 816"/>
          <p:cNvSpPr/>
          <p:nvPr/>
        </p:nvSpPr>
        <p:spPr>
          <a:xfrm>
            <a:off x="1604963"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25" name="Shape 817"/>
          <p:cNvSpPr/>
          <p:nvPr/>
        </p:nvSpPr>
        <p:spPr>
          <a:xfrm>
            <a:off x="2722563" y="5248275"/>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44" name="Shape 818"/>
          <p:cNvSpPr>
            <a:spLocks noChangeShapeType="1"/>
          </p:cNvSpPr>
          <p:nvPr/>
        </p:nvSpPr>
        <p:spPr bwMode="auto">
          <a:xfrm>
            <a:off x="1090613" y="33353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27" name="Shape 820"/>
          <p:cNvSpPr/>
          <p:nvPr/>
        </p:nvSpPr>
        <p:spPr>
          <a:xfrm>
            <a:off x="364490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28" name="Shape 821"/>
          <p:cNvSpPr/>
          <p:nvPr/>
        </p:nvSpPr>
        <p:spPr>
          <a:xfrm>
            <a:off x="3792538" y="2765425"/>
            <a:ext cx="190658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1 on 1 Survey</a:t>
            </a:r>
          </a:p>
        </p:txBody>
      </p:sp>
      <p:sp>
        <p:nvSpPr>
          <p:cNvPr id="29" name="Shape 822"/>
          <p:cNvSpPr/>
          <p:nvPr/>
        </p:nvSpPr>
        <p:spPr>
          <a:xfrm>
            <a:off x="4400550" y="1628775"/>
            <a:ext cx="847725" cy="703263"/>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1"/>
                  <a:pt x="12950" y="14499"/>
                  <a:pt x="12303" y="14758"/>
                </a:cubicBezTo>
                <a:cubicBezTo>
                  <a:pt x="11147" y="15185"/>
                  <a:pt x="9968" y="15397"/>
                  <a:pt x="8765" y="15397"/>
                </a:cubicBezTo>
                <a:cubicBezTo>
                  <a:pt x="8487" y="15397"/>
                  <a:pt x="8214" y="15382"/>
                  <a:pt x="7948" y="15354"/>
                </a:cubicBezTo>
                <a:cubicBezTo>
                  <a:pt x="7682"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4"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1"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2" y="21473"/>
                  <a:pt x="18387" y="21433"/>
                  <a:pt x="18253" y="21397"/>
                </a:cubicBezTo>
                <a:cubicBezTo>
                  <a:pt x="16855" y="21027"/>
                  <a:pt x="15593" y="20329"/>
                  <a:pt x="14468" y="19302"/>
                </a:cubicBezTo>
                <a:cubicBezTo>
                  <a:pt x="14191" y="19338"/>
                  <a:pt x="13917" y="19369"/>
                  <a:pt x="13652" y="19395"/>
                </a:cubicBezTo>
                <a:cubicBezTo>
                  <a:pt x="13383" y="19423"/>
                  <a:pt x="13112"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0" name="Shape 823"/>
          <p:cNvSpPr/>
          <p:nvPr/>
        </p:nvSpPr>
        <p:spPr>
          <a:xfrm>
            <a:off x="384492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1" name="Shape 824"/>
          <p:cNvSpPr/>
          <p:nvPr/>
        </p:nvSpPr>
        <p:spPr>
          <a:xfrm>
            <a:off x="3797300"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2" name="Shape 825"/>
          <p:cNvSpPr/>
          <p:nvPr/>
        </p:nvSpPr>
        <p:spPr>
          <a:xfrm>
            <a:off x="409257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33" name="Shape 826"/>
          <p:cNvSpPr/>
          <p:nvPr/>
        </p:nvSpPr>
        <p:spPr>
          <a:xfrm>
            <a:off x="520858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52" name="Shape 827"/>
          <p:cNvSpPr>
            <a:spLocks noChangeShapeType="1"/>
          </p:cNvSpPr>
          <p:nvPr/>
        </p:nvSpPr>
        <p:spPr bwMode="auto">
          <a:xfrm>
            <a:off x="3624263" y="3322638"/>
            <a:ext cx="2376487"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35" name="Shape 829"/>
          <p:cNvSpPr/>
          <p:nvPr/>
        </p:nvSpPr>
        <p:spPr>
          <a:xfrm>
            <a:off x="6191250" y="2608263"/>
            <a:ext cx="2360613"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36" name="Shape 830"/>
          <p:cNvSpPr/>
          <p:nvPr/>
        </p:nvSpPr>
        <p:spPr>
          <a:xfrm>
            <a:off x="6416675" y="2765425"/>
            <a:ext cx="1882775"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Huge Storage</a:t>
            </a:r>
          </a:p>
        </p:txBody>
      </p:sp>
      <p:sp>
        <p:nvSpPr>
          <p:cNvPr id="37" name="Shape 831"/>
          <p:cNvSpPr/>
          <p:nvPr/>
        </p:nvSpPr>
        <p:spPr>
          <a:xfrm>
            <a:off x="6962775" y="1655763"/>
            <a:ext cx="815975" cy="676275"/>
          </a:xfrm>
          <a:custGeom>
            <a:avLst/>
            <a:gdLst/>
            <a:ahLst/>
            <a:cxnLst>
              <a:cxn ang="0">
                <a:pos x="wd2" y="hd2"/>
              </a:cxn>
              <a:cxn ang="5400000">
                <a:pos x="wd2" y="hd2"/>
              </a:cxn>
              <a:cxn ang="10800000">
                <a:pos x="wd2" y="hd2"/>
              </a:cxn>
              <a:cxn ang="16200000">
                <a:pos x="wd2" y="hd2"/>
              </a:cxn>
            </a:cxnLst>
            <a:rect l="0" t="0" r="r" b="b"/>
            <a:pathLst>
              <a:path w="21600" h="21600" extrusionOk="0">
                <a:moveTo>
                  <a:pt x="16302" y="0"/>
                </a:moveTo>
                <a:cubicBezTo>
                  <a:pt x="16819" y="0"/>
                  <a:pt x="17289" y="191"/>
                  <a:pt x="17720" y="567"/>
                </a:cubicBezTo>
                <a:cubicBezTo>
                  <a:pt x="18151" y="943"/>
                  <a:pt x="18442" y="1424"/>
                  <a:pt x="18599" y="2015"/>
                </a:cubicBezTo>
                <a:lnTo>
                  <a:pt x="21387" y="12236"/>
                </a:lnTo>
                <a:cubicBezTo>
                  <a:pt x="21436" y="12454"/>
                  <a:pt x="21483" y="12665"/>
                  <a:pt x="21531" y="12874"/>
                </a:cubicBezTo>
                <a:cubicBezTo>
                  <a:pt x="21576" y="13088"/>
                  <a:pt x="21600" y="13299"/>
                  <a:pt x="21600" y="13517"/>
                </a:cubicBezTo>
                <a:lnTo>
                  <a:pt x="21600" y="18886"/>
                </a:lnTo>
                <a:cubicBezTo>
                  <a:pt x="21600" y="19271"/>
                  <a:pt x="21541" y="19626"/>
                  <a:pt x="21419" y="19955"/>
                </a:cubicBezTo>
                <a:cubicBezTo>
                  <a:pt x="21296" y="20284"/>
                  <a:pt x="21140" y="20566"/>
                  <a:pt x="20939" y="20807"/>
                </a:cubicBezTo>
                <a:cubicBezTo>
                  <a:pt x="20736" y="21045"/>
                  <a:pt x="20501" y="21239"/>
                  <a:pt x="20224" y="21383"/>
                </a:cubicBezTo>
                <a:cubicBezTo>
                  <a:pt x="19945" y="21529"/>
                  <a:pt x="19654" y="21600"/>
                  <a:pt x="19350" y="21600"/>
                </a:cubicBezTo>
                <a:lnTo>
                  <a:pt x="2262" y="21600"/>
                </a:lnTo>
                <a:cubicBezTo>
                  <a:pt x="1638" y="21600"/>
                  <a:pt x="1104" y="21336"/>
                  <a:pt x="663" y="20807"/>
                </a:cubicBezTo>
                <a:cubicBezTo>
                  <a:pt x="220" y="20278"/>
                  <a:pt x="0" y="19638"/>
                  <a:pt x="0" y="18886"/>
                </a:cubicBezTo>
                <a:lnTo>
                  <a:pt x="0" y="13517"/>
                </a:lnTo>
                <a:cubicBezTo>
                  <a:pt x="0" y="13300"/>
                  <a:pt x="24" y="13088"/>
                  <a:pt x="71" y="12874"/>
                </a:cubicBezTo>
                <a:cubicBezTo>
                  <a:pt x="120" y="12665"/>
                  <a:pt x="164" y="12451"/>
                  <a:pt x="211" y="12236"/>
                </a:cubicBezTo>
                <a:lnTo>
                  <a:pt x="2999" y="2015"/>
                </a:lnTo>
                <a:cubicBezTo>
                  <a:pt x="3156" y="1425"/>
                  <a:pt x="3452" y="943"/>
                  <a:pt x="3888" y="567"/>
                </a:cubicBezTo>
                <a:cubicBezTo>
                  <a:pt x="4316" y="191"/>
                  <a:pt x="4796" y="0"/>
                  <a:pt x="5310" y="0"/>
                </a:cubicBezTo>
                <a:lnTo>
                  <a:pt x="16302" y="0"/>
                </a:lnTo>
                <a:close/>
                <a:moveTo>
                  <a:pt x="19808" y="13517"/>
                </a:moveTo>
                <a:cubicBezTo>
                  <a:pt x="19808" y="13367"/>
                  <a:pt x="19761" y="13235"/>
                  <a:pt x="19671" y="13129"/>
                </a:cubicBezTo>
                <a:cubicBezTo>
                  <a:pt x="19583" y="13020"/>
                  <a:pt x="19475" y="12968"/>
                  <a:pt x="19350" y="12968"/>
                </a:cubicBezTo>
                <a:lnTo>
                  <a:pt x="2262" y="12968"/>
                </a:lnTo>
                <a:cubicBezTo>
                  <a:pt x="2137" y="12968"/>
                  <a:pt x="2030" y="13017"/>
                  <a:pt x="1941" y="13120"/>
                </a:cubicBezTo>
                <a:cubicBezTo>
                  <a:pt x="1851" y="13223"/>
                  <a:pt x="1804" y="13355"/>
                  <a:pt x="1804" y="13517"/>
                </a:cubicBezTo>
                <a:lnTo>
                  <a:pt x="1804" y="18886"/>
                </a:lnTo>
                <a:cubicBezTo>
                  <a:pt x="1804" y="19036"/>
                  <a:pt x="1848" y="19168"/>
                  <a:pt x="1934" y="19274"/>
                </a:cubicBezTo>
                <a:cubicBezTo>
                  <a:pt x="2020" y="19382"/>
                  <a:pt x="2130" y="19438"/>
                  <a:pt x="2262" y="19438"/>
                </a:cubicBezTo>
                <a:lnTo>
                  <a:pt x="19350" y="19438"/>
                </a:lnTo>
                <a:cubicBezTo>
                  <a:pt x="19475" y="19438"/>
                  <a:pt x="19583" y="19385"/>
                  <a:pt x="19671" y="19282"/>
                </a:cubicBezTo>
                <a:cubicBezTo>
                  <a:pt x="19761" y="19180"/>
                  <a:pt x="19808" y="19047"/>
                  <a:pt x="19808" y="18886"/>
                </a:cubicBezTo>
                <a:lnTo>
                  <a:pt x="19808" y="13517"/>
                </a:lnTo>
                <a:close/>
                <a:moveTo>
                  <a:pt x="5312" y="2168"/>
                </a:moveTo>
                <a:cubicBezTo>
                  <a:pt x="5185" y="2168"/>
                  <a:pt x="5063" y="2212"/>
                  <a:pt x="4940" y="2306"/>
                </a:cubicBezTo>
                <a:cubicBezTo>
                  <a:pt x="4823" y="2403"/>
                  <a:pt x="4740" y="2523"/>
                  <a:pt x="4703" y="2673"/>
                </a:cubicBezTo>
                <a:lnTo>
                  <a:pt x="2497" y="10800"/>
                </a:lnTo>
                <a:lnTo>
                  <a:pt x="19105" y="10800"/>
                </a:lnTo>
                <a:lnTo>
                  <a:pt x="16902" y="2673"/>
                </a:lnTo>
                <a:cubicBezTo>
                  <a:pt x="16870" y="2523"/>
                  <a:pt x="16794" y="2403"/>
                  <a:pt x="16674" y="2306"/>
                </a:cubicBezTo>
                <a:cubicBezTo>
                  <a:pt x="16554" y="2212"/>
                  <a:pt x="16432" y="2168"/>
                  <a:pt x="16305" y="2168"/>
                </a:cubicBezTo>
                <a:lnTo>
                  <a:pt x="5312" y="2168"/>
                </a:lnTo>
                <a:close/>
                <a:moveTo>
                  <a:pt x="13511" y="14865"/>
                </a:moveTo>
                <a:cubicBezTo>
                  <a:pt x="13817" y="14865"/>
                  <a:pt x="14077" y="14994"/>
                  <a:pt x="14292" y="15253"/>
                </a:cubicBezTo>
                <a:cubicBezTo>
                  <a:pt x="14508" y="15511"/>
                  <a:pt x="14613" y="15822"/>
                  <a:pt x="14613" y="16187"/>
                </a:cubicBezTo>
                <a:cubicBezTo>
                  <a:pt x="14613" y="16571"/>
                  <a:pt x="14508" y="16891"/>
                  <a:pt x="14292" y="17150"/>
                </a:cubicBezTo>
                <a:cubicBezTo>
                  <a:pt x="14077" y="17408"/>
                  <a:pt x="13817" y="17538"/>
                  <a:pt x="13511" y="17538"/>
                </a:cubicBezTo>
                <a:cubicBezTo>
                  <a:pt x="13191" y="17538"/>
                  <a:pt x="12924" y="17408"/>
                  <a:pt x="12708" y="17150"/>
                </a:cubicBezTo>
                <a:cubicBezTo>
                  <a:pt x="12493" y="16891"/>
                  <a:pt x="12388" y="16571"/>
                  <a:pt x="12388" y="16187"/>
                </a:cubicBezTo>
                <a:cubicBezTo>
                  <a:pt x="12388" y="15822"/>
                  <a:pt x="12493" y="15511"/>
                  <a:pt x="12708" y="15253"/>
                </a:cubicBezTo>
                <a:cubicBezTo>
                  <a:pt x="12924" y="14994"/>
                  <a:pt x="13191" y="14865"/>
                  <a:pt x="13511" y="14865"/>
                </a:cubicBezTo>
                <a:moveTo>
                  <a:pt x="17113" y="14865"/>
                </a:moveTo>
                <a:cubicBezTo>
                  <a:pt x="17416" y="14865"/>
                  <a:pt x="17676" y="14994"/>
                  <a:pt x="17891" y="15253"/>
                </a:cubicBezTo>
                <a:cubicBezTo>
                  <a:pt x="18104" y="15511"/>
                  <a:pt x="18212" y="15822"/>
                  <a:pt x="18212" y="16187"/>
                </a:cubicBezTo>
                <a:cubicBezTo>
                  <a:pt x="18212" y="16571"/>
                  <a:pt x="18104" y="16891"/>
                  <a:pt x="17891" y="17150"/>
                </a:cubicBezTo>
                <a:cubicBezTo>
                  <a:pt x="17676" y="17408"/>
                  <a:pt x="17416" y="17538"/>
                  <a:pt x="17113" y="17538"/>
                </a:cubicBezTo>
                <a:cubicBezTo>
                  <a:pt x="16792" y="17538"/>
                  <a:pt x="16525" y="17408"/>
                  <a:pt x="16310" y="17150"/>
                </a:cubicBezTo>
                <a:cubicBezTo>
                  <a:pt x="16094" y="16891"/>
                  <a:pt x="15986" y="16571"/>
                  <a:pt x="15986" y="16187"/>
                </a:cubicBezTo>
                <a:cubicBezTo>
                  <a:pt x="15986" y="15822"/>
                  <a:pt x="16094" y="15511"/>
                  <a:pt x="16310" y="15253"/>
                </a:cubicBezTo>
                <a:cubicBezTo>
                  <a:pt x="16527" y="14994"/>
                  <a:pt x="16794" y="14865"/>
                  <a:pt x="17113" y="14865"/>
                </a:cubicBezTo>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38" name="Shape 832"/>
          <p:cNvSpPr/>
          <p:nvPr/>
        </p:nvSpPr>
        <p:spPr>
          <a:xfrm>
            <a:off x="6378575"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39" name="Shape 833"/>
          <p:cNvSpPr/>
          <p:nvPr/>
        </p:nvSpPr>
        <p:spPr>
          <a:xfrm>
            <a:off x="635793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0" name="Shape 834"/>
          <p:cNvSpPr/>
          <p:nvPr/>
        </p:nvSpPr>
        <p:spPr>
          <a:xfrm>
            <a:off x="6702425"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1" name="Shape 835"/>
          <p:cNvSpPr/>
          <p:nvPr/>
        </p:nvSpPr>
        <p:spPr>
          <a:xfrm>
            <a:off x="7818438"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18460" name="Shape 836"/>
          <p:cNvSpPr>
            <a:spLocks noChangeShapeType="1"/>
          </p:cNvSpPr>
          <p:nvPr/>
        </p:nvSpPr>
        <p:spPr bwMode="auto">
          <a:xfrm>
            <a:off x="6213475" y="3314700"/>
            <a:ext cx="2376488"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
        <p:nvSpPr>
          <p:cNvPr id="43" name="Shape 838"/>
          <p:cNvSpPr/>
          <p:nvPr/>
        </p:nvSpPr>
        <p:spPr>
          <a:xfrm>
            <a:off x="8743950" y="2608263"/>
            <a:ext cx="2362200" cy="3157537"/>
          </a:xfrm>
          <a:prstGeom prst="roundRect">
            <a:avLst>
              <a:gd name="adj" fmla="val 3282"/>
            </a:avLst>
          </a:prstGeom>
          <a:solidFill>
            <a:srgbClr val="EB5C5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4" name="Shape 839"/>
          <p:cNvSpPr/>
          <p:nvPr/>
        </p:nvSpPr>
        <p:spPr>
          <a:xfrm>
            <a:off x="8974138" y="2765425"/>
            <a:ext cx="1887537" cy="403225"/>
          </a:xfrm>
          <a:prstGeom prst="rect">
            <a:avLst/>
          </a:prstGeom>
          <a:noFill/>
          <a:ln w="12700" cap="flat">
            <a:noFill/>
            <a:miter lim="400000"/>
          </a:ln>
          <a:effectLst/>
          <a:extLst>
            <a:ext uri="{C572A759-6A51-4108-AA02-DFA0A04FC94B}"/>
          </a:extLst>
        </p:spPr>
        <p:txBody>
          <a:bodyPr wrap="none" lIns="0" tIns="0" rIns="0" bIns="0">
            <a:spAutoFit/>
          </a:bodyPr>
          <a:lstStyle>
            <a:lvl1pPr>
              <a:defRPr sz="4000" spc="79">
                <a:solidFill>
                  <a:srgbClr val="FFFFFF"/>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2400" spc="40" dirty="0">
                <a:solidFill>
                  <a:schemeClr val="bg1"/>
                </a:solidFill>
                <a:latin typeface="+mn-lt"/>
              </a:rPr>
              <a:t>Biz Campaign</a:t>
            </a:r>
          </a:p>
        </p:txBody>
      </p:sp>
      <p:sp>
        <p:nvSpPr>
          <p:cNvPr id="45" name="Shape 840"/>
          <p:cNvSpPr/>
          <p:nvPr/>
        </p:nvSpPr>
        <p:spPr>
          <a:xfrm>
            <a:off x="8926513" y="3536950"/>
            <a:ext cx="1952625" cy="1409700"/>
          </a:xfrm>
          <a:prstGeom prst="rect">
            <a:avLst/>
          </a:prstGeom>
          <a:noFill/>
          <a:ln w="12700" cap="flat">
            <a:noFill/>
            <a:miter lim="400000"/>
          </a:ln>
          <a:effectLst/>
          <a:extLst>
            <a:ext uri="{C572A759-6A51-4108-AA02-DFA0A04FC94B}"/>
          </a:extLst>
        </p:spPr>
        <p:txBody>
          <a:bodyPr lIns="0" tIns="0" rIns="0" bIns="0">
            <a:spAutoFit/>
          </a:bodyPr>
          <a:lstStyle>
            <a:lvl1pPr>
              <a:defRPr sz="2400" spc="48">
                <a:solidFill>
                  <a:srgbClr val="FFFFFF"/>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400" spc="24">
                <a:solidFill>
                  <a:schemeClr val="bg1"/>
                </a:solidFill>
                <a:latin typeface="+mn-lt"/>
              </a:rPr>
              <a:t>Vestibulum id ligula porta felis euismod semper. Nullam quis risus eget urna mollis ornare vel eu leo. Curabitur blandit </a:t>
            </a:r>
          </a:p>
        </p:txBody>
      </p:sp>
      <p:sp>
        <p:nvSpPr>
          <p:cNvPr id="46" name="Shape 841"/>
          <p:cNvSpPr/>
          <p:nvPr/>
        </p:nvSpPr>
        <p:spPr>
          <a:xfrm>
            <a:off x="8891588" y="5045075"/>
            <a:ext cx="2028825" cy="554038"/>
          </a:xfrm>
          <a:prstGeom prst="roundRect">
            <a:avLst>
              <a:gd name="adj" fmla="val 9406"/>
            </a:avLst>
          </a:prstGeom>
          <a:solidFill>
            <a:schemeClr val="bg1"/>
          </a:solidFill>
          <a:ln w="25400" cap="flat">
            <a:solidFill>
              <a:srgbClr val="FFFFFF"/>
            </a:solidFill>
            <a:prstDash val="solid"/>
            <a:miter lim="400000"/>
          </a:ln>
          <a:effectLst/>
        </p:spPr>
        <p:txBody>
          <a:bodyPr lIns="0" tIns="0" rIns="0" bIns="0" anchor="ctr"/>
          <a:lstStyle/>
          <a:p>
            <a:pPr algn="ct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400">
              <a:solidFill>
                <a:srgbClr val="FFFFFF"/>
              </a:solidFill>
              <a:effectLst>
                <a:outerShdw blurRad="38100" dist="12700" dir="5400000" rotWithShape="0">
                  <a:srgbClr val="000000">
                    <a:alpha val="50000"/>
                  </a:srgbClr>
                </a:outerShdw>
              </a:effectLst>
              <a:latin typeface="+mn-lt"/>
              <a:ea typeface="+mn-ea"/>
            </a:endParaRPr>
          </a:p>
        </p:txBody>
      </p:sp>
      <p:sp>
        <p:nvSpPr>
          <p:cNvPr id="47" name="Shape 842"/>
          <p:cNvSpPr/>
          <p:nvPr/>
        </p:nvSpPr>
        <p:spPr>
          <a:xfrm>
            <a:off x="9209088" y="5203825"/>
            <a:ext cx="1035050" cy="30321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algn="ctr" eaLnBrk="1" fontAlgn="auto" hangingPunct="1">
              <a:spcBef>
                <a:spcPts val="0"/>
              </a:spcBef>
              <a:spcAft>
                <a:spcPts val="0"/>
              </a:spcAft>
              <a:defRPr sz="1800" spc="0">
                <a:solidFill>
                  <a:srgbClr val="000000"/>
                </a:solidFill>
              </a:defRPr>
            </a:pPr>
            <a:r>
              <a:rPr sz="1800" spc="32" dirty="0">
                <a:solidFill>
                  <a:schemeClr val="bg1">
                    <a:lumMod val="50000"/>
                  </a:schemeClr>
                </a:solidFill>
                <a:latin typeface="+mn-lt"/>
              </a:rPr>
              <a:t>more info</a:t>
            </a:r>
          </a:p>
        </p:txBody>
      </p:sp>
      <p:sp>
        <p:nvSpPr>
          <p:cNvPr id="48" name="Shape 843"/>
          <p:cNvSpPr/>
          <p:nvPr/>
        </p:nvSpPr>
        <p:spPr>
          <a:xfrm>
            <a:off x="10325100" y="5246688"/>
            <a:ext cx="165100" cy="165100"/>
          </a:xfrm>
          <a:custGeom>
            <a:avLst/>
            <a:gdLst/>
            <a:ahLst/>
            <a:cxnLst>
              <a:cxn ang="0">
                <a:pos x="wd2" y="hd2"/>
              </a:cxn>
              <a:cxn ang="5400000">
                <a:pos x="wd2" y="hd2"/>
              </a:cxn>
              <a:cxn ang="10800000">
                <a:pos x="wd2" y="hd2"/>
              </a:cxn>
              <a:cxn ang="16200000">
                <a:pos x="wd2" y="hd2"/>
              </a:cxn>
            </a:cxnLst>
            <a:rect l="0" t="0" r="r" b="b"/>
            <a:pathLst>
              <a:path w="21600" h="21600" extrusionOk="0">
                <a:moveTo>
                  <a:pt x="10807" y="0"/>
                </a:moveTo>
                <a:cubicBezTo>
                  <a:pt x="12304" y="0"/>
                  <a:pt x="13706" y="282"/>
                  <a:pt x="15014" y="847"/>
                </a:cubicBezTo>
                <a:cubicBezTo>
                  <a:pt x="16322" y="1409"/>
                  <a:pt x="17466" y="2180"/>
                  <a:pt x="18450" y="3157"/>
                </a:cubicBezTo>
                <a:cubicBezTo>
                  <a:pt x="19433" y="4134"/>
                  <a:pt x="20201" y="5278"/>
                  <a:pt x="20764" y="6588"/>
                </a:cubicBezTo>
                <a:cubicBezTo>
                  <a:pt x="21323" y="7904"/>
                  <a:pt x="21600" y="9305"/>
                  <a:pt x="21600" y="10801"/>
                </a:cubicBezTo>
                <a:cubicBezTo>
                  <a:pt x="21600" y="12295"/>
                  <a:pt x="21323" y="13699"/>
                  <a:pt x="20764" y="15009"/>
                </a:cubicBezTo>
                <a:cubicBezTo>
                  <a:pt x="20201" y="16322"/>
                  <a:pt x="19433" y="17466"/>
                  <a:pt x="18450" y="18446"/>
                </a:cubicBezTo>
                <a:cubicBezTo>
                  <a:pt x="17466" y="19423"/>
                  <a:pt x="16322" y="20194"/>
                  <a:pt x="15014" y="20756"/>
                </a:cubicBezTo>
                <a:cubicBezTo>
                  <a:pt x="13706" y="21318"/>
                  <a:pt x="12304" y="21600"/>
                  <a:pt x="10807" y="21600"/>
                </a:cubicBezTo>
                <a:cubicBezTo>
                  <a:pt x="9310" y="21600"/>
                  <a:pt x="7908" y="21318"/>
                  <a:pt x="6594" y="20756"/>
                </a:cubicBezTo>
                <a:cubicBezTo>
                  <a:pt x="5281" y="20194"/>
                  <a:pt x="4139" y="19420"/>
                  <a:pt x="3159" y="18446"/>
                </a:cubicBezTo>
                <a:cubicBezTo>
                  <a:pt x="2178" y="17466"/>
                  <a:pt x="1410" y="16322"/>
                  <a:pt x="848" y="15009"/>
                </a:cubicBezTo>
                <a:cubicBezTo>
                  <a:pt x="283" y="13699"/>
                  <a:pt x="0" y="12295"/>
                  <a:pt x="0" y="10801"/>
                </a:cubicBezTo>
                <a:cubicBezTo>
                  <a:pt x="0" y="9305"/>
                  <a:pt x="283" y="7904"/>
                  <a:pt x="848" y="6588"/>
                </a:cubicBezTo>
                <a:cubicBezTo>
                  <a:pt x="1410" y="5278"/>
                  <a:pt x="2178" y="4134"/>
                  <a:pt x="3159" y="3157"/>
                </a:cubicBezTo>
                <a:cubicBezTo>
                  <a:pt x="4139" y="2177"/>
                  <a:pt x="5281" y="1409"/>
                  <a:pt x="6594" y="847"/>
                </a:cubicBezTo>
                <a:cubicBezTo>
                  <a:pt x="7911" y="282"/>
                  <a:pt x="9310" y="0"/>
                  <a:pt x="10807" y="0"/>
                </a:cubicBezTo>
                <a:moveTo>
                  <a:pt x="10807" y="18358"/>
                </a:moveTo>
                <a:cubicBezTo>
                  <a:pt x="11864" y="18358"/>
                  <a:pt x="12847" y="18160"/>
                  <a:pt x="13757" y="17762"/>
                </a:cubicBezTo>
                <a:cubicBezTo>
                  <a:pt x="14667" y="17364"/>
                  <a:pt x="15466" y="16825"/>
                  <a:pt x="16153" y="16144"/>
                </a:cubicBezTo>
                <a:cubicBezTo>
                  <a:pt x="16836" y="15458"/>
                  <a:pt x="17376" y="14659"/>
                  <a:pt x="17774" y="13747"/>
                </a:cubicBezTo>
                <a:cubicBezTo>
                  <a:pt x="18173" y="12835"/>
                  <a:pt x="18371" y="11855"/>
                  <a:pt x="18371" y="10801"/>
                </a:cubicBezTo>
                <a:cubicBezTo>
                  <a:pt x="18371" y="9745"/>
                  <a:pt x="18173" y="8763"/>
                  <a:pt x="17774" y="7853"/>
                </a:cubicBezTo>
                <a:cubicBezTo>
                  <a:pt x="17376" y="6944"/>
                  <a:pt x="16836" y="6148"/>
                  <a:pt x="16153" y="5459"/>
                </a:cubicBezTo>
                <a:cubicBezTo>
                  <a:pt x="15466" y="4775"/>
                  <a:pt x="14664" y="4233"/>
                  <a:pt x="13751" y="3838"/>
                </a:cubicBezTo>
                <a:cubicBezTo>
                  <a:pt x="12836" y="3439"/>
                  <a:pt x="11852" y="3242"/>
                  <a:pt x="10807" y="3242"/>
                </a:cubicBezTo>
                <a:cubicBezTo>
                  <a:pt x="9753" y="3242"/>
                  <a:pt x="8767" y="3439"/>
                  <a:pt x="7852" y="3838"/>
                </a:cubicBezTo>
                <a:cubicBezTo>
                  <a:pt x="6936" y="4236"/>
                  <a:pt x="6140" y="4775"/>
                  <a:pt x="5459" y="5459"/>
                </a:cubicBezTo>
                <a:cubicBezTo>
                  <a:pt x="4778" y="6145"/>
                  <a:pt x="4238" y="6941"/>
                  <a:pt x="3840" y="7853"/>
                </a:cubicBezTo>
                <a:cubicBezTo>
                  <a:pt x="3447" y="8762"/>
                  <a:pt x="3246" y="9745"/>
                  <a:pt x="3246" y="10801"/>
                </a:cubicBezTo>
                <a:cubicBezTo>
                  <a:pt x="3246" y="11855"/>
                  <a:pt x="3447" y="12837"/>
                  <a:pt x="3840" y="13747"/>
                </a:cubicBezTo>
                <a:cubicBezTo>
                  <a:pt x="4238" y="14656"/>
                  <a:pt x="4778" y="15455"/>
                  <a:pt x="5459" y="16144"/>
                </a:cubicBezTo>
                <a:cubicBezTo>
                  <a:pt x="6140" y="16825"/>
                  <a:pt x="6936" y="17367"/>
                  <a:pt x="7852" y="17762"/>
                </a:cubicBezTo>
                <a:cubicBezTo>
                  <a:pt x="8767" y="18161"/>
                  <a:pt x="9753" y="18358"/>
                  <a:pt x="10807" y="18358"/>
                </a:cubicBezTo>
                <a:moveTo>
                  <a:pt x="15881" y="10434"/>
                </a:moveTo>
                <a:cubicBezTo>
                  <a:pt x="16026" y="10494"/>
                  <a:pt x="16096" y="10612"/>
                  <a:pt x="16096" y="10801"/>
                </a:cubicBezTo>
                <a:cubicBezTo>
                  <a:pt x="16096" y="10979"/>
                  <a:pt x="16026" y="11101"/>
                  <a:pt x="15881" y="11166"/>
                </a:cubicBezTo>
                <a:lnTo>
                  <a:pt x="8513" y="15424"/>
                </a:lnTo>
                <a:cubicBezTo>
                  <a:pt x="8439" y="15461"/>
                  <a:pt x="8372" y="15481"/>
                  <a:pt x="8307" y="15481"/>
                </a:cubicBezTo>
                <a:cubicBezTo>
                  <a:pt x="8236" y="15481"/>
                  <a:pt x="8165" y="15461"/>
                  <a:pt x="8092" y="15424"/>
                </a:cubicBezTo>
                <a:cubicBezTo>
                  <a:pt x="7948" y="15337"/>
                  <a:pt x="7877" y="15212"/>
                  <a:pt x="7877" y="15060"/>
                </a:cubicBezTo>
                <a:lnTo>
                  <a:pt x="7877" y="6568"/>
                </a:lnTo>
                <a:cubicBezTo>
                  <a:pt x="7877" y="6405"/>
                  <a:pt x="7948" y="6275"/>
                  <a:pt x="8092" y="6176"/>
                </a:cubicBezTo>
                <a:cubicBezTo>
                  <a:pt x="8273" y="6105"/>
                  <a:pt x="8411" y="6105"/>
                  <a:pt x="8513" y="6176"/>
                </a:cubicBezTo>
                <a:lnTo>
                  <a:pt x="15881" y="10434"/>
                </a:lnTo>
                <a:close/>
              </a:path>
            </a:pathLst>
          </a:custGeom>
          <a:solidFill>
            <a:srgbClr val="AAAAAA"/>
          </a:solidFill>
          <a:ln w="12700" cap="flat">
            <a:noFill/>
            <a:miter lim="400000"/>
          </a:ln>
          <a:effectLst/>
        </p:spPr>
        <p:txBody>
          <a:bodyPr lIns="19050" tIns="19050" rIns="19050" bIns="19050" anchor="ctr"/>
          <a:lstStyle/>
          <a:p>
            <a:pPr algn="ct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chemeClr val="bg1">
                  <a:lumMod val="65000"/>
                </a:schemeClr>
              </a:solidFill>
              <a:effectLst>
                <a:outerShdw blurRad="38100" dist="12700" dir="5400000" rotWithShape="0">
                  <a:srgbClr val="000000">
                    <a:alpha val="50000"/>
                  </a:srgbClr>
                </a:outerShdw>
              </a:effectLst>
              <a:latin typeface="+mn-lt"/>
              <a:ea typeface="+mn-ea"/>
            </a:endParaRPr>
          </a:p>
        </p:txBody>
      </p:sp>
      <p:sp>
        <p:nvSpPr>
          <p:cNvPr id="49" name="Shape 844"/>
          <p:cNvSpPr/>
          <p:nvPr/>
        </p:nvSpPr>
        <p:spPr>
          <a:xfrm>
            <a:off x="9523413" y="1695450"/>
            <a:ext cx="762000" cy="636588"/>
          </a:xfrm>
          <a:custGeom>
            <a:avLst/>
            <a:gdLst/>
            <a:ahLst/>
            <a:cxnLst>
              <a:cxn ang="0">
                <a:pos x="wd2" y="hd2"/>
              </a:cxn>
              <a:cxn ang="5400000">
                <a:pos x="wd2" y="hd2"/>
              </a:cxn>
              <a:cxn ang="10800000">
                <a:pos x="wd2" y="hd2"/>
              </a:cxn>
              <a:cxn ang="16200000">
                <a:pos x="wd2" y="hd2"/>
              </a:cxn>
            </a:cxnLst>
            <a:rect l="0" t="0" r="r" b="b"/>
            <a:pathLst>
              <a:path w="21600" h="21579" extrusionOk="0">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path>
            </a:pathLst>
          </a:custGeom>
          <a:solidFill>
            <a:srgbClr val="F5A63E"/>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600">
              <a:solidFill>
                <a:srgbClr val="FFFFFF"/>
              </a:solidFill>
              <a:effectLst>
                <a:outerShdw blurRad="38100" dist="12700" dir="5400000" rotWithShape="0">
                  <a:srgbClr val="000000">
                    <a:alpha val="50000"/>
                  </a:srgbClr>
                </a:outerShdw>
              </a:effectLst>
              <a:latin typeface="+mn-lt"/>
              <a:ea typeface="+mn-ea"/>
            </a:endParaRPr>
          </a:p>
        </p:txBody>
      </p:sp>
      <p:sp>
        <p:nvSpPr>
          <p:cNvPr id="18468" name="Shape 845"/>
          <p:cNvSpPr>
            <a:spLocks noChangeShapeType="1"/>
          </p:cNvSpPr>
          <p:nvPr/>
        </p:nvSpPr>
        <p:spPr bwMode="auto">
          <a:xfrm>
            <a:off x="8739188" y="3302000"/>
            <a:ext cx="2378075" cy="0"/>
          </a:xfrm>
          <a:prstGeom prst="line">
            <a:avLst/>
          </a:prstGeom>
          <a:noFill/>
          <a:ln w="25400">
            <a:solidFill>
              <a:schemeClr val="bg1"/>
            </a:solidFill>
            <a:miter lim="400000"/>
            <a:headEnd/>
            <a:tailEnd/>
          </a:ln>
          <a:extLst>
            <a:ext uri="{909E8E84-426E-40DD-AFC4-6F175D3DCCD1}">
              <a14:hiddenFill xmlns:a14="http://schemas.microsoft.com/office/drawing/2010/main">
                <a:noFill/>
              </a14:hiddenFill>
            </a:ext>
          </a:extLst>
        </p:spPr>
        <p:txBody>
          <a:bodyPr lIns="0" tIns="0" rIns="0" bIns="0" anchor="ct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461" name="Shape 539"/>
          <p:cNvSpPr>
            <a:spLocks/>
          </p:cNvSpPr>
          <p:nvPr/>
        </p:nvSpPr>
        <p:spPr bwMode="auto">
          <a:xfrm>
            <a:off x="1476375" y="1936750"/>
            <a:ext cx="2527300" cy="1274763"/>
          </a:xfrm>
          <a:custGeom>
            <a:avLst/>
            <a:gdLst>
              <a:gd name="T0" fmla="*/ 147886481 w 21600"/>
              <a:gd name="T1" fmla="*/ 37657502 h 21600"/>
              <a:gd name="T2" fmla="*/ 147886481 w 21600"/>
              <a:gd name="T3" fmla="*/ 37657502 h 21600"/>
              <a:gd name="T4" fmla="*/ 147886481 w 21600"/>
              <a:gd name="T5" fmla="*/ 37657502 h 21600"/>
              <a:gd name="T6" fmla="*/ 147886481 w 21600"/>
              <a:gd name="T7" fmla="*/ 3765750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2" name="Shape 540"/>
          <p:cNvSpPr/>
          <p:nvPr/>
        </p:nvSpPr>
        <p:spPr>
          <a:xfrm>
            <a:off x="1676400" y="3460750"/>
            <a:ext cx="19621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3" name="Shape 541"/>
          <p:cNvSpPr/>
          <p:nvPr/>
        </p:nvSpPr>
        <p:spPr>
          <a:xfrm>
            <a:off x="1676400" y="3937000"/>
            <a:ext cx="19621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4" name="Shape 542"/>
          <p:cNvSpPr/>
          <p:nvPr/>
        </p:nvSpPr>
        <p:spPr>
          <a:xfrm>
            <a:off x="2441575" y="2336800"/>
            <a:ext cx="563563" cy="469900"/>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5" name="Shape 544"/>
          <p:cNvSpPr>
            <a:spLocks/>
          </p:cNvSpPr>
          <p:nvPr/>
        </p:nvSpPr>
        <p:spPr bwMode="auto">
          <a:xfrm>
            <a:off x="3702050" y="1935163"/>
            <a:ext cx="2528888" cy="1276350"/>
          </a:xfrm>
          <a:custGeom>
            <a:avLst/>
            <a:gdLst>
              <a:gd name="T0" fmla="*/ 147979520 w 21600"/>
              <a:gd name="T1" fmla="*/ 37704384 h 21600"/>
              <a:gd name="T2" fmla="*/ 147979520 w 21600"/>
              <a:gd name="T3" fmla="*/ 37704384 h 21600"/>
              <a:gd name="T4" fmla="*/ 147979520 w 21600"/>
              <a:gd name="T5" fmla="*/ 37704384 h 21600"/>
              <a:gd name="T6" fmla="*/ 147979520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56" name="Shape 545"/>
          <p:cNvSpPr/>
          <p:nvPr/>
        </p:nvSpPr>
        <p:spPr>
          <a:xfrm>
            <a:off x="3924300" y="3460750"/>
            <a:ext cx="186055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57" name="Shape 546"/>
          <p:cNvSpPr/>
          <p:nvPr/>
        </p:nvSpPr>
        <p:spPr>
          <a:xfrm>
            <a:off x="3924300" y="3937000"/>
            <a:ext cx="186055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58" name="Shape 547"/>
          <p:cNvSpPr/>
          <p:nvPr/>
        </p:nvSpPr>
        <p:spPr>
          <a:xfrm>
            <a:off x="4695825" y="2332038"/>
            <a:ext cx="585788" cy="487362"/>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69" name="Shape 549"/>
          <p:cNvSpPr>
            <a:spLocks/>
          </p:cNvSpPr>
          <p:nvPr/>
        </p:nvSpPr>
        <p:spPr bwMode="auto">
          <a:xfrm>
            <a:off x="5932488" y="1935163"/>
            <a:ext cx="2527300" cy="1276350"/>
          </a:xfrm>
          <a:custGeom>
            <a:avLst/>
            <a:gdLst>
              <a:gd name="T0" fmla="*/ 147886598 w 21600"/>
              <a:gd name="T1" fmla="*/ 37704384 h 21600"/>
              <a:gd name="T2" fmla="*/ 147886598 w 21600"/>
              <a:gd name="T3" fmla="*/ 37704384 h 21600"/>
              <a:gd name="T4" fmla="*/ 147886598 w 21600"/>
              <a:gd name="T5" fmla="*/ 37704384 h 21600"/>
              <a:gd name="T6" fmla="*/ 147886598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EB5C5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0" name="Shape 550"/>
          <p:cNvSpPr/>
          <p:nvPr/>
        </p:nvSpPr>
        <p:spPr>
          <a:xfrm>
            <a:off x="6083300" y="3460750"/>
            <a:ext cx="19177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1" name="Shape 551"/>
          <p:cNvSpPr/>
          <p:nvPr/>
        </p:nvSpPr>
        <p:spPr>
          <a:xfrm>
            <a:off x="6083300" y="3937000"/>
            <a:ext cx="18669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2" name="Shape 553"/>
          <p:cNvSpPr/>
          <p:nvPr/>
        </p:nvSpPr>
        <p:spPr>
          <a:xfrm>
            <a:off x="6973888" y="2319338"/>
            <a:ext cx="584200" cy="488950"/>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
        <p:nvSpPr>
          <p:cNvPr id="19473" name="Shape 555"/>
          <p:cNvSpPr>
            <a:spLocks/>
          </p:cNvSpPr>
          <p:nvPr/>
        </p:nvSpPr>
        <p:spPr bwMode="auto">
          <a:xfrm>
            <a:off x="8161338" y="1935163"/>
            <a:ext cx="2528887" cy="1276350"/>
          </a:xfrm>
          <a:custGeom>
            <a:avLst/>
            <a:gdLst>
              <a:gd name="T0" fmla="*/ 147979462 w 21600"/>
              <a:gd name="T1" fmla="*/ 37704384 h 21600"/>
              <a:gd name="T2" fmla="*/ 147979462 w 21600"/>
              <a:gd name="T3" fmla="*/ 37704384 h 21600"/>
              <a:gd name="T4" fmla="*/ 147979462 w 21600"/>
              <a:gd name="T5" fmla="*/ 37704384 h 21600"/>
              <a:gd name="T6" fmla="*/ 147979462 w 21600"/>
              <a:gd name="T7" fmla="*/ 3770438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F5A63E"/>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nchor="ctr"/>
          <a:lstStyle/>
          <a:p>
            <a:endParaRPr lang="zh-CN" altLang="en-US"/>
          </a:p>
        </p:txBody>
      </p:sp>
      <p:sp>
        <p:nvSpPr>
          <p:cNvPr id="64" name="Shape 556"/>
          <p:cNvSpPr/>
          <p:nvPr/>
        </p:nvSpPr>
        <p:spPr>
          <a:xfrm>
            <a:off x="8350250" y="3460750"/>
            <a:ext cx="1816100" cy="323850"/>
          </a:xfrm>
          <a:prstGeom prst="rect">
            <a:avLst/>
          </a:prstGeom>
          <a:noFill/>
          <a:ln w="12700" cap="flat">
            <a:noFill/>
            <a:miter lim="400000"/>
          </a:ln>
          <a:effectLst/>
          <a:extLst>
            <a:ext uri="{C572A759-6A51-4108-AA02-DFA0A04FC94B}"/>
          </a:extLst>
        </p:spPr>
        <p:txBody>
          <a:bodyPr lIns="0" tIns="0" rIns="0" bIns="0">
            <a:spAutoFit/>
          </a:bodyPr>
          <a:lstStyle>
            <a:lvl1pPr algn="l">
              <a:defRPr sz="4200" spc="84">
                <a:solidFill>
                  <a:srgbClr val="AAAAAA"/>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err="1">
                <a:solidFill>
                  <a:schemeClr val="bg1">
                    <a:lumMod val="65000"/>
                  </a:schemeClr>
                </a:solidFill>
                <a:latin typeface="+mn-lt"/>
              </a:rPr>
              <a:t>Lorem</a:t>
            </a:r>
            <a:r>
              <a:rPr sz="2100" spc="42" dirty="0">
                <a:solidFill>
                  <a:schemeClr val="bg1">
                    <a:lumMod val="65000"/>
                  </a:schemeClr>
                </a:solidFill>
                <a:latin typeface="+mn-lt"/>
              </a:rPr>
              <a:t> </a:t>
            </a:r>
            <a:r>
              <a:rPr sz="2100" spc="42" dirty="0" err="1">
                <a:solidFill>
                  <a:schemeClr val="bg1">
                    <a:lumMod val="65000"/>
                  </a:schemeClr>
                </a:solidFill>
                <a:latin typeface="+mn-lt"/>
              </a:rPr>
              <a:t>ipsum</a:t>
            </a:r>
            <a:r>
              <a:rPr sz="2100" spc="42" dirty="0">
                <a:solidFill>
                  <a:schemeClr val="bg1">
                    <a:lumMod val="65000"/>
                  </a:schemeClr>
                </a:solidFill>
                <a:latin typeface="+mn-lt"/>
              </a:rPr>
              <a:t> </a:t>
            </a:r>
          </a:p>
        </p:txBody>
      </p:sp>
      <p:sp>
        <p:nvSpPr>
          <p:cNvPr id="65" name="Shape 557"/>
          <p:cNvSpPr/>
          <p:nvPr/>
        </p:nvSpPr>
        <p:spPr>
          <a:xfrm>
            <a:off x="8350250" y="3937000"/>
            <a:ext cx="1816100" cy="1662113"/>
          </a:xfrm>
          <a:prstGeom prst="rect">
            <a:avLst/>
          </a:prstGeom>
          <a:noFill/>
          <a:ln w="12700" cap="flat">
            <a:noFill/>
            <a:miter lim="400000"/>
          </a:ln>
          <a:effectLst/>
          <a:extLst>
            <a:ext uri="{C572A759-6A51-4108-AA02-DFA0A04FC94B}"/>
          </a:extLst>
        </p:spPr>
        <p:txBody>
          <a:bodyPr lIns="0" tIns="0" rIns="0" bIns="0">
            <a:spAutoFit/>
          </a:bodyPr>
          <a:lstStyle>
            <a:lvl1pPr algn="l">
              <a:defRPr sz="2400" spc="48">
                <a:solidFill>
                  <a:srgbClr val="929292"/>
                </a:solidFill>
                <a:latin typeface="Source Sans Pro"/>
                <a:ea typeface="Source Sans Pro"/>
                <a:cs typeface="Source Sans Pro"/>
                <a:sym typeface="Source Sans Pro"/>
              </a:defRPr>
            </a:lvl1pPr>
          </a:lstStyle>
          <a:p>
            <a:pP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non metus auctor fringilla. Nullam id dolor id nibh ultricies vehicula ut id elit. Maecenas sed diam eget risus varius. Nullam id dolor id nibh ultricies Donec ullamcorper nulla non metus auctor fringilla. </a:t>
            </a:r>
          </a:p>
        </p:txBody>
      </p:sp>
      <p:sp>
        <p:nvSpPr>
          <p:cNvPr id="66" name="Shape 559"/>
          <p:cNvSpPr/>
          <p:nvPr/>
        </p:nvSpPr>
        <p:spPr>
          <a:xfrm>
            <a:off x="9190038" y="2319338"/>
            <a:ext cx="573087" cy="4794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defTabSz="228600" eaLnBrk="1" fontAlgn="auto" hangingPunct="1">
              <a:spcBef>
                <a:spcPts val="0"/>
              </a:spcBef>
              <a:spcAft>
                <a:spcPts val="0"/>
              </a:spcAft>
              <a:defRPr sz="6400">
                <a:solidFill>
                  <a:srgbClr val="FFFFFF"/>
                </a:solidFill>
                <a:effectLst>
                  <a:outerShdw blurRad="38100" dist="12700" dir="5400000" rotWithShape="0">
                    <a:srgbClr val="000000">
                      <a:alpha val="50000"/>
                    </a:srgbClr>
                  </a:outerShdw>
                </a:effectLst>
              </a:defRPr>
            </a:pPr>
            <a:endParaRPr sz="3200">
              <a:solidFill>
                <a:srgbClr val="FFFFFF"/>
              </a:solidFill>
              <a:effectLst>
                <a:outerShdw blurRad="38100" dist="12700" dir="5400000" rotWithShape="0">
                  <a:srgbClr val="000000">
                    <a:alpha val="50000"/>
                  </a:srgbClr>
                </a:outerShdw>
              </a:effectLst>
              <a:latin typeface="+mn-lt"/>
              <a:ea typeface="+mn-ea"/>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24"/>
          <p:cNvSpPr/>
          <p:nvPr/>
        </p:nvSpPr>
        <p:spPr>
          <a:xfrm>
            <a:off x="0" y="1593850"/>
            <a:ext cx="12192000" cy="2901950"/>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0486" name="Picture 2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95800" y="2011363"/>
            <a:ext cx="6970713"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p:cNvSpPr/>
          <p:nvPr/>
        </p:nvSpPr>
        <p:spPr>
          <a:xfrm>
            <a:off x="5409287" y="2286200"/>
            <a:ext cx="5129417" cy="324393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Right Triangle 23"/>
          <p:cNvSpPr/>
          <p:nvPr/>
        </p:nvSpPr>
        <p:spPr>
          <a:xfrm rot="10800000">
            <a:off x="8688388" y="2292350"/>
            <a:ext cx="1847850" cy="2884488"/>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20491" name="TextBox 25"/>
          <p:cNvSpPr txBox="1">
            <a:spLocks noChangeArrowheads="1"/>
          </p:cNvSpPr>
          <p:nvPr/>
        </p:nvSpPr>
        <p:spPr bwMode="auto">
          <a:xfrm>
            <a:off x="838200" y="4572000"/>
            <a:ext cx="1843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EB5C51"/>
                </a:solidFill>
                <a:latin typeface="微软雅黑" panose="020B0503020204020204" pitchFamily="34" charset="-122"/>
                <a:ea typeface="微软雅黑" panose="020B0503020204020204" pitchFamily="34" charset="-122"/>
              </a:rPr>
              <a:t>这里输入标题文字</a:t>
            </a:r>
          </a:p>
        </p:txBody>
      </p:sp>
      <p:sp>
        <p:nvSpPr>
          <p:cNvPr id="26" name="Rectangle 26"/>
          <p:cNvSpPr/>
          <p:nvPr/>
        </p:nvSpPr>
        <p:spPr>
          <a:xfrm>
            <a:off x="838200" y="4833938"/>
            <a:ext cx="3448050" cy="1200150"/>
          </a:xfrm>
          <a:prstGeom prst="rect">
            <a:avLst/>
          </a:prstGeom>
        </p:spPr>
        <p:txBody>
          <a:bodyPr>
            <a:spAutoFit/>
          </a:bodyPr>
          <a:lstStyle/>
          <a:p>
            <a:pPr algn="just" eaLnBrk="1" fontAlgn="auto" hangingPunct="1">
              <a:lnSpc>
                <a:spcPct val="150000"/>
              </a:lnSpc>
              <a:spcBef>
                <a:spcPts val="0"/>
              </a:spcBef>
              <a:spcAft>
                <a:spcPts val="0"/>
              </a:spcAft>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这里输入标题文字这里输入标题文字</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a:t>
            </a:r>
            <a:r>
              <a:rPr lang="zh-CN" altLang="en-US" sz="1600" b="1" kern="100" dirty="0">
                <a:solidFill>
                  <a:schemeClr val="tx1">
                    <a:lumMod val="50000"/>
                    <a:lumOff val="50000"/>
                  </a:schemeClr>
                </a:solidFill>
                <a:latin typeface="微软雅黑" panose="020B0503020204020204" pitchFamily="34" charset="-122"/>
                <a:ea typeface="微软雅黑" panose="020B0503020204020204" pitchFamily="34" charset="-122"/>
              </a:rPr>
              <a:t>这里输入标题文字这里输入标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题</a:t>
            </a:r>
            <a:endParaRPr lang="zh-CN" altLang="zh-CN" sz="1600" b="1" kern="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7"/>
          <p:cNvSpPr txBox="1"/>
          <p:nvPr/>
        </p:nvSpPr>
        <p:spPr>
          <a:xfrm>
            <a:off x="1416050" y="2571750"/>
            <a:ext cx="2646363" cy="512763"/>
          </a:xfrm>
          <a:prstGeom prst="rect">
            <a:avLst/>
          </a:prstGeom>
          <a:noFill/>
        </p:spPr>
        <p:txBody>
          <a:bodyPr wrap="none">
            <a:spAutoFit/>
          </a:bodyPr>
          <a:lstStyle/>
          <a:p>
            <a:pPr algn="just" eaLnBrk="1" fontAlgn="auto" hangingPunct="1">
              <a:lnSpc>
                <a:spcPct val="125000"/>
              </a:lnSpc>
              <a:spcBef>
                <a:spcPts val="1200"/>
              </a:spcBef>
              <a:spcAft>
                <a:spcPts val="0"/>
              </a:spcAft>
              <a:defRPr/>
            </a:pPr>
            <a:r>
              <a:rPr lang="zh-CN" altLang="en-US" sz="2400" b="1" kern="100" dirty="0">
                <a:solidFill>
                  <a:schemeClr val="bg1"/>
                </a:solidFill>
                <a:latin typeface="微软雅黑" panose="020B0503020204020204" pitchFamily="34" charset="-122"/>
                <a:ea typeface="微软雅黑" panose="020B0503020204020204" pitchFamily="34" charset="-122"/>
              </a:rPr>
              <a:t>这里输入标题文字</a:t>
            </a:r>
            <a:endParaRPr lang="zh-CN" altLang="zh-CN" sz="2400" b="1" kern="100" dirty="0">
              <a:solidFill>
                <a:schemeClr val="bg1"/>
              </a:solidFill>
              <a:latin typeface="微软雅黑" panose="020B0503020204020204" pitchFamily="34" charset="-122"/>
              <a:ea typeface="微软雅黑" panose="020B0503020204020204" pitchFamily="34" charset="-122"/>
            </a:endParaRPr>
          </a:p>
        </p:txBody>
      </p:sp>
      <p:sp>
        <p:nvSpPr>
          <p:cNvPr id="20494" name="Freeform 52"/>
          <p:cNvSpPr>
            <a:spLocks noEditPoints="1"/>
          </p:cNvSpPr>
          <p:nvPr/>
        </p:nvSpPr>
        <p:spPr bwMode="auto">
          <a:xfrm>
            <a:off x="3379788" y="3214688"/>
            <a:ext cx="503237"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2147483646 w 144"/>
              <a:gd name="T41" fmla="*/ 2147483646 h 144"/>
              <a:gd name="T42" fmla="*/ 2147483646 w 144"/>
              <a:gd name="T43" fmla="*/ 2147483646 h 144"/>
              <a:gd name="T44" fmla="*/ 2147483646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5" name="Freeform 44"/>
          <p:cNvSpPr>
            <a:spLocks noEditPoints="1"/>
          </p:cNvSpPr>
          <p:nvPr/>
        </p:nvSpPr>
        <p:spPr bwMode="auto">
          <a:xfrm>
            <a:off x="1266825" y="3209925"/>
            <a:ext cx="509588" cy="511175"/>
          </a:xfrm>
          <a:custGeom>
            <a:avLst/>
            <a:gdLst>
              <a:gd name="T0" fmla="*/ 2147483646 w 146"/>
              <a:gd name="T1" fmla="*/ 0 h 146"/>
              <a:gd name="T2" fmla="*/ 0 w 146"/>
              <a:gd name="T3" fmla="*/ 2147483646 h 146"/>
              <a:gd name="T4" fmla="*/ 2147483646 w 146"/>
              <a:gd name="T5" fmla="*/ 2147483646 h 146"/>
              <a:gd name="T6" fmla="*/ 2147483646 w 146"/>
              <a:gd name="T7" fmla="*/ 2147483646 h 146"/>
              <a:gd name="T8" fmla="*/ 2147483646 w 146"/>
              <a:gd name="T9" fmla="*/ 0 h 146"/>
              <a:gd name="T10" fmla="*/ 2147483646 w 146"/>
              <a:gd name="T11" fmla="*/ 2147483646 h 146"/>
              <a:gd name="T12" fmla="*/ 2147483646 w 146"/>
              <a:gd name="T13" fmla="*/ 2147483646 h 146"/>
              <a:gd name="T14" fmla="*/ 2147483646 w 146"/>
              <a:gd name="T15" fmla="*/ 2147483646 h 146"/>
              <a:gd name="T16" fmla="*/ 2147483646 w 146"/>
              <a:gd name="T17" fmla="*/ 2147483646 h 146"/>
              <a:gd name="T18" fmla="*/ 2147483646 w 146"/>
              <a:gd name="T19" fmla="*/ 2147483646 h 146"/>
              <a:gd name="T20" fmla="*/ 2147483646 w 146"/>
              <a:gd name="T21" fmla="*/ 2147483646 h 146"/>
              <a:gd name="T22" fmla="*/ 2147483646 w 146"/>
              <a:gd name="T23" fmla="*/ 2147483646 h 146"/>
              <a:gd name="T24" fmla="*/ 2147483646 w 146"/>
              <a:gd name="T25" fmla="*/ 2147483646 h 146"/>
              <a:gd name="T26" fmla="*/ 2147483646 w 146"/>
              <a:gd name="T27" fmla="*/ 2147483646 h 146"/>
              <a:gd name="T28" fmla="*/ 2147483646 w 146"/>
              <a:gd name="T29" fmla="*/ 2147483646 h 146"/>
              <a:gd name="T30" fmla="*/ 2147483646 w 146"/>
              <a:gd name="T31" fmla="*/ 2147483646 h 1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6" name="Freeform 45"/>
          <p:cNvSpPr>
            <a:spLocks noEditPoints="1"/>
          </p:cNvSpPr>
          <p:nvPr/>
        </p:nvSpPr>
        <p:spPr bwMode="auto">
          <a:xfrm>
            <a:off x="2327275" y="3214688"/>
            <a:ext cx="501650" cy="503237"/>
          </a:xfrm>
          <a:custGeom>
            <a:avLst/>
            <a:gdLst>
              <a:gd name="T0" fmla="*/ 2147483646 w 144"/>
              <a:gd name="T1" fmla="*/ 0 h 144"/>
              <a:gd name="T2" fmla="*/ 0 w 144"/>
              <a:gd name="T3" fmla="*/ 2147483646 h 144"/>
              <a:gd name="T4" fmla="*/ 2147483646 w 144"/>
              <a:gd name="T5" fmla="*/ 2147483646 h 144"/>
              <a:gd name="T6" fmla="*/ 2147483646 w 144"/>
              <a:gd name="T7" fmla="*/ 2147483646 h 144"/>
              <a:gd name="T8" fmla="*/ 2147483646 w 144"/>
              <a:gd name="T9" fmla="*/ 0 h 144"/>
              <a:gd name="T10" fmla="*/ 2147483646 w 144"/>
              <a:gd name="T11" fmla="*/ 2147483646 h 144"/>
              <a:gd name="T12" fmla="*/ 2147483646 w 144"/>
              <a:gd name="T13" fmla="*/ 2147483646 h 144"/>
              <a:gd name="T14" fmla="*/ 2147483646 w 144"/>
              <a:gd name="T15" fmla="*/ 2147483646 h 144"/>
              <a:gd name="T16" fmla="*/ 2147483646 w 144"/>
              <a:gd name="T17" fmla="*/ 2147483646 h 144"/>
              <a:gd name="T18" fmla="*/ 2147483646 w 144"/>
              <a:gd name="T19" fmla="*/ 2147483646 h 144"/>
              <a:gd name="T20" fmla="*/ 2147483646 w 144"/>
              <a:gd name="T21" fmla="*/ 2147483646 h 144"/>
              <a:gd name="T22" fmla="*/ 2147483646 w 144"/>
              <a:gd name="T23" fmla="*/ 2147483646 h 144"/>
              <a:gd name="T24" fmla="*/ 2147483646 w 144"/>
              <a:gd name="T25" fmla="*/ 2147483646 h 144"/>
              <a:gd name="T26" fmla="*/ 2147483646 w 144"/>
              <a:gd name="T27" fmla="*/ 2147483646 h 144"/>
              <a:gd name="T28" fmla="*/ 2147483646 w 144"/>
              <a:gd name="T29" fmla="*/ 2147483646 h 144"/>
              <a:gd name="T30" fmla="*/ 2147483646 w 144"/>
              <a:gd name="T31" fmla="*/ 2147483646 h 144"/>
              <a:gd name="T32" fmla="*/ 2147483646 w 144"/>
              <a:gd name="T33" fmla="*/ 2147483646 h 144"/>
              <a:gd name="T34" fmla="*/ 2147483646 w 144"/>
              <a:gd name="T35" fmla="*/ 2147483646 h 144"/>
              <a:gd name="T36" fmla="*/ 2147483646 w 144"/>
              <a:gd name="T37" fmla="*/ 2147483646 h 144"/>
              <a:gd name="T38" fmla="*/ 2147483646 w 144"/>
              <a:gd name="T39" fmla="*/ 2147483646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Shape 564"/>
          <p:cNvSpPr/>
          <p:nvPr/>
        </p:nvSpPr>
        <p:spPr>
          <a:xfrm>
            <a:off x="1635125"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0" name="Chart 565"/>
          <p:cNvGraphicFramePr>
            <a:graphicFrameLocks/>
          </p:cNvGraphicFramePr>
          <p:nvPr/>
        </p:nvGraphicFramePr>
        <p:xfrm>
          <a:off x="1460500" y="1746250"/>
          <a:ext cx="2000250" cy="2000250"/>
        </p:xfrm>
        <a:graphic>
          <a:graphicData uri="http://schemas.openxmlformats.org/presentationml/2006/ole">
            <mc:AlternateContent xmlns:mc="http://schemas.openxmlformats.org/markup-compatibility/2006">
              <mc:Choice xmlns:v="urn:schemas-microsoft-com:vml" Requires="v">
                <p:oleObj spid="_x0000_s21585" name="图表" r:id="rId4" imgW="2005758" imgH="2005758" progId="Excel.Chart.8">
                  <p:embed/>
                </p:oleObj>
              </mc:Choice>
              <mc:Fallback>
                <p:oleObj name="图表" r:id="rId4" imgW="2005758" imgH="2005758" progId="Excel.Chart.8">
                  <p:embed/>
                  <p:pic>
                    <p:nvPicPr>
                      <p:cNvPr id="0" name="Chart 56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Shape 566"/>
          <p:cNvSpPr/>
          <p:nvPr/>
        </p:nvSpPr>
        <p:spPr>
          <a:xfrm>
            <a:off x="1778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30</a:t>
            </a:r>
            <a:r>
              <a:rPr sz="2400" spc="48" dirty="0">
                <a:solidFill>
                  <a:schemeClr val="bg1"/>
                </a:solidFill>
                <a:latin typeface="+mn-lt"/>
                <a:ea typeface="Oswald Light"/>
                <a:cs typeface="Oswald Light"/>
                <a:sym typeface="Oswald Light"/>
              </a:rPr>
              <a:t>%</a:t>
            </a:r>
          </a:p>
        </p:txBody>
      </p:sp>
      <p:sp>
        <p:nvSpPr>
          <p:cNvPr id="18" name="Shape 567"/>
          <p:cNvSpPr/>
          <p:nvPr/>
        </p:nvSpPr>
        <p:spPr>
          <a:xfrm>
            <a:off x="17208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BB22F"/>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$1,900,000</a:t>
            </a:r>
          </a:p>
        </p:txBody>
      </p:sp>
      <p:sp>
        <p:nvSpPr>
          <p:cNvPr id="19" name="Shape 568"/>
          <p:cNvSpPr/>
          <p:nvPr/>
        </p:nvSpPr>
        <p:spPr>
          <a:xfrm>
            <a:off x="1939925" y="4508500"/>
            <a:ext cx="814388"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20" name="Shape 569"/>
          <p:cNvSpPr/>
          <p:nvPr/>
        </p:nvSpPr>
        <p:spPr>
          <a:xfrm>
            <a:off x="142875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1" name="Shape 570"/>
          <p:cNvSpPr/>
          <p:nvPr/>
        </p:nvSpPr>
        <p:spPr>
          <a:xfrm>
            <a:off x="1727200" y="3841750"/>
            <a:ext cx="1106488"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Slidehack.ltd</a:t>
            </a:r>
            <a:endParaRPr sz="1600" spc="32" dirty="0">
              <a:solidFill>
                <a:schemeClr val="bg1">
                  <a:lumMod val="50000"/>
                </a:schemeClr>
              </a:solidFill>
              <a:latin typeface="+mn-lt"/>
            </a:endParaRPr>
          </a:p>
        </p:txBody>
      </p:sp>
      <p:sp>
        <p:nvSpPr>
          <p:cNvPr id="32" name="Shape 572"/>
          <p:cNvSpPr/>
          <p:nvPr/>
        </p:nvSpPr>
        <p:spPr>
          <a:xfrm>
            <a:off x="4070350" y="1930400"/>
            <a:ext cx="1643063"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17" name="Chart 573"/>
          <p:cNvGraphicFramePr>
            <a:graphicFrameLocks/>
          </p:cNvGraphicFramePr>
          <p:nvPr/>
        </p:nvGraphicFramePr>
        <p:xfrm>
          <a:off x="3890963" y="1746250"/>
          <a:ext cx="2000250" cy="2000250"/>
        </p:xfrm>
        <a:graphic>
          <a:graphicData uri="http://schemas.openxmlformats.org/presentationml/2006/ole">
            <mc:AlternateContent xmlns:mc="http://schemas.openxmlformats.org/markup-compatibility/2006">
              <mc:Choice xmlns:v="urn:schemas-microsoft-com:vml" Requires="v">
                <p:oleObj spid="_x0000_s21586" name="图表" r:id="rId6" imgW="2005758" imgH="2005758" progId="Excel.Chart.8">
                  <p:embed/>
                </p:oleObj>
              </mc:Choice>
              <mc:Fallback>
                <p:oleObj name="图表" r:id="rId6" imgW="2005758" imgH="2005758" progId="Excel.Chart.8">
                  <p:embed/>
                  <p:pic>
                    <p:nvPicPr>
                      <p:cNvPr id="0" name="Chart 57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0963"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Shape 574"/>
          <p:cNvSpPr/>
          <p:nvPr/>
        </p:nvSpPr>
        <p:spPr>
          <a:xfrm>
            <a:off x="42037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45</a:t>
            </a:r>
            <a:r>
              <a:rPr sz="2400" spc="48" dirty="0">
                <a:solidFill>
                  <a:schemeClr val="bg1"/>
                </a:solidFill>
                <a:latin typeface="+mn-lt"/>
                <a:ea typeface="Oswald Light"/>
                <a:cs typeface="Oswald Light"/>
                <a:sym typeface="Oswald Light"/>
              </a:rPr>
              <a:t>%</a:t>
            </a:r>
          </a:p>
        </p:txBody>
      </p:sp>
      <p:sp>
        <p:nvSpPr>
          <p:cNvPr id="35" name="Shape 575"/>
          <p:cNvSpPr/>
          <p:nvPr/>
        </p:nvSpPr>
        <p:spPr>
          <a:xfrm>
            <a:off x="41465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F15F47"/>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$2,884,000</a:t>
            </a:r>
          </a:p>
        </p:txBody>
      </p:sp>
      <p:sp>
        <p:nvSpPr>
          <p:cNvPr id="36" name="Shape 576"/>
          <p:cNvSpPr/>
          <p:nvPr/>
        </p:nvSpPr>
        <p:spPr>
          <a:xfrm>
            <a:off x="43703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37" name="Shape 577"/>
          <p:cNvSpPr/>
          <p:nvPr/>
        </p:nvSpPr>
        <p:spPr>
          <a:xfrm>
            <a:off x="4265613" y="3841750"/>
            <a:ext cx="1008062"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Connect.ltd</a:t>
            </a:r>
            <a:endParaRPr sz="1600" spc="32" dirty="0">
              <a:solidFill>
                <a:schemeClr val="bg1">
                  <a:lumMod val="50000"/>
                </a:schemeClr>
              </a:solidFill>
              <a:latin typeface="+mn-lt"/>
            </a:endParaRPr>
          </a:p>
        </p:txBody>
      </p:sp>
      <p:sp>
        <p:nvSpPr>
          <p:cNvPr id="38" name="Shape 578"/>
          <p:cNvSpPr/>
          <p:nvPr/>
        </p:nvSpPr>
        <p:spPr>
          <a:xfrm>
            <a:off x="3860800" y="48768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39" name="Shape 580"/>
          <p:cNvSpPr/>
          <p:nvPr/>
        </p:nvSpPr>
        <p:spPr>
          <a:xfrm>
            <a:off x="642778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24" name="Chart 581"/>
          <p:cNvGraphicFramePr>
            <a:graphicFrameLocks/>
          </p:cNvGraphicFramePr>
          <p:nvPr/>
        </p:nvGraphicFramePr>
        <p:xfrm>
          <a:off x="6248400" y="1746250"/>
          <a:ext cx="2000250" cy="2000250"/>
        </p:xfrm>
        <a:graphic>
          <a:graphicData uri="http://schemas.openxmlformats.org/presentationml/2006/ole">
            <mc:AlternateContent xmlns:mc="http://schemas.openxmlformats.org/markup-compatibility/2006">
              <mc:Choice xmlns:v="urn:schemas-microsoft-com:vml" Requires="v">
                <p:oleObj spid="_x0000_s21587" name="图表" r:id="rId8" imgW="2005758" imgH="2005758" progId="Excel.Chart.8">
                  <p:embed/>
                </p:oleObj>
              </mc:Choice>
              <mc:Fallback>
                <p:oleObj name="图表" r:id="rId8" imgW="2005758" imgH="2005758" progId="Excel.Chart.8">
                  <p:embed/>
                  <p:pic>
                    <p:nvPicPr>
                      <p:cNvPr id="0" name="Chart 581"/>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 name="Shape 582"/>
          <p:cNvSpPr/>
          <p:nvPr/>
        </p:nvSpPr>
        <p:spPr>
          <a:xfrm>
            <a:off x="660400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67</a:t>
            </a:r>
            <a:r>
              <a:rPr sz="2400" spc="48" dirty="0">
                <a:solidFill>
                  <a:schemeClr val="bg1"/>
                </a:solidFill>
                <a:latin typeface="+mn-lt"/>
                <a:ea typeface="Oswald Light"/>
                <a:cs typeface="Oswald Light"/>
                <a:sym typeface="Oswald Light"/>
              </a:rPr>
              <a:t>%</a:t>
            </a:r>
          </a:p>
        </p:txBody>
      </p:sp>
      <p:sp>
        <p:nvSpPr>
          <p:cNvPr id="42" name="Shape 583"/>
          <p:cNvSpPr/>
          <p:nvPr/>
        </p:nvSpPr>
        <p:spPr>
          <a:xfrm>
            <a:off x="655320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2BC2AC"/>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$7,879,000</a:t>
            </a:r>
          </a:p>
        </p:txBody>
      </p:sp>
      <p:sp>
        <p:nvSpPr>
          <p:cNvPr id="43" name="Shape 584"/>
          <p:cNvSpPr/>
          <p:nvPr/>
        </p:nvSpPr>
        <p:spPr>
          <a:xfrm>
            <a:off x="677703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44" name="Shape 585"/>
          <p:cNvSpPr/>
          <p:nvPr/>
        </p:nvSpPr>
        <p:spPr>
          <a:xfrm>
            <a:off x="6618288" y="3841750"/>
            <a:ext cx="1009650"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Piechart.ltd</a:t>
            </a:r>
            <a:endParaRPr sz="1600" spc="32" dirty="0">
              <a:solidFill>
                <a:schemeClr val="bg1">
                  <a:lumMod val="50000"/>
                </a:schemeClr>
              </a:solidFill>
              <a:latin typeface="+mn-lt"/>
            </a:endParaRPr>
          </a:p>
        </p:txBody>
      </p:sp>
      <p:sp>
        <p:nvSpPr>
          <p:cNvPr id="45" name="Shape 586"/>
          <p:cNvSpPr/>
          <p:nvPr/>
        </p:nvSpPr>
        <p:spPr>
          <a:xfrm>
            <a:off x="62611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
        <p:nvSpPr>
          <p:cNvPr id="46" name="Shape 588"/>
          <p:cNvSpPr/>
          <p:nvPr/>
        </p:nvSpPr>
        <p:spPr>
          <a:xfrm>
            <a:off x="8923338" y="1930400"/>
            <a:ext cx="1643062" cy="16430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D6D6D6">
              <a:alpha val="70000"/>
            </a:srgbClr>
          </a:solidFill>
          <a:ln w="25400" cap="flat">
            <a:solidFill>
              <a:srgbClr val="000000">
                <a:alpha val="0"/>
              </a:srgbClr>
            </a:solidFill>
            <a:prstDash val="solid"/>
            <a:miter lim="400000"/>
          </a:ln>
          <a:effectLst/>
        </p:spPr>
        <p:txBody>
          <a:bodyPr lIns="0" tIns="0" rIns="0" bIns="0" anchor="ctr"/>
          <a:lstStyle/>
          <a:p>
            <a:pPr defTabSz="292100" eaLnBrk="1" fontAlgn="auto" hangingPunct="1">
              <a:spcBef>
                <a:spcPts val="0"/>
              </a:spcBef>
              <a:spcAft>
                <a:spcPts val="0"/>
              </a:spcAft>
              <a:defRPr sz="4000">
                <a:solidFill>
                  <a:srgbClr val="FFFFFF"/>
                </a:solidFill>
                <a:effectLst>
                  <a:outerShdw blurRad="38100" dist="12700" dir="5400000" rotWithShape="0">
                    <a:srgbClr val="000000">
                      <a:alpha val="50000"/>
                    </a:srgbClr>
                  </a:outerShdw>
                </a:effectLst>
              </a:defRPr>
            </a:pPr>
            <a:endParaRPr sz="2000">
              <a:solidFill>
                <a:srgbClr val="FFFFFF"/>
              </a:solidFill>
              <a:effectLst>
                <a:outerShdw blurRad="38100" dist="12700" dir="5400000" rotWithShape="0">
                  <a:srgbClr val="000000">
                    <a:alpha val="50000"/>
                  </a:srgbClr>
                </a:outerShdw>
              </a:effectLst>
              <a:latin typeface="+mn-lt"/>
              <a:ea typeface="+mn-ea"/>
            </a:endParaRPr>
          </a:p>
        </p:txBody>
      </p:sp>
      <p:graphicFrame>
        <p:nvGraphicFramePr>
          <p:cNvPr id="21531" name="Chart 589"/>
          <p:cNvGraphicFramePr>
            <a:graphicFrameLocks/>
          </p:cNvGraphicFramePr>
          <p:nvPr/>
        </p:nvGraphicFramePr>
        <p:xfrm>
          <a:off x="8743950" y="1746250"/>
          <a:ext cx="2000250" cy="2000250"/>
        </p:xfrm>
        <a:graphic>
          <a:graphicData uri="http://schemas.openxmlformats.org/presentationml/2006/ole">
            <mc:AlternateContent xmlns:mc="http://schemas.openxmlformats.org/markup-compatibility/2006">
              <mc:Choice xmlns:v="urn:schemas-microsoft-com:vml" Requires="v">
                <p:oleObj spid="_x0000_s21588" name="图表" r:id="rId10" imgW="2005758" imgH="2005758" progId="Excel.Chart.8">
                  <p:embed/>
                </p:oleObj>
              </mc:Choice>
              <mc:Fallback>
                <p:oleObj name="图表" r:id="rId10" imgW="2005758" imgH="2005758" progId="Excel.Chart.8">
                  <p:embed/>
                  <p:pic>
                    <p:nvPicPr>
                      <p:cNvPr id="0" name="Chart 589"/>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743950" y="1746250"/>
                        <a:ext cx="200025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Shape 590"/>
          <p:cNvSpPr/>
          <p:nvPr/>
        </p:nvSpPr>
        <p:spPr>
          <a:xfrm>
            <a:off x="9061450" y="2139950"/>
            <a:ext cx="549275" cy="369888"/>
          </a:xfrm>
          <a:prstGeom prst="rect">
            <a:avLst/>
          </a:prstGeom>
          <a:noFill/>
          <a:ln w="12700" cap="flat">
            <a:noFill/>
            <a:miter lim="400000"/>
          </a:ln>
          <a:effectLst/>
          <a:extLst>
            <a:ext uri="{C572A759-6A51-4108-AA02-DFA0A04FC94B}"/>
          </a:extLst>
        </p:spPr>
        <p:txBody>
          <a:bodyPr wrap="none" lIns="0" tIns="0" rIns="0" bIns="0">
            <a:spAutoFit/>
          </a:bodyPr>
          <a:lstStyle/>
          <a:p>
            <a:pPr eaLnBrk="1" fontAlgn="auto" hangingPunct="1">
              <a:spcBef>
                <a:spcPts val="0"/>
              </a:spcBef>
              <a:spcAft>
                <a:spcPts val="0"/>
              </a:spcAft>
              <a:defRPr sz="1800"/>
            </a:pPr>
            <a:r>
              <a:rPr sz="2400" spc="48" dirty="0">
                <a:solidFill>
                  <a:schemeClr val="bg1"/>
                </a:solidFill>
                <a:latin typeface="+mn-lt"/>
                <a:ea typeface="Oswald Regular"/>
                <a:cs typeface="Oswald Regular"/>
                <a:sym typeface="Oswald Regular"/>
              </a:rPr>
              <a:t>80</a:t>
            </a:r>
            <a:r>
              <a:rPr sz="2400" spc="48" dirty="0">
                <a:solidFill>
                  <a:schemeClr val="bg1"/>
                </a:solidFill>
                <a:latin typeface="+mn-lt"/>
                <a:ea typeface="Oswald Light"/>
                <a:cs typeface="Oswald Light"/>
                <a:sym typeface="Oswald Light"/>
              </a:rPr>
              <a:t>%</a:t>
            </a:r>
          </a:p>
        </p:txBody>
      </p:sp>
      <p:sp>
        <p:nvSpPr>
          <p:cNvPr id="49" name="Shape 591"/>
          <p:cNvSpPr/>
          <p:nvPr/>
        </p:nvSpPr>
        <p:spPr>
          <a:xfrm>
            <a:off x="8997950" y="4146550"/>
            <a:ext cx="1277938" cy="323850"/>
          </a:xfrm>
          <a:prstGeom prst="rect">
            <a:avLst/>
          </a:prstGeom>
          <a:noFill/>
          <a:ln w="12700" cap="flat">
            <a:noFill/>
            <a:miter lim="400000"/>
          </a:ln>
          <a:effectLst/>
          <a:extLst>
            <a:ext uri="{C572A759-6A51-4108-AA02-DFA0A04FC94B}"/>
          </a:extLst>
        </p:spPr>
        <p:txBody>
          <a:bodyPr wrap="none" lIns="0" tIns="0" rIns="0" bIns="0">
            <a:spAutoFit/>
          </a:bodyPr>
          <a:lstStyle>
            <a:lvl1pPr>
              <a:defRPr sz="4200" spc="84">
                <a:solidFill>
                  <a:srgbClr val="3AC7E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2100" spc="42" dirty="0">
                <a:solidFill>
                  <a:srgbClr val="EB5C51"/>
                </a:solidFill>
                <a:latin typeface="+mn-lt"/>
              </a:rPr>
              <a:t>$9,000,000</a:t>
            </a:r>
          </a:p>
        </p:txBody>
      </p:sp>
      <p:sp>
        <p:nvSpPr>
          <p:cNvPr id="50" name="Shape 592"/>
          <p:cNvSpPr/>
          <p:nvPr/>
        </p:nvSpPr>
        <p:spPr>
          <a:xfrm>
            <a:off x="9221788" y="4508500"/>
            <a:ext cx="815975" cy="276225"/>
          </a:xfrm>
          <a:prstGeom prst="rect">
            <a:avLst/>
          </a:prstGeom>
          <a:noFill/>
          <a:ln w="12700" cap="flat">
            <a:noFill/>
            <a:miter lim="400000"/>
          </a:ln>
          <a:effectLst/>
          <a:extLst>
            <a:ext uri="{C572A759-6A51-4108-AA02-DFA0A04FC94B}"/>
          </a:extLst>
        </p:spPr>
        <p:txBody>
          <a:bodyPr wrap="none" lIns="0" tIns="0" rIns="0" bIns="0">
            <a:spAutoFit/>
          </a:bodyPr>
          <a:lstStyle>
            <a:lvl1pPr>
              <a:defRPr sz="3600" spc="72">
                <a:solidFill>
                  <a:srgbClr val="929292"/>
                </a:solidFill>
                <a:latin typeface="Oswald Light"/>
                <a:ea typeface="Oswald Light"/>
                <a:cs typeface="Oswald Light"/>
                <a:sym typeface="Oswald Light"/>
              </a:defRPr>
            </a:lvl1pPr>
          </a:lstStyle>
          <a:p>
            <a:pPr eaLnBrk="1" fontAlgn="auto" hangingPunct="1">
              <a:spcBef>
                <a:spcPts val="0"/>
              </a:spcBef>
              <a:spcAft>
                <a:spcPts val="0"/>
              </a:spcAft>
              <a:defRPr sz="1800" spc="0">
                <a:solidFill>
                  <a:srgbClr val="000000"/>
                </a:solidFill>
              </a:defRPr>
            </a:pPr>
            <a:r>
              <a:rPr sz="1800" spc="36" dirty="0">
                <a:solidFill>
                  <a:schemeClr val="bg1">
                    <a:lumMod val="65000"/>
                  </a:schemeClr>
                </a:solidFill>
                <a:latin typeface="+mn-lt"/>
              </a:rPr>
              <a:t>per year</a:t>
            </a:r>
          </a:p>
        </p:txBody>
      </p:sp>
      <p:sp>
        <p:nvSpPr>
          <p:cNvPr id="51" name="Shape 593"/>
          <p:cNvSpPr/>
          <p:nvPr/>
        </p:nvSpPr>
        <p:spPr>
          <a:xfrm>
            <a:off x="9010650" y="3841750"/>
            <a:ext cx="1222375" cy="246063"/>
          </a:xfrm>
          <a:prstGeom prst="rect">
            <a:avLst/>
          </a:prstGeom>
          <a:noFill/>
          <a:ln w="12700" cap="flat">
            <a:noFill/>
            <a:miter lim="400000"/>
          </a:ln>
          <a:effectLst/>
          <a:extLst>
            <a:ext uri="{C572A759-6A51-4108-AA02-DFA0A04FC94B}"/>
          </a:extLst>
        </p:spPr>
        <p:txBody>
          <a:bodyPr wrap="none" lIns="0" tIns="0" rIns="0" bIns="0">
            <a:spAutoFit/>
          </a:bodyPr>
          <a:lstStyle>
            <a:lvl1pPr>
              <a:defRPr sz="3200" spc="64">
                <a:solidFill>
                  <a:srgbClr val="7A7A7A"/>
                </a:solidFill>
                <a:latin typeface="Oswald Regular"/>
                <a:ea typeface="Oswald Regular"/>
                <a:cs typeface="Oswald Regular"/>
                <a:sym typeface="Oswald Regular"/>
              </a:defRPr>
            </a:lvl1pPr>
          </a:lstStyle>
          <a:p>
            <a:pPr eaLnBrk="1" fontAlgn="auto" hangingPunct="1">
              <a:spcBef>
                <a:spcPts val="0"/>
              </a:spcBef>
              <a:spcAft>
                <a:spcPts val="0"/>
              </a:spcAft>
              <a:defRPr sz="1800" spc="0">
                <a:solidFill>
                  <a:srgbClr val="000000"/>
                </a:solidFill>
              </a:defRPr>
            </a:pPr>
            <a:r>
              <a:rPr sz="1600" spc="32" dirty="0" err="1">
                <a:solidFill>
                  <a:schemeClr val="bg1">
                    <a:lumMod val="50000"/>
                  </a:schemeClr>
                </a:solidFill>
                <a:latin typeface="+mn-lt"/>
              </a:rPr>
              <a:t>TheAgency.ltd</a:t>
            </a:r>
            <a:endParaRPr sz="1600" spc="32" dirty="0">
              <a:solidFill>
                <a:schemeClr val="bg1">
                  <a:lumMod val="50000"/>
                </a:schemeClr>
              </a:solidFill>
              <a:latin typeface="+mn-lt"/>
            </a:endParaRPr>
          </a:p>
        </p:txBody>
      </p:sp>
      <p:sp>
        <p:nvSpPr>
          <p:cNvPr id="52" name="Shape 594"/>
          <p:cNvSpPr/>
          <p:nvPr/>
        </p:nvSpPr>
        <p:spPr>
          <a:xfrm>
            <a:off x="8712200" y="4889500"/>
            <a:ext cx="1981200" cy="1009650"/>
          </a:xfrm>
          <a:prstGeom prst="rect">
            <a:avLst/>
          </a:prstGeom>
          <a:noFill/>
          <a:ln w="12700" cap="flat">
            <a:noFill/>
            <a:miter lim="400000"/>
          </a:ln>
          <a:effectLst/>
          <a:extLst>
            <a:ext uri="{C572A759-6A51-4108-AA02-DFA0A04FC94B}"/>
          </a:extLst>
        </p:spPr>
        <p:txBody>
          <a:bodyPr lIns="0" tIns="0" rIns="0" bIns="0"/>
          <a:lstStyle>
            <a:lvl1pPr>
              <a:defRPr sz="2400" spc="48">
                <a:solidFill>
                  <a:srgbClr val="929292"/>
                </a:solidFill>
                <a:latin typeface="Source Sans Pro"/>
                <a:ea typeface="Source Sans Pro"/>
                <a:cs typeface="Source Sans Pro"/>
                <a:sym typeface="Source Sans Pro"/>
              </a:defRPr>
            </a:lvl1pPr>
          </a:lstStyle>
          <a:p>
            <a:pPr algn="ctr" eaLnBrk="1" fontAlgn="auto" hangingPunct="1">
              <a:spcBef>
                <a:spcPts val="0"/>
              </a:spcBef>
              <a:spcAft>
                <a:spcPts val="0"/>
              </a:spcAft>
              <a:defRPr sz="1800" spc="0">
                <a:solidFill>
                  <a:srgbClr val="000000"/>
                </a:solidFill>
              </a:defRPr>
            </a:pPr>
            <a:r>
              <a:rPr sz="1200" spc="24">
                <a:solidFill>
                  <a:schemeClr val="bg1">
                    <a:lumMod val="65000"/>
                  </a:schemeClr>
                </a:solidFill>
                <a:latin typeface="+mn-lt"/>
              </a:rPr>
              <a:t>Donec ullamcorper nulla fringilla. Nullam id dolor id nibh ultricies vehicula ut id elit. Maecenas 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Rounded Rectangle 20"/>
          <p:cNvSpPr/>
          <p:nvPr/>
        </p:nvSpPr>
        <p:spPr>
          <a:xfrm>
            <a:off x="3886200" y="1524000"/>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ounded Rectangle 21"/>
          <p:cNvSpPr/>
          <p:nvPr/>
        </p:nvSpPr>
        <p:spPr>
          <a:xfrm>
            <a:off x="2935288" y="25701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ounded Rectangle 23"/>
          <p:cNvSpPr/>
          <p:nvPr/>
        </p:nvSpPr>
        <p:spPr>
          <a:xfrm>
            <a:off x="2935288" y="389731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ounded Rectangle 24"/>
          <p:cNvSpPr/>
          <p:nvPr/>
        </p:nvSpPr>
        <p:spPr>
          <a:xfrm>
            <a:off x="3886200" y="4830763"/>
            <a:ext cx="990600" cy="990600"/>
          </a:xfrm>
          <a:prstGeom prst="roundRect">
            <a:avLst>
              <a:gd name="adj" fmla="val 37768"/>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22537" name="Picture 26" descr="C:\Users\Dsgn\Desktop\iPhone_MockUp\iPhone_5C_Green.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10175" y="1809750"/>
            <a:ext cx="1762125"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矩形 57"/>
          <p:cNvSpPr/>
          <p:nvPr/>
        </p:nvSpPr>
        <p:spPr>
          <a:xfrm>
            <a:off x="5357230" y="2352688"/>
            <a:ext cx="1488958" cy="26307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9" name="Right Triangle 28"/>
          <p:cNvSpPr/>
          <p:nvPr/>
        </p:nvSpPr>
        <p:spPr>
          <a:xfrm rot="10800000">
            <a:off x="6091238" y="2354263"/>
            <a:ext cx="736600" cy="1643062"/>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60" name="Rounded Rectangle 33"/>
          <p:cNvSpPr/>
          <p:nvPr/>
        </p:nvSpPr>
        <p:spPr>
          <a:xfrm flipH="1">
            <a:off x="7315200" y="1524000"/>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ounded Rectangle 34"/>
          <p:cNvSpPr/>
          <p:nvPr/>
        </p:nvSpPr>
        <p:spPr>
          <a:xfrm flipH="1">
            <a:off x="8323263" y="257016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ounded Rectangle 35"/>
          <p:cNvSpPr/>
          <p:nvPr/>
        </p:nvSpPr>
        <p:spPr>
          <a:xfrm flipH="1">
            <a:off x="8323263" y="3897313"/>
            <a:ext cx="1049337"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3" name="Rounded Rectangle 40"/>
          <p:cNvSpPr/>
          <p:nvPr/>
        </p:nvSpPr>
        <p:spPr>
          <a:xfrm flipH="1">
            <a:off x="7315200" y="4830763"/>
            <a:ext cx="1049338" cy="990600"/>
          </a:xfrm>
          <a:prstGeom prst="roundRect">
            <a:avLst>
              <a:gd name="adj" fmla="val 37768"/>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64" name="Group 45"/>
          <p:cNvGrpSpPr/>
          <p:nvPr/>
        </p:nvGrpSpPr>
        <p:grpSpPr>
          <a:xfrm>
            <a:off x="7648265" y="5176075"/>
            <a:ext cx="383279" cy="378060"/>
            <a:chOff x="6865938" y="5622925"/>
            <a:chExt cx="815975" cy="804863"/>
          </a:xfrm>
          <a:solidFill>
            <a:schemeClr val="bg1"/>
          </a:solidFill>
        </p:grpSpPr>
        <p:sp>
          <p:nvSpPr>
            <p:cNvPr id="65" name="Freeform 49"/>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6" name="Freeform 58"/>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67" name="Group 59"/>
          <p:cNvGrpSpPr/>
          <p:nvPr/>
        </p:nvGrpSpPr>
        <p:grpSpPr>
          <a:xfrm>
            <a:off x="4189861" y="5137401"/>
            <a:ext cx="383279" cy="378060"/>
            <a:chOff x="6865938" y="5622925"/>
            <a:chExt cx="815975" cy="804863"/>
          </a:xfrm>
          <a:solidFill>
            <a:schemeClr val="bg1"/>
          </a:solidFill>
        </p:grpSpPr>
        <p:sp>
          <p:nvSpPr>
            <p:cNvPr id="68" name="Freeform 60"/>
            <p:cNvSpPr>
              <a:spLocks/>
            </p:cNvSpPr>
            <p:nvPr/>
          </p:nvSpPr>
          <p:spPr bwMode="auto">
            <a:xfrm>
              <a:off x="6865938" y="5622925"/>
              <a:ext cx="815975" cy="82550"/>
            </a:xfrm>
            <a:custGeom>
              <a:avLst/>
              <a:gdLst>
                <a:gd name="T0" fmla="*/ 207 w 218"/>
                <a:gd name="T1" fmla="*/ 0 h 22"/>
                <a:gd name="T2" fmla="*/ 11 w 218"/>
                <a:gd name="T3" fmla="*/ 0 h 22"/>
                <a:gd name="T4" fmla="*/ 0 w 218"/>
                <a:gd name="T5" fmla="*/ 11 h 22"/>
                <a:gd name="T6" fmla="*/ 11 w 218"/>
                <a:gd name="T7" fmla="*/ 22 h 22"/>
                <a:gd name="T8" fmla="*/ 207 w 218"/>
                <a:gd name="T9" fmla="*/ 22 h 22"/>
                <a:gd name="T10" fmla="*/ 218 w 218"/>
                <a:gd name="T11" fmla="*/ 11 h 22"/>
                <a:gd name="T12" fmla="*/ 207 w 21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218" h="22">
                  <a:moveTo>
                    <a:pt x="207" y="0"/>
                  </a:moveTo>
                  <a:cubicBezTo>
                    <a:pt x="11" y="0"/>
                    <a:pt x="11" y="0"/>
                    <a:pt x="11" y="0"/>
                  </a:cubicBezTo>
                  <a:cubicBezTo>
                    <a:pt x="5" y="0"/>
                    <a:pt x="0" y="5"/>
                    <a:pt x="0" y="11"/>
                  </a:cubicBezTo>
                  <a:cubicBezTo>
                    <a:pt x="0" y="17"/>
                    <a:pt x="5" y="22"/>
                    <a:pt x="11" y="22"/>
                  </a:cubicBezTo>
                  <a:cubicBezTo>
                    <a:pt x="207" y="22"/>
                    <a:pt x="207" y="22"/>
                    <a:pt x="207" y="22"/>
                  </a:cubicBezTo>
                  <a:cubicBezTo>
                    <a:pt x="213" y="22"/>
                    <a:pt x="218" y="17"/>
                    <a:pt x="218" y="11"/>
                  </a:cubicBezTo>
                  <a:cubicBezTo>
                    <a:pt x="218" y="5"/>
                    <a:pt x="213" y="0"/>
                    <a:pt x="2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69" name="Freeform 61"/>
            <p:cNvSpPr>
              <a:spLocks/>
            </p:cNvSpPr>
            <p:nvPr/>
          </p:nvSpPr>
          <p:spPr bwMode="auto">
            <a:xfrm>
              <a:off x="6899276" y="5727700"/>
              <a:ext cx="749300" cy="700088"/>
            </a:xfrm>
            <a:custGeom>
              <a:avLst/>
              <a:gdLst>
                <a:gd name="T0" fmla="*/ 0 w 200"/>
                <a:gd name="T1" fmla="*/ 117 h 187"/>
                <a:gd name="T2" fmla="*/ 22 w 200"/>
                <a:gd name="T3" fmla="*/ 139 h 187"/>
                <a:gd name="T4" fmla="*/ 67 w 200"/>
                <a:gd name="T5" fmla="*/ 139 h 187"/>
                <a:gd name="T6" fmla="*/ 28 w 200"/>
                <a:gd name="T7" fmla="*/ 177 h 187"/>
                <a:gd name="T8" fmla="*/ 28 w 200"/>
                <a:gd name="T9" fmla="*/ 185 h 187"/>
                <a:gd name="T10" fmla="*/ 36 w 200"/>
                <a:gd name="T11" fmla="*/ 185 h 187"/>
                <a:gd name="T12" fmla="*/ 82 w 200"/>
                <a:gd name="T13" fmla="*/ 139 h 187"/>
                <a:gd name="T14" fmla="*/ 95 w 200"/>
                <a:gd name="T15" fmla="*/ 139 h 187"/>
                <a:gd name="T16" fmla="*/ 95 w 200"/>
                <a:gd name="T17" fmla="*/ 181 h 187"/>
                <a:gd name="T18" fmla="*/ 100 w 200"/>
                <a:gd name="T19" fmla="*/ 186 h 187"/>
                <a:gd name="T20" fmla="*/ 105 w 200"/>
                <a:gd name="T21" fmla="*/ 181 h 187"/>
                <a:gd name="T22" fmla="*/ 105 w 200"/>
                <a:gd name="T23" fmla="*/ 139 h 187"/>
                <a:gd name="T24" fmla="*/ 118 w 200"/>
                <a:gd name="T25" fmla="*/ 139 h 187"/>
                <a:gd name="T26" fmla="*/ 164 w 200"/>
                <a:gd name="T27" fmla="*/ 185 h 187"/>
                <a:gd name="T28" fmla="*/ 172 w 200"/>
                <a:gd name="T29" fmla="*/ 185 h 187"/>
                <a:gd name="T30" fmla="*/ 172 w 200"/>
                <a:gd name="T31" fmla="*/ 177 h 187"/>
                <a:gd name="T32" fmla="*/ 133 w 200"/>
                <a:gd name="T33" fmla="*/ 139 h 187"/>
                <a:gd name="T34" fmla="*/ 178 w 200"/>
                <a:gd name="T35" fmla="*/ 139 h 187"/>
                <a:gd name="T36" fmla="*/ 200 w 200"/>
                <a:gd name="T37" fmla="*/ 117 h 187"/>
                <a:gd name="T38" fmla="*/ 200 w 200"/>
                <a:gd name="T39" fmla="*/ 0 h 187"/>
                <a:gd name="T40" fmla="*/ 0 w 200"/>
                <a:gd name="T41" fmla="*/ 0 h 187"/>
                <a:gd name="T42" fmla="*/ 0 w 200"/>
                <a:gd name="T43" fmla="*/ 11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87">
                  <a:moveTo>
                    <a:pt x="0" y="117"/>
                  </a:moveTo>
                  <a:cubicBezTo>
                    <a:pt x="0" y="129"/>
                    <a:pt x="10" y="139"/>
                    <a:pt x="22" y="139"/>
                  </a:cubicBezTo>
                  <a:cubicBezTo>
                    <a:pt x="67" y="139"/>
                    <a:pt x="67" y="139"/>
                    <a:pt x="67" y="139"/>
                  </a:cubicBezTo>
                  <a:cubicBezTo>
                    <a:pt x="28" y="177"/>
                    <a:pt x="28" y="177"/>
                    <a:pt x="28" y="177"/>
                  </a:cubicBezTo>
                  <a:cubicBezTo>
                    <a:pt x="26" y="179"/>
                    <a:pt x="26" y="183"/>
                    <a:pt x="28" y="185"/>
                  </a:cubicBezTo>
                  <a:cubicBezTo>
                    <a:pt x="30" y="187"/>
                    <a:pt x="34" y="187"/>
                    <a:pt x="36" y="185"/>
                  </a:cubicBezTo>
                  <a:cubicBezTo>
                    <a:pt x="82" y="139"/>
                    <a:pt x="82" y="139"/>
                    <a:pt x="82" y="139"/>
                  </a:cubicBezTo>
                  <a:cubicBezTo>
                    <a:pt x="95" y="139"/>
                    <a:pt x="95" y="139"/>
                    <a:pt x="95" y="139"/>
                  </a:cubicBezTo>
                  <a:cubicBezTo>
                    <a:pt x="95" y="181"/>
                    <a:pt x="95" y="181"/>
                    <a:pt x="95" y="181"/>
                  </a:cubicBezTo>
                  <a:cubicBezTo>
                    <a:pt x="95" y="184"/>
                    <a:pt x="97" y="186"/>
                    <a:pt x="100" y="186"/>
                  </a:cubicBezTo>
                  <a:cubicBezTo>
                    <a:pt x="103" y="186"/>
                    <a:pt x="105" y="184"/>
                    <a:pt x="105" y="181"/>
                  </a:cubicBezTo>
                  <a:cubicBezTo>
                    <a:pt x="105" y="139"/>
                    <a:pt x="105" y="139"/>
                    <a:pt x="105" y="139"/>
                  </a:cubicBezTo>
                  <a:cubicBezTo>
                    <a:pt x="118" y="139"/>
                    <a:pt x="118" y="139"/>
                    <a:pt x="118" y="139"/>
                  </a:cubicBezTo>
                  <a:cubicBezTo>
                    <a:pt x="164" y="185"/>
                    <a:pt x="164" y="185"/>
                    <a:pt x="164" y="185"/>
                  </a:cubicBezTo>
                  <a:cubicBezTo>
                    <a:pt x="166" y="187"/>
                    <a:pt x="169" y="187"/>
                    <a:pt x="172" y="185"/>
                  </a:cubicBezTo>
                  <a:cubicBezTo>
                    <a:pt x="174" y="183"/>
                    <a:pt x="174" y="179"/>
                    <a:pt x="172" y="177"/>
                  </a:cubicBezTo>
                  <a:cubicBezTo>
                    <a:pt x="133" y="139"/>
                    <a:pt x="133" y="139"/>
                    <a:pt x="133" y="139"/>
                  </a:cubicBezTo>
                  <a:cubicBezTo>
                    <a:pt x="178" y="139"/>
                    <a:pt x="178" y="139"/>
                    <a:pt x="178" y="139"/>
                  </a:cubicBezTo>
                  <a:cubicBezTo>
                    <a:pt x="190" y="139"/>
                    <a:pt x="200" y="129"/>
                    <a:pt x="200" y="117"/>
                  </a:cubicBezTo>
                  <a:cubicBezTo>
                    <a:pt x="200" y="0"/>
                    <a:pt x="200" y="0"/>
                    <a:pt x="200" y="0"/>
                  </a:cubicBezTo>
                  <a:cubicBezTo>
                    <a:pt x="0" y="0"/>
                    <a:pt x="0" y="0"/>
                    <a:pt x="0" y="0"/>
                  </a:cubicBezTo>
                  <a:lnTo>
                    <a:pt x="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0" name="Group 62"/>
          <p:cNvGrpSpPr/>
          <p:nvPr/>
        </p:nvGrpSpPr>
        <p:grpSpPr>
          <a:xfrm>
            <a:off x="3222838" y="4229814"/>
            <a:ext cx="414324" cy="326232"/>
            <a:chOff x="3578225" y="5840413"/>
            <a:chExt cx="881063" cy="693737"/>
          </a:xfrm>
          <a:solidFill>
            <a:schemeClr val="bg1"/>
          </a:solidFill>
        </p:grpSpPr>
        <p:sp>
          <p:nvSpPr>
            <p:cNvPr id="71" name="Freeform 63"/>
            <p:cNvSpPr>
              <a:spLocks/>
            </p:cNvSpPr>
            <p:nvPr/>
          </p:nvSpPr>
          <p:spPr bwMode="auto">
            <a:xfrm>
              <a:off x="3638550" y="6215063"/>
              <a:ext cx="762000" cy="319087"/>
            </a:xfrm>
            <a:custGeom>
              <a:avLst/>
              <a:gdLst>
                <a:gd name="T0" fmla="*/ 17 w 203"/>
                <a:gd name="T1" fmla="*/ 68 h 85"/>
                <a:gd name="T2" fmla="*/ 38 w 203"/>
                <a:gd name="T3" fmla="*/ 85 h 85"/>
                <a:gd name="T4" fmla="*/ 165 w 203"/>
                <a:gd name="T5" fmla="*/ 85 h 85"/>
                <a:gd name="T6" fmla="*/ 186 w 203"/>
                <a:gd name="T7" fmla="*/ 68 h 85"/>
                <a:gd name="T8" fmla="*/ 203 w 203"/>
                <a:gd name="T9" fmla="*/ 0 h 85"/>
                <a:gd name="T10" fmla="*/ 0 w 203"/>
                <a:gd name="T11" fmla="*/ 0 h 85"/>
                <a:gd name="T12" fmla="*/ 17 w 203"/>
                <a:gd name="T13" fmla="*/ 68 h 85"/>
              </a:gdLst>
              <a:ahLst/>
              <a:cxnLst>
                <a:cxn ang="0">
                  <a:pos x="T0" y="T1"/>
                </a:cxn>
                <a:cxn ang="0">
                  <a:pos x="T2" y="T3"/>
                </a:cxn>
                <a:cxn ang="0">
                  <a:pos x="T4" y="T5"/>
                </a:cxn>
                <a:cxn ang="0">
                  <a:pos x="T6" y="T7"/>
                </a:cxn>
                <a:cxn ang="0">
                  <a:pos x="T8" y="T9"/>
                </a:cxn>
                <a:cxn ang="0">
                  <a:pos x="T10" y="T11"/>
                </a:cxn>
                <a:cxn ang="0">
                  <a:pos x="T12" y="T13"/>
                </a:cxn>
              </a:cxnLst>
              <a:rect l="0" t="0" r="r" b="b"/>
              <a:pathLst>
                <a:path w="203" h="85">
                  <a:moveTo>
                    <a:pt x="17" y="68"/>
                  </a:moveTo>
                  <a:cubicBezTo>
                    <a:pt x="19" y="77"/>
                    <a:pt x="29" y="85"/>
                    <a:pt x="38" y="85"/>
                  </a:cubicBezTo>
                  <a:cubicBezTo>
                    <a:pt x="165" y="85"/>
                    <a:pt x="165" y="85"/>
                    <a:pt x="165" y="85"/>
                  </a:cubicBezTo>
                  <a:cubicBezTo>
                    <a:pt x="175" y="85"/>
                    <a:pt x="184" y="77"/>
                    <a:pt x="186" y="68"/>
                  </a:cubicBezTo>
                  <a:cubicBezTo>
                    <a:pt x="203" y="0"/>
                    <a:pt x="203" y="0"/>
                    <a:pt x="203" y="0"/>
                  </a:cubicBezTo>
                  <a:cubicBezTo>
                    <a:pt x="0" y="0"/>
                    <a:pt x="0" y="0"/>
                    <a:pt x="0" y="0"/>
                  </a:cubicBezTo>
                  <a:lnTo>
                    <a:pt x="1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2" name="Freeform 64"/>
            <p:cNvSpPr>
              <a:spLocks/>
            </p:cNvSpPr>
            <p:nvPr/>
          </p:nvSpPr>
          <p:spPr bwMode="auto">
            <a:xfrm>
              <a:off x="3578225" y="5840413"/>
              <a:ext cx="881063" cy="347662"/>
            </a:xfrm>
            <a:custGeom>
              <a:avLst/>
              <a:gdLst>
                <a:gd name="T0" fmla="*/ 224 w 235"/>
                <a:gd name="T1" fmla="*/ 58 h 93"/>
                <a:gd name="T2" fmla="*/ 208 w 235"/>
                <a:gd name="T3" fmla="*/ 58 h 93"/>
                <a:gd name="T4" fmla="*/ 168 w 235"/>
                <a:gd name="T5" fmla="*/ 26 h 93"/>
                <a:gd name="T6" fmla="*/ 169 w 235"/>
                <a:gd name="T7" fmla="*/ 21 h 93"/>
                <a:gd name="T8" fmla="*/ 147 w 235"/>
                <a:gd name="T9" fmla="*/ 0 h 93"/>
                <a:gd name="T10" fmla="*/ 126 w 235"/>
                <a:gd name="T11" fmla="*/ 21 h 93"/>
                <a:gd name="T12" fmla="*/ 147 w 235"/>
                <a:gd name="T13" fmla="*/ 42 h 93"/>
                <a:gd name="T14" fmla="*/ 157 w 235"/>
                <a:gd name="T15" fmla="*/ 40 h 93"/>
                <a:gd name="T16" fmla="*/ 179 w 235"/>
                <a:gd name="T17" fmla="*/ 58 h 93"/>
                <a:gd name="T18" fmla="*/ 56 w 235"/>
                <a:gd name="T19" fmla="*/ 58 h 93"/>
                <a:gd name="T20" fmla="*/ 78 w 235"/>
                <a:gd name="T21" fmla="*/ 40 h 93"/>
                <a:gd name="T22" fmla="*/ 88 w 235"/>
                <a:gd name="T23" fmla="*/ 42 h 93"/>
                <a:gd name="T24" fmla="*/ 109 w 235"/>
                <a:gd name="T25" fmla="*/ 21 h 93"/>
                <a:gd name="T26" fmla="*/ 88 w 235"/>
                <a:gd name="T27" fmla="*/ 0 h 93"/>
                <a:gd name="T28" fmla="*/ 67 w 235"/>
                <a:gd name="T29" fmla="*/ 21 h 93"/>
                <a:gd name="T30" fmla="*/ 67 w 235"/>
                <a:gd name="T31" fmla="*/ 26 h 93"/>
                <a:gd name="T32" fmla="*/ 28 w 235"/>
                <a:gd name="T33" fmla="*/ 58 h 93"/>
                <a:gd name="T34" fmla="*/ 11 w 235"/>
                <a:gd name="T35" fmla="*/ 58 h 93"/>
                <a:gd name="T36" fmla="*/ 0 w 235"/>
                <a:gd name="T37" fmla="*/ 68 h 93"/>
                <a:gd name="T38" fmla="*/ 0 w 235"/>
                <a:gd name="T39" fmla="*/ 82 h 93"/>
                <a:gd name="T40" fmla="*/ 11 w 235"/>
                <a:gd name="T41" fmla="*/ 93 h 93"/>
                <a:gd name="T42" fmla="*/ 224 w 235"/>
                <a:gd name="T43" fmla="*/ 93 h 93"/>
                <a:gd name="T44" fmla="*/ 235 w 235"/>
                <a:gd name="T45" fmla="*/ 82 h 93"/>
                <a:gd name="T46" fmla="*/ 235 w 235"/>
                <a:gd name="T47" fmla="*/ 68 h 93"/>
                <a:gd name="T48" fmla="*/ 224 w 235"/>
                <a:gd name="T49" fmla="*/ 5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93">
                  <a:moveTo>
                    <a:pt x="224" y="58"/>
                  </a:moveTo>
                  <a:cubicBezTo>
                    <a:pt x="208" y="58"/>
                    <a:pt x="208" y="58"/>
                    <a:pt x="208" y="58"/>
                  </a:cubicBezTo>
                  <a:cubicBezTo>
                    <a:pt x="168" y="26"/>
                    <a:pt x="168" y="26"/>
                    <a:pt x="168" y="26"/>
                  </a:cubicBezTo>
                  <a:cubicBezTo>
                    <a:pt x="168" y="24"/>
                    <a:pt x="169" y="23"/>
                    <a:pt x="169" y="21"/>
                  </a:cubicBezTo>
                  <a:cubicBezTo>
                    <a:pt x="169" y="9"/>
                    <a:pt x="159" y="0"/>
                    <a:pt x="147" y="0"/>
                  </a:cubicBezTo>
                  <a:cubicBezTo>
                    <a:pt x="136" y="0"/>
                    <a:pt x="126" y="9"/>
                    <a:pt x="126" y="21"/>
                  </a:cubicBezTo>
                  <a:cubicBezTo>
                    <a:pt x="126" y="33"/>
                    <a:pt x="136" y="42"/>
                    <a:pt x="147" y="42"/>
                  </a:cubicBezTo>
                  <a:cubicBezTo>
                    <a:pt x="151" y="42"/>
                    <a:pt x="154" y="41"/>
                    <a:pt x="157" y="40"/>
                  </a:cubicBezTo>
                  <a:cubicBezTo>
                    <a:pt x="179" y="58"/>
                    <a:pt x="179" y="58"/>
                    <a:pt x="179" y="58"/>
                  </a:cubicBezTo>
                  <a:cubicBezTo>
                    <a:pt x="56" y="58"/>
                    <a:pt x="56" y="58"/>
                    <a:pt x="56" y="58"/>
                  </a:cubicBezTo>
                  <a:cubicBezTo>
                    <a:pt x="78" y="40"/>
                    <a:pt x="78" y="40"/>
                    <a:pt x="78" y="40"/>
                  </a:cubicBezTo>
                  <a:cubicBezTo>
                    <a:pt x="81" y="41"/>
                    <a:pt x="84" y="42"/>
                    <a:pt x="88" y="42"/>
                  </a:cubicBezTo>
                  <a:cubicBezTo>
                    <a:pt x="100" y="42"/>
                    <a:pt x="109" y="33"/>
                    <a:pt x="109" y="21"/>
                  </a:cubicBezTo>
                  <a:cubicBezTo>
                    <a:pt x="109" y="9"/>
                    <a:pt x="100" y="0"/>
                    <a:pt x="88" y="0"/>
                  </a:cubicBezTo>
                  <a:cubicBezTo>
                    <a:pt x="76" y="0"/>
                    <a:pt x="67" y="9"/>
                    <a:pt x="67" y="21"/>
                  </a:cubicBezTo>
                  <a:cubicBezTo>
                    <a:pt x="67" y="23"/>
                    <a:pt x="67" y="24"/>
                    <a:pt x="67" y="26"/>
                  </a:cubicBezTo>
                  <a:cubicBezTo>
                    <a:pt x="28" y="58"/>
                    <a:pt x="28" y="58"/>
                    <a:pt x="28" y="58"/>
                  </a:cubicBezTo>
                  <a:cubicBezTo>
                    <a:pt x="11" y="58"/>
                    <a:pt x="11" y="58"/>
                    <a:pt x="11" y="58"/>
                  </a:cubicBezTo>
                  <a:cubicBezTo>
                    <a:pt x="5" y="58"/>
                    <a:pt x="0" y="62"/>
                    <a:pt x="0" y="68"/>
                  </a:cubicBezTo>
                  <a:cubicBezTo>
                    <a:pt x="0" y="82"/>
                    <a:pt x="0" y="82"/>
                    <a:pt x="0" y="82"/>
                  </a:cubicBezTo>
                  <a:cubicBezTo>
                    <a:pt x="0" y="88"/>
                    <a:pt x="5" y="93"/>
                    <a:pt x="11" y="93"/>
                  </a:cubicBezTo>
                  <a:cubicBezTo>
                    <a:pt x="224" y="93"/>
                    <a:pt x="224" y="93"/>
                    <a:pt x="224" y="93"/>
                  </a:cubicBezTo>
                  <a:cubicBezTo>
                    <a:pt x="230" y="93"/>
                    <a:pt x="235" y="88"/>
                    <a:pt x="235" y="82"/>
                  </a:cubicBezTo>
                  <a:cubicBezTo>
                    <a:pt x="235" y="68"/>
                    <a:pt x="235" y="68"/>
                    <a:pt x="235" y="68"/>
                  </a:cubicBezTo>
                  <a:cubicBezTo>
                    <a:pt x="235" y="62"/>
                    <a:pt x="230" y="58"/>
                    <a:pt x="22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3" name="Group 65"/>
          <p:cNvGrpSpPr/>
          <p:nvPr/>
        </p:nvGrpSpPr>
        <p:grpSpPr>
          <a:xfrm>
            <a:off x="8659378" y="4204414"/>
            <a:ext cx="377032" cy="377032"/>
            <a:chOff x="1987550" y="6086475"/>
            <a:chExt cx="754063" cy="754063"/>
          </a:xfrm>
          <a:solidFill>
            <a:schemeClr val="bg1"/>
          </a:solidFill>
        </p:grpSpPr>
        <p:sp>
          <p:nvSpPr>
            <p:cNvPr id="74" name="Freeform 66"/>
            <p:cNvSpPr>
              <a:spLocks/>
            </p:cNvSpPr>
            <p:nvPr/>
          </p:nvSpPr>
          <p:spPr bwMode="auto">
            <a:xfrm>
              <a:off x="2095500" y="6194425"/>
              <a:ext cx="71438" cy="71438"/>
            </a:xfrm>
            <a:custGeom>
              <a:avLst/>
              <a:gdLst>
                <a:gd name="T0" fmla="*/ 16 w 19"/>
                <a:gd name="T1" fmla="*/ 16 h 19"/>
                <a:gd name="T2" fmla="*/ 16 w 19"/>
                <a:gd name="T3" fmla="*/ 4 h 19"/>
                <a:gd name="T4" fmla="*/ 4 w 19"/>
                <a:gd name="T5" fmla="*/ 4 h 19"/>
                <a:gd name="T6" fmla="*/ 4 w 19"/>
                <a:gd name="T7" fmla="*/ 16 h 19"/>
                <a:gd name="T8" fmla="*/ 16 w 19"/>
                <a:gd name="T9" fmla="*/ 16 h 19"/>
              </a:gdLst>
              <a:ahLst/>
              <a:cxnLst>
                <a:cxn ang="0">
                  <a:pos x="T0" y="T1"/>
                </a:cxn>
                <a:cxn ang="0">
                  <a:pos x="T2" y="T3"/>
                </a:cxn>
                <a:cxn ang="0">
                  <a:pos x="T4" y="T5"/>
                </a:cxn>
                <a:cxn ang="0">
                  <a:pos x="T6" y="T7"/>
                </a:cxn>
                <a:cxn ang="0">
                  <a:pos x="T8" y="T9"/>
                </a:cxn>
              </a:cxnLst>
              <a:rect l="0" t="0" r="r" b="b"/>
              <a:pathLst>
                <a:path w="19" h="19">
                  <a:moveTo>
                    <a:pt x="16" y="16"/>
                  </a:moveTo>
                  <a:cubicBezTo>
                    <a:pt x="19" y="12"/>
                    <a:pt x="19" y="7"/>
                    <a:pt x="16" y="4"/>
                  </a:cubicBezTo>
                  <a:cubicBezTo>
                    <a:pt x="12" y="0"/>
                    <a:pt x="7" y="0"/>
                    <a:pt x="4" y="4"/>
                  </a:cubicBezTo>
                  <a:cubicBezTo>
                    <a:pt x="0" y="7"/>
                    <a:pt x="0" y="12"/>
                    <a:pt x="4" y="16"/>
                  </a:cubicBezTo>
                  <a:cubicBezTo>
                    <a:pt x="7" y="19"/>
                    <a:pt x="12" y="19"/>
                    <a:pt x="1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5" name="Freeform 67"/>
            <p:cNvSpPr>
              <a:spLocks noEditPoints="1"/>
            </p:cNvSpPr>
            <p:nvPr/>
          </p:nvSpPr>
          <p:spPr bwMode="auto">
            <a:xfrm>
              <a:off x="1987550" y="6086475"/>
              <a:ext cx="754063" cy="754063"/>
            </a:xfrm>
            <a:custGeom>
              <a:avLst/>
              <a:gdLst>
                <a:gd name="T0" fmla="*/ 198 w 201"/>
                <a:gd name="T1" fmla="*/ 116 h 201"/>
                <a:gd name="T2" fmla="*/ 106 w 201"/>
                <a:gd name="T3" fmla="*/ 25 h 201"/>
                <a:gd name="T4" fmla="*/ 91 w 201"/>
                <a:gd name="T5" fmla="*/ 15 h 201"/>
                <a:gd name="T6" fmla="*/ 54 w 201"/>
                <a:gd name="T7" fmla="*/ 2 h 201"/>
                <a:gd name="T8" fmla="*/ 38 w 201"/>
                <a:gd name="T9" fmla="*/ 6 h 201"/>
                <a:gd name="T10" fmla="*/ 6 w 201"/>
                <a:gd name="T11" fmla="*/ 38 h 201"/>
                <a:gd name="T12" fmla="*/ 2 w 201"/>
                <a:gd name="T13" fmla="*/ 54 h 201"/>
                <a:gd name="T14" fmla="*/ 15 w 201"/>
                <a:gd name="T15" fmla="*/ 91 h 201"/>
                <a:gd name="T16" fmla="*/ 25 w 201"/>
                <a:gd name="T17" fmla="*/ 106 h 201"/>
                <a:gd name="T18" fmla="*/ 116 w 201"/>
                <a:gd name="T19" fmla="*/ 198 h 201"/>
                <a:gd name="T20" fmla="*/ 129 w 201"/>
                <a:gd name="T21" fmla="*/ 198 h 201"/>
                <a:gd name="T22" fmla="*/ 198 w 201"/>
                <a:gd name="T23" fmla="*/ 129 h 201"/>
                <a:gd name="T24" fmla="*/ 198 w 201"/>
                <a:gd name="T25" fmla="*/ 116 h 201"/>
                <a:gd name="T26" fmla="*/ 29 w 201"/>
                <a:gd name="T27" fmla="*/ 29 h 201"/>
                <a:gd name="T28" fmla="*/ 48 w 201"/>
                <a:gd name="T29" fmla="*/ 29 h 201"/>
                <a:gd name="T30" fmla="*/ 48 w 201"/>
                <a:gd name="T31" fmla="*/ 48 h 201"/>
                <a:gd name="T32" fmla="*/ 29 w 201"/>
                <a:gd name="T33" fmla="*/ 48 h 201"/>
                <a:gd name="T34" fmla="*/ 29 w 201"/>
                <a:gd name="T35" fmla="*/ 29 h 201"/>
                <a:gd name="T36" fmla="*/ 180 w 201"/>
                <a:gd name="T37" fmla="*/ 126 h 201"/>
                <a:gd name="T38" fmla="*/ 126 w 201"/>
                <a:gd name="T39" fmla="*/ 180 h 201"/>
                <a:gd name="T40" fmla="*/ 118 w 201"/>
                <a:gd name="T41" fmla="*/ 180 h 201"/>
                <a:gd name="T42" fmla="*/ 32 w 201"/>
                <a:gd name="T43" fmla="*/ 95 h 201"/>
                <a:gd name="T44" fmla="*/ 32 w 201"/>
                <a:gd name="T45" fmla="*/ 86 h 201"/>
                <a:gd name="T46" fmla="*/ 86 w 201"/>
                <a:gd name="T47" fmla="*/ 32 h 201"/>
                <a:gd name="T48" fmla="*/ 95 w 201"/>
                <a:gd name="T49" fmla="*/ 32 h 201"/>
                <a:gd name="T50" fmla="*/ 180 w 201"/>
                <a:gd name="T51" fmla="*/ 118 h 201"/>
                <a:gd name="T52" fmla="*/ 180 w 201"/>
                <a:gd name="T53" fmla="*/ 12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1" h="201">
                  <a:moveTo>
                    <a:pt x="198" y="116"/>
                  </a:moveTo>
                  <a:cubicBezTo>
                    <a:pt x="106" y="25"/>
                    <a:pt x="106" y="25"/>
                    <a:pt x="106" y="25"/>
                  </a:cubicBezTo>
                  <a:cubicBezTo>
                    <a:pt x="103" y="21"/>
                    <a:pt x="96" y="17"/>
                    <a:pt x="91" y="15"/>
                  </a:cubicBezTo>
                  <a:cubicBezTo>
                    <a:pt x="54" y="2"/>
                    <a:pt x="54" y="2"/>
                    <a:pt x="54" y="2"/>
                  </a:cubicBezTo>
                  <a:cubicBezTo>
                    <a:pt x="49" y="0"/>
                    <a:pt x="42" y="2"/>
                    <a:pt x="38" y="6"/>
                  </a:cubicBezTo>
                  <a:cubicBezTo>
                    <a:pt x="6" y="38"/>
                    <a:pt x="6" y="38"/>
                    <a:pt x="6" y="38"/>
                  </a:cubicBezTo>
                  <a:cubicBezTo>
                    <a:pt x="2" y="42"/>
                    <a:pt x="0" y="49"/>
                    <a:pt x="2" y="54"/>
                  </a:cubicBezTo>
                  <a:cubicBezTo>
                    <a:pt x="15" y="91"/>
                    <a:pt x="15" y="91"/>
                    <a:pt x="15" y="91"/>
                  </a:cubicBezTo>
                  <a:cubicBezTo>
                    <a:pt x="17" y="96"/>
                    <a:pt x="21" y="103"/>
                    <a:pt x="25" y="106"/>
                  </a:cubicBezTo>
                  <a:cubicBezTo>
                    <a:pt x="116" y="198"/>
                    <a:pt x="116" y="198"/>
                    <a:pt x="116" y="198"/>
                  </a:cubicBezTo>
                  <a:cubicBezTo>
                    <a:pt x="120" y="201"/>
                    <a:pt x="126" y="201"/>
                    <a:pt x="129" y="198"/>
                  </a:cubicBezTo>
                  <a:cubicBezTo>
                    <a:pt x="198" y="129"/>
                    <a:pt x="198" y="129"/>
                    <a:pt x="198" y="129"/>
                  </a:cubicBezTo>
                  <a:cubicBezTo>
                    <a:pt x="201" y="126"/>
                    <a:pt x="201" y="120"/>
                    <a:pt x="198" y="116"/>
                  </a:cubicBezTo>
                  <a:close/>
                  <a:moveTo>
                    <a:pt x="29" y="29"/>
                  </a:moveTo>
                  <a:cubicBezTo>
                    <a:pt x="34" y="24"/>
                    <a:pt x="43" y="24"/>
                    <a:pt x="48" y="29"/>
                  </a:cubicBezTo>
                  <a:cubicBezTo>
                    <a:pt x="53" y="34"/>
                    <a:pt x="53" y="43"/>
                    <a:pt x="48" y="48"/>
                  </a:cubicBezTo>
                  <a:cubicBezTo>
                    <a:pt x="43" y="53"/>
                    <a:pt x="34" y="53"/>
                    <a:pt x="29" y="48"/>
                  </a:cubicBezTo>
                  <a:cubicBezTo>
                    <a:pt x="24" y="43"/>
                    <a:pt x="24" y="34"/>
                    <a:pt x="29" y="29"/>
                  </a:cubicBezTo>
                  <a:close/>
                  <a:moveTo>
                    <a:pt x="180" y="126"/>
                  </a:moveTo>
                  <a:cubicBezTo>
                    <a:pt x="126" y="180"/>
                    <a:pt x="126" y="180"/>
                    <a:pt x="126" y="180"/>
                  </a:cubicBezTo>
                  <a:cubicBezTo>
                    <a:pt x="124" y="183"/>
                    <a:pt x="120" y="183"/>
                    <a:pt x="118" y="180"/>
                  </a:cubicBezTo>
                  <a:cubicBezTo>
                    <a:pt x="32" y="95"/>
                    <a:pt x="32" y="95"/>
                    <a:pt x="32" y="95"/>
                  </a:cubicBezTo>
                  <a:cubicBezTo>
                    <a:pt x="30" y="93"/>
                    <a:pt x="30" y="89"/>
                    <a:pt x="32" y="86"/>
                  </a:cubicBezTo>
                  <a:cubicBezTo>
                    <a:pt x="86" y="32"/>
                    <a:pt x="86" y="32"/>
                    <a:pt x="86" y="32"/>
                  </a:cubicBezTo>
                  <a:cubicBezTo>
                    <a:pt x="89" y="30"/>
                    <a:pt x="93" y="30"/>
                    <a:pt x="95" y="32"/>
                  </a:cubicBezTo>
                  <a:cubicBezTo>
                    <a:pt x="180" y="118"/>
                    <a:pt x="180" y="118"/>
                    <a:pt x="180" y="118"/>
                  </a:cubicBezTo>
                  <a:cubicBezTo>
                    <a:pt x="183" y="120"/>
                    <a:pt x="183" y="124"/>
                    <a:pt x="180"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76" name="Group 68"/>
          <p:cNvGrpSpPr/>
          <p:nvPr/>
        </p:nvGrpSpPr>
        <p:grpSpPr>
          <a:xfrm>
            <a:off x="8626738" y="2843683"/>
            <a:ext cx="442313" cy="444186"/>
            <a:chOff x="4619626" y="2154237"/>
            <a:chExt cx="750886" cy="754064"/>
          </a:xfrm>
          <a:solidFill>
            <a:schemeClr val="bg1"/>
          </a:solidFill>
        </p:grpSpPr>
        <p:sp>
          <p:nvSpPr>
            <p:cNvPr id="77" name="Freeform 69"/>
            <p:cNvSpPr>
              <a:spLocks/>
            </p:cNvSpPr>
            <p:nvPr/>
          </p:nvSpPr>
          <p:spPr bwMode="auto">
            <a:xfrm>
              <a:off x="4930775" y="2468563"/>
              <a:ext cx="439737" cy="439738"/>
            </a:xfrm>
            <a:custGeom>
              <a:avLst/>
              <a:gdLst>
                <a:gd name="T0" fmla="*/ 33 w 117"/>
                <a:gd name="T1" fmla="*/ 7 h 117"/>
                <a:gd name="T2" fmla="*/ 50 w 117"/>
                <a:gd name="T3" fmla="*/ 24 h 117"/>
                <a:gd name="T4" fmla="*/ 55 w 117"/>
                <a:gd name="T5" fmla="*/ 27 h 117"/>
                <a:gd name="T6" fmla="*/ 90 w 117"/>
                <a:gd name="T7" fmla="*/ 62 h 117"/>
                <a:gd name="T8" fmla="*/ 90 w 117"/>
                <a:gd name="T9" fmla="*/ 73 h 117"/>
                <a:gd name="T10" fmla="*/ 73 w 117"/>
                <a:gd name="T11" fmla="*/ 89 h 117"/>
                <a:gd name="T12" fmla="*/ 62 w 117"/>
                <a:gd name="T13" fmla="*/ 89 h 117"/>
                <a:gd name="T14" fmla="*/ 27 w 117"/>
                <a:gd name="T15" fmla="*/ 55 h 117"/>
                <a:gd name="T16" fmla="*/ 25 w 117"/>
                <a:gd name="T17" fmla="*/ 49 h 117"/>
                <a:gd name="T18" fmla="*/ 8 w 117"/>
                <a:gd name="T19" fmla="*/ 32 h 117"/>
                <a:gd name="T20" fmla="*/ 12 w 117"/>
                <a:gd name="T21" fmla="*/ 70 h 117"/>
                <a:gd name="T22" fmla="*/ 46 w 117"/>
                <a:gd name="T23" fmla="*/ 105 h 117"/>
                <a:gd name="T24" fmla="*/ 89 w 117"/>
                <a:gd name="T25" fmla="*/ 105 h 117"/>
                <a:gd name="T26" fmla="*/ 105 w 117"/>
                <a:gd name="T27" fmla="*/ 89 h 117"/>
                <a:gd name="T28" fmla="*/ 105 w 117"/>
                <a:gd name="T29" fmla="*/ 46 h 117"/>
                <a:gd name="T30" fmla="*/ 70 w 117"/>
                <a:gd name="T31" fmla="*/ 11 h 117"/>
                <a:gd name="T32" fmla="*/ 33 w 117"/>
                <a:gd name="T33" fmla="*/ 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33" y="7"/>
                  </a:moveTo>
                  <a:cubicBezTo>
                    <a:pt x="50" y="24"/>
                    <a:pt x="50" y="24"/>
                    <a:pt x="50" y="24"/>
                  </a:cubicBezTo>
                  <a:cubicBezTo>
                    <a:pt x="52" y="25"/>
                    <a:pt x="54" y="25"/>
                    <a:pt x="55" y="27"/>
                  </a:cubicBezTo>
                  <a:cubicBezTo>
                    <a:pt x="90" y="62"/>
                    <a:pt x="90" y="62"/>
                    <a:pt x="90" y="62"/>
                  </a:cubicBezTo>
                  <a:cubicBezTo>
                    <a:pt x="93" y="65"/>
                    <a:pt x="93" y="70"/>
                    <a:pt x="90" y="73"/>
                  </a:cubicBezTo>
                  <a:cubicBezTo>
                    <a:pt x="73" y="89"/>
                    <a:pt x="73" y="89"/>
                    <a:pt x="73" y="89"/>
                  </a:cubicBezTo>
                  <a:cubicBezTo>
                    <a:pt x="70" y="93"/>
                    <a:pt x="65" y="93"/>
                    <a:pt x="62" y="89"/>
                  </a:cubicBezTo>
                  <a:cubicBezTo>
                    <a:pt x="27" y="55"/>
                    <a:pt x="27" y="55"/>
                    <a:pt x="27" y="55"/>
                  </a:cubicBezTo>
                  <a:cubicBezTo>
                    <a:pt x="25" y="53"/>
                    <a:pt x="25" y="51"/>
                    <a:pt x="25" y="49"/>
                  </a:cubicBezTo>
                  <a:cubicBezTo>
                    <a:pt x="8" y="32"/>
                    <a:pt x="8" y="32"/>
                    <a:pt x="8" y="32"/>
                  </a:cubicBezTo>
                  <a:cubicBezTo>
                    <a:pt x="0" y="44"/>
                    <a:pt x="1" y="60"/>
                    <a:pt x="12" y="70"/>
                  </a:cubicBezTo>
                  <a:cubicBezTo>
                    <a:pt x="46" y="105"/>
                    <a:pt x="46" y="105"/>
                    <a:pt x="46" y="105"/>
                  </a:cubicBezTo>
                  <a:cubicBezTo>
                    <a:pt x="58" y="117"/>
                    <a:pt x="77" y="117"/>
                    <a:pt x="89" y="105"/>
                  </a:cubicBezTo>
                  <a:cubicBezTo>
                    <a:pt x="105" y="89"/>
                    <a:pt x="105" y="89"/>
                    <a:pt x="105" y="89"/>
                  </a:cubicBezTo>
                  <a:cubicBezTo>
                    <a:pt x="117" y="77"/>
                    <a:pt x="117" y="58"/>
                    <a:pt x="105" y="46"/>
                  </a:cubicBezTo>
                  <a:cubicBezTo>
                    <a:pt x="70" y="11"/>
                    <a:pt x="70" y="11"/>
                    <a:pt x="70" y="11"/>
                  </a:cubicBezTo>
                  <a:cubicBezTo>
                    <a:pt x="60" y="1"/>
                    <a:pt x="44" y="0"/>
                    <a:pt x="3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8" name="Freeform 70"/>
            <p:cNvSpPr>
              <a:spLocks/>
            </p:cNvSpPr>
            <p:nvPr/>
          </p:nvSpPr>
          <p:spPr bwMode="auto">
            <a:xfrm>
              <a:off x="4619626" y="2154237"/>
              <a:ext cx="438150" cy="438150"/>
            </a:xfrm>
            <a:custGeom>
              <a:avLst/>
              <a:gdLst>
                <a:gd name="T0" fmla="*/ 28 w 117"/>
                <a:gd name="T1" fmla="*/ 12 h 117"/>
                <a:gd name="T2" fmla="*/ 12 w 117"/>
                <a:gd name="T3" fmla="*/ 28 h 117"/>
                <a:gd name="T4" fmla="*/ 12 w 117"/>
                <a:gd name="T5" fmla="*/ 71 h 117"/>
                <a:gd name="T6" fmla="*/ 47 w 117"/>
                <a:gd name="T7" fmla="*/ 105 h 117"/>
                <a:gd name="T8" fmla="*/ 84 w 117"/>
                <a:gd name="T9" fmla="*/ 109 h 117"/>
                <a:gd name="T10" fmla="*/ 67 w 117"/>
                <a:gd name="T11" fmla="*/ 92 h 117"/>
                <a:gd name="T12" fmla="*/ 62 w 117"/>
                <a:gd name="T13" fmla="*/ 90 h 117"/>
                <a:gd name="T14" fmla="*/ 27 w 117"/>
                <a:gd name="T15" fmla="*/ 55 h 117"/>
                <a:gd name="T16" fmla="*/ 27 w 117"/>
                <a:gd name="T17" fmla="*/ 43 h 117"/>
                <a:gd name="T18" fmla="*/ 43 w 117"/>
                <a:gd name="T19" fmla="*/ 27 h 117"/>
                <a:gd name="T20" fmla="*/ 55 w 117"/>
                <a:gd name="T21" fmla="*/ 27 h 117"/>
                <a:gd name="T22" fmla="*/ 90 w 117"/>
                <a:gd name="T23" fmla="*/ 62 h 117"/>
                <a:gd name="T24" fmla="*/ 92 w 117"/>
                <a:gd name="T25" fmla="*/ 68 h 117"/>
                <a:gd name="T26" fmla="*/ 109 w 117"/>
                <a:gd name="T27" fmla="*/ 85 h 117"/>
                <a:gd name="T28" fmla="*/ 105 w 117"/>
                <a:gd name="T29" fmla="*/ 47 h 117"/>
                <a:gd name="T30" fmla="*/ 71 w 117"/>
                <a:gd name="T31" fmla="*/ 12 h 117"/>
                <a:gd name="T32" fmla="*/ 28 w 117"/>
                <a:gd name="T33" fmla="*/ 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28" y="12"/>
                  </a:moveTo>
                  <a:cubicBezTo>
                    <a:pt x="12" y="28"/>
                    <a:pt x="12" y="28"/>
                    <a:pt x="12" y="28"/>
                  </a:cubicBezTo>
                  <a:cubicBezTo>
                    <a:pt x="0" y="40"/>
                    <a:pt x="0" y="59"/>
                    <a:pt x="12" y="71"/>
                  </a:cubicBezTo>
                  <a:cubicBezTo>
                    <a:pt x="47" y="105"/>
                    <a:pt x="47" y="105"/>
                    <a:pt x="47" y="105"/>
                  </a:cubicBezTo>
                  <a:cubicBezTo>
                    <a:pt x="57" y="116"/>
                    <a:pt x="73" y="117"/>
                    <a:pt x="84" y="109"/>
                  </a:cubicBezTo>
                  <a:cubicBezTo>
                    <a:pt x="67" y="92"/>
                    <a:pt x="67" y="92"/>
                    <a:pt x="67" y="92"/>
                  </a:cubicBezTo>
                  <a:cubicBezTo>
                    <a:pt x="65" y="92"/>
                    <a:pt x="63" y="91"/>
                    <a:pt x="62" y="90"/>
                  </a:cubicBezTo>
                  <a:cubicBezTo>
                    <a:pt x="27" y="55"/>
                    <a:pt x="27" y="55"/>
                    <a:pt x="27" y="55"/>
                  </a:cubicBezTo>
                  <a:cubicBezTo>
                    <a:pt x="24" y="52"/>
                    <a:pt x="24" y="47"/>
                    <a:pt x="27" y="43"/>
                  </a:cubicBezTo>
                  <a:cubicBezTo>
                    <a:pt x="43" y="27"/>
                    <a:pt x="43" y="27"/>
                    <a:pt x="43" y="27"/>
                  </a:cubicBezTo>
                  <a:cubicBezTo>
                    <a:pt x="47" y="24"/>
                    <a:pt x="52" y="24"/>
                    <a:pt x="55" y="27"/>
                  </a:cubicBezTo>
                  <a:cubicBezTo>
                    <a:pt x="90" y="62"/>
                    <a:pt x="90" y="62"/>
                    <a:pt x="90" y="62"/>
                  </a:cubicBezTo>
                  <a:cubicBezTo>
                    <a:pt x="92" y="64"/>
                    <a:pt x="92" y="66"/>
                    <a:pt x="92" y="68"/>
                  </a:cubicBezTo>
                  <a:cubicBezTo>
                    <a:pt x="109" y="85"/>
                    <a:pt x="109" y="85"/>
                    <a:pt x="109" y="85"/>
                  </a:cubicBezTo>
                  <a:cubicBezTo>
                    <a:pt x="117" y="73"/>
                    <a:pt x="116" y="57"/>
                    <a:pt x="105" y="47"/>
                  </a:cubicBezTo>
                  <a:cubicBezTo>
                    <a:pt x="71" y="12"/>
                    <a:pt x="71" y="12"/>
                    <a:pt x="71" y="12"/>
                  </a:cubicBezTo>
                  <a:cubicBezTo>
                    <a:pt x="59" y="0"/>
                    <a:pt x="40" y="0"/>
                    <a:pt x="2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79" name="Freeform 71"/>
            <p:cNvSpPr>
              <a:spLocks/>
            </p:cNvSpPr>
            <p:nvPr/>
          </p:nvSpPr>
          <p:spPr bwMode="auto">
            <a:xfrm>
              <a:off x="4864100" y="2397125"/>
              <a:ext cx="261937" cy="266700"/>
            </a:xfrm>
            <a:custGeom>
              <a:avLst/>
              <a:gdLst>
                <a:gd name="T0" fmla="*/ 66 w 70"/>
                <a:gd name="T1" fmla="*/ 51 h 71"/>
                <a:gd name="T2" fmla="*/ 20 w 70"/>
                <a:gd name="T3" fmla="*/ 4 h 71"/>
                <a:gd name="T4" fmla="*/ 4 w 70"/>
                <a:gd name="T5" fmla="*/ 4 h 71"/>
                <a:gd name="T6" fmla="*/ 4 w 70"/>
                <a:gd name="T7" fmla="*/ 20 h 71"/>
                <a:gd name="T8" fmla="*/ 50 w 70"/>
                <a:gd name="T9" fmla="*/ 66 h 71"/>
                <a:gd name="T10" fmla="*/ 66 w 70"/>
                <a:gd name="T11" fmla="*/ 66 h 71"/>
                <a:gd name="T12" fmla="*/ 66 w 70"/>
                <a:gd name="T13" fmla="*/ 51 h 71"/>
              </a:gdLst>
              <a:ahLst/>
              <a:cxnLst>
                <a:cxn ang="0">
                  <a:pos x="T0" y="T1"/>
                </a:cxn>
                <a:cxn ang="0">
                  <a:pos x="T2" y="T3"/>
                </a:cxn>
                <a:cxn ang="0">
                  <a:pos x="T4" y="T5"/>
                </a:cxn>
                <a:cxn ang="0">
                  <a:pos x="T6" y="T7"/>
                </a:cxn>
                <a:cxn ang="0">
                  <a:pos x="T8" y="T9"/>
                </a:cxn>
                <a:cxn ang="0">
                  <a:pos x="T10" y="T11"/>
                </a:cxn>
                <a:cxn ang="0">
                  <a:pos x="T12" y="T13"/>
                </a:cxn>
              </a:cxnLst>
              <a:rect l="0" t="0" r="r" b="b"/>
              <a:pathLst>
                <a:path w="70" h="71">
                  <a:moveTo>
                    <a:pt x="66" y="51"/>
                  </a:moveTo>
                  <a:cubicBezTo>
                    <a:pt x="20" y="4"/>
                    <a:pt x="20" y="4"/>
                    <a:pt x="20" y="4"/>
                  </a:cubicBezTo>
                  <a:cubicBezTo>
                    <a:pt x="15" y="0"/>
                    <a:pt x="8" y="0"/>
                    <a:pt x="4" y="4"/>
                  </a:cubicBezTo>
                  <a:cubicBezTo>
                    <a:pt x="0" y="9"/>
                    <a:pt x="0" y="16"/>
                    <a:pt x="4" y="20"/>
                  </a:cubicBezTo>
                  <a:cubicBezTo>
                    <a:pt x="50" y="66"/>
                    <a:pt x="50" y="66"/>
                    <a:pt x="50" y="66"/>
                  </a:cubicBezTo>
                  <a:cubicBezTo>
                    <a:pt x="55" y="71"/>
                    <a:pt x="62" y="71"/>
                    <a:pt x="66" y="66"/>
                  </a:cubicBezTo>
                  <a:cubicBezTo>
                    <a:pt x="70" y="62"/>
                    <a:pt x="70" y="55"/>
                    <a:pt x="66"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grpSp>
        <p:nvGrpSpPr>
          <p:cNvPr id="80" name="Group 72"/>
          <p:cNvGrpSpPr/>
          <p:nvPr/>
        </p:nvGrpSpPr>
        <p:grpSpPr>
          <a:xfrm>
            <a:off x="3221409" y="2858974"/>
            <a:ext cx="417182" cy="413605"/>
            <a:chOff x="3567113" y="2855913"/>
            <a:chExt cx="555626" cy="550862"/>
          </a:xfrm>
          <a:solidFill>
            <a:schemeClr val="bg1"/>
          </a:solidFill>
        </p:grpSpPr>
        <p:sp>
          <p:nvSpPr>
            <p:cNvPr id="81" name="Freeform 73"/>
            <p:cNvSpPr>
              <a:spLocks/>
            </p:cNvSpPr>
            <p:nvPr/>
          </p:nvSpPr>
          <p:spPr bwMode="auto">
            <a:xfrm>
              <a:off x="3567113" y="2855913"/>
              <a:ext cx="468313" cy="465137"/>
            </a:xfrm>
            <a:custGeom>
              <a:avLst/>
              <a:gdLst>
                <a:gd name="T0" fmla="*/ 101 w 125"/>
                <a:gd name="T1" fmla="*/ 53 h 124"/>
                <a:gd name="T2" fmla="*/ 50 w 125"/>
                <a:gd name="T3" fmla="*/ 14 h 124"/>
                <a:gd name="T4" fmla="*/ 47 w 125"/>
                <a:gd name="T5" fmla="*/ 0 h 124"/>
                <a:gd name="T6" fmla="*/ 0 w 125"/>
                <a:gd name="T7" fmla="*/ 46 h 124"/>
                <a:gd name="T8" fmla="*/ 14 w 125"/>
                <a:gd name="T9" fmla="*/ 49 h 124"/>
                <a:gd name="T10" fmla="*/ 54 w 125"/>
                <a:gd name="T11" fmla="*/ 100 h 124"/>
                <a:gd name="T12" fmla="*/ 57 w 125"/>
                <a:gd name="T13" fmla="*/ 124 h 124"/>
                <a:gd name="T14" fmla="*/ 125 w 125"/>
                <a:gd name="T15" fmla="*/ 56 h 124"/>
                <a:gd name="T16" fmla="*/ 101 w 125"/>
                <a:gd name="T17"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24">
                  <a:moveTo>
                    <a:pt x="101" y="53"/>
                  </a:moveTo>
                  <a:cubicBezTo>
                    <a:pt x="50" y="14"/>
                    <a:pt x="50" y="14"/>
                    <a:pt x="50" y="14"/>
                  </a:cubicBezTo>
                  <a:cubicBezTo>
                    <a:pt x="51" y="8"/>
                    <a:pt x="50" y="3"/>
                    <a:pt x="47" y="0"/>
                  </a:cubicBezTo>
                  <a:cubicBezTo>
                    <a:pt x="0" y="46"/>
                    <a:pt x="0" y="46"/>
                    <a:pt x="0" y="46"/>
                  </a:cubicBezTo>
                  <a:cubicBezTo>
                    <a:pt x="4" y="49"/>
                    <a:pt x="9" y="50"/>
                    <a:pt x="14" y="49"/>
                  </a:cubicBezTo>
                  <a:cubicBezTo>
                    <a:pt x="54" y="100"/>
                    <a:pt x="54" y="100"/>
                    <a:pt x="54" y="100"/>
                  </a:cubicBezTo>
                  <a:cubicBezTo>
                    <a:pt x="51" y="110"/>
                    <a:pt x="51" y="119"/>
                    <a:pt x="57" y="124"/>
                  </a:cubicBezTo>
                  <a:cubicBezTo>
                    <a:pt x="125" y="56"/>
                    <a:pt x="125" y="56"/>
                    <a:pt x="125" y="56"/>
                  </a:cubicBezTo>
                  <a:cubicBezTo>
                    <a:pt x="120" y="51"/>
                    <a:pt x="111" y="50"/>
                    <a:pt x="101"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sp>
          <p:nvSpPr>
            <p:cNvPr id="82" name="Freeform 74"/>
            <p:cNvSpPr>
              <a:spLocks/>
            </p:cNvSpPr>
            <p:nvPr/>
          </p:nvSpPr>
          <p:spPr bwMode="auto">
            <a:xfrm>
              <a:off x="3886201" y="3171825"/>
              <a:ext cx="236538" cy="234950"/>
            </a:xfrm>
            <a:custGeom>
              <a:avLst/>
              <a:gdLst>
                <a:gd name="T0" fmla="*/ 149 w 149"/>
                <a:gd name="T1" fmla="*/ 148 h 148"/>
                <a:gd name="T2" fmla="*/ 38 w 149"/>
                <a:gd name="T3" fmla="*/ 0 h 148"/>
                <a:gd name="T4" fmla="*/ 0 w 149"/>
                <a:gd name="T5" fmla="*/ 37 h 148"/>
                <a:gd name="T6" fmla="*/ 149 w 149"/>
                <a:gd name="T7" fmla="*/ 148 h 148"/>
              </a:gdLst>
              <a:ahLst/>
              <a:cxnLst>
                <a:cxn ang="0">
                  <a:pos x="T0" y="T1"/>
                </a:cxn>
                <a:cxn ang="0">
                  <a:pos x="T2" y="T3"/>
                </a:cxn>
                <a:cxn ang="0">
                  <a:pos x="T4" y="T5"/>
                </a:cxn>
                <a:cxn ang="0">
                  <a:pos x="T6" y="T7"/>
                </a:cxn>
              </a:cxnLst>
              <a:rect l="0" t="0" r="r" b="b"/>
              <a:pathLst>
                <a:path w="149" h="148">
                  <a:moveTo>
                    <a:pt x="149" y="148"/>
                  </a:moveTo>
                  <a:lnTo>
                    <a:pt x="38" y="0"/>
                  </a:lnTo>
                  <a:lnTo>
                    <a:pt x="0" y="37"/>
                  </a:lnTo>
                  <a:lnTo>
                    <a:pt x="149"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p>
          </p:txBody>
        </p:sp>
      </p:grpSp>
      <p:sp>
        <p:nvSpPr>
          <p:cNvPr id="22552" name="Freeform 75"/>
          <p:cNvSpPr>
            <a:spLocks noEditPoints="1"/>
          </p:cNvSpPr>
          <p:nvPr/>
        </p:nvSpPr>
        <p:spPr bwMode="auto">
          <a:xfrm>
            <a:off x="4152900" y="1790700"/>
            <a:ext cx="457200" cy="457200"/>
          </a:xfrm>
          <a:custGeom>
            <a:avLst/>
            <a:gdLst>
              <a:gd name="T0" fmla="*/ 2147483646 w 101"/>
              <a:gd name="T1" fmla="*/ 2147483646 h 101"/>
              <a:gd name="T2" fmla="*/ 2147483646 w 101"/>
              <a:gd name="T3" fmla="*/ 2147483646 h 101"/>
              <a:gd name="T4" fmla="*/ 2147483646 w 101"/>
              <a:gd name="T5" fmla="*/ 2147483646 h 101"/>
              <a:gd name="T6" fmla="*/ 2147483646 w 101"/>
              <a:gd name="T7" fmla="*/ 2147483646 h 101"/>
              <a:gd name="T8" fmla="*/ 2147483646 w 101"/>
              <a:gd name="T9" fmla="*/ 2147483646 h 101"/>
              <a:gd name="T10" fmla="*/ 2147483646 w 101"/>
              <a:gd name="T11" fmla="*/ 2147483646 h 101"/>
              <a:gd name="T12" fmla="*/ 2147483646 w 101"/>
              <a:gd name="T13" fmla="*/ 2147483646 h 101"/>
              <a:gd name="T14" fmla="*/ 2147483646 w 101"/>
              <a:gd name="T15" fmla="*/ 2147483646 h 101"/>
              <a:gd name="T16" fmla="*/ 2147483646 w 101"/>
              <a:gd name="T17" fmla="*/ 2147483646 h 101"/>
              <a:gd name="T18" fmla="*/ 2147483646 w 101"/>
              <a:gd name="T19" fmla="*/ 2147483646 h 101"/>
              <a:gd name="T20" fmla="*/ 2147483646 w 101"/>
              <a:gd name="T21" fmla="*/ 2147483646 h 101"/>
              <a:gd name="T22" fmla="*/ 2147483646 w 101"/>
              <a:gd name="T23" fmla="*/ 2147483646 h 101"/>
              <a:gd name="T24" fmla="*/ 2147483646 w 101"/>
              <a:gd name="T25" fmla="*/ 2147483646 h 101"/>
              <a:gd name="T26" fmla="*/ 2147483646 w 101"/>
              <a:gd name="T27" fmla="*/ 2147483646 h 101"/>
              <a:gd name="T28" fmla="*/ 2147483646 w 101"/>
              <a:gd name="T29" fmla="*/ 2147483646 h 101"/>
              <a:gd name="T30" fmla="*/ 2147483646 w 101"/>
              <a:gd name="T31" fmla="*/ 2147483646 h 101"/>
              <a:gd name="T32" fmla="*/ 0 w 101"/>
              <a:gd name="T33" fmla="*/ 2147483646 h 101"/>
              <a:gd name="T34" fmla="*/ 0 w 101"/>
              <a:gd name="T35" fmla="*/ 2147483646 h 101"/>
              <a:gd name="T36" fmla="*/ 2147483646 w 101"/>
              <a:gd name="T37" fmla="*/ 2147483646 h 101"/>
              <a:gd name="T38" fmla="*/ 2147483646 w 101"/>
              <a:gd name="T39" fmla="*/ 2147483646 h 101"/>
              <a:gd name="T40" fmla="*/ 2147483646 w 101"/>
              <a:gd name="T41" fmla="*/ 2147483646 h 101"/>
              <a:gd name="T42" fmla="*/ 2147483646 w 101"/>
              <a:gd name="T43" fmla="*/ 2147483646 h 101"/>
              <a:gd name="T44" fmla="*/ 2147483646 w 101"/>
              <a:gd name="T45" fmla="*/ 2147483646 h 101"/>
              <a:gd name="T46" fmla="*/ 2147483646 w 101"/>
              <a:gd name="T47" fmla="*/ 2147483646 h 101"/>
              <a:gd name="T48" fmla="*/ 2147483646 w 101"/>
              <a:gd name="T49" fmla="*/ 0 h 101"/>
              <a:gd name="T50" fmla="*/ 2147483646 w 101"/>
              <a:gd name="T51" fmla="*/ 0 h 101"/>
              <a:gd name="T52" fmla="*/ 2147483646 w 101"/>
              <a:gd name="T53" fmla="*/ 2147483646 h 101"/>
              <a:gd name="T54" fmla="*/ 2147483646 w 101"/>
              <a:gd name="T55" fmla="*/ 2147483646 h 101"/>
              <a:gd name="T56" fmla="*/ 2147483646 w 101"/>
              <a:gd name="T57" fmla="*/ 2147483646 h 101"/>
              <a:gd name="T58" fmla="*/ 2147483646 w 101"/>
              <a:gd name="T59" fmla="*/ 2147483646 h 101"/>
              <a:gd name="T60" fmla="*/ 2147483646 w 101"/>
              <a:gd name="T61" fmla="*/ 2147483646 h 101"/>
              <a:gd name="T62" fmla="*/ 2147483646 w 101"/>
              <a:gd name="T63" fmla="*/ 2147483646 h 101"/>
              <a:gd name="T64" fmla="*/ 2147483646 w 101"/>
              <a:gd name="T65" fmla="*/ 2147483646 h 101"/>
              <a:gd name="T66" fmla="*/ 2147483646 w 101"/>
              <a:gd name="T67" fmla="*/ 2147483646 h 101"/>
              <a:gd name="T68" fmla="*/ 2147483646 w 101"/>
              <a:gd name="T69" fmla="*/ 2147483646 h 101"/>
              <a:gd name="T70" fmla="*/ 2147483646 w 101"/>
              <a:gd name="T71" fmla="*/ 2147483646 h 101"/>
              <a:gd name="T72" fmla="*/ 2147483646 w 101"/>
              <a:gd name="T73" fmla="*/ 2147483646 h 101"/>
              <a:gd name="T74" fmla="*/ 2147483646 w 101"/>
              <a:gd name="T75" fmla="*/ 2147483646 h 101"/>
              <a:gd name="T76" fmla="*/ 2147483646 w 101"/>
              <a:gd name="T77" fmla="*/ 2147483646 h 101"/>
              <a:gd name="T78" fmla="*/ 2147483646 w 101"/>
              <a:gd name="T79" fmla="*/ 2147483646 h 101"/>
              <a:gd name="T80" fmla="*/ 2147483646 w 101"/>
              <a:gd name="T81" fmla="*/ 2147483646 h 101"/>
              <a:gd name="T82" fmla="*/ 2147483646 w 101"/>
              <a:gd name="T83" fmla="*/ 2147483646 h 101"/>
              <a:gd name="T84" fmla="*/ 2147483646 w 101"/>
              <a:gd name="T85" fmla="*/ 2147483646 h 1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1" h="101">
                <a:moveTo>
                  <a:pt x="50" y="76"/>
                </a:moveTo>
                <a:cubicBezTo>
                  <a:pt x="36" y="76"/>
                  <a:pt x="25" y="65"/>
                  <a:pt x="25" y="51"/>
                </a:cubicBezTo>
                <a:cubicBezTo>
                  <a:pt x="25" y="37"/>
                  <a:pt x="36" y="26"/>
                  <a:pt x="50" y="26"/>
                </a:cubicBezTo>
                <a:cubicBezTo>
                  <a:pt x="64" y="26"/>
                  <a:pt x="75" y="37"/>
                  <a:pt x="75" y="51"/>
                </a:cubicBezTo>
                <a:cubicBezTo>
                  <a:pt x="75" y="65"/>
                  <a:pt x="64" y="76"/>
                  <a:pt x="50" y="76"/>
                </a:cubicBezTo>
                <a:close/>
                <a:moveTo>
                  <a:pt x="50" y="62"/>
                </a:moveTo>
                <a:cubicBezTo>
                  <a:pt x="44" y="62"/>
                  <a:pt x="39" y="57"/>
                  <a:pt x="39" y="51"/>
                </a:cubicBezTo>
                <a:cubicBezTo>
                  <a:pt x="39" y="45"/>
                  <a:pt x="44" y="40"/>
                  <a:pt x="50" y="40"/>
                </a:cubicBezTo>
                <a:cubicBezTo>
                  <a:pt x="56" y="40"/>
                  <a:pt x="61" y="45"/>
                  <a:pt x="61" y="51"/>
                </a:cubicBezTo>
                <a:cubicBezTo>
                  <a:pt x="61" y="57"/>
                  <a:pt x="56" y="62"/>
                  <a:pt x="50" y="62"/>
                </a:cubicBezTo>
                <a:close/>
                <a:moveTo>
                  <a:pt x="42" y="88"/>
                </a:moveTo>
                <a:cubicBezTo>
                  <a:pt x="37" y="87"/>
                  <a:pt x="33" y="85"/>
                  <a:pt x="30" y="83"/>
                </a:cubicBezTo>
                <a:cubicBezTo>
                  <a:pt x="20" y="92"/>
                  <a:pt x="20" y="92"/>
                  <a:pt x="20" y="92"/>
                </a:cubicBezTo>
                <a:cubicBezTo>
                  <a:pt x="9" y="81"/>
                  <a:pt x="9" y="81"/>
                  <a:pt x="9" y="81"/>
                </a:cubicBezTo>
                <a:cubicBezTo>
                  <a:pt x="18" y="71"/>
                  <a:pt x="18" y="71"/>
                  <a:pt x="18" y="71"/>
                </a:cubicBezTo>
                <a:cubicBezTo>
                  <a:pt x="16" y="68"/>
                  <a:pt x="14" y="64"/>
                  <a:pt x="13" y="59"/>
                </a:cubicBezTo>
                <a:cubicBezTo>
                  <a:pt x="0" y="59"/>
                  <a:pt x="0" y="59"/>
                  <a:pt x="0" y="59"/>
                </a:cubicBezTo>
                <a:cubicBezTo>
                  <a:pt x="0" y="42"/>
                  <a:pt x="0" y="42"/>
                  <a:pt x="0" y="42"/>
                </a:cubicBezTo>
                <a:cubicBezTo>
                  <a:pt x="13" y="42"/>
                  <a:pt x="13" y="42"/>
                  <a:pt x="13" y="42"/>
                </a:cubicBezTo>
                <a:cubicBezTo>
                  <a:pt x="14" y="38"/>
                  <a:pt x="16" y="34"/>
                  <a:pt x="18" y="30"/>
                </a:cubicBezTo>
                <a:cubicBezTo>
                  <a:pt x="9" y="21"/>
                  <a:pt x="9" y="21"/>
                  <a:pt x="9" y="21"/>
                </a:cubicBezTo>
                <a:cubicBezTo>
                  <a:pt x="20" y="9"/>
                  <a:pt x="20" y="9"/>
                  <a:pt x="20" y="9"/>
                </a:cubicBezTo>
                <a:cubicBezTo>
                  <a:pt x="30" y="18"/>
                  <a:pt x="30" y="18"/>
                  <a:pt x="30" y="18"/>
                </a:cubicBezTo>
                <a:cubicBezTo>
                  <a:pt x="33" y="16"/>
                  <a:pt x="37" y="14"/>
                  <a:pt x="42" y="13"/>
                </a:cubicBezTo>
                <a:cubicBezTo>
                  <a:pt x="42" y="0"/>
                  <a:pt x="42" y="0"/>
                  <a:pt x="42" y="0"/>
                </a:cubicBezTo>
                <a:cubicBezTo>
                  <a:pt x="59" y="0"/>
                  <a:pt x="59" y="0"/>
                  <a:pt x="59" y="0"/>
                </a:cubicBezTo>
                <a:cubicBezTo>
                  <a:pt x="59" y="13"/>
                  <a:pt x="59" y="13"/>
                  <a:pt x="59" y="13"/>
                </a:cubicBezTo>
                <a:cubicBezTo>
                  <a:pt x="63" y="14"/>
                  <a:pt x="67" y="16"/>
                  <a:pt x="71" y="18"/>
                </a:cubicBezTo>
                <a:cubicBezTo>
                  <a:pt x="80" y="9"/>
                  <a:pt x="80" y="9"/>
                  <a:pt x="80" y="9"/>
                </a:cubicBezTo>
                <a:cubicBezTo>
                  <a:pt x="92" y="21"/>
                  <a:pt x="92" y="21"/>
                  <a:pt x="92" y="21"/>
                </a:cubicBezTo>
                <a:cubicBezTo>
                  <a:pt x="83" y="30"/>
                  <a:pt x="83" y="30"/>
                  <a:pt x="83" y="30"/>
                </a:cubicBezTo>
                <a:cubicBezTo>
                  <a:pt x="85" y="34"/>
                  <a:pt x="87" y="38"/>
                  <a:pt x="88" y="42"/>
                </a:cubicBezTo>
                <a:cubicBezTo>
                  <a:pt x="101" y="42"/>
                  <a:pt x="101" y="42"/>
                  <a:pt x="101" y="42"/>
                </a:cubicBezTo>
                <a:cubicBezTo>
                  <a:pt x="101" y="59"/>
                  <a:pt x="101" y="59"/>
                  <a:pt x="101" y="59"/>
                </a:cubicBezTo>
                <a:cubicBezTo>
                  <a:pt x="88" y="59"/>
                  <a:pt x="88" y="59"/>
                  <a:pt x="88" y="59"/>
                </a:cubicBezTo>
                <a:cubicBezTo>
                  <a:pt x="87" y="64"/>
                  <a:pt x="85" y="68"/>
                  <a:pt x="83" y="71"/>
                </a:cubicBezTo>
                <a:cubicBezTo>
                  <a:pt x="92" y="81"/>
                  <a:pt x="92" y="81"/>
                  <a:pt x="92" y="81"/>
                </a:cubicBezTo>
                <a:cubicBezTo>
                  <a:pt x="80" y="92"/>
                  <a:pt x="80" y="92"/>
                  <a:pt x="80" y="92"/>
                </a:cubicBezTo>
                <a:cubicBezTo>
                  <a:pt x="71" y="83"/>
                  <a:pt x="71" y="83"/>
                  <a:pt x="71" y="83"/>
                </a:cubicBezTo>
                <a:cubicBezTo>
                  <a:pt x="67" y="85"/>
                  <a:pt x="63" y="87"/>
                  <a:pt x="59" y="88"/>
                </a:cubicBezTo>
                <a:cubicBezTo>
                  <a:pt x="59" y="101"/>
                  <a:pt x="59" y="101"/>
                  <a:pt x="59" y="101"/>
                </a:cubicBezTo>
                <a:cubicBezTo>
                  <a:pt x="42" y="101"/>
                  <a:pt x="42" y="101"/>
                  <a:pt x="42" y="101"/>
                </a:cubicBezTo>
                <a:cubicBezTo>
                  <a:pt x="42" y="88"/>
                  <a:pt x="42" y="88"/>
                  <a:pt x="42"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53" name="TextBox 77"/>
          <p:cNvSpPr txBox="1">
            <a:spLocks noChangeArrowheads="1"/>
          </p:cNvSpPr>
          <p:nvPr/>
        </p:nvSpPr>
        <p:spPr bwMode="auto">
          <a:xfrm>
            <a:off x="14112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5" name="Rectangle 78"/>
          <p:cNvSpPr/>
          <p:nvPr/>
        </p:nvSpPr>
        <p:spPr>
          <a:xfrm>
            <a:off x="14208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5" name="TextBox 79"/>
          <p:cNvSpPr txBox="1">
            <a:spLocks noChangeArrowheads="1"/>
          </p:cNvSpPr>
          <p:nvPr/>
        </p:nvSpPr>
        <p:spPr bwMode="auto">
          <a:xfrm>
            <a:off x="1398588"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7" name="Rectangle 80"/>
          <p:cNvSpPr/>
          <p:nvPr/>
        </p:nvSpPr>
        <p:spPr>
          <a:xfrm>
            <a:off x="1409700"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7" name="TextBox 81"/>
          <p:cNvSpPr txBox="1">
            <a:spLocks noChangeArrowheads="1"/>
          </p:cNvSpPr>
          <p:nvPr/>
        </p:nvSpPr>
        <p:spPr bwMode="auto">
          <a:xfrm>
            <a:off x="8447088" y="1585913"/>
            <a:ext cx="12985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89" name="Rectangle 82"/>
          <p:cNvSpPr/>
          <p:nvPr/>
        </p:nvSpPr>
        <p:spPr>
          <a:xfrm>
            <a:off x="8456613" y="1854200"/>
            <a:ext cx="2363787"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59" name="TextBox 83"/>
          <p:cNvSpPr txBox="1">
            <a:spLocks noChangeArrowheads="1"/>
          </p:cNvSpPr>
          <p:nvPr/>
        </p:nvSpPr>
        <p:spPr bwMode="auto">
          <a:xfrm>
            <a:off x="8458200" y="4953000"/>
            <a:ext cx="1298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1" name="Rectangle 84"/>
          <p:cNvSpPr/>
          <p:nvPr/>
        </p:nvSpPr>
        <p:spPr>
          <a:xfrm>
            <a:off x="8467725" y="5219700"/>
            <a:ext cx="2363788" cy="585788"/>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is simply dummy text of themes.</a:t>
            </a:r>
          </a:p>
        </p:txBody>
      </p:sp>
      <p:sp>
        <p:nvSpPr>
          <p:cNvPr id="22561" name="TextBox 85"/>
          <p:cNvSpPr txBox="1">
            <a:spLocks noChangeArrowheads="1"/>
          </p:cNvSpPr>
          <p:nvPr/>
        </p:nvSpPr>
        <p:spPr bwMode="auto">
          <a:xfrm>
            <a:off x="941228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3" name="Rectangle 86"/>
          <p:cNvSpPr/>
          <p:nvPr/>
        </p:nvSpPr>
        <p:spPr>
          <a:xfrm>
            <a:off x="9412288" y="29210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3" name="TextBox 87"/>
          <p:cNvSpPr txBox="1">
            <a:spLocks noChangeArrowheads="1"/>
          </p:cNvSpPr>
          <p:nvPr/>
        </p:nvSpPr>
        <p:spPr bwMode="auto">
          <a:xfrm>
            <a:off x="940593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5" name="Rectangle 88"/>
          <p:cNvSpPr/>
          <p:nvPr/>
        </p:nvSpPr>
        <p:spPr>
          <a:xfrm>
            <a:off x="9404350" y="42164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5" name="TextBox 89"/>
          <p:cNvSpPr txBox="1">
            <a:spLocks noChangeArrowheads="1"/>
          </p:cNvSpPr>
          <p:nvPr/>
        </p:nvSpPr>
        <p:spPr bwMode="auto">
          <a:xfrm>
            <a:off x="884238" y="26400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7" name="Rectangle 90"/>
          <p:cNvSpPr/>
          <p:nvPr/>
        </p:nvSpPr>
        <p:spPr>
          <a:xfrm>
            <a:off x="884238" y="2921000"/>
            <a:ext cx="1981200"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7" name="TextBox 91"/>
          <p:cNvSpPr txBox="1">
            <a:spLocks noChangeArrowheads="1"/>
          </p:cNvSpPr>
          <p:nvPr/>
        </p:nvSpPr>
        <p:spPr bwMode="auto">
          <a:xfrm>
            <a:off x="877888" y="3935413"/>
            <a:ext cx="12985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a:solidFill>
                  <a:srgbClr val="2A3B4B"/>
                </a:solidFill>
                <a:latin typeface="Segoe UI" panose="020B0502040204020203" pitchFamily="34" charset="0"/>
                <a:cs typeface="Segoe UI" panose="020B0502040204020203" pitchFamily="34" charset="0"/>
              </a:rPr>
              <a:t>TEXT HERE.</a:t>
            </a:r>
          </a:p>
        </p:txBody>
      </p:sp>
      <p:sp>
        <p:nvSpPr>
          <p:cNvPr id="99" name="Rectangle 92"/>
          <p:cNvSpPr/>
          <p:nvPr/>
        </p:nvSpPr>
        <p:spPr>
          <a:xfrm>
            <a:off x="877888" y="4216400"/>
            <a:ext cx="1979612" cy="584200"/>
          </a:xfrm>
          <a:prstGeom prst="rect">
            <a:avLst/>
          </a:prstGeom>
        </p:spPr>
        <p:txBody>
          <a:bodyPr>
            <a:spAutoFit/>
          </a:bodyPr>
          <a:lstStyle/>
          <a:p>
            <a:pPr algn="just" eaLnBrk="1" fontAlgn="auto" hangingPunct="1">
              <a:spcBef>
                <a:spcPts val="0"/>
              </a:spcBef>
              <a:spcAft>
                <a:spcPts val="0"/>
              </a:spcAft>
              <a:defRPr/>
            </a:pPr>
            <a:r>
              <a:rPr lang="en-US" sz="1600" dirty="0">
                <a:solidFill>
                  <a:schemeClr val="bg1">
                    <a:lumMod val="65000"/>
                  </a:schemeClr>
                </a:solidFill>
                <a:latin typeface="+mn-lt"/>
                <a:ea typeface="+mn-ea"/>
              </a:rPr>
              <a:t>Lorem </a:t>
            </a:r>
            <a:r>
              <a:rPr lang="en-US" sz="1600" dirty="0" err="1">
                <a:solidFill>
                  <a:schemeClr val="bg1">
                    <a:lumMod val="65000"/>
                  </a:schemeClr>
                </a:solidFill>
                <a:latin typeface="+mn-lt"/>
                <a:ea typeface="+mn-ea"/>
              </a:rPr>
              <a:t>Ipsum</a:t>
            </a:r>
            <a:r>
              <a:rPr lang="en-US" sz="1600" dirty="0">
                <a:solidFill>
                  <a:schemeClr val="bg1">
                    <a:lumMod val="65000"/>
                  </a:schemeClr>
                </a:solidFill>
                <a:latin typeface="+mn-lt"/>
                <a:ea typeface="+mn-ea"/>
              </a:rPr>
              <a:t> </a:t>
            </a:r>
            <a:r>
              <a:rPr lang="en-US" sz="1600" dirty="0" err="1">
                <a:solidFill>
                  <a:schemeClr val="bg1">
                    <a:lumMod val="65000"/>
                  </a:schemeClr>
                </a:solidFill>
                <a:latin typeface="+mn-lt"/>
                <a:ea typeface="+mn-ea"/>
              </a:rPr>
              <a:t>heres</a:t>
            </a:r>
            <a:r>
              <a:rPr lang="en-US" sz="1600" dirty="0">
                <a:solidFill>
                  <a:schemeClr val="bg1">
                    <a:lumMod val="65000"/>
                  </a:schemeClr>
                </a:solidFill>
                <a:latin typeface="+mn-lt"/>
                <a:ea typeface="+mn-ea"/>
              </a:rPr>
              <a:t> simply dummy </a:t>
            </a:r>
            <a:r>
              <a:rPr lang="en-US" sz="1600" dirty="0" err="1">
                <a:solidFill>
                  <a:schemeClr val="bg1">
                    <a:lumMod val="65000"/>
                  </a:schemeClr>
                </a:solidFill>
                <a:latin typeface="+mn-lt"/>
                <a:ea typeface="+mn-ea"/>
              </a:rPr>
              <a:t>tex.</a:t>
            </a:r>
            <a:endParaRPr lang="en-US" sz="1600" dirty="0">
              <a:solidFill>
                <a:schemeClr val="bg1">
                  <a:lumMod val="65000"/>
                </a:schemeClr>
              </a:solidFill>
              <a:latin typeface="+mn-lt"/>
              <a:ea typeface="+mn-ea"/>
            </a:endParaRPr>
          </a:p>
        </p:txBody>
      </p:sp>
      <p:sp>
        <p:nvSpPr>
          <p:cNvPr id="22569" name="Freeform 114"/>
          <p:cNvSpPr>
            <a:spLocks noEditPoints="1"/>
          </p:cNvSpPr>
          <p:nvPr/>
        </p:nvSpPr>
        <p:spPr bwMode="auto">
          <a:xfrm>
            <a:off x="7673975" y="1770063"/>
            <a:ext cx="350838" cy="463550"/>
          </a:xfrm>
          <a:custGeom>
            <a:avLst/>
            <a:gdLst>
              <a:gd name="T0" fmla="*/ 2147483646 w 100"/>
              <a:gd name="T1" fmla="*/ 2147483646 h 132"/>
              <a:gd name="T2" fmla="*/ 2147483646 w 100"/>
              <a:gd name="T3" fmla="*/ 2147483646 h 132"/>
              <a:gd name="T4" fmla="*/ 2147483646 w 100"/>
              <a:gd name="T5" fmla="*/ 2147483646 h 132"/>
              <a:gd name="T6" fmla="*/ 2147483646 w 100"/>
              <a:gd name="T7" fmla="*/ 2147483646 h 132"/>
              <a:gd name="T8" fmla="*/ 2147483646 w 100"/>
              <a:gd name="T9" fmla="*/ 2147483646 h 132"/>
              <a:gd name="T10" fmla="*/ 2147483646 w 100"/>
              <a:gd name="T11" fmla="*/ 2147483646 h 132"/>
              <a:gd name="T12" fmla="*/ 2147483646 w 100"/>
              <a:gd name="T13" fmla="*/ 2147483646 h 132"/>
              <a:gd name="T14" fmla="*/ 2147483646 w 100"/>
              <a:gd name="T15" fmla="*/ 2147483646 h 132"/>
              <a:gd name="T16" fmla="*/ 2147483646 w 100"/>
              <a:gd name="T17" fmla="*/ 2147483646 h 132"/>
              <a:gd name="T18" fmla="*/ 2147483646 w 100"/>
              <a:gd name="T19" fmla="*/ 2147483646 h 132"/>
              <a:gd name="T20" fmla="*/ 2147483646 w 100"/>
              <a:gd name="T21" fmla="*/ 2147483646 h 132"/>
              <a:gd name="T22" fmla="*/ 2147483646 w 100"/>
              <a:gd name="T23" fmla="*/ 2147483646 h 132"/>
              <a:gd name="T24" fmla="*/ 2147483646 w 100"/>
              <a:gd name="T25" fmla="*/ 2147483646 h 132"/>
              <a:gd name="T26" fmla="*/ 2147483646 w 100"/>
              <a:gd name="T27" fmla="*/ 2147483646 h 132"/>
              <a:gd name="T28" fmla="*/ 2147483646 w 100"/>
              <a:gd name="T29" fmla="*/ 2147483646 h 132"/>
              <a:gd name="T30" fmla="*/ 2147483646 w 100"/>
              <a:gd name="T31" fmla="*/ 2147483646 h 132"/>
              <a:gd name="T32" fmla="*/ 2147483646 w 100"/>
              <a:gd name="T33" fmla="*/ 0 h 132"/>
              <a:gd name="T34" fmla="*/ 2147483646 w 100"/>
              <a:gd name="T35" fmla="*/ 2147483646 h 132"/>
              <a:gd name="T36" fmla="*/ 2147483646 w 100"/>
              <a:gd name="T37" fmla="*/ 2147483646 h 132"/>
              <a:gd name="T38" fmla="*/ 0 w 100"/>
              <a:gd name="T39" fmla="*/ 2147483646 h 132"/>
              <a:gd name="T40" fmla="*/ 0 w 100"/>
              <a:gd name="T41" fmla="*/ 2147483646 h 132"/>
              <a:gd name="T42" fmla="*/ 2147483646 w 100"/>
              <a:gd name="T43" fmla="*/ 2147483646 h 132"/>
              <a:gd name="T44" fmla="*/ 2147483646 w 100"/>
              <a:gd name="T45" fmla="*/ 2147483646 h 132"/>
              <a:gd name="T46" fmla="*/ 2147483646 w 100"/>
              <a:gd name="T47" fmla="*/ 2147483646 h 132"/>
              <a:gd name="T48" fmla="*/ 2147483646 w 100"/>
              <a:gd name="T49" fmla="*/ 2147483646 h 132"/>
              <a:gd name="T50" fmla="*/ 2147483646 w 100"/>
              <a:gd name="T51" fmla="*/ 2147483646 h 132"/>
              <a:gd name="T52" fmla="*/ 2147483646 w 100"/>
              <a:gd name="T53" fmla="*/ 2147483646 h 132"/>
              <a:gd name="T54" fmla="*/ 2147483646 w 100"/>
              <a:gd name="T55" fmla="*/ 2147483646 h 132"/>
              <a:gd name="T56" fmla="*/ 2147483646 w 100"/>
              <a:gd name="T57" fmla="*/ 2147483646 h 132"/>
              <a:gd name="T58" fmla="*/ 2147483646 w 100"/>
              <a:gd name="T59" fmla="*/ 2147483646 h 132"/>
              <a:gd name="T60" fmla="*/ 2147483646 w 100"/>
              <a:gd name="T61" fmla="*/ 2147483646 h 132"/>
              <a:gd name="T62" fmla="*/ 2147483646 w 100"/>
              <a:gd name="T63" fmla="*/ 2147483646 h 132"/>
              <a:gd name="T64" fmla="*/ 2147483646 w 100"/>
              <a:gd name="T65" fmla="*/ 2147483646 h 132"/>
              <a:gd name="T66" fmla="*/ 2147483646 w 100"/>
              <a:gd name="T67" fmla="*/ 2147483646 h 132"/>
              <a:gd name="T68" fmla="*/ 2147483646 w 100"/>
              <a:gd name="T69" fmla="*/ 2147483646 h 132"/>
              <a:gd name="T70" fmla="*/ 2147483646 w 100"/>
              <a:gd name="T71" fmla="*/ 2147483646 h 132"/>
              <a:gd name="T72" fmla="*/ 2147483646 w 100"/>
              <a:gd name="T73" fmla="*/ 2147483646 h 1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01"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81679" y="1356064"/>
            <a:ext cx="5828643" cy="3292136"/>
          </a:xfrm>
          <a:prstGeom prst="rect">
            <a:avLst/>
          </a:prstGeom>
          <a:effectLst>
            <a:reflection stA="14000" endPos="12000" dist="63500" dir="5400000" sy="-100000" algn="bl" rotWithShape="0"/>
          </a:effectLst>
        </p:spPr>
      </p:pic>
      <p:sp>
        <p:nvSpPr>
          <p:cNvPr id="102" name="矩形 101"/>
          <p:cNvSpPr/>
          <p:nvPr/>
        </p:nvSpPr>
        <p:spPr>
          <a:xfrm>
            <a:off x="3923332" y="1575551"/>
            <a:ext cx="4345315" cy="2821432"/>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3" name="Right Triangle 23"/>
          <p:cNvSpPr/>
          <p:nvPr/>
        </p:nvSpPr>
        <p:spPr>
          <a:xfrm rot="10800000">
            <a:off x="6772275" y="1574800"/>
            <a:ext cx="1482725" cy="248761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801"/>
          </a:p>
        </p:txBody>
      </p:sp>
      <p:sp>
        <p:nvSpPr>
          <p:cNvPr id="104" name="Rectangle 24"/>
          <p:cNvSpPr/>
          <p:nvPr/>
        </p:nvSpPr>
        <p:spPr>
          <a:xfrm>
            <a:off x="11525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5" name="Rectangle 27"/>
          <p:cNvSpPr/>
          <p:nvPr/>
        </p:nvSpPr>
        <p:spPr>
          <a:xfrm>
            <a:off x="36671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28"/>
          <p:cNvSpPr/>
          <p:nvPr/>
        </p:nvSpPr>
        <p:spPr>
          <a:xfrm>
            <a:off x="6181725" y="4800600"/>
            <a:ext cx="2343150" cy="1338263"/>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800">
              <a:latin typeface="Impact" panose="020B0806030902050204" pitchFamily="34" charset="0"/>
            </a:endParaRPr>
          </a:p>
        </p:txBody>
      </p:sp>
      <p:sp>
        <p:nvSpPr>
          <p:cNvPr id="107" name="Rectangle 29"/>
          <p:cNvSpPr/>
          <p:nvPr/>
        </p:nvSpPr>
        <p:spPr>
          <a:xfrm>
            <a:off x="8696325" y="4800600"/>
            <a:ext cx="2343150" cy="1338263"/>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566" name="TextBox 31"/>
          <p:cNvSpPr txBox="1">
            <a:spLocks noChangeArrowheads="1"/>
          </p:cNvSpPr>
          <p:nvPr/>
        </p:nvSpPr>
        <p:spPr bwMode="auto">
          <a:xfrm>
            <a:off x="1447800" y="3316288"/>
            <a:ext cx="18589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7" name="TextBox 32"/>
          <p:cNvSpPr txBox="1">
            <a:spLocks noChangeArrowheads="1"/>
          </p:cNvSpPr>
          <p:nvPr/>
        </p:nvSpPr>
        <p:spPr bwMode="auto">
          <a:xfrm>
            <a:off x="8891588" y="3316288"/>
            <a:ext cx="1846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a:solidFill>
                  <a:srgbClr val="2A3B4B"/>
                </a:solidFill>
                <a:latin typeface="Segoe UI" panose="020B0502040204020203" pitchFamily="34" charset="0"/>
                <a:cs typeface="Segoe UI" panose="020B0502040204020203" pitchFamily="34" charset="0"/>
              </a:rPr>
              <a:t>TEXT EXAMPLE</a:t>
            </a:r>
          </a:p>
        </p:txBody>
      </p:sp>
      <p:sp>
        <p:nvSpPr>
          <p:cNvPr id="23568" name="TextBox 33"/>
          <p:cNvSpPr txBox="1">
            <a:spLocks noChangeArrowheads="1"/>
          </p:cNvSpPr>
          <p:nvPr/>
        </p:nvSpPr>
        <p:spPr bwMode="auto">
          <a:xfrm>
            <a:off x="8986838"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69" name="TextBox 34"/>
          <p:cNvSpPr txBox="1">
            <a:spLocks noChangeArrowheads="1"/>
          </p:cNvSpPr>
          <p:nvPr/>
        </p:nvSpPr>
        <p:spPr bwMode="auto">
          <a:xfrm>
            <a:off x="6475413" y="5624513"/>
            <a:ext cx="17621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0" name="TextBox 35"/>
          <p:cNvSpPr txBox="1">
            <a:spLocks noChangeArrowheads="1"/>
          </p:cNvSpPr>
          <p:nvPr/>
        </p:nvSpPr>
        <p:spPr bwMode="auto">
          <a:xfrm>
            <a:off x="3963988"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1" name="TextBox 40"/>
          <p:cNvSpPr txBox="1">
            <a:spLocks noChangeArrowheads="1"/>
          </p:cNvSpPr>
          <p:nvPr/>
        </p:nvSpPr>
        <p:spPr bwMode="auto">
          <a:xfrm>
            <a:off x="1452563" y="5624513"/>
            <a:ext cx="1760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600" b="1">
                <a:solidFill>
                  <a:schemeClr val="bg1"/>
                </a:solidFill>
                <a:latin typeface="Segoe UI" panose="020B0502040204020203" pitchFamily="34" charset="0"/>
                <a:cs typeface="Segoe UI" panose="020B0502040204020203" pitchFamily="34" charset="0"/>
              </a:rPr>
              <a:t>CONTENT HERE.</a:t>
            </a:r>
          </a:p>
        </p:txBody>
      </p:sp>
      <p:sp>
        <p:nvSpPr>
          <p:cNvPr id="23572" name="Freeform 127"/>
          <p:cNvSpPr>
            <a:spLocks noEditPoints="1"/>
          </p:cNvSpPr>
          <p:nvPr/>
        </p:nvSpPr>
        <p:spPr bwMode="auto">
          <a:xfrm>
            <a:off x="2063750" y="2665413"/>
            <a:ext cx="625475" cy="641350"/>
          </a:xfrm>
          <a:custGeom>
            <a:avLst/>
            <a:gdLst>
              <a:gd name="T0" fmla="*/ 2147483646 w 129"/>
              <a:gd name="T1" fmla="*/ 2147483646 h 132"/>
              <a:gd name="T2" fmla="*/ 2147483646 w 129"/>
              <a:gd name="T3" fmla="*/ 2147483646 h 132"/>
              <a:gd name="T4" fmla="*/ 2147483646 w 129"/>
              <a:gd name="T5" fmla="*/ 2147483646 h 132"/>
              <a:gd name="T6" fmla="*/ 2147483646 w 129"/>
              <a:gd name="T7" fmla="*/ 2147483646 h 132"/>
              <a:gd name="T8" fmla="*/ 2147483646 w 129"/>
              <a:gd name="T9" fmla="*/ 2147483646 h 132"/>
              <a:gd name="T10" fmla="*/ 2147483646 w 129"/>
              <a:gd name="T11" fmla="*/ 2147483646 h 132"/>
              <a:gd name="T12" fmla="*/ 2147483646 w 129"/>
              <a:gd name="T13" fmla="*/ 2147483646 h 132"/>
              <a:gd name="T14" fmla="*/ 2147483646 w 129"/>
              <a:gd name="T15" fmla="*/ 2147483646 h 132"/>
              <a:gd name="T16" fmla="*/ 2147483646 w 129"/>
              <a:gd name="T17" fmla="*/ 2147483646 h 132"/>
              <a:gd name="T18" fmla="*/ 2147483646 w 129"/>
              <a:gd name="T19" fmla="*/ 2147483646 h 132"/>
              <a:gd name="T20" fmla="*/ 2147483646 w 129"/>
              <a:gd name="T21" fmla="*/ 2147483646 h 132"/>
              <a:gd name="T22" fmla="*/ 2147483646 w 129"/>
              <a:gd name="T23" fmla="*/ 2147483646 h 132"/>
              <a:gd name="T24" fmla="*/ 2147483646 w 129"/>
              <a:gd name="T25" fmla="*/ 2147483646 h 132"/>
              <a:gd name="T26" fmla="*/ 2147483646 w 129"/>
              <a:gd name="T27" fmla="*/ 2147483646 h 132"/>
              <a:gd name="T28" fmla="*/ 2147483646 w 129"/>
              <a:gd name="T29" fmla="*/ 2147483646 h 132"/>
              <a:gd name="T30" fmla="*/ 2147483646 w 129"/>
              <a:gd name="T31" fmla="*/ 2147483646 h 132"/>
              <a:gd name="T32" fmla="*/ 2147483646 w 129"/>
              <a:gd name="T33" fmla="*/ 2147483646 h 132"/>
              <a:gd name="T34" fmla="*/ 2147483646 w 129"/>
              <a:gd name="T35" fmla="*/ 2147483646 h 132"/>
              <a:gd name="T36" fmla="*/ 2147483646 w 129"/>
              <a:gd name="T37" fmla="*/ 2147483646 h 132"/>
              <a:gd name="T38" fmla="*/ 2147483646 w 129"/>
              <a:gd name="T39" fmla="*/ 2147483646 h 132"/>
              <a:gd name="T40" fmla="*/ 2147483646 w 129"/>
              <a:gd name="T41" fmla="*/ 2147483646 h 132"/>
              <a:gd name="T42" fmla="*/ 2147483646 w 129"/>
              <a:gd name="T43" fmla="*/ 2147483646 h 132"/>
              <a:gd name="T44" fmla="*/ 2147483646 w 129"/>
              <a:gd name="T45" fmla="*/ 2147483646 h 132"/>
              <a:gd name="T46" fmla="*/ 2147483646 w 129"/>
              <a:gd name="T47" fmla="*/ 2147483646 h 132"/>
              <a:gd name="T48" fmla="*/ 2147483646 w 129"/>
              <a:gd name="T49" fmla="*/ 2147483646 h 132"/>
              <a:gd name="T50" fmla="*/ 2147483646 w 129"/>
              <a:gd name="T51" fmla="*/ 2147483646 h 132"/>
              <a:gd name="T52" fmla="*/ 2147483646 w 129"/>
              <a:gd name="T53" fmla="*/ 2147483646 h 132"/>
              <a:gd name="T54" fmla="*/ 2147483646 w 129"/>
              <a:gd name="T55" fmla="*/ 2147483646 h 132"/>
              <a:gd name="T56" fmla="*/ 2147483646 w 129"/>
              <a:gd name="T57" fmla="*/ 2147483646 h 132"/>
              <a:gd name="T58" fmla="*/ 2147483646 w 129"/>
              <a:gd name="T59" fmla="*/ 2147483646 h 132"/>
              <a:gd name="T60" fmla="*/ 2147483646 w 129"/>
              <a:gd name="T61" fmla="*/ 2147483646 h 132"/>
              <a:gd name="T62" fmla="*/ 2147483646 w 129"/>
              <a:gd name="T63" fmla="*/ 2147483646 h 132"/>
              <a:gd name="T64" fmla="*/ 2147483646 w 129"/>
              <a:gd name="T65" fmla="*/ 2147483646 h 132"/>
              <a:gd name="T66" fmla="*/ 2147483646 w 129"/>
              <a:gd name="T67" fmla="*/ 2147483646 h 132"/>
              <a:gd name="T68" fmla="*/ 2147483646 w 129"/>
              <a:gd name="T69" fmla="*/ 2147483646 h 132"/>
              <a:gd name="T70" fmla="*/ 2147483646 w 129"/>
              <a:gd name="T71" fmla="*/ 2147483646 h 132"/>
              <a:gd name="T72" fmla="*/ 2147483646 w 129"/>
              <a:gd name="T73" fmla="*/ 2147483646 h 132"/>
              <a:gd name="T74" fmla="*/ 2147483646 w 129"/>
              <a:gd name="T75" fmla="*/ 2147483646 h 132"/>
              <a:gd name="T76" fmla="*/ 2147483646 w 129"/>
              <a:gd name="T77" fmla="*/ 2147483646 h 132"/>
              <a:gd name="T78" fmla="*/ 2147483646 w 129"/>
              <a:gd name="T79" fmla="*/ 2147483646 h 132"/>
              <a:gd name="T80" fmla="*/ 2147483646 w 129"/>
              <a:gd name="T81" fmla="*/ 2147483646 h 132"/>
              <a:gd name="T82" fmla="*/ 2147483646 w 129"/>
              <a:gd name="T83" fmla="*/ 2147483646 h 132"/>
              <a:gd name="T84" fmla="*/ 2147483646 w 129"/>
              <a:gd name="T85" fmla="*/ 2147483646 h 132"/>
              <a:gd name="T86" fmla="*/ 2147483646 w 129"/>
              <a:gd name="T87" fmla="*/ 2147483646 h 132"/>
              <a:gd name="T88" fmla="*/ 2147483646 w 129"/>
              <a:gd name="T89" fmla="*/ 2147483646 h 13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9" h="132">
                <a:moveTo>
                  <a:pt x="107" y="50"/>
                </a:moveTo>
                <a:cubicBezTo>
                  <a:pt x="90" y="39"/>
                  <a:pt x="90" y="39"/>
                  <a:pt x="90" y="39"/>
                </a:cubicBezTo>
                <a:cubicBezTo>
                  <a:pt x="88" y="37"/>
                  <a:pt x="87" y="35"/>
                  <a:pt x="87" y="32"/>
                </a:cubicBezTo>
                <a:cubicBezTo>
                  <a:pt x="87" y="32"/>
                  <a:pt x="87" y="32"/>
                  <a:pt x="87" y="31"/>
                </a:cubicBezTo>
                <a:cubicBezTo>
                  <a:pt x="24" y="31"/>
                  <a:pt x="24" y="31"/>
                  <a:pt x="24" y="31"/>
                </a:cubicBezTo>
                <a:cubicBezTo>
                  <a:pt x="18" y="31"/>
                  <a:pt x="12" y="37"/>
                  <a:pt x="11" y="43"/>
                </a:cubicBezTo>
                <a:cubicBezTo>
                  <a:pt x="1" y="121"/>
                  <a:pt x="1" y="121"/>
                  <a:pt x="1" y="121"/>
                </a:cubicBezTo>
                <a:cubicBezTo>
                  <a:pt x="0" y="127"/>
                  <a:pt x="5" y="132"/>
                  <a:pt x="11" y="132"/>
                </a:cubicBezTo>
                <a:cubicBezTo>
                  <a:pt x="106" y="132"/>
                  <a:pt x="106" y="132"/>
                  <a:pt x="106" y="132"/>
                </a:cubicBezTo>
                <a:cubicBezTo>
                  <a:pt x="113" y="132"/>
                  <a:pt x="117" y="127"/>
                  <a:pt x="116" y="121"/>
                </a:cubicBezTo>
                <a:lnTo>
                  <a:pt x="107" y="50"/>
                </a:lnTo>
                <a:close/>
                <a:moveTo>
                  <a:pt x="81" y="39"/>
                </a:moveTo>
                <a:cubicBezTo>
                  <a:pt x="83" y="39"/>
                  <a:pt x="84" y="40"/>
                  <a:pt x="84" y="42"/>
                </a:cubicBezTo>
                <a:cubicBezTo>
                  <a:pt x="84" y="44"/>
                  <a:pt x="83" y="45"/>
                  <a:pt x="81" y="45"/>
                </a:cubicBezTo>
                <a:cubicBezTo>
                  <a:pt x="79" y="45"/>
                  <a:pt x="78" y="44"/>
                  <a:pt x="78" y="42"/>
                </a:cubicBezTo>
                <a:cubicBezTo>
                  <a:pt x="78" y="40"/>
                  <a:pt x="79" y="39"/>
                  <a:pt x="81" y="39"/>
                </a:cubicBezTo>
                <a:close/>
                <a:moveTo>
                  <a:pt x="38" y="39"/>
                </a:moveTo>
                <a:cubicBezTo>
                  <a:pt x="40" y="39"/>
                  <a:pt x="41" y="40"/>
                  <a:pt x="41" y="42"/>
                </a:cubicBezTo>
                <a:cubicBezTo>
                  <a:pt x="41" y="44"/>
                  <a:pt x="40" y="45"/>
                  <a:pt x="38" y="45"/>
                </a:cubicBezTo>
                <a:cubicBezTo>
                  <a:pt x="36" y="45"/>
                  <a:pt x="35" y="44"/>
                  <a:pt x="35" y="42"/>
                </a:cubicBezTo>
                <a:cubicBezTo>
                  <a:pt x="35" y="40"/>
                  <a:pt x="36" y="39"/>
                  <a:pt x="38" y="39"/>
                </a:cubicBezTo>
                <a:close/>
                <a:moveTo>
                  <a:pt x="84" y="81"/>
                </a:moveTo>
                <a:cubicBezTo>
                  <a:pt x="74" y="90"/>
                  <a:pt x="74" y="90"/>
                  <a:pt x="74" y="90"/>
                </a:cubicBezTo>
                <a:cubicBezTo>
                  <a:pt x="74" y="90"/>
                  <a:pt x="73" y="91"/>
                  <a:pt x="73" y="92"/>
                </a:cubicBezTo>
                <a:cubicBezTo>
                  <a:pt x="73" y="92"/>
                  <a:pt x="73" y="92"/>
                  <a:pt x="73" y="92"/>
                </a:cubicBezTo>
                <a:cubicBezTo>
                  <a:pt x="76" y="105"/>
                  <a:pt x="76" y="105"/>
                  <a:pt x="76" y="105"/>
                </a:cubicBezTo>
                <a:cubicBezTo>
                  <a:pt x="76" y="105"/>
                  <a:pt x="76" y="106"/>
                  <a:pt x="76" y="106"/>
                </a:cubicBezTo>
                <a:cubicBezTo>
                  <a:pt x="76" y="106"/>
                  <a:pt x="76" y="107"/>
                  <a:pt x="75" y="108"/>
                </a:cubicBezTo>
                <a:cubicBezTo>
                  <a:pt x="75" y="108"/>
                  <a:pt x="74" y="109"/>
                  <a:pt x="73" y="109"/>
                </a:cubicBezTo>
                <a:cubicBezTo>
                  <a:pt x="73" y="109"/>
                  <a:pt x="72" y="108"/>
                  <a:pt x="72" y="108"/>
                </a:cubicBezTo>
                <a:cubicBezTo>
                  <a:pt x="60" y="102"/>
                  <a:pt x="60" y="102"/>
                  <a:pt x="60" y="102"/>
                </a:cubicBezTo>
                <a:cubicBezTo>
                  <a:pt x="60" y="102"/>
                  <a:pt x="59" y="102"/>
                  <a:pt x="59" y="102"/>
                </a:cubicBezTo>
                <a:cubicBezTo>
                  <a:pt x="58" y="102"/>
                  <a:pt x="58" y="102"/>
                  <a:pt x="58" y="102"/>
                </a:cubicBezTo>
                <a:cubicBezTo>
                  <a:pt x="46" y="108"/>
                  <a:pt x="46" y="108"/>
                  <a:pt x="46" y="108"/>
                </a:cubicBezTo>
                <a:cubicBezTo>
                  <a:pt x="45" y="108"/>
                  <a:pt x="45" y="109"/>
                  <a:pt x="44" y="109"/>
                </a:cubicBezTo>
                <a:cubicBezTo>
                  <a:pt x="44" y="109"/>
                  <a:pt x="44" y="109"/>
                  <a:pt x="44" y="109"/>
                </a:cubicBezTo>
                <a:cubicBezTo>
                  <a:pt x="43" y="109"/>
                  <a:pt x="43" y="108"/>
                  <a:pt x="42" y="108"/>
                </a:cubicBezTo>
                <a:cubicBezTo>
                  <a:pt x="42" y="107"/>
                  <a:pt x="41" y="106"/>
                  <a:pt x="41" y="106"/>
                </a:cubicBezTo>
                <a:cubicBezTo>
                  <a:pt x="41" y="106"/>
                  <a:pt x="41" y="105"/>
                  <a:pt x="41" y="105"/>
                </a:cubicBezTo>
                <a:cubicBezTo>
                  <a:pt x="44" y="92"/>
                  <a:pt x="44" y="92"/>
                  <a:pt x="44" y="92"/>
                </a:cubicBezTo>
                <a:cubicBezTo>
                  <a:pt x="44" y="92"/>
                  <a:pt x="44" y="92"/>
                  <a:pt x="44" y="92"/>
                </a:cubicBezTo>
                <a:cubicBezTo>
                  <a:pt x="44" y="91"/>
                  <a:pt x="44" y="90"/>
                  <a:pt x="43" y="90"/>
                </a:cubicBezTo>
                <a:cubicBezTo>
                  <a:pt x="34" y="81"/>
                  <a:pt x="34" y="81"/>
                  <a:pt x="34" y="81"/>
                </a:cubicBezTo>
                <a:cubicBezTo>
                  <a:pt x="33" y="80"/>
                  <a:pt x="32" y="79"/>
                  <a:pt x="32" y="78"/>
                </a:cubicBezTo>
                <a:cubicBezTo>
                  <a:pt x="32" y="77"/>
                  <a:pt x="33" y="77"/>
                  <a:pt x="33" y="76"/>
                </a:cubicBezTo>
                <a:cubicBezTo>
                  <a:pt x="34" y="76"/>
                  <a:pt x="35" y="76"/>
                  <a:pt x="35" y="75"/>
                </a:cubicBezTo>
                <a:cubicBezTo>
                  <a:pt x="49" y="74"/>
                  <a:pt x="49" y="74"/>
                  <a:pt x="49" y="74"/>
                </a:cubicBezTo>
                <a:cubicBezTo>
                  <a:pt x="49" y="74"/>
                  <a:pt x="49" y="74"/>
                  <a:pt x="49" y="73"/>
                </a:cubicBezTo>
                <a:cubicBezTo>
                  <a:pt x="50" y="73"/>
                  <a:pt x="50" y="73"/>
                  <a:pt x="50" y="73"/>
                </a:cubicBezTo>
                <a:cubicBezTo>
                  <a:pt x="56" y="60"/>
                  <a:pt x="56" y="60"/>
                  <a:pt x="56" y="60"/>
                </a:cubicBezTo>
                <a:cubicBezTo>
                  <a:pt x="56" y="60"/>
                  <a:pt x="56" y="60"/>
                  <a:pt x="57" y="59"/>
                </a:cubicBezTo>
                <a:cubicBezTo>
                  <a:pt x="57" y="59"/>
                  <a:pt x="58" y="58"/>
                  <a:pt x="59" y="58"/>
                </a:cubicBezTo>
                <a:cubicBezTo>
                  <a:pt x="59" y="58"/>
                  <a:pt x="60" y="59"/>
                  <a:pt x="60" y="59"/>
                </a:cubicBezTo>
                <a:cubicBezTo>
                  <a:pt x="61" y="60"/>
                  <a:pt x="61" y="60"/>
                  <a:pt x="61" y="60"/>
                </a:cubicBezTo>
                <a:cubicBezTo>
                  <a:pt x="67" y="73"/>
                  <a:pt x="67" y="73"/>
                  <a:pt x="67" y="73"/>
                </a:cubicBezTo>
                <a:cubicBezTo>
                  <a:pt x="67" y="73"/>
                  <a:pt x="68" y="73"/>
                  <a:pt x="68" y="73"/>
                </a:cubicBezTo>
                <a:cubicBezTo>
                  <a:pt x="68" y="74"/>
                  <a:pt x="69" y="74"/>
                  <a:pt x="69" y="74"/>
                </a:cubicBezTo>
                <a:cubicBezTo>
                  <a:pt x="82" y="75"/>
                  <a:pt x="82" y="75"/>
                  <a:pt x="82" y="75"/>
                </a:cubicBezTo>
                <a:cubicBezTo>
                  <a:pt x="83" y="76"/>
                  <a:pt x="83" y="76"/>
                  <a:pt x="84" y="76"/>
                </a:cubicBezTo>
                <a:cubicBezTo>
                  <a:pt x="84" y="77"/>
                  <a:pt x="85" y="77"/>
                  <a:pt x="85" y="78"/>
                </a:cubicBezTo>
                <a:cubicBezTo>
                  <a:pt x="85" y="79"/>
                  <a:pt x="84" y="80"/>
                  <a:pt x="84" y="81"/>
                </a:cubicBezTo>
                <a:close/>
                <a:moveTo>
                  <a:pt x="126" y="35"/>
                </a:moveTo>
                <a:cubicBezTo>
                  <a:pt x="102" y="20"/>
                  <a:pt x="102" y="20"/>
                  <a:pt x="102" y="20"/>
                </a:cubicBezTo>
                <a:cubicBezTo>
                  <a:pt x="100" y="19"/>
                  <a:pt x="96" y="19"/>
                  <a:pt x="94" y="22"/>
                </a:cubicBezTo>
                <a:cubicBezTo>
                  <a:pt x="93" y="24"/>
                  <a:pt x="93" y="24"/>
                  <a:pt x="93" y="24"/>
                </a:cubicBezTo>
                <a:cubicBezTo>
                  <a:pt x="91" y="23"/>
                  <a:pt x="88" y="22"/>
                  <a:pt x="87" y="22"/>
                </a:cubicBezTo>
                <a:cubicBezTo>
                  <a:pt x="85" y="22"/>
                  <a:pt x="83" y="22"/>
                  <a:pt x="82" y="23"/>
                </a:cubicBezTo>
                <a:cubicBezTo>
                  <a:pt x="81" y="17"/>
                  <a:pt x="79" y="12"/>
                  <a:pt x="76" y="8"/>
                </a:cubicBezTo>
                <a:cubicBezTo>
                  <a:pt x="72" y="3"/>
                  <a:pt x="65" y="0"/>
                  <a:pt x="59" y="0"/>
                </a:cubicBezTo>
                <a:cubicBezTo>
                  <a:pt x="52" y="0"/>
                  <a:pt x="46" y="3"/>
                  <a:pt x="41" y="8"/>
                </a:cubicBezTo>
                <a:cubicBezTo>
                  <a:pt x="37" y="14"/>
                  <a:pt x="35" y="21"/>
                  <a:pt x="35" y="28"/>
                </a:cubicBezTo>
                <a:cubicBezTo>
                  <a:pt x="39" y="28"/>
                  <a:pt x="39" y="28"/>
                  <a:pt x="39" y="28"/>
                </a:cubicBezTo>
                <a:cubicBezTo>
                  <a:pt x="39" y="22"/>
                  <a:pt x="41" y="16"/>
                  <a:pt x="45" y="11"/>
                </a:cubicBezTo>
                <a:cubicBezTo>
                  <a:pt x="49" y="7"/>
                  <a:pt x="53" y="5"/>
                  <a:pt x="59" y="5"/>
                </a:cubicBezTo>
                <a:cubicBezTo>
                  <a:pt x="64" y="5"/>
                  <a:pt x="69" y="7"/>
                  <a:pt x="72" y="11"/>
                </a:cubicBezTo>
                <a:cubicBezTo>
                  <a:pt x="76" y="16"/>
                  <a:pt x="78" y="22"/>
                  <a:pt x="78" y="28"/>
                </a:cubicBezTo>
                <a:cubicBezTo>
                  <a:pt x="83" y="28"/>
                  <a:pt x="83" y="28"/>
                  <a:pt x="83" y="28"/>
                </a:cubicBezTo>
                <a:cubicBezTo>
                  <a:pt x="83" y="27"/>
                  <a:pt x="83" y="26"/>
                  <a:pt x="83" y="25"/>
                </a:cubicBezTo>
                <a:cubicBezTo>
                  <a:pt x="84" y="25"/>
                  <a:pt x="85" y="24"/>
                  <a:pt x="87" y="24"/>
                </a:cubicBezTo>
                <a:cubicBezTo>
                  <a:pt x="88" y="24"/>
                  <a:pt x="90" y="25"/>
                  <a:pt x="92" y="26"/>
                </a:cubicBezTo>
                <a:cubicBezTo>
                  <a:pt x="90" y="29"/>
                  <a:pt x="90" y="29"/>
                  <a:pt x="90" y="29"/>
                </a:cubicBezTo>
                <a:cubicBezTo>
                  <a:pt x="88" y="32"/>
                  <a:pt x="89" y="35"/>
                  <a:pt x="92" y="37"/>
                </a:cubicBezTo>
                <a:cubicBezTo>
                  <a:pt x="115" y="52"/>
                  <a:pt x="115" y="52"/>
                  <a:pt x="115" y="52"/>
                </a:cubicBezTo>
                <a:cubicBezTo>
                  <a:pt x="118" y="54"/>
                  <a:pt x="121" y="53"/>
                  <a:pt x="123" y="50"/>
                </a:cubicBezTo>
                <a:cubicBezTo>
                  <a:pt x="127" y="43"/>
                  <a:pt x="127" y="43"/>
                  <a:pt x="127" y="43"/>
                </a:cubicBezTo>
                <a:cubicBezTo>
                  <a:pt x="129" y="40"/>
                  <a:pt x="128" y="37"/>
                  <a:pt x="126" y="35"/>
                </a:cubicBezTo>
                <a:close/>
                <a:moveTo>
                  <a:pt x="97" y="26"/>
                </a:moveTo>
                <a:cubicBezTo>
                  <a:pt x="98" y="26"/>
                  <a:pt x="99" y="27"/>
                  <a:pt x="99" y="28"/>
                </a:cubicBezTo>
                <a:cubicBezTo>
                  <a:pt x="99" y="30"/>
                  <a:pt x="98" y="30"/>
                  <a:pt x="97" y="30"/>
                </a:cubicBezTo>
                <a:cubicBezTo>
                  <a:pt x="96" y="30"/>
                  <a:pt x="95" y="30"/>
                  <a:pt x="95" y="28"/>
                </a:cubicBezTo>
                <a:cubicBezTo>
                  <a:pt x="95" y="27"/>
                  <a:pt x="96" y="26"/>
                  <a:pt x="97" y="26"/>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3" name="Freeform 96"/>
          <p:cNvSpPr>
            <a:spLocks noEditPoints="1"/>
          </p:cNvSpPr>
          <p:nvPr/>
        </p:nvSpPr>
        <p:spPr bwMode="auto">
          <a:xfrm>
            <a:off x="9569450" y="2689225"/>
            <a:ext cx="495300" cy="593725"/>
          </a:xfrm>
          <a:custGeom>
            <a:avLst/>
            <a:gdLst>
              <a:gd name="T0" fmla="*/ 2147483646 w 118"/>
              <a:gd name="T1" fmla="*/ 2147483646 h 141"/>
              <a:gd name="T2" fmla="*/ 2147483646 w 118"/>
              <a:gd name="T3" fmla="*/ 2147483646 h 141"/>
              <a:gd name="T4" fmla="*/ 2147483646 w 118"/>
              <a:gd name="T5" fmla="*/ 2147483646 h 141"/>
              <a:gd name="T6" fmla="*/ 2147483646 w 118"/>
              <a:gd name="T7" fmla="*/ 2147483646 h 141"/>
              <a:gd name="T8" fmla="*/ 2147483646 w 118"/>
              <a:gd name="T9" fmla="*/ 2147483646 h 141"/>
              <a:gd name="T10" fmla="*/ 2147483646 w 118"/>
              <a:gd name="T11" fmla="*/ 2147483646 h 141"/>
              <a:gd name="T12" fmla="*/ 2147483646 w 118"/>
              <a:gd name="T13" fmla="*/ 2147483646 h 141"/>
              <a:gd name="T14" fmla="*/ 2147483646 w 118"/>
              <a:gd name="T15" fmla="*/ 2147483646 h 141"/>
              <a:gd name="T16" fmla="*/ 0 w 118"/>
              <a:gd name="T17" fmla="*/ 2147483646 h 141"/>
              <a:gd name="T18" fmla="*/ 2147483646 w 118"/>
              <a:gd name="T19" fmla="*/ 2147483646 h 141"/>
              <a:gd name="T20" fmla="*/ 2147483646 w 118"/>
              <a:gd name="T21" fmla="*/ 2147483646 h 141"/>
              <a:gd name="T22" fmla="*/ 2147483646 w 118"/>
              <a:gd name="T23" fmla="*/ 2147483646 h 141"/>
              <a:gd name="T24" fmla="*/ 2147483646 w 118"/>
              <a:gd name="T25" fmla="*/ 2147483646 h 141"/>
              <a:gd name="T26" fmla="*/ 2147483646 w 118"/>
              <a:gd name="T27" fmla="*/ 2147483646 h 141"/>
              <a:gd name="T28" fmla="*/ 2147483646 w 118"/>
              <a:gd name="T29" fmla="*/ 2147483646 h 141"/>
              <a:gd name="T30" fmla="*/ 2147483646 w 118"/>
              <a:gd name="T31" fmla="*/ 2147483646 h 141"/>
              <a:gd name="T32" fmla="*/ 2147483646 w 118"/>
              <a:gd name="T33" fmla="*/ 2147483646 h 141"/>
              <a:gd name="T34" fmla="*/ 2147483646 w 118"/>
              <a:gd name="T35" fmla="*/ 2147483646 h 141"/>
              <a:gd name="T36" fmla="*/ 2147483646 w 118"/>
              <a:gd name="T37" fmla="*/ 2147483646 h 141"/>
              <a:gd name="T38" fmla="*/ 2147483646 w 118"/>
              <a:gd name="T39" fmla="*/ 2147483646 h 141"/>
              <a:gd name="T40" fmla="*/ 2147483646 w 118"/>
              <a:gd name="T41" fmla="*/ 2147483646 h 141"/>
              <a:gd name="T42" fmla="*/ 2147483646 w 118"/>
              <a:gd name="T43" fmla="*/ 2147483646 h 141"/>
              <a:gd name="T44" fmla="*/ 2147483646 w 118"/>
              <a:gd name="T45" fmla="*/ 2147483646 h 141"/>
              <a:gd name="T46" fmla="*/ 2147483646 w 118"/>
              <a:gd name="T47" fmla="*/ 2147483646 h 141"/>
              <a:gd name="T48" fmla="*/ 2147483646 w 118"/>
              <a:gd name="T49" fmla="*/ 2147483646 h 141"/>
              <a:gd name="T50" fmla="*/ 2147483646 w 118"/>
              <a:gd name="T51" fmla="*/ 2147483646 h 141"/>
              <a:gd name="T52" fmla="*/ 2147483646 w 118"/>
              <a:gd name="T53" fmla="*/ 2147483646 h 141"/>
              <a:gd name="T54" fmla="*/ 2147483646 w 118"/>
              <a:gd name="T55" fmla="*/ 2147483646 h 141"/>
              <a:gd name="T56" fmla="*/ 2147483646 w 118"/>
              <a:gd name="T57" fmla="*/ 2147483646 h 141"/>
              <a:gd name="T58" fmla="*/ 2147483646 w 118"/>
              <a:gd name="T59" fmla="*/ 2147483646 h 141"/>
              <a:gd name="T60" fmla="*/ 2147483646 w 118"/>
              <a:gd name="T61" fmla="*/ 2147483646 h 141"/>
              <a:gd name="T62" fmla="*/ 2147483646 w 118"/>
              <a:gd name="T63" fmla="*/ 2147483646 h 141"/>
              <a:gd name="T64" fmla="*/ 2147483646 w 118"/>
              <a:gd name="T65" fmla="*/ 2147483646 h 141"/>
              <a:gd name="T66" fmla="*/ 2147483646 w 118"/>
              <a:gd name="T67" fmla="*/ 2147483646 h 141"/>
              <a:gd name="T68" fmla="*/ 2147483646 w 118"/>
              <a:gd name="T69" fmla="*/ 2147483646 h 141"/>
              <a:gd name="T70" fmla="*/ 2147483646 w 118"/>
              <a:gd name="T71" fmla="*/ 2147483646 h 141"/>
              <a:gd name="T72" fmla="*/ 2147483646 w 118"/>
              <a:gd name="T73" fmla="*/ 2147483646 h 141"/>
              <a:gd name="T74" fmla="*/ 2147483646 w 118"/>
              <a:gd name="T75" fmla="*/ 2147483646 h 141"/>
              <a:gd name="T76" fmla="*/ 2147483646 w 118"/>
              <a:gd name="T77" fmla="*/ 2147483646 h 141"/>
              <a:gd name="T78" fmla="*/ 2147483646 w 118"/>
              <a:gd name="T79" fmla="*/ 2147483646 h 141"/>
              <a:gd name="T80" fmla="*/ 2147483646 w 118"/>
              <a:gd name="T81" fmla="*/ 2147483646 h 141"/>
              <a:gd name="T82" fmla="*/ 2147483646 w 118"/>
              <a:gd name="T83" fmla="*/ 2147483646 h 141"/>
              <a:gd name="T84" fmla="*/ 2147483646 w 118"/>
              <a:gd name="T85" fmla="*/ 2147483646 h 141"/>
              <a:gd name="T86" fmla="*/ 2147483646 w 118"/>
              <a:gd name="T87" fmla="*/ 2147483646 h 141"/>
              <a:gd name="T88" fmla="*/ 2147483646 w 118"/>
              <a:gd name="T89" fmla="*/ 2147483646 h 141"/>
              <a:gd name="T90" fmla="*/ 2147483646 w 118"/>
              <a:gd name="T91" fmla="*/ 2147483646 h 141"/>
              <a:gd name="T92" fmla="*/ 2147483646 w 118"/>
              <a:gd name="T93" fmla="*/ 2147483646 h 141"/>
              <a:gd name="T94" fmla="*/ 2147483646 w 118"/>
              <a:gd name="T95" fmla="*/ 2147483646 h 141"/>
              <a:gd name="T96" fmla="*/ 2147483646 w 118"/>
              <a:gd name="T97" fmla="*/ 2147483646 h 141"/>
              <a:gd name="T98" fmla="*/ 2147483646 w 118"/>
              <a:gd name="T99" fmla="*/ 2147483646 h 141"/>
              <a:gd name="T100" fmla="*/ 2147483646 w 118"/>
              <a:gd name="T101" fmla="*/ 2147483646 h 141"/>
              <a:gd name="T102" fmla="*/ 2147483646 w 118"/>
              <a:gd name="T103" fmla="*/ 2147483646 h 141"/>
              <a:gd name="T104" fmla="*/ 2147483646 w 118"/>
              <a:gd name="T105" fmla="*/ 2147483646 h 141"/>
              <a:gd name="T106" fmla="*/ 2147483646 w 118"/>
              <a:gd name="T107" fmla="*/ 2147483646 h 14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2A3B4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4" name="Freeform 20"/>
          <p:cNvSpPr>
            <a:spLocks noEditPoints="1"/>
          </p:cNvSpPr>
          <p:nvPr/>
        </p:nvSpPr>
        <p:spPr bwMode="auto">
          <a:xfrm>
            <a:off x="20939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0 h 333"/>
              <a:gd name="T10" fmla="*/ 2147483646 w 364"/>
              <a:gd name="T11" fmla="*/ 2147483646 h 333"/>
              <a:gd name="T12" fmla="*/ 2147483646 w 364"/>
              <a:gd name="T13" fmla="*/ 2147483646 h 333"/>
              <a:gd name="T14" fmla="*/ 0 w 364"/>
              <a:gd name="T15" fmla="*/ 2147483646 h 333"/>
              <a:gd name="T16" fmla="*/ 2147483646 w 364"/>
              <a:gd name="T17" fmla="*/ 2147483646 h 333"/>
              <a:gd name="T18" fmla="*/ 2147483646 w 364"/>
              <a:gd name="T19" fmla="*/ 2147483646 h 333"/>
              <a:gd name="T20" fmla="*/ 2147483646 w 364"/>
              <a:gd name="T21" fmla="*/ 2147483646 h 333"/>
              <a:gd name="T22" fmla="*/ 2147483646 w 364"/>
              <a:gd name="T23" fmla="*/ 2147483646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4" h="333">
                <a:moveTo>
                  <a:pt x="359" y="119"/>
                </a:moveTo>
                <a:cubicBezTo>
                  <a:pt x="355" y="114"/>
                  <a:pt x="349"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2" y="51"/>
                  <a:pt x="252" y="51"/>
                  <a:pt x="252" y="51"/>
                </a:cubicBezTo>
                <a:cubicBezTo>
                  <a:pt x="252" y="10"/>
                  <a:pt x="252" y="10"/>
                  <a:pt x="252" y="10"/>
                </a:cubicBezTo>
                <a:cubicBezTo>
                  <a:pt x="252" y="5"/>
                  <a:pt x="248" y="0"/>
                  <a:pt x="242" y="0"/>
                </a:cubicBezTo>
                <a:cubicBezTo>
                  <a:pt x="41" y="0"/>
                  <a:pt x="41" y="0"/>
                  <a:pt x="41" y="0"/>
                </a:cubicBezTo>
                <a:cubicBezTo>
                  <a:pt x="35" y="0"/>
                  <a:pt x="30" y="5"/>
                  <a:pt x="30" y="10"/>
                </a:cubicBezTo>
                <a:cubicBezTo>
                  <a:pt x="30" y="51"/>
                  <a:pt x="30" y="51"/>
                  <a:pt x="30" y="51"/>
                </a:cubicBezTo>
                <a:cubicBezTo>
                  <a:pt x="20" y="51"/>
                  <a:pt x="20" y="51"/>
                  <a:pt x="20" y="51"/>
                </a:cubicBezTo>
                <a:cubicBezTo>
                  <a:pt x="9" y="51"/>
                  <a:pt x="0" y="60"/>
                  <a:pt x="0" y="71"/>
                </a:cubicBezTo>
                <a:cubicBezTo>
                  <a:pt x="0" y="313"/>
                  <a:pt x="0" y="313"/>
                  <a:pt x="0" y="313"/>
                </a:cubicBezTo>
                <a:cubicBezTo>
                  <a:pt x="0" y="324"/>
                  <a:pt x="9" y="333"/>
                  <a:pt x="20" y="333"/>
                </a:cubicBezTo>
                <a:cubicBezTo>
                  <a:pt x="61" y="333"/>
                  <a:pt x="61" y="333"/>
                  <a:pt x="61" y="333"/>
                </a:cubicBezTo>
                <a:cubicBezTo>
                  <a:pt x="156" y="333"/>
                  <a:pt x="156" y="333"/>
                  <a:pt x="156" y="333"/>
                </a:cubicBezTo>
                <a:cubicBezTo>
                  <a:pt x="156" y="247"/>
                  <a:pt x="156" y="247"/>
                  <a:pt x="156" y="247"/>
                </a:cubicBezTo>
                <a:cubicBezTo>
                  <a:pt x="131" y="247"/>
                  <a:pt x="131" y="247"/>
                  <a:pt x="131" y="247"/>
                </a:cubicBezTo>
                <a:cubicBezTo>
                  <a:pt x="127" y="247"/>
                  <a:pt x="123" y="245"/>
                  <a:pt x="121" y="241"/>
                </a:cubicBezTo>
                <a:cubicBezTo>
                  <a:pt x="120" y="237"/>
                  <a:pt x="121" y="233"/>
                  <a:pt x="124" y="230"/>
                </a:cubicBezTo>
                <a:cubicBezTo>
                  <a:pt x="194" y="159"/>
                  <a:pt x="194" y="159"/>
                  <a:pt x="194" y="159"/>
                </a:cubicBezTo>
                <a:cubicBezTo>
                  <a:pt x="198" y="155"/>
                  <a:pt x="205" y="155"/>
                  <a:pt x="208" y="159"/>
                </a:cubicBezTo>
                <a:cubicBezTo>
                  <a:pt x="279" y="230"/>
                  <a:pt x="279" y="230"/>
                  <a:pt x="279" y="230"/>
                </a:cubicBezTo>
                <a:cubicBezTo>
                  <a:pt x="282" y="233"/>
                  <a:pt x="283" y="237"/>
                  <a:pt x="281" y="241"/>
                </a:cubicBezTo>
                <a:cubicBezTo>
                  <a:pt x="280" y="245"/>
                  <a:pt x="276" y="247"/>
                  <a:pt x="272" y="247"/>
                </a:cubicBezTo>
                <a:cubicBezTo>
                  <a:pt x="247" y="247"/>
                  <a:pt x="247" y="247"/>
                  <a:pt x="247" y="247"/>
                </a:cubicBezTo>
                <a:cubicBezTo>
                  <a:pt x="247" y="333"/>
                  <a:pt x="247" y="333"/>
                  <a:pt x="247" y="333"/>
                </a:cubicBezTo>
                <a:cubicBezTo>
                  <a:pt x="263" y="333"/>
                  <a:pt x="263" y="333"/>
                  <a:pt x="263" y="333"/>
                </a:cubicBezTo>
                <a:cubicBezTo>
                  <a:pt x="303" y="333"/>
                  <a:pt x="303" y="333"/>
                  <a:pt x="303" y="333"/>
                </a:cubicBezTo>
                <a:cubicBezTo>
                  <a:pt x="312" y="333"/>
                  <a:pt x="321" y="327"/>
                  <a:pt x="323" y="318"/>
                </a:cubicBezTo>
                <a:cubicBezTo>
                  <a:pt x="363" y="136"/>
                  <a:pt x="363" y="136"/>
                  <a:pt x="363" y="136"/>
                </a:cubicBezTo>
                <a:cubicBezTo>
                  <a:pt x="364" y="130"/>
                  <a:pt x="363" y="124"/>
                  <a:pt x="359" y="119"/>
                </a:cubicBezTo>
                <a:close/>
                <a:moveTo>
                  <a:pt x="30" y="313"/>
                </a:moveTo>
                <a:cubicBezTo>
                  <a:pt x="20" y="313"/>
                  <a:pt x="20" y="313"/>
                  <a:pt x="20" y="313"/>
                </a:cubicBezTo>
                <a:cubicBezTo>
                  <a:pt x="20" y="71"/>
                  <a:pt x="20" y="71"/>
                  <a:pt x="20" y="71"/>
                </a:cubicBezTo>
                <a:cubicBezTo>
                  <a:pt x="30" y="71"/>
                  <a:pt x="30" y="71"/>
                  <a:pt x="30" y="71"/>
                </a:cubicBezTo>
                <a:lnTo>
                  <a:pt x="30" y="313"/>
                </a:lnTo>
                <a:close/>
                <a:moveTo>
                  <a:pt x="242" y="91"/>
                </a:moveTo>
                <a:cubicBezTo>
                  <a:pt x="231" y="91"/>
                  <a:pt x="222" y="100"/>
                  <a:pt x="222" y="111"/>
                </a:cubicBezTo>
                <a:cubicBezTo>
                  <a:pt x="101" y="111"/>
                  <a:pt x="101" y="111"/>
                  <a:pt x="101" y="111"/>
                </a:cubicBezTo>
                <a:cubicBezTo>
                  <a:pt x="92" y="111"/>
                  <a:pt x="83" y="118"/>
                  <a:pt x="81" y="127"/>
                </a:cubicBezTo>
                <a:cubicBezTo>
                  <a:pt x="81" y="127"/>
                  <a:pt x="41" y="312"/>
                  <a:pt x="41" y="313"/>
                </a:cubicBezTo>
                <a:cubicBezTo>
                  <a:pt x="41" y="313"/>
                  <a:pt x="41" y="313"/>
                  <a:pt x="41" y="313"/>
                </a:cubicBezTo>
                <a:cubicBezTo>
                  <a:pt x="41" y="10"/>
                  <a:pt x="41" y="10"/>
                  <a:pt x="41" y="10"/>
                </a:cubicBezTo>
                <a:cubicBezTo>
                  <a:pt x="242" y="10"/>
                  <a:pt x="242" y="10"/>
                  <a:pt x="242" y="10"/>
                </a:cubicBezTo>
                <a:lnTo>
                  <a:pt x="242" y="91"/>
                </a:lnTo>
                <a:close/>
                <a:moveTo>
                  <a:pt x="263" y="91"/>
                </a:moveTo>
                <a:cubicBezTo>
                  <a:pt x="252" y="91"/>
                  <a:pt x="252" y="91"/>
                  <a:pt x="252" y="91"/>
                </a:cubicBezTo>
                <a:cubicBezTo>
                  <a:pt x="252" y="71"/>
                  <a:pt x="252" y="71"/>
                  <a:pt x="252" y="71"/>
                </a:cubicBezTo>
                <a:cubicBezTo>
                  <a:pt x="263" y="71"/>
                  <a:pt x="263" y="71"/>
                  <a:pt x="263" y="71"/>
                </a:cubicBezTo>
                <a:lnTo>
                  <a:pt x="263" y="91"/>
                </a:lnTo>
                <a:close/>
                <a:moveTo>
                  <a:pt x="70" y="86"/>
                </a:moveTo>
                <a:cubicBezTo>
                  <a:pt x="70" y="81"/>
                  <a:pt x="75" y="76"/>
                  <a:pt x="80" y="76"/>
                </a:cubicBezTo>
                <a:cubicBezTo>
                  <a:pt x="201" y="76"/>
                  <a:pt x="201" y="76"/>
                  <a:pt x="201" y="76"/>
                </a:cubicBezTo>
                <a:cubicBezTo>
                  <a:pt x="206" y="76"/>
                  <a:pt x="211" y="81"/>
                  <a:pt x="211" y="86"/>
                </a:cubicBezTo>
                <a:cubicBezTo>
                  <a:pt x="211" y="92"/>
                  <a:pt x="206" y="96"/>
                  <a:pt x="201" y="96"/>
                </a:cubicBezTo>
                <a:cubicBezTo>
                  <a:pt x="80" y="96"/>
                  <a:pt x="80" y="96"/>
                  <a:pt x="80" y="96"/>
                </a:cubicBezTo>
                <a:cubicBezTo>
                  <a:pt x="75" y="96"/>
                  <a:pt x="70" y="92"/>
                  <a:pt x="70" y="86"/>
                </a:cubicBez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5" name="Freeform 21"/>
          <p:cNvSpPr>
            <a:spLocks noEditPoints="1"/>
          </p:cNvSpPr>
          <p:nvPr/>
        </p:nvSpPr>
        <p:spPr bwMode="auto">
          <a:xfrm>
            <a:off x="4645025" y="5072063"/>
            <a:ext cx="500063" cy="455612"/>
          </a:xfrm>
          <a:custGeom>
            <a:avLst/>
            <a:gdLst>
              <a:gd name="T0" fmla="*/ 2147483646 w 365"/>
              <a:gd name="T1" fmla="*/ 2147483646 h 333"/>
              <a:gd name="T2" fmla="*/ 2147483646 w 365"/>
              <a:gd name="T3" fmla="*/ 2147483646 h 333"/>
              <a:gd name="T4" fmla="*/ 2147483646 w 365"/>
              <a:gd name="T5" fmla="*/ 2147483646 h 333"/>
              <a:gd name="T6" fmla="*/ 2147483646 w 365"/>
              <a:gd name="T7" fmla="*/ 2147483646 h 333"/>
              <a:gd name="T8" fmla="*/ 2147483646 w 365"/>
              <a:gd name="T9" fmla="*/ 0 h 333"/>
              <a:gd name="T10" fmla="*/ 2147483646 w 365"/>
              <a:gd name="T11" fmla="*/ 2147483646 h 333"/>
              <a:gd name="T12" fmla="*/ 2147483646 w 365"/>
              <a:gd name="T13" fmla="*/ 2147483646 h 333"/>
              <a:gd name="T14" fmla="*/ 0 w 365"/>
              <a:gd name="T15" fmla="*/ 2147483646 h 333"/>
              <a:gd name="T16" fmla="*/ 2147483646 w 365"/>
              <a:gd name="T17" fmla="*/ 2147483646 h 333"/>
              <a:gd name="T18" fmla="*/ 2147483646 w 365"/>
              <a:gd name="T19" fmla="*/ 2147483646 h 333"/>
              <a:gd name="T20" fmla="*/ 2147483646 w 365"/>
              <a:gd name="T21" fmla="*/ 2147483646 h 333"/>
              <a:gd name="T22" fmla="*/ 2147483646 w 365"/>
              <a:gd name="T23" fmla="*/ 2147483646 h 333"/>
              <a:gd name="T24" fmla="*/ 2147483646 w 365"/>
              <a:gd name="T25" fmla="*/ 2147483646 h 333"/>
              <a:gd name="T26" fmla="*/ 2147483646 w 365"/>
              <a:gd name="T27" fmla="*/ 2147483646 h 333"/>
              <a:gd name="T28" fmla="*/ 2147483646 w 365"/>
              <a:gd name="T29" fmla="*/ 2147483646 h 333"/>
              <a:gd name="T30" fmla="*/ 2147483646 w 365"/>
              <a:gd name="T31" fmla="*/ 2147483646 h 333"/>
              <a:gd name="T32" fmla="*/ 2147483646 w 365"/>
              <a:gd name="T33" fmla="*/ 2147483646 h 333"/>
              <a:gd name="T34" fmla="*/ 2147483646 w 365"/>
              <a:gd name="T35" fmla="*/ 2147483646 h 333"/>
              <a:gd name="T36" fmla="*/ 2147483646 w 365"/>
              <a:gd name="T37" fmla="*/ 2147483646 h 333"/>
              <a:gd name="T38" fmla="*/ 2147483646 w 365"/>
              <a:gd name="T39" fmla="*/ 2147483646 h 333"/>
              <a:gd name="T40" fmla="*/ 2147483646 w 365"/>
              <a:gd name="T41" fmla="*/ 2147483646 h 333"/>
              <a:gd name="T42" fmla="*/ 2147483646 w 365"/>
              <a:gd name="T43" fmla="*/ 2147483646 h 333"/>
              <a:gd name="T44" fmla="*/ 2147483646 w 365"/>
              <a:gd name="T45" fmla="*/ 2147483646 h 333"/>
              <a:gd name="T46" fmla="*/ 2147483646 w 365"/>
              <a:gd name="T47" fmla="*/ 2147483646 h 333"/>
              <a:gd name="T48" fmla="*/ 2147483646 w 365"/>
              <a:gd name="T49" fmla="*/ 2147483646 h 333"/>
              <a:gd name="T50" fmla="*/ 2147483646 w 365"/>
              <a:gd name="T51" fmla="*/ 2147483646 h 333"/>
              <a:gd name="T52" fmla="*/ 2147483646 w 365"/>
              <a:gd name="T53" fmla="*/ 2147483646 h 333"/>
              <a:gd name="T54" fmla="*/ 2147483646 w 365"/>
              <a:gd name="T55" fmla="*/ 2147483646 h 333"/>
              <a:gd name="T56" fmla="*/ 2147483646 w 365"/>
              <a:gd name="T57" fmla="*/ 2147483646 h 333"/>
              <a:gd name="T58" fmla="*/ 2147483646 w 365"/>
              <a:gd name="T59" fmla="*/ 2147483646 h 333"/>
              <a:gd name="T60" fmla="*/ 2147483646 w 365"/>
              <a:gd name="T61" fmla="*/ 2147483646 h 333"/>
              <a:gd name="T62" fmla="*/ 2147483646 w 365"/>
              <a:gd name="T63" fmla="*/ 2147483646 h 333"/>
              <a:gd name="T64" fmla="*/ 2147483646 w 365"/>
              <a:gd name="T65" fmla="*/ 2147483646 h 333"/>
              <a:gd name="T66" fmla="*/ 2147483646 w 365"/>
              <a:gd name="T67" fmla="*/ 2147483646 h 3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5" h="333">
                <a:moveTo>
                  <a:pt x="359" y="119"/>
                </a:moveTo>
                <a:cubicBezTo>
                  <a:pt x="355" y="114"/>
                  <a:pt x="350" y="111"/>
                  <a:pt x="343" y="111"/>
                </a:cubicBezTo>
                <a:cubicBezTo>
                  <a:pt x="323" y="111"/>
                  <a:pt x="323" y="111"/>
                  <a:pt x="323" y="111"/>
                </a:cubicBezTo>
                <a:cubicBezTo>
                  <a:pt x="323" y="100"/>
                  <a:pt x="314" y="91"/>
                  <a:pt x="303" y="91"/>
                </a:cubicBezTo>
                <a:cubicBezTo>
                  <a:pt x="283" y="91"/>
                  <a:pt x="283" y="91"/>
                  <a:pt x="283" y="91"/>
                </a:cubicBezTo>
                <a:cubicBezTo>
                  <a:pt x="283" y="71"/>
                  <a:pt x="283" y="71"/>
                  <a:pt x="283" y="71"/>
                </a:cubicBezTo>
                <a:cubicBezTo>
                  <a:pt x="283" y="60"/>
                  <a:pt x="274" y="51"/>
                  <a:pt x="263" y="51"/>
                </a:cubicBezTo>
                <a:cubicBezTo>
                  <a:pt x="253" y="51"/>
                  <a:pt x="253" y="51"/>
                  <a:pt x="253" y="51"/>
                </a:cubicBezTo>
                <a:cubicBezTo>
                  <a:pt x="253" y="10"/>
                  <a:pt x="253" y="10"/>
                  <a:pt x="253" y="10"/>
                </a:cubicBezTo>
                <a:cubicBezTo>
                  <a:pt x="253" y="5"/>
                  <a:pt x="248" y="0"/>
                  <a:pt x="243" y="0"/>
                </a:cubicBezTo>
                <a:cubicBezTo>
                  <a:pt x="41" y="0"/>
                  <a:pt x="41" y="0"/>
                  <a:pt x="41" y="0"/>
                </a:cubicBezTo>
                <a:cubicBezTo>
                  <a:pt x="35" y="0"/>
                  <a:pt x="31" y="5"/>
                  <a:pt x="31" y="10"/>
                </a:cubicBezTo>
                <a:cubicBezTo>
                  <a:pt x="31" y="51"/>
                  <a:pt x="31" y="51"/>
                  <a:pt x="31" y="51"/>
                </a:cubicBezTo>
                <a:cubicBezTo>
                  <a:pt x="21" y="51"/>
                  <a:pt x="21" y="51"/>
                  <a:pt x="21" y="51"/>
                </a:cubicBezTo>
                <a:cubicBezTo>
                  <a:pt x="9" y="51"/>
                  <a:pt x="0" y="60"/>
                  <a:pt x="0" y="71"/>
                </a:cubicBezTo>
                <a:cubicBezTo>
                  <a:pt x="0" y="313"/>
                  <a:pt x="0" y="313"/>
                  <a:pt x="0" y="313"/>
                </a:cubicBezTo>
                <a:cubicBezTo>
                  <a:pt x="0" y="324"/>
                  <a:pt x="9" y="333"/>
                  <a:pt x="21" y="333"/>
                </a:cubicBezTo>
                <a:cubicBezTo>
                  <a:pt x="61" y="333"/>
                  <a:pt x="61" y="333"/>
                  <a:pt x="61" y="333"/>
                </a:cubicBezTo>
                <a:cubicBezTo>
                  <a:pt x="263" y="333"/>
                  <a:pt x="263" y="333"/>
                  <a:pt x="263" y="333"/>
                </a:cubicBezTo>
                <a:cubicBezTo>
                  <a:pt x="303" y="333"/>
                  <a:pt x="303" y="333"/>
                  <a:pt x="303" y="333"/>
                </a:cubicBezTo>
                <a:cubicBezTo>
                  <a:pt x="313" y="333"/>
                  <a:pt x="321" y="327"/>
                  <a:pt x="323" y="318"/>
                </a:cubicBezTo>
                <a:cubicBezTo>
                  <a:pt x="363" y="136"/>
                  <a:pt x="363" y="136"/>
                  <a:pt x="363" y="136"/>
                </a:cubicBezTo>
                <a:cubicBezTo>
                  <a:pt x="365" y="130"/>
                  <a:pt x="363" y="124"/>
                  <a:pt x="359" y="119"/>
                </a:cubicBezTo>
                <a:close/>
                <a:moveTo>
                  <a:pt x="31" y="313"/>
                </a:moveTo>
                <a:cubicBezTo>
                  <a:pt x="21" y="313"/>
                  <a:pt x="21" y="313"/>
                  <a:pt x="21" y="313"/>
                </a:cubicBezTo>
                <a:cubicBezTo>
                  <a:pt x="21" y="71"/>
                  <a:pt x="21" y="71"/>
                  <a:pt x="21" y="71"/>
                </a:cubicBezTo>
                <a:cubicBezTo>
                  <a:pt x="31" y="71"/>
                  <a:pt x="31" y="71"/>
                  <a:pt x="31" y="71"/>
                </a:cubicBezTo>
                <a:lnTo>
                  <a:pt x="31" y="313"/>
                </a:lnTo>
                <a:close/>
                <a:moveTo>
                  <a:pt x="254" y="215"/>
                </a:moveTo>
                <a:cubicBezTo>
                  <a:pt x="184" y="286"/>
                  <a:pt x="184" y="286"/>
                  <a:pt x="184" y="286"/>
                </a:cubicBezTo>
                <a:cubicBezTo>
                  <a:pt x="180" y="290"/>
                  <a:pt x="173" y="290"/>
                  <a:pt x="169" y="286"/>
                </a:cubicBezTo>
                <a:cubicBezTo>
                  <a:pt x="99" y="215"/>
                  <a:pt x="99" y="215"/>
                  <a:pt x="99" y="215"/>
                </a:cubicBezTo>
                <a:cubicBezTo>
                  <a:pt x="96" y="212"/>
                  <a:pt x="95" y="208"/>
                  <a:pt x="97" y="204"/>
                </a:cubicBezTo>
                <a:cubicBezTo>
                  <a:pt x="98" y="200"/>
                  <a:pt x="102" y="198"/>
                  <a:pt x="106" y="198"/>
                </a:cubicBezTo>
                <a:cubicBezTo>
                  <a:pt x="131" y="198"/>
                  <a:pt x="131" y="198"/>
                  <a:pt x="131" y="198"/>
                </a:cubicBezTo>
                <a:cubicBezTo>
                  <a:pt x="131" y="111"/>
                  <a:pt x="131" y="111"/>
                  <a:pt x="131" y="111"/>
                </a:cubicBezTo>
                <a:cubicBezTo>
                  <a:pt x="101" y="111"/>
                  <a:pt x="101" y="111"/>
                  <a:pt x="101" y="111"/>
                </a:cubicBezTo>
                <a:cubicBezTo>
                  <a:pt x="92" y="111"/>
                  <a:pt x="84" y="118"/>
                  <a:pt x="82" y="127"/>
                </a:cubicBezTo>
                <a:cubicBezTo>
                  <a:pt x="82" y="127"/>
                  <a:pt x="41" y="312"/>
                  <a:pt x="41" y="313"/>
                </a:cubicBezTo>
                <a:cubicBezTo>
                  <a:pt x="41" y="313"/>
                  <a:pt x="41" y="313"/>
                  <a:pt x="41" y="313"/>
                </a:cubicBezTo>
                <a:cubicBezTo>
                  <a:pt x="41" y="10"/>
                  <a:pt x="41" y="10"/>
                  <a:pt x="41" y="10"/>
                </a:cubicBezTo>
                <a:cubicBezTo>
                  <a:pt x="243" y="10"/>
                  <a:pt x="243" y="10"/>
                  <a:pt x="243" y="10"/>
                </a:cubicBezTo>
                <a:cubicBezTo>
                  <a:pt x="243" y="91"/>
                  <a:pt x="243" y="91"/>
                  <a:pt x="243" y="91"/>
                </a:cubicBezTo>
                <a:cubicBezTo>
                  <a:pt x="231" y="91"/>
                  <a:pt x="222" y="100"/>
                  <a:pt x="222" y="111"/>
                </a:cubicBezTo>
                <a:cubicBezTo>
                  <a:pt x="222" y="111"/>
                  <a:pt x="222" y="111"/>
                  <a:pt x="222" y="111"/>
                </a:cubicBezTo>
                <a:cubicBezTo>
                  <a:pt x="222" y="198"/>
                  <a:pt x="222" y="198"/>
                  <a:pt x="222" y="198"/>
                </a:cubicBezTo>
                <a:cubicBezTo>
                  <a:pt x="247" y="198"/>
                  <a:pt x="247" y="198"/>
                  <a:pt x="247" y="198"/>
                </a:cubicBezTo>
                <a:cubicBezTo>
                  <a:pt x="251" y="198"/>
                  <a:pt x="255" y="200"/>
                  <a:pt x="257" y="204"/>
                </a:cubicBezTo>
                <a:cubicBezTo>
                  <a:pt x="258" y="208"/>
                  <a:pt x="257" y="212"/>
                  <a:pt x="254" y="215"/>
                </a:cubicBezTo>
                <a:close/>
                <a:moveTo>
                  <a:pt x="263" y="91"/>
                </a:moveTo>
                <a:cubicBezTo>
                  <a:pt x="253" y="91"/>
                  <a:pt x="253" y="91"/>
                  <a:pt x="253" y="91"/>
                </a:cubicBezTo>
                <a:cubicBezTo>
                  <a:pt x="253" y="71"/>
                  <a:pt x="253" y="71"/>
                  <a:pt x="253" y="71"/>
                </a:cubicBezTo>
                <a:cubicBezTo>
                  <a:pt x="263" y="71"/>
                  <a:pt x="263" y="71"/>
                  <a:pt x="263" y="71"/>
                </a:cubicBezTo>
                <a:lnTo>
                  <a:pt x="263" y="91"/>
                </a:lnTo>
                <a:close/>
                <a:moveTo>
                  <a:pt x="70" y="45"/>
                </a:moveTo>
                <a:cubicBezTo>
                  <a:pt x="70" y="40"/>
                  <a:pt x="75" y="35"/>
                  <a:pt x="80" y="35"/>
                </a:cubicBezTo>
                <a:cubicBezTo>
                  <a:pt x="201" y="35"/>
                  <a:pt x="201" y="35"/>
                  <a:pt x="201" y="35"/>
                </a:cubicBezTo>
                <a:cubicBezTo>
                  <a:pt x="206" y="35"/>
                  <a:pt x="211" y="40"/>
                  <a:pt x="211" y="45"/>
                </a:cubicBezTo>
                <a:cubicBezTo>
                  <a:pt x="211" y="51"/>
                  <a:pt x="206" y="55"/>
                  <a:pt x="201" y="55"/>
                </a:cubicBezTo>
                <a:cubicBezTo>
                  <a:pt x="80" y="55"/>
                  <a:pt x="80" y="55"/>
                  <a:pt x="80" y="55"/>
                </a:cubicBezTo>
                <a:cubicBezTo>
                  <a:pt x="75" y="55"/>
                  <a:pt x="70" y="51"/>
                  <a:pt x="70" y="45"/>
                </a:cubicBezTo>
                <a:close/>
                <a:moveTo>
                  <a:pt x="201" y="96"/>
                </a:moveTo>
                <a:cubicBezTo>
                  <a:pt x="80" y="96"/>
                  <a:pt x="80" y="96"/>
                  <a:pt x="80" y="96"/>
                </a:cubicBezTo>
                <a:cubicBezTo>
                  <a:pt x="75" y="96"/>
                  <a:pt x="70" y="92"/>
                  <a:pt x="70" y="86"/>
                </a:cubicBezTo>
                <a:cubicBezTo>
                  <a:pt x="70" y="81"/>
                  <a:pt x="75" y="76"/>
                  <a:pt x="80" y="76"/>
                </a:cubicBezTo>
                <a:cubicBezTo>
                  <a:pt x="201" y="76"/>
                  <a:pt x="201" y="76"/>
                  <a:pt x="201" y="76"/>
                </a:cubicBezTo>
                <a:cubicBezTo>
                  <a:pt x="206" y="76"/>
                  <a:pt x="211" y="81"/>
                  <a:pt x="211" y="86"/>
                </a:cubicBezTo>
                <a:cubicBezTo>
                  <a:pt x="211" y="92"/>
                  <a:pt x="206" y="96"/>
                  <a:pt x="201"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6" name="Freeform 24"/>
          <p:cNvSpPr>
            <a:spLocks noEditPoints="1"/>
          </p:cNvSpPr>
          <p:nvPr/>
        </p:nvSpPr>
        <p:spPr bwMode="auto">
          <a:xfrm>
            <a:off x="7085013"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2147483646 w 364"/>
              <a:gd name="T19" fmla="*/ 2147483646 h 333"/>
              <a:gd name="T20" fmla="*/ 0 w 364"/>
              <a:gd name="T21" fmla="*/ 2147483646 h 333"/>
              <a:gd name="T22" fmla="*/ 2147483646 w 364"/>
              <a:gd name="T23" fmla="*/ 2147483646 h 333"/>
              <a:gd name="T24" fmla="*/ 2147483646 w 364"/>
              <a:gd name="T25" fmla="*/ 0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4" h="333">
                <a:moveTo>
                  <a:pt x="210" y="45"/>
                </a:moveTo>
                <a:cubicBezTo>
                  <a:pt x="210" y="51"/>
                  <a:pt x="206" y="55"/>
                  <a:pt x="200" y="55"/>
                </a:cubicBezTo>
                <a:cubicBezTo>
                  <a:pt x="80" y="55"/>
                  <a:pt x="80" y="55"/>
                  <a:pt x="80" y="55"/>
                </a:cubicBezTo>
                <a:cubicBezTo>
                  <a:pt x="74" y="55"/>
                  <a:pt x="69" y="51"/>
                  <a:pt x="69" y="45"/>
                </a:cubicBezTo>
                <a:cubicBezTo>
                  <a:pt x="69" y="40"/>
                  <a:pt x="74" y="35"/>
                  <a:pt x="80" y="35"/>
                </a:cubicBezTo>
                <a:cubicBezTo>
                  <a:pt x="200" y="35"/>
                  <a:pt x="200" y="35"/>
                  <a:pt x="200" y="35"/>
                </a:cubicBezTo>
                <a:cubicBezTo>
                  <a:pt x="206" y="35"/>
                  <a:pt x="210" y="40"/>
                  <a:pt x="210" y="45"/>
                </a:cubicBezTo>
                <a:close/>
                <a:moveTo>
                  <a:pt x="200" y="76"/>
                </a:moveTo>
                <a:cubicBezTo>
                  <a:pt x="80" y="76"/>
                  <a:pt x="80" y="76"/>
                  <a:pt x="80" y="76"/>
                </a:cubicBezTo>
                <a:cubicBezTo>
                  <a:pt x="74" y="76"/>
                  <a:pt x="69" y="81"/>
                  <a:pt x="69" y="86"/>
                </a:cubicBezTo>
                <a:cubicBezTo>
                  <a:pt x="69" y="92"/>
                  <a:pt x="74" y="96"/>
                  <a:pt x="80" y="96"/>
                </a:cubicBezTo>
                <a:cubicBezTo>
                  <a:pt x="200" y="96"/>
                  <a:pt x="200" y="96"/>
                  <a:pt x="200" y="96"/>
                </a:cubicBezTo>
                <a:cubicBezTo>
                  <a:pt x="206" y="96"/>
                  <a:pt x="210" y="92"/>
                  <a:pt x="210" y="86"/>
                </a:cubicBezTo>
                <a:cubicBezTo>
                  <a:pt x="210" y="81"/>
                  <a:pt x="206" y="76"/>
                  <a:pt x="200" y="76"/>
                </a:cubicBezTo>
                <a:close/>
                <a:moveTo>
                  <a:pt x="362"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3" y="91"/>
                  <a:pt x="322" y="100"/>
                  <a:pt x="322" y="111"/>
                </a:cubicBezTo>
                <a:cubicBezTo>
                  <a:pt x="343" y="111"/>
                  <a:pt x="343" y="111"/>
                  <a:pt x="343" y="111"/>
                </a:cubicBezTo>
                <a:cubicBezTo>
                  <a:pt x="349" y="111"/>
                  <a:pt x="355" y="114"/>
                  <a:pt x="358" y="119"/>
                </a:cubicBezTo>
                <a:cubicBezTo>
                  <a:pt x="362" y="124"/>
                  <a:pt x="364" y="130"/>
                  <a:pt x="362"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0"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0" y="111"/>
                </a:cubicBezTo>
                <a:close/>
                <a:moveTo>
                  <a:pt x="278" y="279"/>
                </a:moveTo>
                <a:cubicBezTo>
                  <a:pt x="246" y="253"/>
                  <a:pt x="246" y="253"/>
                  <a:pt x="246" y="253"/>
                </a:cubicBezTo>
                <a:cubicBezTo>
                  <a:pt x="243" y="250"/>
                  <a:pt x="240" y="250"/>
                  <a:pt x="236" y="250"/>
                </a:cubicBezTo>
                <a:cubicBezTo>
                  <a:pt x="233" y="247"/>
                  <a:pt x="233" y="247"/>
                  <a:pt x="233" y="247"/>
                </a:cubicBezTo>
                <a:cubicBezTo>
                  <a:pt x="240" y="236"/>
                  <a:pt x="244" y="222"/>
                  <a:pt x="242" y="208"/>
                </a:cubicBezTo>
                <a:cubicBezTo>
                  <a:pt x="241" y="192"/>
                  <a:pt x="233" y="177"/>
                  <a:pt x="220" y="167"/>
                </a:cubicBezTo>
                <a:cubicBezTo>
                  <a:pt x="210" y="158"/>
                  <a:pt x="196" y="153"/>
                  <a:pt x="182" y="153"/>
                </a:cubicBezTo>
                <a:cubicBezTo>
                  <a:pt x="164" y="153"/>
                  <a:pt x="147" y="161"/>
                  <a:pt x="135" y="175"/>
                </a:cubicBezTo>
                <a:cubicBezTo>
                  <a:pt x="114" y="201"/>
                  <a:pt x="118" y="240"/>
                  <a:pt x="144" y="261"/>
                </a:cubicBezTo>
                <a:cubicBezTo>
                  <a:pt x="154" y="269"/>
                  <a:pt x="168" y="274"/>
                  <a:pt x="182" y="274"/>
                </a:cubicBezTo>
                <a:cubicBezTo>
                  <a:pt x="197" y="274"/>
                  <a:pt x="211" y="269"/>
                  <a:pt x="222" y="259"/>
                </a:cubicBezTo>
                <a:cubicBezTo>
                  <a:pt x="226" y="263"/>
                  <a:pt x="226" y="263"/>
                  <a:pt x="226" y="263"/>
                </a:cubicBezTo>
                <a:cubicBezTo>
                  <a:pt x="226" y="266"/>
                  <a:pt x="228" y="269"/>
                  <a:pt x="230" y="271"/>
                </a:cubicBezTo>
                <a:cubicBezTo>
                  <a:pt x="262" y="297"/>
                  <a:pt x="262" y="297"/>
                  <a:pt x="262" y="297"/>
                </a:cubicBezTo>
                <a:cubicBezTo>
                  <a:pt x="265" y="299"/>
                  <a:pt x="267" y="300"/>
                  <a:pt x="270" y="300"/>
                </a:cubicBezTo>
                <a:cubicBezTo>
                  <a:pt x="273" y="300"/>
                  <a:pt x="277" y="299"/>
                  <a:pt x="279" y="296"/>
                </a:cubicBezTo>
                <a:cubicBezTo>
                  <a:pt x="284" y="291"/>
                  <a:pt x="283" y="283"/>
                  <a:pt x="278" y="279"/>
                </a:cubicBezTo>
                <a:close/>
                <a:moveTo>
                  <a:pt x="208" y="183"/>
                </a:moveTo>
                <a:cubicBezTo>
                  <a:pt x="200" y="176"/>
                  <a:pt x="191" y="173"/>
                  <a:pt x="182" y="173"/>
                </a:cubicBezTo>
                <a:cubicBezTo>
                  <a:pt x="170" y="173"/>
                  <a:pt x="159" y="178"/>
                  <a:pt x="151" y="188"/>
                </a:cubicBezTo>
                <a:cubicBezTo>
                  <a:pt x="137" y="206"/>
                  <a:pt x="139" y="231"/>
                  <a:pt x="156" y="245"/>
                </a:cubicBezTo>
                <a:cubicBezTo>
                  <a:pt x="164" y="251"/>
                  <a:pt x="173" y="254"/>
                  <a:pt x="182" y="254"/>
                </a:cubicBezTo>
                <a:cubicBezTo>
                  <a:pt x="194" y="254"/>
                  <a:pt x="205" y="249"/>
                  <a:pt x="213" y="239"/>
                </a:cubicBezTo>
                <a:cubicBezTo>
                  <a:pt x="227" y="222"/>
                  <a:pt x="225" y="197"/>
                  <a:pt x="208" y="18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77" name="Freeform 11"/>
          <p:cNvSpPr>
            <a:spLocks noEditPoints="1"/>
          </p:cNvSpPr>
          <p:nvPr/>
        </p:nvSpPr>
        <p:spPr bwMode="auto">
          <a:xfrm>
            <a:off x="9547225" y="5072063"/>
            <a:ext cx="498475" cy="455612"/>
          </a:xfrm>
          <a:custGeom>
            <a:avLst/>
            <a:gdLst>
              <a:gd name="T0" fmla="*/ 2147483646 w 364"/>
              <a:gd name="T1" fmla="*/ 2147483646 h 333"/>
              <a:gd name="T2" fmla="*/ 2147483646 w 364"/>
              <a:gd name="T3" fmla="*/ 2147483646 h 333"/>
              <a:gd name="T4" fmla="*/ 2147483646 w 364"/>
              <a:gd name="T5" fmla="*/ 2147483646 h 333"/>
              <a:gd name="T6" fmla="*/ 2147483646 w 364"/>
              <a:gd name="T7" fmla="*/ 2147483646 h 333"/>
              <a:gd name="T8" fmla="*/ 2147483646 w 364"/>
              <a:gd name="T9" fmla="*/ 2147483646 h 333"/>
              <a:gd name="T10" fmla="*/ 2147483646 w 364"/>
              <a:gd name="T11" fmla="*/ 2147483646 h 333"/>
              <a:gd name="T12" fmla="*/ 2147483646 w 364"/>
              <a:gd name="T13" fmla="*/ 2147483646 h 333"/>
              <a:gd name="T14" fmla="*/ 2147483646 w 364"/>
              <a:gd name="T15" fmla="*/ 2147483646 h 333"/>
              <a:gd name="T16" fmla="*/ 2147483646 w 364"/>
              <a:gd name="T17" fmla="*/ 2147483646 h 333"/>
              <a:gd name="T18" fmla="*/ 0 w 364"/>
              <a:gd name="T19" fmla="*/ 2147483646 h 333"/>
              <a:gd name="T20" fmla="*/ 2147483646 w 364"/>
              <a:gd name="T21" fmla="*/ 2147483646 h 333"/>
              <a:gd name="T22" fmla="*/ 2147483646 w 364"/>
              <a:gd name="T23" fmla="*/ 0 h 333"/>
              <a:gd name="T24" fmla="*/ 2147483646 w 364"/>
              <a:gd name="T25" fmla="*/ 2147483646 h 333"/>
              <a:gd name="T26" fmla="*/ 2147483646 w 364"/>
              <a:gd name="T27" fmla="*/ 2147483646 h 333"/>
              <a:gd name="T28" fmla="*/ 2147483646 w 364"/>
              <a:gd name="T29" fmla="*/ 2147483646 h 333"/>
              <a:gd name="T30" fmla="*/ 2147483646 w 364"/>
              <a:gd name="T31" fmla="*/ 2147483646 h 333"/>
              <a:gd name="T32" fmla="*/ 2147483646 w 364"/>
              <a:gd name="T33" fmla="*/ 2147483646 h 333"/>
              <a:gd name="T34" fmla="*/ 2147483646 w 364"/>
              <a:gd name="T35" fmla="*/ 2147483646 h 333"/>
              <a:gd name="T36" fmla="*/ 2147483646 w 364"/>
              <a:gd name="T37" fmla="*/ 2147483646 h 333"/>
              <a:gd name="T38" fmla="*/ 2147483646 w 364"/>
              <a:gd name="T39" fmla="*/ 2147483646 h 333"/>
              <a:gd name="T40" fmla="*/ 2147483646 w 364"/>
              <a:gd name="T41" fmla="*/ 2147483646 h 333"/>
              <a:gd name="T42" fmla="*/ 2147483646 w 364"/>
              <a:gd name="T43" fmla="*/ 2147483646 h 333"/>
              <a:gd name="T44" fmla="*/ 2147483646 w 364"/>
              <a:gd name="T45" fmla="*/ 2147483646 h 333"/>
              <a:gd name="T46" fmla="*/ 2147483646 w 364"/>
              <a:gd name="T47" fmla="*/ 2147483646 h 333"/>
              <a:gd name="T48" fmla="*/ 2147483646 w 364"/>
              <a:gd name="T49" fmla="*/ 2147483646 h 333"/>
              <a:gd name="T50" fmla="*/ 2147483646 w 364"/>
              <a:gd name="T51" fmla="*/ 2147483646 h 333"/>
              <a:gd name="T52" fmla="*/ 2147483646 w 364"/>
              <a:gd name="T53" fmla="*/ 2147483646 h 333"/>
              <a:gd name="T54" fmla="*/ 2147483646 w 364"/>
              <a:gd name="T55" fmla="*/ 2147483646 h 333"/>
              <a:gd name="T56" fmla="*/ 2147483646 w 364"/>
              <a:gd name="T57" fmla="*/ 2147483646 h 333"/>
              <a:gd name="T58" fmla="*/ 2147483646 w 364"/>
              <a:gd name="T59" fmla="*/ 2147483646 h 333"/>
              <a:gd name="T60" fmla="*/ 2147483646 w 364"/>
              <a:gd name="T61" fmla="*/ 2147483646 h 333"/>
              <a:gd name="T62" fmla="*/ 2147483646 w 364"/>
              <a:gd name="T63" fmla="*/ 2147483646 h 333"/>
              <a:gd name="T64" fmla="*/ 2147483646 w 364"/>
              <a:gd name="T65" fmla="*/ 2147483646 h 333"/>
              <a:gd name="T66" fmla="*/ 2147483646 w 364"/>
              <a:gd name="T67" fmla="*/ 2147483646 h 333"/>
              <a:gd name="T68" fmla="*/ 2147483646 w 364"/>
              <a:gd name="T69" fmla="*/ 2147483646 h 333"/>
              <a:gd name="T70" fmla="*/ 2147483646 w 364"/>
              <a:gd name="T71" fmla="*/ 2147483646 h 333"/>
              <a:gd name="T72" fmla="*/ 2147483646 w 364"/>
              <a:gd name="T73" fmla="*/ 2147483646 h 333"/>
              <a:gd name="T74" fmla="*/ 2147483646 w 364"/>
              <a:gd name="T75" fmla="*/ 2147483646 h 333"/>
              <a:gd name="T76" fmla="*/ 2147483646 w 364"/>
              <a:gd name="T77" fmla="*/ 2147483646 h 333"/>
              <a:gd name="T78" fmla="*/ 2147483646 w 364"/>
              <a:gd name="T79" fmla="*/ 2147483646 h 333"/>
              <a:gd name="T80" fmla="*/ 2147483646 w 364"/>
              <a:gd name="T81" fmla="*/ 2147483646 h 333"/>
              <a:gd name="T82" fmla="*/ 2147483646 w 364"/>
              <a:gd name="T83" fmla="*/ 2147483646 h 333"/>
              <a:gd name="T84" fmla="*/ 2147483646 w 364"/>
              <a:gd name="T85" fmla="*/ 2147483646 h 333"/>
              <a:gd name="T86" fmla="*/ 2147483646 w 364"/>
              <a:gd name="T87" fmla="*/ 2147483646 h 3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33">
                <a:moveTo>
                  <a:pt x="210" y="86"/>
                </a:moveTo>
                <a:cubicBezTo>
                  <a:pt x="210" y="92"/>
                  <a:pt x="206" y="96"/>
                  <a:pt x="200" y="96"/>
                </a:cubicBezTo>
                <a:cubicBezTo>
                  <a:pt x="80" y="96"/>
                  <a:pt x="80" y="96"/>
                  <a:pt x="80" y="96"/>
                </a:cubicBezTo>
                <a:cubicBezTo>
                  <a:pt x="74" y="96"/>
                  <a:pt x="70" y="92"/>
                  <a:pt x="70" y="86"/>
                </a:cubicBezTo>
                <a:cubicBezTo>
                  <a:pt x="70" y="81"/>
                  <a:pt x="74" y="76"/>
                  <a:pt x="80" y="76"/>
                </a:cubicBezTo>
                <a:cubicBezTo>
                  <a:pt x="200" y="76"/>
                  <a:pt x="200" y="76"/>
                  <a:pt x="200" y="76"/>
                </a:cubicBezTo>
                <a:cubicBezTo>
                  <a:pt x="206" y="76"/>
                  <a:pt x="210" y="81"/>
                  <a:pt x="210" y="86"/>
                </a:cubicBezTo>
                <a:close/>
                <a:moveTo>
                  <a:pt x="171" y="184"/>
                </a:moveTo>
                <a:cubicBezTo>
                  <a:pt x="232" y="184"/>
                  <a:pt x="232" y="184"/>
                  <a:pt x="232" y="184"/>
                </a:cubicBezTo>
                <a:cubicBezTo>
                  <a:pt x="232" y="163"/>
                  <a:pt x="232" y="163"/>
                  <a:pt x="232" y="163"/>
                </a:cubicBezTo>
                <a:cubicBezTo>
                  <a:pt x="171" y="163"/>
                  <a:pt x="171" y="163"/>
                  <a:pt x="171" y="163"/>
                </a:cubicBezTo>
                <a:lnTo>
                  <a:pt x="171" y="184"/>
                </a:lnTo>
                <a:close/>
                <a:moveTo>
                  <a:pt x="363" y="136"/>
                </a:moveTo>
                <a:cubicBezTo>
                  <a:pt x="322" y="318"/>
                  <a:pt x="322" y="318"/>
                  <a:pt x="322" y="318"/>
                </a:cubicBezTo>
                <a:cubicBezTo>
                  <a:pt x="320" y="327"/>
                  <a:pt x="312" y="333"/>
                  <a:pt x="302" y="333"/>
                </a:cubicBezTo>
                <a:cubicBezTo>
                  <a:pt x="262" y="333"/>
                  <a:pt x="262" y="333"/>
                  <a:pt x="262" y="333"/>
                </a:cubicBezTo>
                <a:cubicBezTo>
                  <a:pt x="60" y="333"/>
                  <a:pt x="60" y="333"/>
                  <a:pt x="60" y="333"/>
                </a:cubicBezTo>
                <a:cubicBezTo>
                  <a:pt x="20" y="333"/>
                  <a:pt x="20" y="333"/>
                  <a:pt x="20" y="333"/>
                </a:cubicBezTo>
                <a:cubicBezTo>
                  <a:pt x="9" y="333"/>
                  <a:pt x="0" y="324"/>
                  <a:pt x="0" y="313"/>
                </a:cubicBezTo>
                <a:cubicBezTo>
                  <a:pt x="0" y="71"/>
                  <a:pt x="0" y="71"/>
                  <a:pt x="0" y="71"/>
                </a:cubicBezTo>
                <a:cubicBezTo>
                  <a:pt x="0" y="60"/>
                  <a:pt x="9" y="51"/>
                  <a:pt x="20" y="51"/>
                </a:cubicBezTo>
                <a:cubicBezTo>
                  <a:pt x="30" y="51"/>
                  <a:pt x="30" y="51"/>
                  <a:pt x="30" y="51"/>
                </a:cubicBezTo>
                <a:cubicBezTo>
                  <a:pt x="30" y="10"/>
                  <a:pt x="30" y="10"/>
                  <a:pt x="30" y="10"/>
                </a:cubicBezTo>
                <a:cubicBezTo>
                  <a:pt x="30" y="5"/>
                  <a:pt x="34" y="0"/>
                  <a:pt x="40" y="0"/>
                </a:cubicBezTo>
                <a:cubicBezTo>
                  <a:pt x="242" y="0"/>
                  <a:pt x="242" y="0"/>
                  <a:pt x="242" y="0"/>
                </a:cubicBezTo>
                <a:cubicBezTo>
                  <a:pt x="247" y="0"/>
                  <a:pt x="252" y="5"/>
                  <a:pt x="252" y="10"/>
                </a:cubicBezTo>
                <a:cubicBezTo>
                  <a:pt x="252" y="51"/>
                  <a:pt x="252" y="51"/>
                  <a:pt x="252" y="51"/>
                </a:cubicBezTo>
                <a:cubicBezTo>
                  <a:pt x="262" y="51"/>
                  <a:pt x="262" y="51"/>
                  <a:pt x="262" y="51"/>
                </a:cubicBezTo>
                <a:cubicBezTo>
                  <a:pt x="273" y="51"/>
                  <a:pt x="282" y="60"/>
                  <a:pt x="282" y="71"/>
                </a:cubicBezTo>
                <a:cubicBezTo>
                  <a:pt x="282" y="91"/>
                  <a:pt x="282" y="91"/>
                  <a:pt x="282" y="91"/>
                </a:cubicBezTo>
                <a:cubicBezTo>
                  <a:pt x="302" y="91"/>
                  <a:pt x="302" y="91"/>
                  <a:pt x="302" y="91"/>
                </a:cubicBezTo>
                <a:cubicBezTo>
                  <a:pt x="314" y="91"/>
                  <a:pt x="323" y="100"/>
                  <a:pt x="323" y="111"/>
                </a:cubicBezTo>
                <a:cubicBezTo>
                  <a:pt x="343" y="111"/>
                  <a:pt x="343" y="111"/>
                  <a:pt x="343" y="111"/>
                </a:cubicBezTo>
                <a:cubicBezTo>
                  <a:pt x="349" y="111"/>
                  <a:pt x="355" y="114"/>
                  <a:pt x="359" y="119"/>
                </a:cubicBezTo>
                <a:cubicBezTo>
                  <a:pt x="362" y="124"/>
                  <a:pt x="364" y="130"/>
                  <a:pt x="363" y="136"/>
                </a:cubicBezTo>
                <a:close/>
                <a:moveTo>
                  <a:pt x="30" y="71"/>
                </a:moveTo>
                <a:cubicBezTo>
                  <a:pt x="20" y="71"/>
                  <a:pt x="20" y="71"/>
                  <a:pt x="20" y="71"/>
                </a:cubicBezTo>
                <a:cubicBezTo>
                  <a:pt x="20" y="313"/>
                  <a:pt x="20" y="313"/>
                  <a:pt x="20" y="313"/>
                </a:cubicBezTo>
                <a:cubicBezTo>
                  <a:pt x="30" y="313"/>
                  <a:pt x="30" y="313"/>
                  <a:pt x="30" y="313"/>
                </a:cubicBezTo>
                <a:lnTo>
                  <a:pt x="30" y="71"/>
                </a:lnTo>
                <a:close/>
                <a:moveTo>
                  <a:pt x="252" y="91"/>
                </a:moveTo>
                <a:cubicBezTo>
                  <a:pt x="262" y="91"/>
                  <a:pt x="262" y="91"/>
                  <a:pt x="262" y="91"/>
                </a:cubicBezTo>
                <a:cubicBezTo>
                  <a:pt x="262" y="71"/>
                  <a:pt x="262" y="71"/>
                  <a:pt x="262" y="71"/>
                </a:cubicBezTo>
                <a:cubicBezTo>
                  <a:pt x="252" y="71"/>
                  <a:pt x="252" y="71"/>
                  <a:pt x="252" y="71"/>
                </a:cubicBezTo>
                <a:lnTo>
                  <a:pt x="252" y="91"/>
                </a:lnTo>
                <a:close/>
                <a:moveTo>
                  <a:pt x="101" y="111"/>
                </a:moveTo>
                <a:cubicBezTo>
                  <a:pt x="222" y="111"/>
                  <a:pt x="222" y="111"/>
                  <a:pt x="222" y="111"/>
                </a:cubicBezTo>
                <a:cubicBezTo>
                  <a:pt x="222" y="100"/>
                  <a:pt x="231" y="91"/>
                  <a:pt x="242" y="91"/>
                </a:cubicBezTo>
                <a:cubicBezTo>
                  <a:pt x="242" y="10"/>
                  <a:pt x="242" y="10"/>
                  <a:pt x="242" y="10"/>
                </a:cubicBezTo>
                <a:cubicBezTo>
                  <a:pt x="40" y="10"/>
                  <a:pt x="40" y="10"/>
                  <a:pt x="40" y="10"/>
                </a:cubicBezTo>
                <a:cubicBezTo>
                  <a:pt x="40" y="313"/>
                  <a:pt x="40" y="313"/>
                  <a:pt x="40" y="313"/>
                </a:cubicBezTo>
                <a:cubicBezTo>
                  <a:pt x="40" y="313"/>
                  <a:pt x="40" y="313"/>
                  <a:pt x="40" y="313"/>
                </a:cubicBezTo>
                <a:cubicBezTo>
                  <a:pt x="40" y="312"/>
                  <a:pt x="81" y="127"/>
                  <a:pt x="81" y="127"/>
                </a:cubicBezTo>
                <a:cubicBezTo>
                  <a:pt x="83" y="118"/>
                  <a:pt x="91" y="111"/>
                  <a:pt x="101" y="111"/>
                </a:cubicBezTo>
                <a:close/>
                <a:moveTo>
                  <a:pt x="282" y="204"/>
                </a:moveTo>
                <a:cubicBezTo>
                  <a:pt x="282" y="193"/>
                  <a:pt x="273" y="184"/>
                  <a:pt x="262" y="184"/>
                </a:cubicBezTo>
                <a:cubicBezTo>
                  <a:pt x="252" y="184"/>
                  <a:pt x="252" y="184"/>
                  <a:pt x="252" y="184"/>
                </a:cubicBezTo>
                <a:cubicBezTo>
                  <a:pt x="252" y="163"/>
                  <a:pt x="252" y="163"/>
                  <a:pt x="252" y="163"/>
                </a:cubicBezTo>
                <a:cubicBezTo>
                  <a:pt x="252" y="152"/>
                  <a:pt x="243" y="143"/>
                  <a:pt x="232" y="143"/>
                </a:cubicBezTo>
                <a:cubicBezTo>
                  <a:pt x="171" y="143"/>
                  <a:pt x="171" y="143"/>
                  <a:pt x="171" y="143"/>
                </a:cubicBezTo>
                <a:cubicBezTo>
                  <a:pt x="160" y="143"/>
                  <a:pt x="151" y="152"/>
                  <a:pt x="151" y="163"/>
                </a:cubicBezTo>
                <a:cubicBezTo>
                  <a:pt x="151" y="184"/>
                  <a:pt x="151" y="184"/>
                  <a:pt x="151" y="184"/>
                </a:cubicBezTo>
                <a:cubicBezTo>
                  <a:pt x="141" y="184"/>
                  <a:pt x="141" y="184"/>
                  <a:pt x="141" y="184"/>
                </a:cubicBezTo>
                <a:cubicBezTo>
                  <a:pt x="130" y="184"/>
                  <a:pt x="121" y="193"/>
                  <a:pt x="121" y="204"/>
                </a:cubicBezTo>
                <a:cubicBezTo>
                  <a:pt x="121" y="284"/>
                  <a:pt x="121" y="284"/>
                  <a:pt x="121" y="284"/>
                </a:cubicBezTo>
                <a:cubicBezTo>
                  <a:pt x="121" y="296"/>
                  <a:pt x="130" y="305"/>
                  <a:pt x="141" y="305"/>
                </a:cubicBezTo>
                <a:cubicBezTo>
                  <a:pt x="262" y="305"/>
                  <a:pt x="262" y="305"/>
                  <a:pt x="262" y="305"/>
                </a:cubicBezTo>
                <a:cubicBezTo>
                  <a:pt x="273" y="305"/>
                  <a:pt x="282" y="296"/>
                  <a:pt x="282" y="284"/>
                </a:cubicBezTo>
                <a:lnTo>
                  <a:pt x="282" y="204"/>
                </a:lnTo>
                <a:close/>
                <a:moveTo>
                  <a:pt x="200" y="35"/>
                </a:moveTo>
                <a:cubicBezTo>
                  <a:pt x="80" y="35"/>
                  <a:pt x="80" y="35"/>
                  <a:pt x="80" y="35"/>
                </a:cubicBezTo>
                <a:cubicBezTo>
                  <a:pt x="74" y="35"/>
                  <a:pt x="70" y="40"/>
                  <a:pt x="70" y="45"/>
                </a:cubicBezTo>
                <a:cubicBezTo>
                  <a:pt x="70" y="51"/>
                  <a:pt x="74" y="55"/>
                  <a:pt x="80" y="55"/>
                </a:cubicBezTo>
                <a:cubicBezTo>
                  <a:pt x="200" y="55"/>
                  <a:pt x="200" y="55"/>
                  <a:pt x="200" y="55"/>
                </a:cubicBezTo>
                <a:cubicBezTo>
                  <a:pt x="206" y="55"/>
                  <a:pt x="210" y="51"/>
                  <a:pt x="210" y="45"/>
                </a:cubicBezTo>
                <a:cubicBezTo>
                  <a:pt x="210" y="40"/>
                  <a:pt x="206" y="35"/>
                  <a:pt x="200" y="35"/>
                </a:cubicBezTo>
                <a:close/>
                <a:moveTo>
                  <a:pt x="202" y="207"/>
                </a:moveTo>
                <a:cubicBezTo>
                  <a:pt x="191" y="207"/>
                  <a:pt x="181" y="216"/>
                  <a:pt x="181" y="227"/>
                </a:cubicBezTo>
                <a:cubicBezTo>
                  <a:pt x="181" y="233"/>
                  <a:pt x="184" y="238"/>
                  <a:pt x="188" y="242"/>
                </a:cubicBezTo>
                <a:cubicBezTo>
                  <a:pt x="182" y="277"/>
                  <a:pt x="182" y="277"/>
                  <a:pt x="182" y="277"/>
                </a:cubicBezTo>
                <a:cubicBezTo>
                  <a:pt x="182" y="278"/>
                  <a:pt x="182" y="279"/>
                  <a:pt x="182" y="280"/>
                </a:cubicBezTo>
                <a:cubicBezTo>
                  <a:pt x="183" y="281"/>
                  <a:pt x="184" y="281"/>
                  <a:pt x="185" y="281"/>
                </a:cubicBezTo>
                <a:cubicBezTo>
                  <a:pt x="218" y="281"/>
                  <a:pt x="218" y="281"/>
                  <a:pt x="218" y="281"/>
                </a:cubicBezTo>
                <a:cubicBezTo>
                  <a:pt x="219" y="281"/>
                  <a:pt x="220" y="281"/>
                  <a:pt x="221" y="280"/>
                </a:cubicBezTo>
                <a:cubicBezTo>
                  <a:pt x="221" y="279"/>
                  <a:pt x="222" y="278"/>
                  <a:pt x="222" y="277"/>
                </a:cubicBezTo>
                <a:cubicBezTo>
                  <a:pt x="215" y="242"/>
                  <a:pt x="215" y="242"/>
                  <a:pt x="215" y="242"/>
                </a:cubicBezTo>
                <a:cubicBezTo>
                  <a:pt x="220" y="238"/>
                  <a:pt x="222" y="233"/>
                  <a:pt x="222" y="227"/>
                </a:cubicBezTo>
                <a:cubicBezTo>
                  <a:pt x="222" y="216"/>
                  <a:pt x="213" y="207"/>
                  <a:pt x="202" y="2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2747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矩形 24"/>
          <p:cNvSpPr/>
          <p:nvPr/>
        </p:nvSpPr>
        <p:spPr>
          <a:xfrm>
            <a:off x="4000500"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矩形 25"/>
          <p:cNvSpPr/>
          <p:nvPr/>
        </p:nvSpPr>
        <p:spPr>
          <a:xfrm>
            <a:off x="6726238" y="4010025"/>
            <a:ext cx="1476375"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矩形 26"/>
          <p:cNvSpPr/>
          <p:nvPr/>
        </p:nvSpPr>
        <p:spPr>
          <a:xfrm>
            <a:off x="9453563" y="4010025"/>
            <a:ext cx="1474787" cy="669925"/>
          </a:xfrm>
          <a:prstGeom prst="rect">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85" name="矩形 27"/>
          <p:cNvSpPr>
            <a:spLocks noChangeArrowheads="1"/>
          </p:cNvSpPr>
          <p:nvPr/>
        </p:nvSpPr>
        <p:spPr bwMode="auto">
          <a:xfrm>
            <a:off x="1592263" y="4133850"/>
            <a:ext cx="801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cxnSp>
        <p:nvCxnSpPr>
          <p:cNvPr id="29" name="直接箭头连接符 28"/>
          <p:cNvCxnSpPr>
            <a:stCxn id="33" idx="2"/>
            <a:endCxn id="24" idx="0"/>
          </p:cNvCxnSpPr>
          <p:nvPr/>
        </p:nvCxnSpPr>
        <p:spPr>
          <a:xfrm flipH="1">
            <a:off x="2012950"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a:endCxn id="25" idx="0"/>
          </p:cNvCxnSpPr>
          <p:nvPr/>
        </p:nvCxnSpPr>
        <p:spPr>
          <a:xfrm flipH="1">
            <a:off x="4738688" y="2911475"/>
            <a:ext cx="922337"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a:off x="6626225" y="2339975"/>
            <a:ext cx="3302000" cy="16700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6280150" y="2881313"/>
            <a:ext cx="922338" cy="109855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314950" y="1684338"/>
            <a:ext cx="1312863" cy="1312862"/>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591" name="Freeform 24"/>
          <p:cNvSpPr>
            <a:spLocks/>
          </p:cNvSpPr>
          <p:nvPr/>
        </p:nvSpPr>
        <p:spPr bwMode="auto">
          <a:xfrm>
            <a:off x="5748338" y="1973263"/>
            <a:ext cx="444500" cy="735012"/>
          </a:xfrm>
          <a:custGeom>
            <a:avLst/>
            <a:gdLst>
              <a:gd name="T0" fmla="*/ 2147483646 w 62"/>
              <a:gd name="T1" fmla="*/ 2147483646 h 102"/>
              <a:gd name="T2" fmla="*/ 2147483646 w 62"/>
              <a:gd name="T3" fmla="*/ 2147483646 h 102"/>
              <a:gd name="T4" fmla="*/ 1589180702 w 62"/>
              <a:gd name="T5" fmla="*/ 2147483646 h 102"/>
              <a:gd name="T6" fmla="*/ 820224379 w 62"/>
              <a:gd name="T7" fmla="*/ 2024626584 h 102"/>
              <a:gd name="T8" fmla="*/ 666427379 w 62"/>
              <a:gd name="T9" fmla="*/ 1661228004 h 102"/>
              <a:gd name="T10" fmla="*/ 871485266 w 62"/>
              <a:gd name="T11" fmla="*/ 1245924606 h 102"/>
              <a:gd name="T12" fmla="*/ 1589180702 w 62"/>
              <a:gd name="T13" fmla="*/ 1090181328 h 102"/>
              <a:gd name="T14" fmla="*/ 2147483646 w 62"/>
              <a:gd name="T15" fmla="*/ 1297836630 h 102"/>
              <a:gd name="T16" fmla="*/ 2147483646 w 62"/>
              <a:gd name="T17" fmla="*/ 1868883306 h 102"/>
              <a:gd name="T18" fmla="*/ 2147483646 w 62"/>
              <a:gd name="T19" fmla="*/ 1816971282 h 102"/>
              <a:gd name="T20" fmla="*/ 2147483646 w 62"/>
              <a:gd name="T21" fmla="*/ 1194012582 h 102"/>
              <a:gd name="T22" fmla="*/ 2147483646 w 62"/>
              <a:gd name="T23" fmla="*/ 778701978 h 102"/>
              <a:gd name="T24" fmla="*/ 1999289306 w 62"/>
              <a:gd name="T25" fmla="*/ 674877930 h 102"/>
              <a:gd name="T26" fmla="*/ 1999289306 w 62"/>
              <a:gd name="T27" fmla="*/ 0 h 102"/>
              <a:gd name="T28" fmla="*/ 1127804040 w 62"/>
              <a:gd name="T29" fmla="*/ 0 h 102"/>
              <a:gd name="T30" fmla="*/ 1127804040 w 62"/>
              <a:gd name="T31" fmla="*/ 622958700 h 102"/>
              <a:gd name="T32" fmla="*/ 820224379 w 62"/>
              <a:gd name="T33" fmla="*/ 726789954 h 102"/>
              <a:gd name="T34" fmla="*/ 307586831 w 62"/>
              <a:gd name="T35" fmla="*/ 1142093352 h 102"/>
              <a:gd name="T36" fmla="*/ 153789831 w 62"/>
              <a:gd name="T37" fmla="*/ 1713140028 h 102"/>
              <a:gd name="T38" fmla="*/ 307586831 w 62"/>
              <a:gd name="T39" fmla="*/ 2147483646 h 102"/>
              <a:gd name="T40" fmla="*/ 717695435 w 62"/>
              <a:gd name="T41" fmla="*/ 2147483646 h 102"/>
              <a:gd name="T42" fmla="*/ 1486651758 w 62"/>
              <a:gd name="T43" fmla="*/ 2147483646 h 102"/>
              <a:gd name="T44" fmla="*/ 2147483646 w 62"/>
              <a:gd name="T45" fmla="*/ 2147483646 h 102"/>
              <a:gd name="T46" fmla="*/ 2147483646 w 62"/>
              <a:gd name="T47" fmla="*/ 2147483646 h 102"/>
              <a:gd name="T48" fmla="*/ 2147483646 w 62"/>
              <a:gd name="T49" fmla="*/ 2147483646 h 102"/>
              <a:gd name="T50" fmla="*/ 2147483646 w 62"/>
              <a:gd name="T51" fmla="*/ 2147483646 h 102"/>
              <a:gd name="T52" fmla="*/ 2147483646 w 62"/>
              <a:gd name="T53" fmla="*/ 2147483646 h 102"/>
              <a:gd name="T54" fmla="*/ 1640441589 w 62"/>
              <a:gd name="T55" fmla="*/ 2147483646 h 102"/>
              <a:gd name="T56" fmla="*/ 1076543153 w 62"/>
              <a:gd name="T57" fmla="*/ 2147483646 h 102"/>
              <a:gd name="T58" fmla="*/ 666427379 w 62"/>
              <a:gd name="T59" fmla="*/ 2147483646 h 102"/>
              <a:gd name="T60" fmla="*/ 512637548 w 62"/>
              <a:gd name="T61" fmla="*/ 2147483646 h 102"/>
              <a:gd name="T62" fmla="*/ 0 w 62"/>
              <a:gd name="T63" fmla="*/ 2147483646 h 102"/>
              <a:gd name="T64" fmla="*/ 205057887 w 62"/>
              <a:gd name="T65" fmla="*/ 2147483646 h 102"/>
              <a:gd name="T66" fmla="*/ 768956323 w 62"/>
              <a:gd name="T67" fmla="*/ 2147483646 h 102"/>
              <a:gd name="T68" fmla="*/ 1127804040 w 62"/>
              <a:gd name="T69" fmla="*/ 2147483646 h 102"/>
              <a:gd name="T70" fmla="*/ 1127804040 w 62"/>
              <a:gd name="T71" fmla="*/ 2147483646 h 102"/>
              <a:gd name="T72" fmla="*/ 1999289306 w 62"/>
              <a:gd name="T73" fmla="*/ 2147483646 h 102"/>
              <a:gd name="T74" fmla="*/ 1999289306 w 62"/>
              <a:gd name="T75" fmla="*/ 2147483646 h 102"/>
              <a:gd name="T76" fmla="*/ 2147483646 w 62"/>
              <a:gd name="T77" fmla="*/ 2147483646 h 102"/>
              <a:gd name="T78" fmla="*/ 2147483646 w 62"/>
              <a:gd name="T79" fmla="*/ 2147483646 h 102"/>
              <a:gd name="T80" fmla="*/ 2147483646 w 62"/>
              <a:gd name="T81" fmla="*/ 2147483646 h 102"/>
              <a:gd name="T82" fmla="*/ 2147483646 w 62"/>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2" h="102">
                <a:moveTo>
                  <a:pt x="58" y="58"/>
                </a:moveTo>
                <a:cubicBezTo>
                  <a:pt x="56" y="55"/>
                  <a:pt x="53" y="52"/>
                  <a:pt x="48" y="50"/>
                </a:cubicBezTo>
                <a:cubicBezTo>
                  <a:pt x="45" y="48"/>
                  <a:pt x="40" y="47"/>
                  <a:pt x="31" y="45"/>
                </a:cubicBezTo>
                <a:cubicBezTo>
                  <a:pt x="23" y="43"/>
                  <a:pt x="18" y="41"/>
                  <a:pt x="16" y="39"/>
                </a:cubicBezTo>
                <a:cubicBezTo>
                  <a:pt x="14" y="38"/>
                  <a:pt x="13" y="35"/>
                  <a:pt x="13" y="32"/>
                </a:cubicBezTo>
                <a:cubicBezTo>
                  <a:pt x="13" y="29"/>
                  <a:pt x="14" y="26"/>
                  <a:pt x="17" y="24"/>
                </a:cubicBezTo>
                <a:cubicBezTo>
                  <a:pt x="20" y="22"/>
                  <a:pt x="24" y="21"/>
                  <a:pt x="31" y="21"/>
                </a:cubicBezTo>
                <a:cubicBezTo>
                  <a:pt x="36" y="21"/>
                  <a:pt x="41" y="22"/>
                  <a:pt x="44" y="25"/>
                </a:cubicBezTo>
                <a:cubicBezTo>
                  <a:pt x="47" y="27"/>
                  <a:pt x="49" y="31"/>
                  <a:pt x="49" y="36"/>
                </a:cubicBezTo>
                <a:cubicBezTo>
                  <a:pt x="59" y="35"/>
                  <a:pt x="59" y="35"/>
                  <a:pt x="59" y="35"/>
                </a:cubicBezTo>
                <a:cubicBezTo>
                  <a:pt x="59" y="30"/>
                  <a:pt x="58" y="26"/>
                  <a:pt x="55" y="23"/>
                </a:cubicBezTo>
                <a:cubicBezTo>
                  <a:pt x="53" y="19"/>
                  <a:pt x="50" y="16"/>
                  <a:pt x="45" y="15"/>
                </a:cubicBezTo>
                <a:cubicBezTo>
                  <a:pt x="43" y="14"/>
                  <a:pt x="41" y="13"/>
                  <a:pt x="39" y="13"/>
                </a:cubicBezTo>
                <a:cubicBezTo>
                  <a:pt x="39" y="0"/>
                  <a:pt x="39" y="0"/>
                  <a:pt x="39" y="0"/>
                </a:cubicBezTo>
                <a:cubicBezTo>
                  <a:pt x="22" y="0"/>
                  <a:pt x="22" y="0"/>
                  <a:pt x="22" y="0"/>
                </a:cubicBezTo>
                <a:cubicBezTo>
                  <a:pt x="22" y="12"/>
                  <a:pt x="22" y="12"/>
                  <a:pt x="22" y="12"/>
                </a:cubicBezTo>
                <a:cubicBezTo>
                  <a:pt x="20" y="13"/>
                  <a:pt x="18" y="14"/>
                  <a:pt x="16" y="14"/>
                </a:cubicBezTo>
                <a:cubicBezTo>
                  <a:pt x="12" y="16"/>
                  <a:pt x="8" y="19"/>
                  <a:pt x="6" y="22"/>
                </a:cubicBezTo>
                <a:cubicBezTo>
                  <a:pt x="4" y="26"/>
                  <a:pt x="3" y="29"/>
                  <a:pt x="3" y="33"/>
                </a:cubicBezTo>
                <a:cubicBezTo>
                  <a:pt x="3" y="37"/>
                  <a:pt x="4" y="40"/>
                  <a:pt x="6" y="43"/>
                </a:cubicBezTo>
                <a:cubicBezTo>
                  <a:pt x="7" y="46"/>
                  <a:pt x="10" y="48"/>
                  <a:pt x="14" y="50"/>
                </a:cubicBezTo>
                <a:cubicBezTo>
                  <a:pt x="17" y="52"/>
                  <a:pt x="22" y="53"/>
                  <a:pt x="29" y="55"/>
                </a:cubicBezTo>
                <a:cubicBezTo>
                  <a:pt x="36" y="57"/>
                  <a:pt x="41" y="58"/>
                  <a:pt x="43" y="59"/>
                </a:cubicBezTo>
                <a:cubicBezTo>
                  <a:pt x="46" y="60"/>
                  <a:pt x="48" y="61"/>
                  <a:pt x="50" y="63"/>
                </a:cubicBezTo>
                <a:cubicBezTo>
                  <a:pt x="51" y="65"/>
                  <a:pt x="52" y="67"/>
                  <a:pt x="52" y="70"/>
                </a:cubicBezTo>
                <a:cubicBezTo>
                  <a:pt x="52" y="72"/>
                  <a:pt x="51" y="74"/>
                  <a:pt x="49" y="76"/>
                </a:cubicBezTo>
                <a:cubicBezTo>
                  <a:pt x="48" y="78"/>
                  <a:pt x="46" y="80"/>
                  <a:pt x="43" y="81"/>
                </a:cubicBezTo>
                <a:cubicBezTo>
                  <a:pt x="40" y="82"/>
                  <a:pt x="36" y="83"/>
                  <a:pt x="32" y="83"/>
                </a:cubicBezTo>
                <a:cubicBezTo>
                  <a:pt x="28" y="83"/>
                  <a:pt x="24" y="82"/>
                  <a:pt x="21" y="80"/>
                </a:cubicBezTo>
                <a:cubicBezTo>
                  <a:pt x="17" y="79"/>
                  <a:pt x="14" y="77"/>
                  <a:pt x="13" y="74"/>
                </a:cubicBezTo>
                <a:cubicBezTo>
                  <a:pt x="11" y="72"/>
                  <a:pt x="10" y="69"/>
                  <a:pt x="10" y="65"/>
                </a:cubicBezTo>
                <a:cubicBezTo>
                  <a:pt x="0" y="66"/>
                  <a:pt x="0" y="66"/>
                  <a:pt x="0" y="66"/>
                </a:cubicBezTo>
                <a:cubicBezTo>
                  <a:pt x="0" y="71"/>
                  <a:pt x="1" y="76"/>
                  <a:pt x="4" y="80"/>
                </a:cubicBezTo>
                <a:cubicBezTo>
                  <a:pt x="7" y="84"/>
                  <a:pt x="11" y="87"/>
                  <a:pt x="15" y="89"/>
                </a:cubicBezTo>
                <a:cubicBezTo>
                  <a:pt x="17" y="90"/>
                  <a:pt x="20" y="90"/>
                  <a:pt x="22" y="91"/>
                </a:cubicBezTo>
                <a:cubicBezTo>
                  <a:pt x="22" y="102"/>
                  <a:pt x="22" y="102"/>
                  <a:pt x="22" y="102"/>
                </a:cubicBezTo>
                <a:cubicBezTo>
                  <a:pt x="39" y="102"/>
                  <a:pt x="39" y="102"/>
                  <a:pt x="39" y="102"/>
                </a:cubicBezTo>
                <a:cubicBezTo>
                  <a:pt x="39" y="91"/>
                  <a:pt x="39" y="91"/>
                  <a:pt x="39" y="91"/>
                </a:cubicBezTo>
                <a:cubicBezTo>
                  <a:pt x="42" y="91"/>
                  <a:pt x="45" y="90"/>
                  <a:pt x="48" y="89"/>
                </a:cubicBezTo>
                <a:cubicBezTo>
                  <a:pt x="52" y="87"/>
                  <a:pt x="56" y="84"/>
                  <a:pt x="58" y="80"/>
                </a:cubicBezTo>
                <a:cubicBezTo>
                  <a:pt x="60" y="77"/>
                  <a:pt x="62" y="73"/>
                  <a:pt x="62" y="69"/>
                </a:cubicBezTo>
                <a:cubicBezTo>
                  <a:pt x="62" y="65"/>
                  <a:pt x="60" y="61"/>
                  <a:pt x="5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92" name="矩形 34"/>
          <p:cNvSpPr>
            <a:spLocks noChangeArrowheads="1"/>
          </p:cNvSpPr>
          <p:nvPr/>
        </p:nvSpPr>
        <p:spPr bwMode="auto">
          <a:xfrm>
            <a:off x="4338638"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3" name="矩形 35"/>
          <p:cNvSpPr>
            <a:spLocks noChangeArrowheads="1"/>
          </p:cNvSpPr>
          <p:nvPr/>
        </p:nvSpPr>
        <p:spPr bwMode="auto">
          <a:xfrm>
            <a:off x="7064375"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24594" name="矩形 36"/>
          <p:cNvSpPr>
            <a:spLocks noChangeArrowheads="1"/>
          </p:cNvSpPr>
          <p:nvPr/>
        </p:nvSpPr>
        <p:spPr bwMode="auto">
          <a:xfrm>
            <a:off x="9790113" y="4133850"/>
            <a:ext cx="800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a:solidFill>
                  <a:schemeClr val="bg1"/>
                </a:solidFill>
                <a:latin typeface="微软雅黑" panose="020B0503020204020204" pitchFamily="34" charset="-122"/>
                <a:ea typeface="微软雅黑" panose="020B0503020204020204" pitchFamily="34" charset="-122"/>
                <a:cs typeface="Adobe Naskh Medium" panose="01010101010101010101" pitchFamily="50" charset="-78"/>
              </a:rPr>
              <a:t>标题</a:t>
            </a:r>
          </a:p>
        </p:txBody>
      </p:sp>
      <p:sp>
        <p:nvSpPr>
          <p:cNvPr id="38" name="TextBox 57"/>
          <p:cNvSpPr txBox="1"/>
          <p:nvPr/>
        </p:nvSpPr>
        <p:spPr bwMode="auto">
          <a:xfrm>
            <a:off x="676275"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57"/>
          <p:cNvSpPr txBox="1"/>
          <p:nvPr/>
        </p:nvSpPr>
        <p:spPr bwMode="auto">
          <a:xfrm>
            <a:off x="3402013"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57"/>
          <p:cNvSpPr txBox="1"/>
          <p:nvPr/>
        </p:nvSpPr>
        <p:spPr bwMode="auto">
          <a:xfrm>
            <a:off x="6127750"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57"/>
          <p:cNvSpPr txBox="1"/>
          <p:nvPr/>
        </p:nvSpPr>
        <p:spPr bwMode="auto">
          <a:xfrm>
            <a:off x="8853488" y="48418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815420" y="4913067"/>
            <a:ext cx="588963" cy="533400"/>
            <a:chOff x="1815420" y="4900367"/>
            <a:chExt cx="588963" cy="533400"/>
          </a:xfrm>
          <a:solidFill>
            <a:srgbClr val="EB5C51"/>
          </a:solidFill>
        </p:grpSpPr>
        <p:sp>
          <p:nvSpPr>
            <p:cNvPr id="42" name="Freeform 229"/>
            <p:cNvSpPr>
              <a:spLocks noEditPoints="1"/>
            </p:cNvSpPr>
            <p:nvPr/>
          </p:nvSpPr>
          <p:spPr bwMode="auto">
            <a:xfrm>
              <a:off x="1917020" y="5103567"/>
              <a:ext cx="388938" cy="330200"/>
            </a:xfrm>
            <a:custGeom>
              <a:avLst/>
              <a:gdLst>
                <a:gd name="T0" fmla="*/ 13 w 126"/>
                <a:gd name="T1" fmla="*/ 107 h 107"/>
                <a:gd name="T2" fmla="*/ 0 w 126"/>
                <a:gd name="T3" fmla="*/ 93 h 107"/>
                <a:gd name="T4" fmla="*/ 0 w 126"/>
                <a:gd name="T5" fmla="*/ 93 h 107"/>
                <a:gd name="T6" fmla="*/ 0 w 126"/>
                <a:gd name="T7" fmla="*/ 13 h 107"/>
                <a:gd name="T8" fmla="*/ 13 w 126"/>
                <a:gd name="T9" fmla="*/ 0 h 107"/>
                <a:gd name="T10" fmla="*/ 13 w 126"/>
                <a:gd name="T11" fmla="*/ 0 h 107"/>
                <a:gd name="T12" fmla="*/ 112 w 126"/>
                <a:gd name="T13" fmla="*/ 0 h 107"/>
                <a:gd name="T14" fmla="*/ 126 w 126"/>
                <a:gd name="T15" fmla="*/ 13 h 107"/>
                <a:gd name="T16" fmla="*/ 126 w 126"/>
                <a:gd name="T17" fmla="*/ 13 h 107"/>
                <a:gd name="T18" fmla="*/ 126 w 126"/>
                <a:gd name="T19" fmla="*/ 93 h 107"/>
                <a:gd name="T20" fmla="*/ 112 w 126"/>
                <a:gd name="T21" fmla="*/ 107 h 107"/>
                <a:gd name="T22" fmla="*/ 112 w 126"/>
                <a:gd name="T23" fmla="*/ 107 h 107"/>
                <a:gd name="T24" fmla="*/ 13 w 126"/>
                <a:gd name="T25" fmla="*/ 107 h 107"/>
                <a:gd name="T26" fmla="*/ 11 w 126"/>
                <a:gd name="T27" fmla="*/ 13 h 107"/>
                <a:gd name="T28" fmla="*/ 11 w 126"/>
                <a:gd name="T29" fmla="*/ 93 h 107"/>
                <a:gd name="T30" fmla="*/ 13 w 126"/>
                <a:gd name="T31" fmla="*/ 95 h 107"/>
                <a:gd name="T32" fmla="*/ 13 w 126"/>
                <a:gd name="T33" fmla="*/ 95 h 107"/>
                <a:gd name="T34" fmla="*/ 112 w 126"/>
                <a:gd name="T35" fmla="*/ 95 h 107"/>
                <a:gd name="T36" fmla="*/ 114 w 126"/>
                <a:gd name="T37" fmla="*/ 93 h 107"/>
                <a:gd name="T38" fmla="*/ 114 w 126"/>
                <a:gd name="T39" fmla="*/ 93 h 107"/>
                <a:gd name="T40" fmla="*/ 114 w 126"/>
                <a:gd name="T41" fmla="*/ 13 h 107"/>
                <a:gd name="T42" fmla="*/ 112 w 126"/>
                <a:gd name="T43" fmla="*/ 11 h 107"/>
                <a:gd name="T44" fmla="*/ 112 w 126"/>
                <a:gd name="T45" fmla="*/ 11 h 107"/>
                <a:gd name="T46" fmla="*/ 13 w 126"/>
                <a:gd name="T47" fmla="*/ 11 h 107"/>
                <a:gd name="T48" fmla="*/ 11 w 126"/>
                <a:gd name="T49" fmla="*/ 1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07">
                  <a:moveTo>
                    <a:pt x="13" y="107"/>
                  </a:moveTo>
                  <a:cubicBezTo>
                    <a:pt x="6" y="107"/>
                    <a:pt x="0" y="101"/>
                    <a:pt x="0" y="93"/>
                  </a:cubicBezTo>
                  <a:cubicBezTo>
                    <a:pt x="0" y="93"/>
                    <a:pt x="0" y="93"/>
                    <a:pt x="0" y="93"/>
                  </a:cubicBezTo>
                  <a:cubicBezTo>
                    <a:pt x="0" y="13"/>
                    <a:pt x="0" y="13"/>
                    <a:pt x="0" y="13"/>
                  </a:cubicBezTo>
                  <a:cubicBezTo>
                    <a:pt x="0" y="6"/>
                    <a:pt x="6" y="0"/>
                    <a:pt x="13" y="0"/>
                  </a:cubicBezTo>
                  <a:cubicBezTo>
                    <a:pt x="13" y="0"/>
                    <a:pt x="13" y="0"/>
                    <a:pt x="13" y="0"/>
                  </a:cubicBezTo>
                  <a:cubicBezTo>
                    <a:pt x="112" y="0"/>
                    <a:pt x="112" y="0"/>
                    <a:pt x="112" y="0"/>
                  </a:cubicBezTo>
                  <a:cubicBezTo>
                    <a:pt x="120" y="0"/>
                    <a:pt x="126" y="6"/>
                    <a:pt x="126" y="13"/>
                  </a:cubicBezTo>
                  <a:cubicBezTo>
                    <a:pt x="126" y="13"/>
                    <a:pt x="126" y="13"/>
                    <a:pt x="126" y="13"/>
                  </a:cubicBezTo>
                  <a:cubicBezTo>
                    <a:pt x="126" y="93"/>
                    <a:pt x="126" y="93"/>
                    <a:pt x="126" y="93"/>
                  </a:cubicBezTo>
                  <a:cubicBezTo>
                    <a:pt x="126" y="101"/>
                    <a:pt x="120" y="107"/>
                    <a:pt x="112" y="107"/>
                  </a:cubicBezTo>
                  <a:cubicBezTo>
                    <a:pt x="112" y="107"/>
                    <a:pt x="112" y="107"/>
                    <a:pt x="112" y="107"/>
                  </a:cubicBezTo>
                  <a:cubicBezTo>
                    <a:pt x="13" y="107"/>
                    <a:pt x="13" y="107"/>
                    <a:pt x="13" y="107"/>
                  </a:cubicBezTo>
                  <a:close/>
                  <a:moveTo>
                    <a:pt x="11" y="13"/>
                  </a:moveTo>
                  <a:cubicBezTo>
                    <a:pt x="11" y="93"/>
                    <a:pt x="11" y="93"/>
                    <a:pt x="11" y="93"/>
                  </a:cubicBezTo>
                  <a:cubicBezTo>
                    <a:pt x="11" y="94"/>
                    <a:pt x="12" y="95"/>
                    <a:pt x="13" y="95"/>
                  </a:cubicBezTo>
                  <a:cubicBezTo>
                    <a:pt x="13" y="95"/>
                    <a:pt x="13" y="95"/>
                    <a:pt x="13" y="95"/>
                  </a:cubicBezTo>
                  <a:cubicBezTo>
                    <a:pt x="112" y="95"/>
                    <a:pt x="112" y="95"/>
                    <a:pt x="112" y="95"/>
                  </a:cubicBezTo>
                  <a:cubicBezTo>
                    <a:pt x="113" y="95"/>
                    <a:pt x="114" y="94"/>
                    <a:pt x="114" y="93"/>
                  </a:cubicBezTo>
                  <a:cubicBezTo>
                    <a:pt x="114" y="93"/>
                    <a:pt x="114" y="93"/>
                    <a:pt x="114" y="93"/>
                  </a:cubicBezTo>
                  <a:cubicBezTo>
                    <a:pt x="114" y="13"/>
                    <a:pt x="114" y="13"/>
                    <a:pt x="114" y="13"/>
                  </a:cubicBezTo>
                  <a:cubicBezTo>
                    <a:pt x="114" y="12"/>
                    <a:pt x="113" y="11"/>
                    <a:pt x="112" y="11"/>
                  </a:cubicBezTo>
                  <a:cubicBezTo>
                    <a:pt x="112" y="11"/>
                    <a:pt x="112" y="11"/>
                    <a:pt x="112" y="11"/>
                  </a:cubicBezTo>
                  <a:cubicBezTo>
                    <a:pt x="13" y="11"/>
                    <a:pt x="13" y="11"/>
                    <a:pt x="13" y="11"/>
                  </a:cubicBezTo>
                  <a:cubicBezTo>
                    <a:pt x="12" y="11"/>
                    <a:pt x="11" y="12"/>
                    <a:pt x="11" y="13"/>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3" name="Freeform 230"/>
            <p:cNvSpPr>
              <a:spLocks noEditPoints="1"/>
            </p:cNvSpPr>
            <p:nvPr/>
          </p:nvSpPr>
          <p:spPr bwMode="auto">
            <a:xfrm>
              <a:off x="1815420" y="4900367"/>
              <a:ext cx="588963" cy="246063"/>
            </a:xfrm>
            <a:custGeom>
              <a:avLst/>
              <a:gdLst>
                <a:gd name="T0" fmla="*/ 7 w 191"/>
                <a:gd name="T1" fmla="*/ 80 h 80"/>
                <a:gd name="T2" fmla="*/ 7 w 191"/>
                <a:gd name="T3" fmla="*/ 74 h 80"/>
                <a:gd name="T4" fmla="*/ 10 w 191"/>
                <a:gd name="T5" fmla="*/ 78 h 80"/>
                <a:gd name="T6" fmla="*/ 7 w 191"/>
                <a:gd name="T7" fmla="*/ 74 h 80"/>
                <a:gd name="T8" fmla="*/ 7 w 191"/>
                <a:gd name="T9" fmla="*/ 80 h 80"/>
                <a:gd name="T10" fmla="*/ 1 w 191"/>
                <a:gd name="T11" fmla="*/ 76 h 80"/>
                <a:gd name="T12" fmla="*/ 1 w 191"/>
                <a:gd name="T13" fmla="*/ 76 h 80"/>
                <a:gd name="T14" fmla="*/ 3 w 191"/>
                <a:gd name="T15" fmla="*/ 69 h 80"/>
                <a:gd name="T16" fmla="*/ 3 w 191"/>
                <a:gd name="T17" fmla="*/ 69 h 80"/>
                <a:gd name="T18" fmla="*/ 92 w 191"/>
                <a:gd name="T19" fmla="*/ 1 h 80"/>
                <a:gd name="T20" fmla="*/ 99 w 191"/>
                <a:gd name="T21" fmla="*/ 1 h 80"/>
                <a:gd name="T22" fmla="*/ 99 w 191"/>
                <a:gd name="T23" fmla="*/ 1 h 80"/>
                <a:gd name="T24" fmla="*/ 188 w 191"/>
                <a:gd name="T25" fmla="*/ 69 h 80"/>
                <a:gd name="T26" fmla="*/ 190 w 191"/>
                <a:gd name="T27" fmla="*/ 76 h 80"/>
                <a:gd name="T28" fmla="*/ 190 w 191"/>
                <a:gd name="T29" fmla="*/ 76 h 80"/>
                <a:gd name="T30" fmla="*/ 185 w 191"/>
                <a:gd name="T31" fmla="*/ 80 h 80"/>
                <a:gd name="T32" fmla="*/ 185 w 191"/>
                <a:gd name="T33" fmla="*/ 80 h 80"/>
                <a:gd name="T34" fmla="*/ 7 w 191"/>
                <a:gd name="T35" fmla="*/ 80 h 80"/>
                <a:gd name="T36" fmla="*/ 168 w 191"/>
                <a:gd name="T37" fmla="*/ 68 h 80"/>
                <a:gd name="T38" fmla="*/ 96 w 191"/>
                <a:gd name="T39" fmla="*/ 13 h 80"/>
                <a:gd name="T40" fmla="*/ 24 w 191"/>
                <a:gd name="T41" fmla="*/ 68 h 80"/>
                <a:gd name="T42" fmla="*/ 168 w 191"/>
                <a:gd name="T4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1" h="80">
                  <a:moveTo>
                    <a:pt x="7" y="80"/>
                  </a:moveTo>
                  <a:cubicBezTo>
                    <a:pt x="7" y="74"/>
                    <a:pt x="7" y="74"/>
                    <a:pt x="7" y="74"/>
                  </a:cubicBezTo>
                  <a:cubicBezTo>
                    <a:pt x="10" y="78"/>
                    <a:pt x="10" y="78"/>
                    <a:pt x="10" y="78"/>
                  </a:cubicBezTo>
                  <a:cubicBezTo>
                    <a:pt x="7" y="74"/>
                    <a:pt x="7" y="74"/>
                    <a:pt x="7" y="74"/>
                  </a:cubicBezTo>
                  <a:cubicBezTo>
                    <a:pt x="7" y="80"/>
                    <a:pt x="7" y="80"/>
                    <a:pt x="7" y="80"/>
                  </a:cubicBezTo>
                  <a:cubicBezTo>
                    <a:pt x="4" y="80"/>
                    <a:pt x="2" y="78"/>
                    <a:pt x="1" y="76"/>
                  </a:cubicBezTo>
                  <a:cubicBezTo>
                    <a:pt x="1" y="76"/>
                    <a:pt x="1" y="76"/>
                    <a:pt x="1" y="76"/>
                  </a:cubicBezTo>
                  <a:cubicBezTo>
                    <a:pt x="0" y="73"/>
                    <a:pt x="1" y="71"/>
                    <a:pt x="3" y="69"/>
                  </a:cubicBezTo>
                  <a:cubicBezTo>
                    <a:pt x="3" y="69"/>
                    <a:pt x="3" y="69"/>
                    <a:pt x="3" y="69"/>
                  </a:cubicBezTo>
                  <a:cubicBezTo>
                    <a:pt x="92" y="1"/>
                    <a:pt x="92" y="1"/>
                    <a:pt x="92" y="1"/>
                  </a:cubicBezTo>
                  <a:cubicBezTo>
                    <a:pt x="94" y="0"/>
                    <a:pt x="97" y="0"/>
                    <a:pt x="99" y="1"/>
                  </a:cubicBezTo>
                  <a:cubicBezTo>
                    <a:pt x="99" y="1"/>
                    <a:pt x="99" y="1"/>
                    <a:pt x="99" y="1"/>
                  </a:cubicBezTo>
                  <a:cubicBezTo>
                    <a:pt x="188" y="69"/>
                    <a:pt x="188" y="69"/>
                    <a:pt x="188" y="69"/>
                  </a:cubicBezTo>
                  <a:cubicBezTo>
                    <a:pt x="190" y="71"/>
                    <a:pt x="191" y="73"/>
                    <a:pt x="190" y="76"/>
                  </a:cubicBezTo>
                  <a:cubicBezTo>
                    <a:pt x="190" y="76"/>
                    <a:pt x="190" y="76"/>
                    <a:pt x="190" y="76"/>
                  </a:cubicBezTo>
                  <a:cubicBezTo>
                    <a:pt x="190" y="78"/>
                    <a:pt x="187" y="80"/>
                    <a:pt x="185" y="80"/>
                  </a:cubicBezTo>
                  <a:cubicBezTo>
                    <a:pt x="185" y="80"/>
                    <a:pt x="185" y="80"/>
                    <a:pt x="185" y="80"/>
                  </a:cubicBezTo>
                  <a:cubicBezTo>
                    <a:pt x="7" y="80"/>
                    <a:pt x="7" y="80"/>
                    <a:pt x="7" y="80"/>
                  </a:cubicBezTo>
                  <a:close/>
                  <a:moveTo>
                    <a:pt x="168" y="68"/>
                  </a:moveTo>
                  <a:cubicBezTo>
                    <a:pt x="96" y="13"/>
                    <a:pt x="96" y="13"/>
                    <a:pt x="96" y="13"/>
                  </a:cubicBezTo>
                  <a:cubicBezTo>
                    <a:pt x="24" y="68"/>
                    <a:pt x="24" y="68"/>
                    <a:pt x="24" y="68"/>
                  </a:cubicBezTo>
                  <a:cubicBezTo>
                    <a:pt x="168" y="68"/>
                    <a:pt x="168" y="68"/>
                    <a:pt x="168" y="68"/>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44" name="Freeform 231"/>
            <p:cNvSpPr>
              <a:spLocks noEditPoints="1"/>
            </p:cNvSpPr>
            <p:nvPr/>
          </p:nvSpPr>
          <p:spPr bwMode="auto">
            <a:xfrm>
              <a:off x="2071008" y="5243267"/>
              <a:ext cx="139700" cy="187325"/>
            </a:xfrm>
            <a:custGeom>
              <a:avLst/>
              <a:gdLst>
                <a:gd name="T0" fmla="*/ 12 w 45"/>
                <a:gd name="T1" fmla="*/ 61 h 61"/>
                <a:gd name="T2" fmla="*/ 0 w 45"/>
                <a:gd name="T3" fmla="*/ 49 h 61"/>
                <a:gd name="T4" fmla="*/ 0 w 45"/>
                <a:gd name="T5" fmla="*/ 49 h 61"/>
                <a:gd name="T6" fmla="*/ 0 w 45"/>
                <a:gd name="T7" fmla="*/ 11 h 61"/>
                <a:gd name="T8" fmla="*/ 12 w 45"/>
                <a:gd name="T9" fmla="*/ 0 h 61"/>
                <a:gd name="T10" fmla="*/ 12 w 45"/>
                <a:gd name="T11" fmla="*/ 0 h 61"/>
                <a:gd name="T12" fmla="*/ 34 w 45"/>
                <a:gd name="T13" fmla="*/ 0 h 61"/>
                <a:gd name="T14" fmla="*/ 45 w 45"/>
                <a:gd name="T15" fmla="*/ 11 h 61"/>
                <a:gd name="T16" fmla="*/ 45 w 45"/>
                <a:gd name="T17" fmla="*/ 11 h 61"/>
                <a:gd name="T18" fmla="*/ 45 w 45"/>
                <a:gd name="T19" fmla="*/ 49 h 61"/>
                <a:gd name="T20" fmla="*/ 34 w 45"/>
                <a:gd name="T21" fmla="*/ 61 h 61"/>
                <a:gd name="T22" fmla="*/ 34 w 45"/>
                <a:gd name="T23" fmla="*/ 61 h 61"/>
                <a:gd name="T24" fmla="*/ 12 w 45"/>
                <a:gd name="T25" fmla="*/ 61 h 61"/>
                <a:gd name="T26" fmla="*/ 8 w 45"/>
                <a:gd name="T27" fmla="*/ 49 h 61"/>
                <a:gd name="T28" fmla="*/ 12 w 45"/>
                <a:gd name="T29" fmla="*/ 53 h 61"/>
                <a:gd name="T30" fmla="*/ 12 w 45"/>
                <a:gd name="T31" fmla="*/ 53 h 61"/>
                <a:gd name="T32" fmla="*/ 34 w 45"/>
                <a:gd name="T33" fmla="*/ 53 h 61"/>
                <a:gd name="T34" fmla="*/ 38 w 45"/>
                <a:gd name="T35" fmla="*/ 49 h 61"/>
                <a:gd name="T36" fmla="*/ 38 w 45"/>
                <a:gd name="T37" fmla="*/ 49 h 61"/>
                <a:gd name="T38" fmla="*/ 38 w 45"/>
                <a:gd name="T39" fmla="*/ 11 h 61"/>
                <a:gd name="T40" fmla="*/ 34 w 45"/>
                <a:gd name="T41" fmla="*/ 7 h 61"/>
                <a:gd name="T42" fmla="*/ 34 w 45"/>
                <a:gd name="T43" fmla="*/ 7 h 61"/>
                <a:gd name="T44" fmla="*/ 12 w 45"/>
                <a:gd name="T45" fmla="*/ 7 h 61"/>
                <a:gd name="T46" fmla="*/ 8 w 45"/>
                <a:gd name="T47" fmla="*/ 11 h 61"/>
                <a:gd name="T48" fmla="*/ 8 w 45"/>
                <a:gd name="T49" fmla="*/ 11 h 61"/>
                <a:gd name="T50" fmla="*/ 8 w 45"/>
                <a:gd name="T51" fmla="*/ 4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61">
                  <a:moveTo>
                    <a:pt x="12" y="61"/>
                  </a:moveTo>
                  <a:cubicBezTo>
                    <a:pt x="5" y="61"/>
                    <a:pt x="0" y="55"/>
                    <a:pt x="0" y="49"/>
                  </a:cubicBezTo>
                  <a:cubicBezTo>
                    <a:pt x="0" y="49"/>
                    <a:pt x="0" y="49"/>
                    <a:pt x="0" y="49"/>
                  </a:cubicBezTo>
                  <a:cubicBezTo>
                    <a:pt x="0" y="11"/>
                    <a:pt x="0" y="11"/>
                    <a:pt x="0" y="11"/>
                  </a:cubicBezTo>
                  <a:cubicBezTo>
                    <a:pt x="0" y="5"/>
                    <a:pt x="5" y="0"/>
                    <a:pt x="12" y="0"/>
                  </a:cubicBezTo>
                  <a:cubicBezTo>
                    <a:pt x="12" y="0"/>
                    <a:pt x="12" y="0"/>
                    <a:pt x="12" y="0"/>
                  </a:cubicBezTo>
                  <a:cubicBezTo>
                    <a:pt x="34" y="0"/>
                    <a:pt x="34" y="0"/>
                    <a:pt x="34" y="0"/>
                  </a:cubicBezTo>
                  <a:cubicBezTo>
                    <a:pt x="40" y="0"/>
                    <a:pt x="45" y="5"/>
                    <a:pt x="45" y="11"/>
                  </a:cubicBezTo>
                  <a:cubicBezTo>
                    <a:pt x="45" y="11"/>
                    <a:pt x="45" y="11"/>
                    <a:pt x="45" y="11"/>
                  </a:cubicBezTo>
                  <a:cubicBezTo>
                    <a:pt x="45" y="49"/>
                    <a:pt x="45" y="49"/>
                    <a:pt x="45" y="49"/>
                  </a:cubicBezTo>
                  <a:cubicBezTo>
                    <a:pt x="45" y="55"/>
                    <a:pt x="40" y="61"/>
                    <a:pt x="34" y="61"/>
                  </a:cubicBezTo>
                  <a:cubicBezTo>
                    <a:pt x="34" y="61"/>
                    <a:pt x="34" y="61"/>
                    <a:pt x="34" y="61"/>
                  </a:cubicBezTo>
                  <a:cubicBezTo>
                    <a:pt x="12" y="61"/>
                    <a:pt x="12" y="61"/>
                    <a:pt x="12" y="61"/>
                  </a:cubicBezTo>
                  <a:close/>
                  <a:moveTo>
                    <a:pt x="8" y="49"/>
                  </a:moveTo>
                  <a:cubicBezTo>
                    <a:pt x="8" y="51"/>
                    <a:pt x="10" y="53"/>
                    <a:pt x="12" y="53"/>
                  </a:cubicBezTo>
                  <a:cubicBezTo>
                    <a:pt x="12" y="53"/>
                    <a:pt x="12" y="53"/>
                    <a:pt x="12" y="53"/>
                  </a:cubicBezTo>
                  <a:cubicBezTo>
                    <a:pt x="34" y="53"/>
                    <a:pt x="34" y="53"/>
                    <a:pt x="34" y="53"/>
                  </a:cubicBezTo>
                  <a:cubicBezTo>
                    <a:pt x="36" y="53"/>
                    <a:pt x="38" y="51"/>
                    <a:pt x="38" y="49"/>
                  </a:cubicBezTo>
                  <a:cubicBezTo>
                    <a:pt x="38" y="49"/>
                    <a:pt x="38" y="49"/>
                    <a:pt x="38" y="49"/>
                  </a:cubicBezTo>
                  <a:cubicBezTo>
                    <a:pt x="38" y="11"/>
                    <a:pt x="38" y="11"/>
                    <a:pt x="38" y="11"/>
                  </a:cubicBezTo>
                  <a:cubicBezTo>
                    <a:pt x="38" y="9"/>
                    <a:pt x="36" y="7"/>
                    <a:pt x="34" y="7"/>
                  </a:cubicBezTo>
                  <a:cubicBezTo>
                    <a:pt x="34" y="7"/>
                    <a:pt x="34" y="7"/>
                    <a:pt x="34" y="7"/>
                  </a:cubicBezTo>
                  <a:cubicBezTo>
                    <a:pt x="12" y="7"/>
                    <a:pt x="12" y="7"/>
                    <a:pt x="12" y="7"/>
                  </a:cubicBezTo>
                  <a:cubicBezTo>
                    <a:pt x="10" y="7"/>
                    <a:pt x="8" y="9"/>
                    <a:pt x="8" y="11"/>
                  </a:cubicBezTo>
                  <a:cubicBezTo>
                    <a:pt x="8" y="11"/>
                    <a:pt x="8" y="11"/>
                    <a:pt x="8" y="11"/>
                  </a:cubicBezTo>
                  <a:cubicBezTo>
                    <a:pt x="8" y="49"/>
                    <a:pt x="8" y="49"/>
                    <a:pt x="8" y="49"/>
                  </a:cubicBezTo>
                  <a:close/>
                </a:path>
              </a:pathLst>
            </a:custGeom>
            <a:grpFill/>
            <a:ln w="9525">
              <a:noFill/>
              <a:round/>
              <a:headEnd/>
              <a:tailEnd/>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45" name="Freeform 234"/>
          <p:cNvSpPr>
            <a:spLocks/>
          </p:cNvSpPr>
          <p:nvPr/>
        </p:nvSpPr>
        <p:spPr bwMode="auto">
          <a:xfrm>
            <a:off x="1479550" y="3025775"/>
            <a:ext cx="1314450" cy="1665288"/>
          </a:xfrm>
          <a:custGeom>
            <a:avLst/>
            <a:gdLst>
              <a:gd name="T0" fmla="*/ 381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1 w 426"/>
              <a:gd name="T17" fmla="*/ 426 h 540"/>
              <a:gd name="T18" fmla="*/ 426 w 426"/>
              <a:gd name="T19" fmla="*/ 380 h 540"/>
              <a:gd name="T20" fmla="*/ 426 w 426"/>
              <a:gd name="T21" fmla="*/ 46 h 540"/>
              <a:gd name="T22" fmla="*/ 381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07" name="TextBox 1"/>
          <p:cNvSpPr txBox="1">
            <a:spLocks noChangeArrowheads="1"/>
          </p:cNvSpPr>
          <p:nvPr/>
        </p:nvSpPr>
        <p:spPr bwMode="auto">
          <a:xfrm>
            <a:off x="1546225" y="3249613"/>
            <a:ext cx="11779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30%</a:t>
            </a:r>
            <a:endParaRPr lang="zh-CN" altLang="en-US" sz="4400">
              <a:solidFill>
                <a:schemeClr val="bg1"/>
              </a:solidFill>
              <a:latin typeface="Impact" panose="020B0806030902050204" pitchFamily="34" charset="0"/>
            </a:endParaRPr>
          </a:p>
        </p:txBody>
      </p:sp>
      <p:sp>
        <p:nvSpPr>
          <p:cNvPr id="25608" name="Freeform 232"/>
          <p:cNvSpPr>
            <a:spLocks noEditPoints="1"/>
          </p:cNvSpPr>
          <p:nvPr/>
        </p:nvSpPr>
        <p:spPr bwMode="auto">
          <a:xfrm>
            <a:off x="4465638" y="4887913"/>
            <a:ext cx="614362" cy="584200"/>
          </a:xfrm>
          <a:custGeom>
            <a:avLst/>
            <a:gdLst>
              <a:gd name="T0" fmla="*/ 312499121 w 387"/>
              <a:gd name="T1" fmla="*/ 756046875 h 368"/>
              <a:gd name="T2" fmla="*/ 660280400 w 387"/>
              <a:gd name="T3" fmla="*/ 756046875 h 368"/>
              <a:gd name="T4" fmla="*/ 660280400 w 387"/>
              <a:gd name="T5" fmla="*/ 647680950 h 368"/>
              <a:gd name="T6" fmla="*/ 312499121 w 387"/>
              <a:gd name="T7" fmla="*/ 647680950 h 368"/>
              <a:gd name="T8" fmla="*/ 312499121 w 387"/>
              <a:gd name="T9" fmla="*/ 756046875 h 368"/>
              <a:gd name="T10" fmla="*/ 312499121 w 387"/>
              <a:gd name="T11" fmla="*/ 607358450 h 368"/>
              <a:gd name="T12" fmla="*/ 660280400 w 387"/>
              <a:gd name="T13" fmla="*/ 607358450 h 368"/>
              <a:gd name="T14" fmla="*/ 660280400 w 387"/>
              <a:gd name="T15" fmla="*/ 501511888 h 368"/>
              <a:gd name="T16" fmla="*/ 312499121 w 387"/>
              <a:gd name="T17" fmla="*/ 501511888 h 368"/>
              <a:gd name="T18" fmla="*/ 312499121 w 387"/>
              <a:gd name="T19" fmla="*/ 607358450 h 368"/>
              <a:gd name="T20" fmla="*/ 960179544 w 387"/>
              <a:gd name="T21" fmla="*/ 372983125 h 368"/>
              <a:gd name="T22" fmla="*/ 940018310 w 387"/>
              <a:gd name="T23" fmla="*/ 352821875 h 368"/>
              <a:gd name="T24" fmla="*/ 940018310 w 387"/>
              <a:gd name="T25" fmla="*/ 352821875 h 368"/>
              <a:gd name="T26" fmla="*/ 483869606 w 387"/>
              <a:gd name="T27" fmla="*/ 0 h 368"/>
              <a:gd name="T28" fmla="*/ 483869606 w 387"/>
              <a:gd name="T29" fmla="*/ 0 h 368"/>
              <a:gd name="T30" fmla="*/ 483869606 w 387"/>
              <a:gd name="T31" fmla="*/ 0 h 368"/>
              <a:gd name="T32" fmla="*/ 483869606 w 387"/>
              <a:gd name="T33" fmla="*/ 0 h 368"/>
              <a:gd name="T34" fmla="*/ 483869606 w 387"/>
              <a:gd name="T35" fmla="*/ 0 h 368"/>
              <a:gd name="T36" fmla="*/ 35282159 w 387"/>
              <a:gd name="T37" fmla="*/ 352821875 h 368"/>
              <a:gd name="T38" fmla="*/ 35282159 w 387"/>
              <a:gd name="T39" fmla="*/ 352821875 h 368"/>
              <a:gd name="T40" fmla="*/ 15120925 w 387"/>
              <a:gd name="T41" fmla="*/ 372983125 h 368"/>
              <a:gd name="T42" fmla="*/ 0 w 387"/>
              <a:gd name="T43" fmla="*/ 383063750 h 368"/>
              <a:gd name="T44" fmla="*/ 0 w 387"/>
              <a:gd name="T45" fmla="*/ 471270013 h 368"/>
              <a:gd name="T46" fmla="*/ 78125574 w 387"/>
              <a:gd name="T47" fmla="*/ 471270013 h 368"/>
              <a:gd name="T48" fmla="*/ 78125574 w 387"/>
              <a:gd name="T49" fmla="*/ 927417500 h 368"/>
              <a:gd name="T50" fmla="*/ 897174895 w 387"/>
              <a:gd name="T51" fmla="*/ 927417500 h 368"/>
              <a:gd name="T52" fmla="*/ 897174895 w 387"/>
              <a:gd name="T53" fmla="*/ 471270013 h 368"/>
              <a:gd name="T54" fmla="*/ 975300469 w 387"/>
              <a:gd name="T55" fmla="*/ 471270013 h 368"/>
              <a:gd name="T56" fmla="*/ 975300469 w 387"/>
              <a:gd name="T57" fmla="*/ 383063750 h 368"/>
              <a:gd name="T58" fmla="*/ 960179544 w 387"/>
              <a:gd name="T59" fmla="*/ 372983125 h 368"/>
              <a:gd name="T60" fmla="*/ 788809058 w 387"/>
              <a:gd name="T61" fmla="*/ 819051575 h 368"/>
              <a:gd name="T62" fmla="*/ 181451102 w 387"/>
              <a:gd name="T63" fmla="*/ 819051575 h 368"/>
              <a:gd name="T64" fmla="*/ 181451102 w 387"/>
              <a:gd name="T65" fmla="*/ 372983125 h 368"/>
              <a:gd name="T66" fmla="*/ 483869606 w 387"/>
              <a:gd name="T67" fmla="*/ 133569075 h 368"/>
              <a:gd name="T68" fmla="*/ 788809058 w 387"/>
              <a:gd name="T69" fmla="*/ 372983125 h 368"/>
              <a:gd name="T70" fmla="*/ 788809058 w 387"/>
              <a:gd name="T71" fmla="*/ 819051575 h 36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87" h="368">
                <a:moveTo>
                  <a:pt x="124" y="300"/>
                </a:moveTo>
                <a:lnTo>
                  <a:pt x="262" y="300"/>
                </a:lnTo>
                <a:lnTo>
                  <a:pt x="262" y="257"/>
                </a:lnTo>
                <a:lnTo>
                  <a:pt x="124" y="257"/>
                </a:lnTo>
                <a:lnTo>
                  <a:pt x="124" y="300"/>
                </a:lnTo>
                <a:close/>
                <a:moveTo>
                  <a:pt x="124" y="241"/>
                </a:moveTo>
                <a:lnTo>
                  <a:pt x="262" y="241"/>
                </a:lnTo>
                <a:lnTo>
                  <a:pt x="262" y="199"/>
                </a:lnTo>
                <a:lnTo>
                  <a:pt x="124" y="199"/>
                </a:lnTo>
                <a:lnTo>
                  <a:pt x="124" y="241"/>
                </a:lnTo>
                <a:close/>
                <a:moveTo>
                  <a:pt x="381" y="148"/>
                </a:moveTo>
                <a:lnTo>
                  <a:pt x="373" y="140"/>
                </a:lnTo>
                <a:lnTo>
                  <a:pt x="192" y="0"/>
                </a:lnTo>
                <a:lnTo>
                  <a:pt x="14" y="140"/>
                </a:lnTo>
                <a:lnTo>
                  <a:pt x="6" y="148"/>
                </a:lnTo>
                <a:lnTo>
                  <a:pt x="0" y="152"/>
                </a:lnTo>
                <a:lnTo>
                  <a:pt x="0" y="187"/>
                </a:lnTo>
                <a:lnTo>
                  <a:pt x="31" y="187"/>
                </a:lnTo>
                <a:lnTo>
                  <a:pt x="31" y="368"/>
                </a:lnTo>
                <a:lnTo>
                  <a:pt x="356" y="368"/>
                </a:lnTo>
                <a:lnTo>
                  <a:pt x="356" y="187"/>
                </a:lnTo>
                <a:lnTo>
                  <a:pt x="387" y="187"/>
                </a:lnTo>
                <a:lnTo>
                  <a:pt x="387" y="152"/>
                </a:lnTo>
                <a:lnTo>
                  <a:pt x="381" y="148"/>
                </a:lnTo>
                <a:close/>
                <a:moveTo>
                  <a:pt x="313" y="325"/>
                </a:moveTo>
                <a:lnTo>
                  <a:pt x="72" y="325"/>
                </a:lnTo>
                <a:lnTo>
                  <a:pt x="72" y="148"/>
                </a:lnTo>
                <a:lnTo>
                  <a:pt x="192" y="53"/>
                </a:lnTo>
                <a:lnTo>
                  <a:pt x="313" y="148"/>
                </a:lnTo>
                <a:lnTo>
                  <a:pt x="313" y="325"/>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235"/>
          <p:cNvSpPr>
            <a:spLocks/>
          </p:cNvSpPr>
          <p:nvPr/>
        </p:nvSpPr>
        <p:spPr bwMode="auto">
          <a:xfrm>
            <a:off x="4119563"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0" name="TextBox 68"/>
          <p:cNvSpPr txBox="1">
            <a:spLocks noChangeArrowheads="1"/>
          </p:cNvSpPr>
          <p:nvPr/>
        </p:nvSpPr>
        <p:spPr bwMode="auto">
          <a:xfrm>
            <a:off x="4195763" y="3267075"/>
            <a:ext cx="1181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50%</a:t>
            </a:r>
            <a:endParaRPr lang="zh-CN" altLang="en-US" sz="4400">
              <a:solidFill>
                <a:schemeClr val="bg1"/>
              </a:solidFill>
              <a:latin typeface="Impact" panose="020B0806030902050204" pitchFamily="34" charset="0"/>
            </a:endParaRPr>
          </a:p>
        </p:txBody>
      </p:sp>
      <p:sp>
        <p:nvSpPr>
          <p:cNvPr id="25611" name="Freeform 233"/>
          <p:cNvSpPr>
            <a:spLocks noEditPoints="1"/>
          </p:cNvSpPr>
          <p:nvPr/>
        </p:nvSpPr>
        <p:spPr bwMode="auto">
          <a:xfrm>
            <a:off x="7223125" y="4860925"/>
            <a:ext cx="414338" cy="638175"/>
          </a:xfrm>
          <a:custGeom>
            <a:avLst/>
            <a:gdLst>
              <a:gd name="T0" fmla="*/ 1147311198 w 134"/>
              <a:gd name="T1" fmla="*/ 921956316 h 207"/>
              <a:gd name="T2" fmla="*/ 1156871893 w 134"/>
              <a:gd name="T3" fmla="*/ 769882605 h 207"/>
              <a:gd name="T4" fmla="*/ 1156871893 w 134"/>
              <a:gd name="T5" fmla="*/ 627310610 h 207"/>
              <a:gd name="T6" fmla="*/ 994336990 w 134"/>
              <a:gd name="T7" fmla="*/ 152076794 h 207"/>
              <a:gd name="T8" fmla="*/ 631021314 w 134"/>
              <a:gd name="T9" fmla="*/ 0 h 207"/>
              <a:gd name="T10" fmla="*/ 267705637 w 134"/>
              <a:gd name="T11" fmla="*/ 152076794 h 207"/>
              <a:gd name="T12" fmla="*/ 124292124 w 134"/>
              <a:gd name="T13" fmla="*/ 503748215 h 207"/>
              <a:gd name="T14" fmla="*/ 124292124 w 134"/>
              <a:gd name="T15" fmla="*/ 921956316 h 207"/>
              <a:gd name="T16" fmla="*/ 0 w 134"/>
              <a:gd name="T17" fmla="*/ 1007499513 h 207"/>
              <a:gd name="T18" fmla="*/ 0 w 134"/>
              <a:gd name="T19" fmla="*/ 1881931830 h 207"/>
              <a:gd name="T20" fmla="*/ 28682084 w 134"/>
              <a:gd name="T21" fmla="*/ 1938960628 h 207"/>
              <a:gd name="T22" fmla="*/ 86049345 w 134"/>
              <a:gd name="T23" fmla="*/ 1967475027 h 207"/>
              <a:gd name="T24" fmla="*/ 1195114672 w 134"/>
              <a:gd name="T25" fmla="*/ 1967475027 h 207"/>
              <a:gd name="T26" fmla="*/ 1252481933 w 134"/>
              <a:gd name="T27" fmla="*/ 1938960628 h 207"/>
              <a:gd name="T28" fmla="*/ 1281164017 w 134"/>
              <a:gd name="T29" fmla="*/ 1881931830 h 207"/>
              <a:gd name="T30" fmla="*/ 1281164017 w 134"/>
              <a:gd name="T31" fmla="*/ 1007499513 h 207"/>
              <a:gd name="T32" fmla="*/ 1147311198 w 134"/>
              <a:gd name="T33" fmla="*/ 921956316 h 207"/>
              <a:gd name="T34" fmla="*/ 315509111 w 134"/>
              <a:gd name="T35" fmla="*/ 513253014 h 207"/>
              <a:gd name="T36" fmla="*/ 411119150 w 134"/>
              <a:gd name="T37" fmla="*/ 285140906 h 207"/>
              <a:gd name="T38" fmla="*/ 631021314 w 134"/>
              <a:gd name="T39" fmla="*/ 199597709 h 207"/>
              <a:gd name="T40" fmla="*/ 860484172 w 134"/>
              <a:gd name="T41" fmla="*/ 285140906 h 207"/>
              <a:gd name="T42" fmla="*/ 946530424 w 134"/>
              <a:gd name="T43" fmla="*/ 513253014 h 207"/>
              <a:gd name="T44" fmla="*/ 946530424 w 134"/>
              <a:gd name="T45" fmla="*/ 921956316 h 207"/>
              <a:gd name="T46" fmla="*/ 315509111 w 134"/>
              <a:gd name="T47" fmla="*/ 921956316 h 207"/>
              <a:gd name="T48" fmla="*/ 315509111 w 134"/>
              <a:gd name="T49" fmla="*/ 513253014 h 20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4" h="207">
                <a:moveTo>
                  <a:pt x="120" y="97"/>
                </a:moveTo>
                <a:cubicBezTo>
                  <a:pt x="120" y="94"/>
                  <a:pt x="120" y="89"/>
                  <a:pt x="121" y="81"/>
                </a:cubicBezTo>
                <a:cubicBezTo>
                  <a:pt x="121" y="74"/>
                  <a:pt x="121" y="69"/>
                  <a:pt x="121" y="66"/>
                </a:cubicBezTo>
                <a:cubicBezTo>
                  <a:pt x="121" y="43"/>
                  <a:pt x="115" y="26"/>
                  <a:pt x="104" y="16"/>
                </a:cubicBezTo>
                <a:cubicBezTo>
                  <a:pt x="94" y="5"/>
                  <a:pt x="81" y="0"/>
                  <a:pt x="66" y="0"/>
                </a:cubicBezTo>
                <a:cubicBezTo>
                  <a:pt x="52" y="0"/>
                  <a:pt x="39" y="5"/>
                  <a:pt x="28" y="16"/>
                </a:cubicBezTo>
                <a:cubicBezTo>
                  <a:pt x="18" y="26"/>
                  <a:pt x="13" y="39"/>
                  <a:pt x="13" y="53"/>
                </a:cubicBezTo>
                <a:cubicBezTo>
                  <a:pt x="13" y="97"/>
                  <a:pt x="13" y="97"/>
                  <a:pt x="13" y="97"/>
                </a:cubicBezTo>
                <a:cubicBezTo>
                  <a:pt x="4" y="97"/>
                  <a:pt x="0" y="100"/>
                  <a:pt x="0" y="106"/>
                </a:cubicBezTo>
                <a:cubicBezTo>
                  <a:pt x="0" y="198"/>
                  <a:pt x="0" y="198"/>
                  <a:pt x="0" y="198"/>
                </a:cubicBezTo>
                <a:cubicBezTo>
                  <a:pt x="0" y="200"/>
                  <a:pt x="1" y="203"/>
                  <a:pt x="3" y="204"/>
                </a:cubicBezTo>
                <a:cubicBezTo>
                  <a:pt x="5" y="206"/>
                  <a:pt x="7" y="207"/>
                  <a:pt x="9" y="207"/>
                </a:cubicBezTo>
                <a:cubicBezTo>
                  <a:pt x="125" y="207"/>
                  <a:pt x="125" y="207"/>
                  <a:pt x="125" y="207"/>
                </a:cubicBezTo>
                <a:cubicBezTo>
                  <a:pt x="127" y="207"/>
                  <a:pt x="129" y="206"/>
                  <a:pt x="131" y="204"/>
                </a:cubicBezTo>
                <a:cubicBezTo>
                  <a:pt x="133" y="203"/>
                  <a:pt x="134" y="200"/>
                  <a:pt x="134" y="198"/>
                </a:cubicBezTo>
                <a:cubicBezTo>
                  <a:pt x="134" y="106"/>
                  <a:pt x="134" y="106"/>
                  <a:pt x="134" y="106"/>
                </a:cubicBezTo>
                <a:cubicBezTo>
                  <a:pt x="134" y="100"/>
                  <a:pt x="129" y="97"/>
                  <a:pt x="120" y="97"/>
                </a:cubicBezTo>
                <a:close/>
                <a:moveTo>
                  <a:pt x="33" y="54"/>
                </a:moveTo>
                <a:cubicBezTo>
                  <a:pt x="33" y="44"/>
                  <a:pt x="37" y="37"/>
                  <a:pt x="43" y="30"/>
                </a:cubicBezTo>
                <a:cubicBezTo>
                  <a:pt x="50" y="24"/>
                  <a:pt x="57" y="21"/>
                  <a:pt x="66" y="21"/>
                </a:cubicBezTo>
                <a:cubicBezTo>
                  <a:pt x="75" y="21"/>
                  <a:pt x="83" y="24"/>
                  <a:pt x="90" y="30"/>
                </a:cubicBezTo>
                <a:cubicBezTo>
                  <a:pt x="96" y="37"/>
                  <a:pt x="99" y="44"/>
                  <a:pt x="99" y="54"/>
                </a:cubicBezTo>
                <a:cubicBezTo>
                  <a:pt x="99" y="97"/>
                  <a:pt x="99" y="97"/>
                  <a:pt x="99" y="97"/>
                </a:cubicBezTo>
                <a:cubicBezTo>
                  <a:pt x="33" y="97"/>
                  <a:pt x="33" y="97"/>
                  <a:pt x="33" y="97"/>
                </a:cubicBezTo>
                <a:lnTo>
                  <a:pt x="33" y="54"/>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236"/>
          <p:cNvSpPr>
            <a:spLocks/>
          </p:cNvSpPr>
          <p:nvPr/>
        </p:nvSpPr>
        <p:spPr bwMode="auto">
          <a:xfrm>
            <a:off x="6757988"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4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13" name="TextBox 69"/>
          <p:cNvSpPr txBox="1">
            <a:spLocks noChangeArrowheads="1"/>
          </p:cNvSpPr>
          <p:nvPr/>
        </p:nvSpPr>
        <p:spPr bwMode="auto">
          <a:xfrm>
            <a:off x="6865938" y="3284538"/>
            <a:ext cx="11001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70%</a:t>
            </a:r>
            <a:endParaRPr lang="zh-CN" altLang="en-US" sz="4400">
              <a:solidFill>
                <a:schemeClr val="bg1"/>
              </a:solidFill>
              <a:latin typeface="Impact" panose="020B0806030902050204" pitchFamily="34" charset="0"/>
            </a:endParaRPr>
          </a:p>
        </p:txBody>
      </p:sp>
      <p:sp>
        <p:nvSpPr>
          <p:cNvPr id="25614" name="Freeform 197"/>
          <p:cNvSpPr>
            <a:spLocks noEditPoints="1"/>
          </p:cNvSpPr>
          <p:nvPr/>
        </p:nvSpPr>
        <p:spPr bwMode="auto">
          <a:xfrm>
            <a:off x="9788525" y="4894263"/>
            <a:ext cx="595313" cy="595312"/>
          </a:xfrm>
          <a:custGeom>
            <a:avLst/>
            <a:gdLst>
              <a:gd name="T0" fmla="*/ 0 w 193"/>
              <a:gd name="T1" fmla="*/ 913369003 h 193"/>
              <a:gd name="T2" fmla="*/ 913370537 w 193"/>
              <a:gd name="T3" fmla="*/ 0 h 193"/>
              <a:gd name="T4" fmla="*/ 913370537 w 193"/>
              <a:gd name="T5" fmla="*/ 0 h 193"/>
              <a:gd name="T6" fmla="*/ 1836256829 w 193"/>
              <a:gd name="T7" fmla="*/ 913369003 h 193"/>
              <a:gd name="T8" fmla="*/ 1836256829 w 193"/>
              <a:gd name="T9" fmla="*/ 913369003 h 193"/>
              <a:gd name="T10" fmla="*/ 913370537 w 193"/>
              <a:gd name="T11" fmla="*/ 1836253744 h 193"/>
              <a:gd name="T12" fmla="*/ 913370537 w 193"/>
              <a:gd name="T13" fmla="*/ 1836253744 h 193"/>
              <a:gd name="T14" fmla="*/ 0 w 193"/>
              <a:gd name="T15" fmla="*/ 913369003 h 193"/>
              <a:gd name="T16" fmla="*/ 104657876 w 193"/>
              <a:gd name="T17" fmla="*/ 913369003 h 193"/>
              <a:gd name="T18" fmla="*/ 913370537 w 193"/>
              <a:gd name="T19" fmla="*/ 1731596044 h 193"/>
              <a:gd name="T20" fmla="*/ 913370537 w 193"/>
              <a:gd name="T21" fmla="*/ 1731596044 h 193"/>
              <a:gd name="T22" fmla="*/ 1731598953 w 193"/>
              <a:gd name="T23" fmla="*/ 913369003 h 193"/>
              <a:gd name="T24" fmla="*/ 1731598953 w 193"/>
              <a:gd name="T25" fmla="*/ 913369003 h 193"/>
              <a:gd name="T26" fmla="*/ 913370537 w 193"/>
              <a:gd name="T27" fmla="*/ 104657700 h 193"/>
              <a:gd name="T28" fmla="*/ 913370537 w 193"/>
              <a:gd name="T29" fmla="*/ 104657700 h 193"/>
              <a:gd name="T30" fmla="*/ 104657876 w 193"/>
              <a:gd name="T31" fmla="*/ 913369003 h 19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193">
                <a:moveTo>
                  <a:pt x="0" y="96"/>
                </a:moveTo>
                <a:cubicBezTo>
                  <a:pt x="0" y="43"/>
                  <a:pt x="43" y="0"/>
                  <a:pt x="96" y="0"/>
                </a:cubicBezTo>
                <a:cubicBezTo>
                  <a:pt x="96" y="0"/>
                  <a:pt x="96" y="0"/>
                  <a:pt x="96" y="0"/>
                </a:cubicBezTo>
                <a:cubicBezTo>
                  <a:pt x="150" y="0"/>
                  <a:pt x="193" y="43"/>
                  <a:pt x="193" y="96"/>
                </a:cubicBezTo>
                <a:cubicBezTo>
                  <a:pt x="193" y="96"/>
                  <a:pt x="193" y="96"/>
                  <a:pt x="193" y="96"/>
                </a:cubicBezTo>
                <a:cubicBezTo>
                  <a:pt x="193" y="150"/>
                  <a:pt x="150" y="193"/>
                  <a:pt x="96" y="193"/>
                </a:cubicBezTo>
                <a:cubicBezTo>
                  <a:pt x="96" y="193"/>
                  <a:pt x="96" y="193"/>
                  <a:pt x="96" y="193"/>
                </a:cubicBezTo>
                <a:cubicBezTo>
                  <a:pt x="43" y="193"/>
                  <a:pt x="0" y="150"/>
                  <a:pt x="0" y="96"/>
                </a:cubicBezTo>
                <a:close/>
                <a:moveTo>
                  <a:pt x="11" y="96"/>
                </a:moveTo>
                <a:cubicBezTo>
                  <a:pt x="11" y="143"/>
                  <a:pt x="49" y="182"/>
                  <a:pt x="96" y="182"/>
                </a:cubicBezTo>
                <a:cubicBezTo>
                  <a:pt x="96" y="182"/>
                  <a:pt x="96" y="182"/>
                  <a:pt x="96" y="182"/>
                </a:cubicBezTo>
                <a:cubicBezTo>
                  <a:pt x="144" y="182"/>
                  <a:pt x="182" y="143"/>
                  <a:pt x="182" y="96"/>
                </a:cubicBezTo>
                <a:cubicBezTo>
                  <a:pt x="182" y="96"/>
                  <a:pt x="182" y="96"/>
                  <a:pt x="182" y="96"/>
                </a:cubicBezTo>
                <a:cubicBezTo>
                  <a:pt x="182" y="49"/>
                  <a:pt x="144" y="11"/>
                  <a:pt x="96" y="11"/>
                </a:cubicBezTo>
                <a:cubicBezTo>
                  <a:pt x="96" y="11"/>
                  <a:pt x="96" y="11"/>
                  <a:pt x="96" y="11"/>
                </a:cubicBezTo>
                <a:cubicBezTo>
                  <a:pt x="49" y="11"/>
                  <a:pt x="11" y="49"/>
                  <a:pt x="11" y="9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98"/>
          <p:cNvSpPr>
            <a:spLocks/>
          </p:cNvSpPr>
          <p:nvPr/>
        </p:nvSpPr>
        <p:spPr bwMode="auto">
          <a:xfrm>
            <a:off x="10086975" y="4967288"/>
            <a:ext cx="0" cy="58737"/>
          </a:xfrm>
          <a:custGeom>
            <a:avLst/>
            <a:gdLst>
              <a:gd name="T0" fmla="*/ 0 h 37"/>
              <a:gd name="T1" fmla="*/ 93245781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Line 199"/>
          <p:cNvSpPr>
            <a:spLocks noChangeShapeType="1"/>
          </p:cNvSpPr>
          <p:nvPr/>
        </p:nvSpPr>
        <p:spPr bwMode="auto">
          <a:xfrm>
            <a:off x="10086975" y="4967288"/>
            <a:ext cx="0" cy="587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200"/>
          <p:cNvSpPr>
            <a:spLocks/>
          </p:cNvSpPr>
          <p:nvPr/>
        </p:nvSpPr>
        <p:spPr bwMode="auto">
          <a:xfrm>
            <a:off x="10075863" y="4951413"/>
            <a:ext cx="20637" cy="90487"/>
          </a:xfrm>
          <a:custGeom>
            <a:avLst/>
            <a:gdLst>
              <a:gd name="T0" fmla="*/ 0 w 7"/>
              <a:gd name="T1" fmla="*/ 48678886 h 29"/>
              <a:gd name="T2" fmla="*/ 0 w 7"/>
              <a:gd name="T3" fmla="*/ 233665516 h 29"/>
              <a:gd name="T4" fmla="*/ 60843772 w 7"/>
              <a:gd name="T5" fmla="*/ 233665516 h 29"/>
              <a:gd name="T6" fmla="*/ 60843772 w 7"/>
              <a:gd name="T7" fmla="*/ 48678886 h 29"/>
              <a:gd name="T8" fmla="*/ 0 w 7"/>
              <a:gd name="T9" fmla="*/ 48678886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8"/>
                  <a:pt x="0" y="24"/>
                </a:cubicBezTo>
                <a:cubicBezTo>
                  <a:pt x="0" y="29"/>
                  <a:pt x="7" y="29"/>
                  <a:pt x="7" y="24"/>
                </a:cubicBezTo>
                <a:cubicBezTo>
                  <a:pt x="7" y="18"/>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201"/>
          <p:cNvSpPr>
            <a:spLocks/>
          </p:cNvSpPr>
          <p:nvPr/>
        </p:nvSpPr>
        <p:spPr bwMode="auto">
          <a:xfrm>
            <a:off x="10086975" y="5365750"/>
            <a:ext cx="0" cy="58738"/>
          </a:xfrm>
          <a:custGeom>
            <a:avLst/>
            <a:gdLst>
              <a:gd name="T0" fmla="*/ 0 h 37"/>
              <a:gd name="T1" fmla="*/ 93247369 h 37"/>
              <a:gd name="T2" fmla="*/ 0 h 37"/>
              <a:gd name="T3" fmla="*/ 0 60000 65536"/>
              <a:gd name="T4" fmla="*/ 0 60000 65536"/>
              <a:gd name="T5" fmla="*/ 0 60000 65536"/>
            </a:gdLst>
            <a:ahLst/>
            <a:cxnLst>
              <a:cxn ang="T3">
                <a:pos x="0" y="T0"/>
              </a:cxn>
              <a:cxn ang="T4">
                <a:pos x="0" y="T1"/>
              </a:cxn>
              <a:cxn ang="T5">
                <a:pos x="0" y="T2"/>
              </a:cxn>
            </a:cxnLst>
            <a:rect l="0" t="0" r="r" b="b"/>
            <a:pathLst>
              <a:path h="37">
                <a:moveTo>
                  <a:pt x="0" y="0"/>
                </a:moveTo>
                <a:lnTo>
                  <a:pt x="0" y="37"/>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Line 202"/>
          <p:cNvSpPr>
            <a:spLocks noChangeShapeType="1"/>
          </p:cNvSpPr>
          <p:nvPr/>
        </p:nvSpPr>
        <p:spPr bwMode="auto">
          <a:xfrm>
            <a:off x="10086975" y="5365750"/>
            <a:ext cx="0" cy="5873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3"/>
          <p:cNvSpPr>
            <a:spLocks/>
          </p:cNvSpPr>
          <p:nvPr/>
        </p:nvSpPr>
        <p:spPr bwMode="auto">
          <a:xfrm>
            <a:off x="10075863" y="5349875"/>
            <a:ext cx="20637" cy="88900"/>
          </a:xfrm>
          <a:custGeom>
            <a:avLst/>
            <a:gdLst>
              <a:gd name="T0" fmla="*/ 0 w 7"/>
              <a:gd name="T1" fmla="*/ 46988248 h 29"/>
              <a:gd name="T2" fmla="*/ 0 w 7"/>
              <a:gd name="T3" fmla="*/ 225536234 h 29"/>
              <a:gd name="T4" fmla="*/ 60843772 w 7"/>
              <a:gd name="T5" fmla="*/ 225536234 h 29"/>
              <a:gd name="T6" fmla="*/ 60843772 w 7"/>
              <a:gd name="T7" fmla="*/ 46988248 h 29"/>
              <a:gd name="T8" fmla="*/ 0 w 7"/>
              <a:gd name="T9" fmla="*/ 46988248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9">
                <a:moveTo>
                  <a:pt x="0" y="5"/>
                </a:moveTo>
                <a:cubicBezTo>
                  <a:pt x="0" y="11"/>
                  <a:pt x="0" y="17"/>
                  <a:pt x="0" y="24"/>
                </a:cubicBezTo>
                <a:cubicBezTo>
                  <a:pt x="0" y="29"/>
                  <a:pt x="7" y="29"/>
                  <a:pt x="7" y="24"/>
                </a:cubicBezTo>
                <a:cubicBezTo>
                  <a:pt x="7" y="17"/>
                  <a:pt x="7" y="11"/>
                  <a:pt x="7" y="5"/>
                </a:cubicBezTo>
                <a:cubicBezTo>
                  <a:pt x="7" y="0"/>
                  <a:pt x="0" y="0"/>
                  <a:pt x="0"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04"/>
          <p:cNvSpPr>
            <a:spLocks/>
          </p:cNvSpPr>
          <p:nvPr/>
        </p:nvSpPr>
        <p:spPr bwMode="auto">
          <a:xfrm>
            <a:off x="10253663" y="5189538"/>
            <a:ext cx="58737" cy="0"/>
          </a:xfrm>
          <a:custGeom>
            <a:avLst/>
            <a:gdLst>
              <a:gd name="T0" fmla="*/ 93245781 w 37"/>
              <a:gd name="T1" fmla="*/ 0 w 37"/>
              <a:gd name="T2" fmla="*/ 93245781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Line 205"/>
          <p:cNvSpPr>
            <a:spLocks noChangeShapeType="1"/>
          </p:cNvSpPr>
          <p:nvPr/>
        </p:nvSpPr>
        <p:spPr bwMode="auto">
          <a:xfrm flipH="1">
            <a:off x="10253663" y="5189538"/>
            <a:ext cx="58737"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07"/>
          <p:cNvSpPr>
            <a:spLocks/>
          </p:cNvSpPr>
          <p:nvPr/>
        </p:nvSpPr>
        <p:spPr bwMode="auto">
          <a:xfrm>
            <a:off x="10244138"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7" y="0"/>
                  <a:pt x="11" y="0"/>
                  <a:pt x="5" y="0"/>
                </a:cubicBezTo>
                <a:cubicBezTo>
                  <a:pt x="0" y="0"/>
                  <a:pt x="0" y="8"/>
                  <a:pt x="5" y="8"/>
                </a:cubicBezTo>
                <a:cubicBezTo>
                  <a:pt x="11" y="8"/>
                  <a:pt x="17"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08"/>
          <p:cNvSpPr>
            <a:spLocks/>
          </p:cNvSpPr>
          <p:nvPr/>
        </p:nvSpPr>
        <p:spPr bwMode="auto">
          <a:xfrm>
            <a:off x="9861550" y="5178425"/>
            <a:ext cx="58738" cy="0"/>
          </a:xfrm>
          <a:custGeom>
            <a:avLst/>
            <a:gdLst>
              <a:gd name="T0" fmla="*/ 93247369 w 37"/>
              <a:gd name="T1" fmla="*/ 0 w 37"/>
              <a:gd name="T2" fmla="*/ 93247369 w 37"/>
              <a:gd name="T3" fmla="*/ 0 60000 65536"/>
              <a:gd name="T4" fmla="*/ 0 60000 65536"/>
              <a:gd name="T5" fmla="*/ 0 60000 65536"/>
            </a:gdLst>
            <a:ahLst/>
            <a:cxnLst>
              <a:cxn ang="T3">
                <a:pos x="T0" y="0"/>
              </a:cxn>
              <a:cxn ang="T4">
                <a:pos x="T1" y="0"/>
              </a:cxn>
              <a:cxn ang="T5">
                <a:pos x="T2" y="0"/>
              </a:cxn>
            </a:cxnLst>
            <a:rect l="0" t="0" r="r" b="b"/>
            <a:pathLst>
              <a:path w="37">
                <a:moveTo>
                  <a:pt x="37" y="0"/>
                </a:moveTo>
                <a:lnTo>
                  <a:pt x="0" y="0"/>
                </a:lnTo>
                <a:lnTo>
                  <a:pt x="37"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Line 209"/>
          <p:cNvSpPr>
            <a:spLocks noChangeShapeType="1"/>
          </p:cNvSpPr>
          <p:nvPr/>
        </p:nvSpPr>
        <p:spPr bwMode="auto">
          <a:xfrm flipH="1">
            <a:off x="9861550" y="5178425"/>
            <a:ext cx="5873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10"/>
          <p:cNvSpPr>
            <a:spLocks/>
          </p:cNvSpPr>
          <p:nvPr/>
        </p:nvSpPr>
        <p:spPr bwMode="auto">
          <a:xfrm>
            <a:off x="9845675" y="5165725"/>
            <a:ext cx="88900" cy="25400"/>
          </a:xfrm>
          <a:custGeom>
            <a:avLst/>
            <a:gdLst>
              <a:gd name="T0" fmla="*/ 225536234 w 29"/>
              <a:gd name="T1" fmla="*/ 0 h 8"/>
              <a:gd name="T2" fmla="*/ 46988248 w 29"/>
              <a:gd name="T3" fmla="*/ 0 h 8"/>
              <a:gd name="T4" fmla="*/ 46988248 w 29"/>
              <a:gd name="T5" fmla="*/ 80645000 h 8"/>
              <a:gd name="T6" fmla="*/ 225536234 w 29"/>
              <a:gd name="T7" fmla="*/ 80645000 h 8"/>
              <a:gd name="T8" fmla="*/ 225536234 w 29"/>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8">
                <a:moveTo>
                  <a:pt x="24" y="0"/>
                </a:moveTo>
                <a:cubicBezTo>
                  <a:pt x="18" y="0"/>
                  <a:pt x="11" y="0"/>
                  <a:pt x="5" y="0"/>
                </a:cubicBezTo>
                <a:cubicBezTo>
                  <a:pt x="0" y="0"/>
                  <a:pt x="0" y="8"/>
                  <a:pt x="5" y="8"/>
                </a:cubicBezTo>
                <a:cubicBezTo>
                  <a:pt x="11" y="8"/>
                  <a:pt x="18" y="8"/>
                  <a:pt x="24" y="8"/>
                </a:cubicBezTo>
                <a:cubicBezTo>
                  <a:pt x="29" y="8"/>
                  <a:pt x="29" y="0"/>
                  <a:pt x="24" y="0"/>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11"/>
          <p:cNvSpPr>
            <a:spLocks/>
          </p:cNvSpPr>
          <p:nvPr/>
        </p:nvSpPr>
        <p:spPr bwMode="auto">
          <a:xfrm>
            <a:off x="9928225" y="5018088"/>
            <a:ext cx="41275" cy="39687"/>
          </a:xfrm>
          <a:custGeom>
            <a:avLst/>
            <a:gdLst>
              <a:gd name="T0" fmla="*/ 0 w 26"/>
              <a:gd name="T1" fmla="*/ 0 h 25"/>
              <a:gd name="T2" fmla="*/ 65524063 w 26"/>
              <a:gd name="T3" fmla="*/ 63003906 h 25"/>
              <a:gd name="T4" fmla="*/ 0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0" y="0"/>
                </a:moveTo>
                <a:lnTo>
                  <a:pt x="26"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Line 212"/>
          <p:cNvSpPr>
            <a:spLocks noChangeShapeType="1"/>
          </p:cNvSpPr>
          <p:nvPr/>
        </p:nvSpPr>
        <p:spPr bwMode="auto">
          <a:xfrm>
            <a:off x="9928225" y="5018088"/>
            <a:ext cx="41275"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13"/>
          <p:cNvSpPr>
            <a:spLocks/>
          </p:cNvSpPr>
          <p:nvPr/>
        </p:nvSpPr>
        <p:spPr bwMode="auto">
          <a:xfrm>
            <a:off x="9917113" y="5005388"/>
            <a:ext cx="60325" cy="61912"/>
          </a:xfrm>
          <a:custGeom>
            <a:avLst/>
            <a:gdLst>
              <a:gd name="T0" fmla="*/ 18197036 w 20"/>
              <a:gd name="T1" fmla="*/ 47913697 h 20"/>
              <a:gd name="T2" fmla="*/ 145564225 w 20"/>
              <a:gd name="T3" fmla="*/ 172493023 h 20"/>
              <a:gd name="T4" fmla="*/ 163761261 w 20"/>
              <a:gd name="T5" fmla="*/ 153325068 h 20"/>
              <a:gd name="T6" fmla="*/ 45488066 w 20"/>
              <a:gd name="T7" fmla="*/ 19164860 h 20"/>
              <a:gd name="T8" fmla="*/ 18197036 w 20"/>
              <a:gd name="T9" fmla="*/ 47913697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9"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214"/>
          <p:cNvSpPr>
            <a:spLocks/>
          </p:cNvSpPr>
          <p:nvPr/>
        </p:nvSpPr>
        <p:spPr bwMode="auto">
          <a:xfrm>
            <a:off x="10209213" y="5299075"/>
            <a:ext cx="39687" cy="39688"/>
          </a:xfrm>
          <a:custGeom>
            <a:avLst/>
            <a:gdLst>
              <a:gd name="T0" fmla="*/ 0 w 25"/>
              <a:gd name="T1" fmla="*/ 0 h 25"/>
              <a:gd name="T2" fmla="*/ 63003906 w 25"/>
              <a:gd name="T3" fmla="*/ 63005494 h 25"/>
              <a:gd name="T4" fmla="*/ 0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0" y="0"/>
                </a:moveTo>
                <a:lnTo>
                  <a:pt x="25" y="25"/>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Line 215"/>
          <p:cNvSpPr>
            <a:spLocks noChangeShapeType="1"/>
          </p:cNvSpPr>
          <p:nvPr/>
        </p:nvSpPr>
        <p:spPr bwMode="auto">
          <a:xfrm>
            <a:off x="10209213" y="5299075"/>
            <a:ext cx="39687"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216"/>
          <p:cNvSpPr>
            <a:spLocks/>
          </p:cNvSpPr>
          <p:nvPr/>
        </p:nvSpPr>
        <p:spPr bwMode="auto">
          <a:xfrm>
            <a:off x="10196513" y="5286375"/>
            <a:ext cx="61912" cy="61913"/>
          </a:xfrm>
          <a:custGeom>
            <a:avLst/>
            <a:gdLst>
              <a:gd name="T0" fmla="*/ 19164860 w 20"/>
              <a:gd name="T1" fmla="*/ 47914471 h 20"/>
              <a:gd name="T2" fmla="*/ 153325068 w 20"/>
              <a:gd name="T3" fmla="*/ 172495809 h 20"/>
              <a:gd name="T4" fmla="*/ 172493023 w 20"/>
              <a:gd name="T5" fmla="*/ 153327545 h 20"/>
              <a:gd name="T6" fmla="*/ 47913697 w 20"/>
              <a:gd name="T7" fmla="*/ 19165169 h 20"/>
              <a:gd name="T8" fmla="*/ 19164860 w 20"/>
              <a:gd name="T9" fmla="*/ 4791447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2" y="5"/>
                </a:moveTo>
                <a:cubicBezTo>
                  <a:pt x="7" y="9"/>
                  <a:pt x="11" y="14"/>
                  <a:pt x="16" y="18"/>
                </a:cubicBezTo>
                <a:cubicBezTo>
                  <a:pt x="17" y="20"/>
                  <a:pt x="20" y="17"/>
                  <a:pt x="18" y="16"/>
                </a:cubicBezTo>
                <a:cubicBezTo>
                  <a:pt x="14" y="11"/>
                  <a:pt x="10" y="7"/>
                  <a:pt x="5" y="2"/>
                </a:cubicBezTo>
                <a:cubicBezTo>
                  <a:pt x="3" y="0"/>
                  <a:pt x="0" y="3"/>
                  <a:pt x="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217"/>
          <p:cNvSpPr>
            <a:spLocks/>
          </p:cNvSpPr>
          <p:nvPr/>
        </p:nvSpPr>
        <p:spPr bwMode="auto">
          <a:xfrm>
            <a:off x="10209213" y="5018088"/>
            <a:ext cx="39687" cy="39687"/>
          </a:xfrm>
          <a:custGeom>
            <a:avLst/>
            <a:gdLst>
              <a:gd name="T0" fmla="*/ 63003906 w 25"/>
              <a:gd name="T1" fmla="*/ 0 h 25"/>
              <a:gd name="T2" fmla="*/ 0 w 25"/>
              <a:gd name="T3" fmla="*/ 63003906 h 25"/>
              <a:gd name="T4" fmla="*/ 63003906 w 25"/>
              <a:gd name="T5" fmla="*/ 0 h 25"/>
              <a:gd name="T6" fmla="*/ 0 60000 65536"/>
              <a:gd name="T7" fmla="*/ 0 60000 65536"/>
              <a:gd name="T8" fmla="*/ 0 60000 65536"/>
            </a:gdLst>
            <a:ahLst/>
            <a:cxnLst>
              <a:cxn ang="T6">
                <a:pos x="T0" y="T1"/>
              </a:cxn>
              <a:cxn ang="T7">
                <a:pos x="T2" y="T3"/>
              </a:cxn>
              <a:cxn ang="T8">
                <a:pos x="T4" y="T5"/>
              </a:cxn>
            </a:cxnLst>
            <a:rect l="0" t="0" r="r" b="b"/>
            <a:pathLst>
              <a:path w="25" h="25">
                <a:moveTo>
                  <a:pt x="25" y="0"/>
                </a:moveTo>
                <a:lnTo>
                  <a:pt x="0" y="25"/>
                </a:lnTo>
                <a:lnTo>
                  <a:pt x="25"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Line 218"/>
          <p:cNvSpPr>
            <a:spLocks noChangeShapeType="1"/>
          </p:cNvSpPr>
          <p:nvPr/>
        </p:nvSpPr>
        <p:spPr bwMode="auto">
          <a:xfrm flipH="1">
            <a:off x="10209213" y="5018088"/>
            <a:ext cx="39687" cy="396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219"/>
          <p:cNvSpPr>
            <a:spLocks/>
          </p:cNvSpPr>
          <p:nvPr/>
        </p:nvSpPr>
        <p:spPr bwMode="auto">
          <a:xfrm>
            <a:off x="10196513" y="5005388"/>
            <a:ext cx="61912" cy="61912"/>
          </a:xfrm>
          <a:custGeom>
            <a:avLst/>
            <a:gdLst>
              <a:gd name="T0" fmla="*/ 153325068 w 20"/>
              <a:gd name="T1" fmla="*/ 19164860 h 20"/>
              <a:gd name="T2" fmla="*/ 19164860 w 20"/>
              <a:gd name="T3" fmla="*/ 153325068 h 20"/>
              <a:gd name="T4" fmla="*/ 47913697 w 20"/>
              <a:gd name="T5" fmla="*/ 172493023 h 20"/>
              <a:gd name="T6" fmla="*/ 172493023 w 20"/>
              <a:gd name="T7" fmla="*/ 47913697 h 20"/>
              <a:gd name="T8" fmla="*/ 153325068 w 20"/>
              <a:gd name="T9" fmla="*/ 19164860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10"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220"/>
          <p:cNvSpPr>
            <a:spLocks/>
          </p:cNvSpPr>
          <p:nvPr/>
        </p:nvSpPr>
        <p:spPr bwMode="auto">
          <a:xfrm>
            <a:off x="9928225" y="5299075"/>
            <a:ext cx="41275" cy="39688"/>
          </a:xfrm>
          <a:custGeom>
            <a:avLst/>
            <a:gdLst>
              <a:gd name="T0" fmla="*/ 65524063 w 26"/>
              <a:gd name="T1" fmla="*/ 0 h 25"/>
              <a:gd name="T2" fmla="*/ 0 w 26"/>
              <a:gd name="T3" fmla="*/ 63005494 h 25"/>
              <a:gd name="T4" fmla="*/ 65524063 w 26"/>
              <a:gd name="T5" fmla="*/ 0 h 25"/>
              <a:gd name="T6" fmla="*/ 0 60000 65536"/>
              <a:gd name="T7" fmla="*/ 0 60000 65536"/>
              <a:gd name="T8" fmla="*/ 0 60000 65536"/>
            </a:gdLst>
            <a:ahLst/>
            <a:cxnLst>
              <a:cxn ang="T6">
                <a:pos x="T0" y="T1"/>
              </a:cxn>
              <a:cxn ang="T7">
                <a:pos x="T2" y="T3"/>
              </a:cxn>
              <a:cxn ang="T8">
                <a:pos x="T4" y="T5"/>
              </a:cxn>
            </a:cxnLst>
            <a:rect l="0" t="0" r="r" b="b"/>
            <a:pathLst>
              <a:path w="26" h="25">
                <a:moveTo>
                  <a:pt x="26" y="0"/>
                </a:moveTo>
                <a:lnTo>
                  <a:pt x="0" y="25"/>
                </a:lnTo>
                <a:lnTo>
                  <a:pt x="2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Line 221"/>
          <p:cNvSpPr>
            <a:spLocks noChangeShapeType="1"/>
          </p:cNvSpPr>
          <p:nvPr/>
        </p:nvSpPr>
        <p:spPr bwMode="auto">
          <a:xfrm flipH="1">
            <a:off x="9928225" y="5299075"/>
            <a:ext cx="41275"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222"/>
          <p:cNvSpPr>
            <a:spLocks/>
          </p:cNvSpPr>
          <p:nvPr/>
        </p:nvSpPr>
        <p:spPr bwMode="auto">
          <a:xfrm>
            <a:off x="9917113" y="5286375"/>
            <a:ext cx="60325" cy="61913"/>
          </a:xfrm>
          <a:custGeom>
            <a:avLst/>
            <a:gdLst>
              <a:gd name="T0" fmla="*/ 145564225 w 20"/>
              <a:gd name="T1" fmla="*/ 19165169 h 20"/>
              <a:gd name="T2" fmla="*/ 18197036 w 20"/>
              <a:gd name="T3" fmla="*/ 153327545 h 20"/>
              <a:gd name="T4" fmla="*/ 45488066 w 20"/>
              <a:gd name="T5" fmla="*/ 172495809 h 20"/>
              <a:gd name="T6" fmla="*/ 163761261 w 20"/>
              <a:gd name="T7" fmla="*/ 47914471 h 20"/>
              <a:gd name="T8" fmla="*/ 145564225 w 20"/>
              <a:gd name="T9" fmla="*/ 19165169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 h="20">
                <a:moveTo>
                  <a:pt x="16" y="2"/>
                </a:moveTo>
                <a:cubicBezTo>
                  <a:pt x="11" y="7"/>
                  <a:pt x="7" y="11"/>
                  <a:pt x="2" y="16"/>
                </a:cubicBezTo>
                <a:cubicBezTo>
                  <a:pt x="0" y="17"/>
                  <a:pt x="3" y="20"/>
                  <a:pt x="5" y="18"/>
                </a:cubicBezTo>
                <a:cubicBezTo>
                  <a:pt x="9" y="14"/>
                  <a:pt x="14" y="9"/>
                  <a:pt x="18" y="5"/>
                </a:cubicBezTo>
                <a:cubicBezTo>
                  <a:pt x="20" y="3"/>
                  <a:pt x="17" y="0"/>
                  <a:pt x="16" y="2"/>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223"/>
          <p:cNvSpPr>
            <a:spLocks/>
          </p:cNvSpPr>
          <p:nvPr/>
        </p:nvSpPr>
        <p:spPr bwMode="auto">
          <a:xfrm>
            <a:off x="10085388" y="4965700"/>
            <a:ext cx="61912" cy="222250"/>
          </a:xfrm>
          <a:custGeom>
            <a:avLst/>
            <a:gdLst>
              <a:gd name="T0" fmla="*/ 98286094 w 39"/>
              <a:gd name="T1" fmla="*/ 0 h 140"/>
              <a:gd name="T2" fmla="*/ 0 w 39"/>
              <a:gd name="T3" fmla="*/ 352821875 h 140"/>
              <a:gd name="T4" fmla="*/ 98286094 w 39"/>
              <a:gd name="T5" fmla="*/ 0 h 140"/>
              <a:gd name="T6" fmla="*/ 0 60000 65536"/>
              <a:gd name="T7" fmla="*/ 0 60000 65536"/>
              <a:gd name="T8" fmla="*/ 0 60000 65536"/>
            </a:gdLst>
            <a:ahLst/>
            <a:cxnLst>
              <a:cxn ang="T6">
                <a:pos x="T0" y="T1"/>
              </a:cxn>
              <a:cxn ang="T7">
                <a:pos x="T2" y="T3"/>
              </a:cxn>
              <a:cxn ang="T8">
                <a:pos x="T4" y="T5"/>
              </a:cxn>
            </a:cxnLst>
            <a:rect l="0" t="0" r="r" b="b"/>
            <a:pathLst>
              <a:path w="39" h="140">
                <a:moveTo>
                  <a:pt x="39" y="0"/>
                </a:moveTo>
                <a:lnTo>
                  <a:pt x="0" y="140"/>
                </a:lnTo>
                <a:lnTo>
                  <a:pt x="39"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Line 224"/>
          <p:cNvSpPr>
            <a:spLocks noChangeShapeType="1"/>
          </p:cNvSpPr>
          <p:nvPr/>
        </p:nvSpPr>
        <p:spPr bwMode="auto">
          <a:xfrm flipH="1">
            <a:off x="10085388" y="4965700"/>
            <a:ext cx="61912" cy="2222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225"/>
          <p:cNvSpPr>
            <a:spLocks/>
          </p:cNvSpPr>
          <p:nvPr/>
        </p:nvSpPr>
        <p:spPr bwMode="auto">
          <a:xfrm>
            <a:off x="10071100" y="4946650"/>
            <a:ext cx="95250" cy="260350"/>
          </a:xfrm>
          <a:custGeom>
            <a:avLst/>
            <a:gdLst>
              <a:gd name="T0" fmla="*/ 207697234 w 31"/>
              <a:gd name="T1" fmla="*/ 48031476 h 84"/>
              <a:gd name="T2" fmla="*/ 9442040 w 31"/>
              <a:gd name="T3" fmla="*/ 739685344 h 84"/>
              <a:gd name="T4" fmla="*/ 84966073 w 31"/>
              <a:gd name="T5" fmla="*/ 758898554 h 84"/>
              <a:gd name="T6" fmla="*/ 273782298 w 31"/>
              <a:gd name="T7" fmla="*/ 67244686 h 84"/>
              <a:gd name="T8" fmla="*/ 207697234 w 31"/>
              <a:gd name="T9" fmla="*/ 48031476 h 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84">
                <a:moveTo>
                  <a:pt x="22" y="5"/>
                </a:moveTo>
                <a:cubicBezTo>
                  <a:pt x="15" y="29"/>
                  <a:pt x="8" y="53"/>
                  <a:pt x="1" y="77"/>
                </a:cubicBezTo>
                <a:cubicBezTo>
                  <a:pt x="0" y="82"/>
                  <a:pt x="7" y="84"/>
                  <a:pt x="9" y="79"/>
                </a:cubicBezTo>
                <a:cubicBezTo>
                  <a:pt x="16" y="55"/>
                  <a:pt x="22" y="31"/>
                  <a:pt x="29" y="7"/>
                </a:cubicBezTo>
                <a:cubicBezTo>
                  <a:pt x="31" y="2"/>
                  <a:pt x="23" y="0"/>
                  <a:pt x="22" y="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226"/>
          <p:cNvSpPr>
            <a:spLocks/>
          </p:cNvSpPr>
          <p:nvPr/>
        </p:nvSpPr>
        <p:spPr bwMode="auto">
          <a:xfrm>
            <a:off x="10085388" y="5187950"/>
            <a:ext cx="127000" cy="0"/>
          </a:xfrm>
          <a:custGeom>
            <a:avLst/>
            <a:gdLst>
              <a:gd name="T0" fmla="*/ 0 w 80"/>
              <a:gd name="T1" fmla="*/ 201612500 w 80"/>
              <a:gd name="T2" fmla="*/ 0 w 80"/>
              <a:gd name="T3" fmla="*/ 0 60000 65536"/>
              <a:gd name="T4" fmla="*/ 0 60000 65536"/>
              <a:gd name="T5" fmla="*/ 0 60000 65536"/>
            </a:gdLst>
            <a:ahLst/>
            <a:cxnLst>
              <a:cxn ang="T3">
                <a:pos x="T0" y="0"/>
              </a:cxn>
              <a:cxn ang="T4">
                <a:pos x="T1" y="0"/>
              </a:cxn>
              <a:cxn ang="T5">
                <a:pos x="T2" y="0"/>
              </a:cxn>
            </a:cxnLst>
            <a:rect l="0" t="0" r="r" b="b"/>
            <a:pathLst>
              <a:path w="80">
                <a:moveTo>
                  <a:pt x="0" y="0"/>
                </a:moveTo>
                <a:lnTo>
                  <a:pt x="80" y="0"/>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Line 227"/>
          <p:cNvSpPr>
            <a:spLocks noChangeShapeType="1"/>
          </p:cNvSpPr>
          <p:nvPr/>
        </p:nvSpPr>
        <p:spPr bwMode="auto">
          <a:xfrm>
            <a:off x="10085388" y="5187950"/>
            <a:ext cx="127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228"/>
          <p:cNvSpPr>
            <a:spLocks/>
          </p:cNvSpPr>
          <p:nvPr/>
        </p:nvSpPr>
        <p:spPr bwMode="auto">
          <a:xfrm>
            <a:off x="10071100" y="5175250"/>
            <a:ext cx="157163" cy="25400"/>
          </a:xfrm>
          <a:custGeom>
            <a:avLst/>
            <a:gdLst>
              <a:gd name="T0" fmla="*/ 47481716 w 51"/>
              <a:gd name="T1" fmla="*/ 80645000 h 8"/>
              <a:gd name="T2" fmla="*/ 436836099 w 51"/>
              <a:gd name="T3" fmla="*/ 80645000 h 8"/>
              <a:gd name="T4" fmla="*/ 436836099 w 51"/>
              <a:gd name="T5" fmla="*/ 0 h 8"/>
              <a:gd name="T6" fmla="*/ 47481716 w 51"/>
              <a:gd name="T7" fmla="*/ 0 h 8"/>
              <a:gd name="T8" fmla="*/ 47481716 w 51"/>
              <a:gd name="T9" fmla="*/ 8064500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8">
                <a:moveTo>
                  <a:pt x="5" y="8"/>
                </a:moveTo>
                <a:cubicBezTo>
                  <a:pt x="19" y="8"/>
                  <a:pt x="32" y="8"/>
                  <a:pt x="46" y="8"/>
                </a:cubicBezTo>
                <a:cubicBezTo>
                  <a:pt x="51" y="8"/>
                  <a:pt x="51" y="0"/>
                  <a:pt x="46" y="0"/>
                </a:cubicBezTo>
                <a:cubicBezTo>
                  <a:pt x="32" y="0"/>
                  <a:pt x="19" y="0"/>
                  <a:pt x="5" y="0"/>
                </a:cubicBezTo>
                <a:cubicBezTo>
                  <a:pt x="0" y="0"/>
                  <a:pt x="0" y="8"/>
                  <a:pt x="5" y="8"/>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9398000" y="3025775"/>
            <a:ext cx="1314450" cy="1665288"/>
          </a:xfrm>
          <a:custGeom>
            <a:avLst/>
            <a:gdLst>
              <a:gd name="T0" fmla="*/ 380 w 426"/>
              <a:gd name="T1" fmla="*/ 0 h 540"/>
              <a:gd name="T2" fmla="*/ 46 w 426"/>
              <a:gd name="T3" fmla="*/ 0 h 540"/>
              <a:gd name="T4" fmla="*/ 0 w 426"/>
              <a:gd name="T5" fmla="*/ 46 h 540"/>
              <a:gd name="T6" fmla="*/ 0 w 426"/>
              <a:gd name="T7" fmla="*/ 380 h 540"/>
              <a:gd name="T8" fmla="*/ 46 w 426"/>
              <a:gd name="T9" fmla="*/ 426 h 540"/>
              <a:gd name="T10" fmla="*/ 164 w 426"/>
              <a:gd name="T11" fmla="*/ 426 h 540"/>
              <a:gd name="T12" fmla="*/ 213 w 426"/>
              <a:gd name="T13" fmla="*/ 540 h 540"/>
              <a:gd name="T14" fmla="*/ 263 w 426"/>
              <a:gd name="T15" fmla="*/ 426 h 540"/>
              <a:gd name="T16" fmla="*/ 380 w 426"/>
              <a:gd name="T17" fmla="*/ 426 h 540"/>
              <a:gd name="T18" fmla="*/ 426 w 426"/>
              <a:gd name="T19" fmla="*/ 380 h 540"/>
              <a:gd name="T20" fmla="*/ 426 w 426"/>
              <a:gd name="T21" fmla="*/ 46 h 540"/>
              <a:gd name="T22" fmla="*/ 380 w 426"/>
              <a:gd name="T23" fmla="*/ 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646" name="TextBox 70"/>
          <p:cNvSpPr txBox="1">
            <a:spLocks noChangeArrowheads="1"/>
          </p:cNvSpPr>
          <p:nvPr/>
        </p:nvSpPr>
        <p:spPr bwMode="auto">
          <a:xfrm>
            <a:off x="9466263" y="3284538"/>
            <a:ext cx="11795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400">
                <a:solidFill>
                  <a:schemeClr val="bg1"/>
                </a:solidFill>
                <a:latin typeface="Impact" panose="020B0806030902050204" pitchFamily="34" charset="0"/>
              </a:rPr>
              <a:t>80%</a:t>
            </a:r>
            <a:endParaRPr lang="zh-CN" altLang="en-US" sz="4400">
              <a:solidFill>
                <a:schemeClr val="bg1"/>
              </a:solidFill>
              <a:latin typeface="Impact" panose="020B0806030902050204" pitchFamily="34" charset="0"/>
            </a:endParaRPr>
          </a:p>
        </p:txBody>
      </p:sp>
      <p:sp>
        <p:nvSpPr>
          <p:cNvPr id="86" name="TextBox 57"/>
          <p:cNvSpPr txBox="1"/>
          <p:nvPr/>
        </p:nvSpPr>
        <p:spPr bwMode="auto">
          <a:xfrm>
            <a:off x="798513"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57"/>
          <p:cNvSpPr txBox="1"/>
          <p:nvPr/>
        </p:nvSpPr>
        <p:spPr bwMode="auto">
          <a:xfrm>
            <a:off x="34496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57"/>
          <p:cNvSpPr txBox="1"/>
          <p:nvPr/>
        </p:nvSpPr>
        <p:spPr bwMode="auto">
          <a:xfrm>
            <a:off x="6078538"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TextBox 57"/>
          <p:cNvSpPr txBox="1"/>
          <p:nvPr/>
        </p:nvSpPr>
        <p:spPr bwMode="auto">
          <a:xfrm>
            <a:off x="8718550" y="19637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29" name="Freeform 42"/>
          <p:cNvSpPr>
            <a:spLocks noEditPoints="1"/>
          </p:cNvSpPr>
          <p:nvPr/>
        </p:nvSpPr>
        <p:spPr bwMode="auto">
          <a:xfrm>
            <a:off x="990600" y="2073275"/>
            <a:ext cx="6610350" cy="3573463"/>
          </a:xfrm>
          <a:custGeom>
            <a:avLst/>
            <a:gdLst>
              <a:gd name="T0" fmla="*/ 2147483646 w 3458"/>
              <a:gd name="T1" fmla="*/ 2147483646 h 1870"/>
              <a:gd name="T2" fmla="*/ 2147483646 w 3458"/>
              <a:gd name="T3" fmla="*/ 2147483646 h 1870"/>
              <a:gd name="T4" fmla="*/ 2147483646 w 3458"/>
              <a:gd name="T5" fmla="*/ 2147483646 h 1870"/>
              <a:gd name="T6" fmla="*/ 2147483646 w 3458"/>
              <a:gd name="T7" fmla="*/ 2147483646 h 1870"/>
              <a:gd name="T8" fmla="*/ 2147483646 w 3458"/>
              <a:gd name="T9" fmla="*/ 2147483646 h 1870"/>
              <a:gd name="T10" fmla="*/ 2147483646 w 3458"/>
              <a:gd name="T11" fmla="*/ 2147483646 h 1870"/>
              <a:gd name="T12" fmla="*/ 2147483646 w 3458"/>
              <a:gd name="T13" fmla="*/ 2147483646 h 1870"/>
              <a:gd name="T14" fmla="*/ 2147483646 w 3458"/>
              <a:gd name="T15" fmla="*/ 2147483646 h 1870"/>
              <a:gd name="T16" fmla="*/ 2147483646 w 3458"/>
              <a:gd name="T17" fmla="*/ 2147483646 h 1870"/>
              <a:gd name="T18" fmla="*/ 2147483646 w 3458"/>
              <a:gd name="T19" fmla="*/ 2147483646 h 1870"/>
              <a:gd name="T20" fmla="*/ 2147483646 w 3458"/>
              <a:gd name="T21" fmla="*/ 2147483646 h 1870"/>
              <a:gd name="T22" fmla="*/ 2147483646 w 3458"/>
              <a:gd name="T23" fmla="*/ 2147483646 h 1870"/>
              <a:gd name="T24" fmla="*/ 2147483646 w 3458"/>
              <a:gd name="T25" fmla="*/ 2147483646 h 1870"/>
              <a:gd name="T26" fmla="*/ 2147483646 w 3458"/>
              <a:gd name="T27" fmla="*/ 2147483646 h 1870"/>
              <a:gd name="T28" fmla="*/ 2147483646 w 3458"/>
              <a:gd name="T29" fmla="*/ 2147483646 h 1870"/>
              <a:gd name="T30" fmla="*/ 2147483646 w 3458"/>
              <a:gd name="T31" fmla="*/ 2147483646 h 1870"/>
              <a:gd name="T32" fmla="*/ 2147483646 w 3458"/>
              <a:gd name="T33" fmla="*/ 2147483646 h 1870"/>
              <a:gd name="T34" fmla="*/ 2147483646 w 3458"/>
              <a:gd name="T35" fmla="*/ 2147483646 h 1870"/>
              <a:gd name="T36" fmla="*/ 2147483646 w 3458"/>
              <a:gd name="T37" fmla="*/ 2147483646 h 1870"/>
              <a:gd name="T38" fmla="*/ 2147483646 w 3458"/>
              <a:gd name="T39" fmla="*/ 2147483646 h 1870"/>
              <a:gd name="T40" fmla="*/ 2112024029 w 3458"/>
              <a:gd name="T41" fmla="*/ 2147483646 h 1870"/>
              <a:gd name="T42" fmla="*/ 2147483646 w 3458"/>
              <a:gd name="T43" fmla="*/ 2147483646 h 1870"/>
              <a:gd name="T44" fmla="*/ 2147483646 w 3458"/>
              <a:gd name="T45" fmla="*/ 2147483646 h 1870"/>
              <a:gd name="T46" fmla="*/ 2112024029 w 3458"/>
              <a:gd name="T47" fmla="*/ 2147483646 h 1870"/>
              <a:gd name="T48" fmla="*/ 2147483646 w 3458"/>
              <a:gd name="T49" fmla="*/ 2147483646 h 1870"/>
              <a:gd name="T50" fmla="*/ 2147483646 w 3458"/>
              <a:gd name="T51" fmla="*/ 2147483646 h 1870"/>
              <a:gd name="T52" fmla="*/ 2147483646 w 3458"/>
              <a:gd name="T53" fmla="*/ 2147483646 h 1870"/>
              <a:gd name="T54" fmla="*/ 2147483646 w 3458"/>
              <a:gd name="T55" fmla="*/ 2147483646 h 1870"/>
              <a:gd name="T56" fmla="*/ 2147483646 w 3458"/>
              <a:gd name="T57" fmla="*/ 2147483646 h 1870"/>
              <a:gd name="T58" fmla="*/ 2147483646 w 3458"/>
              <a:gd name="T59" fmla="*/ 2147483646 h 1870"/>
              <a:gd name="T60" fmla="*/ 2147483646 w 3458"/>
              <a:gd name="T61" fmla="*/ 2147483646 h 1870"/>
              <a:gd name="T62" fmla="*/ 2147483646 w 3458"/>
              <a:gd name="T63" fmla="*/ 2147483646 h 1870"/>
              <a:gd name="T64" fmla="*/ 2147483646 w 3458"/>
              <a:gd name="T65" fmla="*/ 2147483646 h 1870"/>
              <a:gd name="T66" fmla="*/ 2147483646 w 3458"/>
              <a:gd name="T67" fmla="*/ 2147483646 h 1870"/>
              <a:gd name="T68" fmla="*/ 2147483646 w 3458"/>
              <a:gd name="T69" fmla="*/ 2111286022 h 1870"/>
              <a:gd name="T70" fmla="*/ 2147483646 w 3458"/>
              <a:gd name="T71" fmla="*/ 2111286022 h 1870"/>
              <a:gd name="T72" fmla="*/ 2147483646 w 3458"/>
              <a:gd name="T73" fmla="*/ 2111286022 h 1870"/>
              <a:gd name="T74" fmla="*/ 2147483646 w 3458"/>
              <a:gd name="T75" fmla="*/ 2111286022 h 1870"/>
              <a:gd name="T76" fmla="*/ 1556613170 w 3458"/>
              <a:gd name="T77" fmla="*/ 2111286022 h 1870"/>
              <a:gd name="T78" fmla="*/ 2147483646 w 3458"/>
              <a:gd name="T79" fmla="*/ 1833677631 h 1870"/>
              <a:gd name="T80" fmla="*/ 2147483646 w 3458"/>
              <a:gd name="T81" fmla="*/ 1833677631 h 1870"/>
              <a:gd name="T82" fmla="*/ 2147483646 w 3458"/>
              <a:gd name="T83" fmla="*/ 1833677631 h 1870"/>
              <a:gd name="T84" fmla="*/ 2147483646 w 3458"/>
              <a:gd name="T85" fmla="*/ 1833677631 h 1870"/>
              <a:gd name="T86" fmla="*/ 449444540 w 3458"/>
              <a:gd name="T87" fmla="*/ 1833677631 h 1870"/>
              <a:gd name="T88" fmla="*/ 2147483646 w 3458"/>
              <a:gd name="T89" fmla="*/ 1556069241 h 1870"/>
              <a:gd name="T90" fmla="*/ 2147483646 w 3458"/>
              <a:gd name="T91" fmla="*/ 1556069241 h 1870"/>
              <a:gd name="T92" fmla="*/ 2147483646 w 3458"/>
              <a:gd name="T93" fmla="*/ 1556069241 h 1870"/>
              <a:gd name="T94" fmla="*/ 2147483646 w 3458"/>
              <a:gd name="T95" fmla="*/ 1556069241 h 1870"/>
              <a:gd name="T96" fmla="*/ 1556613170 w 3458"/>
              <a:gd name="T97" fmla="*/ 1556069241 h 1870"/>
              <a:gd name="T98" fmla="*/ 2147483646 w 3458"/>
              <a:gd name="T99" fmla="*/ 1282112662 h 1870"/>
              <a:gd name="T100" fmla="*/ 2147483646 w 3458"/>
              <a:gd name="T101" fmla="*/ 1282112662 h 1870"/>
              <a:gd name="T102" fmla="*/ 2147483646 w 3458"/>
              <a:gd name="T103" fmla="*/ 1282112662 h 1870"/>
              <a:gd name="T104" fmla="*/ 2147483646 w 3458"/>
              <a:gd name="T105" fmla="*/ 1282112662 h 1870"/>
              <a:gd name="T106" fmla="*/ 1834318600 w 3458"/>
              <a:gd name="T107" fmla="*/ 1282112662 h 1870"/>
              <a:gd name="T108" fmla="*/ 2147483646 w 3458"/>
              <a:gd name="T109" fmla="*/ 1004504271 h 1870"/>
              <a:gd name="T110" fmla="*/ 2147483646 w 3458"/>
              <a:gd name="T111" fmla="*/ 1004504271 h 1870"/>
              <a:gd name="T112" fmla="*/ 2147483646 w 3458"/>
              <a:gd name="T113" fmla="*/ 1004504271 h 1870"/>
              <a:gd name="T114" fmla="*/ 1556613170 w 3458"/>
              <a:gd name="T115" fmla="*/ 1004504271 h 1870"/>
              <a:gd name="T116" fmla="*/ 2147483646 w 3458"/>
              <a:gd name="T117" fmla="*/ 726895881 h 1870"/>
              <a:gd name="T118" fmla="*/ 2147483646 w 3458"/>
              <a:gd name="T119" fmla="*/ 726895881 h 1870"/>
              <a:gd name="T120" fmla="*/ 2147483646 w 3458"/>
              <a:gd name="T121" fmla="*/ 449287490 h 1870"/>
              <a:gd name="T122" fmla="*/ 2147483646 w 3458"/>
              <a:gd name="T123" fmla="*/ 449287490 h 1870"/>
              <a:gd name="T124" fmla="*/ 2147483646 w 3458"/>
              <a:gd name="T125" fmla="*/ 175330911 h 18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458" h="1870">
                <a:moveTo>
                  <a:pt x="956" y="1870"/>
                </a:moveTo>
                <a:lnTo>
                  <a:pt x="909" y="1870"/>
                </a:lnTo>
                <a:lnTo>
                  <a:pt x="909" y="1823"/>
                </a:lnTo>
                <a:lnTo>
                  <a:pt x="956" y="1823"/>
                </a:lnTo>
                <a:lnTo>
                  <a:pt x="956" y="1870"/>
                </a:lnTo>
                <a:close/>
                <a:moveTo>
                  <a:pt x="3230" y="1794"/>
                </a:moveTo>
                <a:lnTo>
                  <a:pt x="3181" y="1794"/>
                </a:lnTo>
                <a:lnTo>
                  <a:pt x="3181" y="1747"/>
                </a:lnTo>
                <a:lnTo>
                  <a:pt x="3230" y="1747"/>
                </a:lnTo>
                <a:lnTo>
                  <a:pt x="3230" y="1794"/>
                </a:lnTo>
                <a:close/>
                <a:moveTo>
                  <a:pt x="956" y="1794"/>
                </a:moveTo>
                <a:lnTo>
                  <a:pt x="909" y="1794"/>
                </a:lnTo>
                <a:lnTo>
                  <a:pt x="909" y="1747"/>
                </a:lnTo>
                <a:lnTo>
                  <a:pt x="956" y="1747"/>
                </a:lnTo>
                <a:lnTo>
                  <a:pt x="956" y="1794"/>
                </a:lnTo>
                <a:close/>
                <a:moveTo>
                  <a:pt x="3306" y="1719"/>
                </a:moveTo>
                <a:lnTo>
                  <a:pt x="3257" y="1719"/>
                </a:lnTo>
                <a:lnTo>
                  <a:pt x="3257" y="1671"/>
                </a:lnTo>
                <a:lnTo>
                  <a:pt x="3306" y="1671"/>
                </a:lnTo>
                <a:lnTo>
                  <a:pt x="3306" y="1719"/>
                </a:lnTo>
                <a:close/>
                <a:moveTo>
                  <a:pt x="3003" y="1719"/>
                </a:moveTo>
                <a:lnTo>
                  <a:pt x="2954" y="1719"/>
                </a:lnTo>
                <a:lnTo>
                  <a:pt x="2954" y="1671"/>
                </a:lnTo>
                <a:lnTo>
                  <a:pt x="3003" y="1671"/>
                </a:lnTo>
                <a:lnTo>
                  <a:pt x="3003" y="1719"/>
                </a:lnTo>
                <a:close/>
                <a:moveTo>
                  <a:pt x="1032" y="1719"/>
                </a:moveTo>
                <a:lnTo>
                  <a:pt x="985" y="1719"/>
                </a:lnTo>
                <a:lnTo>
                  <a:pt x="985" y="1671"/>
                </a:lnTo>
                <a:lnTo>
                  <a:pt x="1032" y="1671"/>
                </a:lnTo>
                <a:lnTo>
                  <a:pt x="1032" y="1719"/>
                </a:lnTo>
                <a:close/>
                <a:moveTo>
                  <a:pt x="956" y="1719"/>
                </a:moveTo>
                <a:lnTo>
                  <a:pt x="909" y="1719"/>
                </a:lnTo>
                <a:lnTo>
                  <a:pt x="909" y="1671"/>
                </a:lnTo>
                <a:lnTo>
                  <a:pt x="956" y="1671"/>
                </a:lnTo>
                <a:lnTo>
                  <a:pt x="956" y="1719"/>
                </a:lnTo>
                <a:close/>
                <a:moveTo>
                  <a:pt x="3382" y="1643"/>
                </a:moveTo>
                <a:lnTo>
                  <a:pt x="3332" y="1643"/>
                </a:lnTo>
                <a:lnTo>
                  <a:pt x="3332" y="1596"/>
                </a:lnTo>
                <a:lnTo>
                  <a:pt x="3382" y="1596"/>
                </a:lnTo>
                <a:lnTo>
                  <a:pt x="3382" y="1643"/>
                </a:lnTo>
                <a:close/>
                <a:moveTo>
                  <a:pt x="3306" y="1643"/>
                </a:moveTo>
                <a:lnTo>
                  <a:pt x="3257" y="1643"/>
                </a:lnTo>
                <a:lnTo>
                  <a:pt x="3257" y="1596"/>
                </a:lnTo>
                <a:lnTo>
                  <a:pt x="3306" y="1596"/>
                </a:lnTo>
                <a:lnTo>
                  <a:pt x="3306" y="1643"/>
                </a:lnTo>
                <a:close/>
                <a:moveTo>
                  <a:pt x="3079" y="1643"/>
                </a:moveTo>
                <a:lnTo>
                  <a:pt x="3029" y="1643"/>
                </a:lnTo>
                <a:lnTo>
                  <a:pt x="3029" y="1596"/>
                </a:lnTo>
                <a:lnTo>
                  <a:pt x="3079" y="1596"/>
                </a:lnTo>
                <a:lnTo>
                  <a:pt x="3079" y="1643"/>
                </a:lnTo>
                <a:close/>
                <a:moveTo>
                  <a:pt x="3003" y="1643"/>
                </a:moveTo>
                <a:lnTo>
                  <a:pt x="2954" y="1643"/>
                </a:lnTo>
                <a:lnTo>
                  <a:pt x="2954" y="1596"/>
                </a:lnTo>
                <a:lnTo>
                  <a:pt x="3003" y="1596"/>
                </a:lnTo>
                <a:lnTo>
                  <a:pt x="3003" y="1643"/>
                </a:lnTo>
                <a:close/>
                <a:moveTo>
                  <a:pt x="2928" y="1643"/>
                </a:moveTo>
                <a:lnTo>
                  <a:pt x="2878" y="1643"/>
                </a:lnTo>
                <a:lnTo>
                  <a:pt x="2878" y="1596"/>
                </a:lnTo>
                <a:lnTo>
                  <a:pt x="2928" y="1596"/>
                </a:lnTo>
                <a:lnTo>
                  <a:pt x="2928" y="1643"/>
                </a:lnTo>
                <a:close/>
                <a:moveTo>
                  <a:pt x="2776" y="1643"/>
                </a:moveTo>
                <a:lnTo>
                  <a:pt x="2726" y="1643"/>
                </a:lnTo>
                <a:lnTo>
                  <a:pt x="2726" y="1596"/>
                </a:lnTo>
                <a:lnTo>
                  <a:pt x="2776" y="1596"/>
                </a:lnTo>
                <a:lnTo>
                  <a:pt x="2776" y="1643"/>
                </a:lnTo>
                <a:close/>
                <a:moveTo>
                  <a:pt x="1032" y="1643"/>
                </a:moveTo>
                <a:lnTo>
                  <a:pt x="985" y="1643"/>
                </a:lnTo>
                <a:lnTo>
                  <a:pt x="985" y="1596"/>
                </a:lnTo>
                <a:lnTo>
                  <a:pt x="1032" y="1596"/>
                </a:lnTo>
                <a:lnTo>
                  <a:pt x="1032" y="1643"/>
                </a:lnTo>
                <a:close/>
                <a:moveTo>
                  <a:pt x="956" y="1643"/>
                </a:moveTo>
                <a:lnTo>
                  <a:pt x="909" y="1643"/>
                </a:lnTo>
                <a:lnTo>
                  <a:pt x="909" y="1596"/>
                </a:lnTo>
                <a:lnTo>
                  <a:pt x="956" y="1596"/>
                </a:lnTo>
                <a:lnTo>
                  <a:pt x="956" y="1643"/>
                </a:lnTo>
                <a:close/>
                <a:moveTo>
                  <a:pt x="3079" y="1567"/>
                </a:moveTo>
                <a:lnTo>
                  <a:pt x="3029" y="1567"/>
                </a:lnTo>
                <a:lnTo>
                  <a:pt x="3029" y="1517"/>
                </a:lnTo>
                <a:lnTo>
                  <a:pt x="3079" y="1517"/>
                </a:lnTo>
                <a:lnTo>
                  <a:pt x="3079" y="1567"/>
                </a:lnTo>
                <a:close/>
                <a:moveTo>
                  <a:pt x="3003" y="1567"/>
                </a:moveTo>
                <a:lnTo>
                  <a:pt x="2954" y="1567"/>
                </a:lnTo>
                <a:lnTo>
                  <a:pt x="2954" y="1517"/>
                </a:lnTo>
                <a:lnTo>
                  <a:pt x="3003" y="1517"/>
                </a:lnTo>
                <a:lnTo>
                  <a:pt x="3003" y="1567"/>
                </a:lnTo>
                <a:close/>
                <a:moveTo>
                  <a:pt x="2928" y="1567"/>
                </a:moveTo>
                <a:lnTo>
                  <a:pt x="2878" y="1567"/>
                </a:lnTo>
                <a:lnTo>
                  <a:pt x="2878" y="1517"/>
                </a:lnTo>
                <a:lnTo>
                  <a:pt x="2928" y="1517"/>
                </a:lnTo>
                <a:lnTo>
                  <a:pt x="2928" y="1567"/>
                </a:lnTo>
                <a:close/>
                <a:moveTo>
                  <a:pt x="2852" y="1567"/>
                </a:moveTo>
                <a:lnTo>
                  <a:pt x="2802" y="1567"/>
                </a:lnTo>
                <a:lnTo>
                  <a:pt x="2802" y="1517"/>
                </a:lnTo>
                <a:lnTo>
                  <a:pt x="2852" y="1517"/>
                </a:lnTo>
                <a:lnTo>
                  <a:pt x="2852" y="1567"/>
                </a:lnTo>
                <a:close/>
                <a:moveTo>
                  <a:pt x="2776" y="1567"/>
                </a:moveTo>
                <a:lnTo>
                  <a:pt x="2726" y="1567"/>
                </a:lnTo>
                <a:lnTo>
                  <a:pt x="2726" y="1517"/>
                </a:lnTo>
                <a:lnTo>
                  <a:pt x="2776" y="1517"/>
                </a:lnTo>
                <a:lnTo>
                  <a:pt x="2776" y="1567"/>
                </a:lnTo>
                <a:close/>
                <a:moveTo>
                  <a:pt x="1865" y="1567"/>
                </a:moveTo>
                <a:lnTo>
                  <a:pt x="1818" y="1567"/>
                </a:lnTo>
                <a:lnTo>
                  <a:pt x="1818" y="1517"/>
                </a:lnTo>
                <a:lnTo>
                  <a:pt x="1865" y="1517"/>
                </a:lnTo>
                <a:lnTo>
                  <a:pt x="1865" y="1567"/>
                </a:lnTo>
                <a:close/>
                <a:moveTo>
                  <a:pt x="1789" y="1567"/>
                </a:moveTo>
                <a:lnTo>
                  <a:pt x="1742" y="1567"/>
                </a:lnTo>
                <a:lnTo>
                  <a:pt x="1742" y="1517"/>
                </a:lnTo>
                <a:lnTo>
                  <a:pt x="1789" y="1517"/>
                </a:lnTo>
                <a:lnTo>
                  <a:pt x="1789" y="1567"/>
                </a:lnTo>
                <a:close/>
                <a:moveTo>
                  <a:pt x="1108" y="1567"/>
                </a:moveTo>
                <a:lnTo>
                  <a:pt x="1060" y="1567"/>
                </a:lnTo>
                <a:lnTo>
                  <a:pt x="1060" y="1517"/>
                </a:lnTo>
                <a:lnTo>
                  <a:pt x="1108" y="1517"/>
                </a:lnTo>
                <a:lnTo>
                  <a:pt x="1108" y="1567"/>
                </a:lnTo>
                <a:close/>
                <a:moveTo>
                  <a:pt x="1032" y="1567"/>
                </a:moveTo>
                <a:lnTo>
                  <a:pt x="985" y="1567"/>
                </a:lnTo>
                <a:lnTo>
                  <a:pt x="985" y="1517"/>
                </a:lnTo>
                <a:lnTo>
                  <a:pt x="1032" y="1517"/>
                </a:lnTo>
                <a:lnTo>
                  <a:pt x="1032" y="1567"/>
                </a:lnTo>
                <a:close/>
                <a:moveTo>
                  <a:pt x="956" y="1567"/>
                </a:moveTo>
                <a:lnTo>
                  <a:pt x="909" y="1567"/>
                </a:lnTo>
                <a:lnTo>
                  <a:pt x="909" y="1517"/>
                </a:lnTo>
                <a:lnTo>
                  <a:pt x="956" y="1517"/>
                </a:lnTo>
                <a:lnTo>
                  <a:pt x="956" y="1567"/>
                </a:lnTo>
                <a:close/>
                <a:moveTo>
                  <a:pt x="3079" y="1491"/>
                </a:moveTo>
                <a:lnTo>
                  <a:pt x="3029" y="1491"/>
                </a:lnTo>
                <a:lnTo>
                  <a:pt x="3029" y="1442"/>
                </a:lnTo>
                <a:lnTo>
                  <a:pt x="3079" y="1442"/>
                </a:lnTo>
                <a:lnTo>
                  <a:pt x="3079" y="1491"/>
                </a:lnTo>
                <a:close/>
                <a:moveTo>
                  <a:pt x="3003" y="1491"/>
                </a:moveTo>
                <a:lnTo>
                  <a:pt x="2954" y="1491"/>
                </a:lnTo>
                <a:lnTo>
                  <a:pt x="2954" y="1442"/>
                </a:lnTo>
                <a:lnTo>
                  <a:pt x="3003" y="1442"/>
                </a:lnTo>
                <a:lnTo>
                  <a:pt x="3003" y="1491"/>
                </a:lnTo>
                <a:close/>
                <a:moveTo>
                  <a:pt x="2928" y="1491"/>
                </a:moveTo>
                <a:lnTo>
                  <a:pt x="2878" y="1491"/>
                </a:lnTo>
                <a:lnTo>
                  <a:pt x="2878" y="1442"/>
                </a:lnTo>
                <a:lnTo>
                  <a:pt x="2928" y="1442"/>
                </a:lnTo>
                <a:lnTo>
                  <a:pt x="2928" y="1491"/>
                </a:lnTo>
                <a:close/>
                <a:moveTo>
                  <a:pt x="2852" y="1491"/>
                </a:moveTo>
                <a:lnTo>
                  <a:pt x="2802" y="1491"/>
                </a:lnTo>
                <a:lnTo>
                  <a:pt x="2802" y="1442"/>
                </a:lnTo>
                <a:lnTo>
                  <a:pt x="2852" y="1442"/>
                </a:lnTo>
                <a:lnTo>
                  <a:pt x="2852" y="1491"/>
                </a:lnTo>
                <a:close/>
                <a:moveTo>
                  <a:pt x="2776" y="1491"/>
                </a:moveTo>
                <a:lnTo>
                  <a:pt x="2726" y="1491"/>
                </a:lnTo>
                <a:lnTo>
                  <a:pt x="2726" y="1442"/>
                </a:lnTo>
                <a:lnTo>
                  <a:pt x="2776" y="1442"/>
                </a:lnTo>
                <a:lnTo>
                  <a:pt x="2776" y="1491"/>
                </a:lnTo>
                <a:close/>
                <a:moveTo>
                  <a:pt x="2700" y="1491"/>
                </a:moveTo>
                <a:lnTo>
                  <a:pt x="2651" y="1491"/>
                </a:lnTo>
                <a:lnTo>
                  <a:pt x="2651" y="1442"/>
                </a:lnTo>
                <a:lnTo>
                  <a:pt x="2700" y="1442"/>
                </a:lnTo>
                <a:lnTo>
                  <a:pt x="2700" y="1491"/>
                </a:lnTo>
                <a:close/>
                <a:moveTo>
                  <a:pt x="2092" y="1491"/>
                </a:moveTo>
                <a:lnTo>
                  <a:pt x="2045" y="1491"/>
                </a:lnTo>
                <a:lnTo>
                  <a:pt x="2045" y="1442"/>
                </a:lnTo>
                <a:lnTo>
                  <a:pt x="2092" y="1442"/>
                </a:lnTo>
                <a:lnTo>
                  <a:pt x="2092" y="1491"/>
                </a:lnTo>
                <a:close/>
                <a:moveTo>
                  <a:pt x="1941" y="1491"/>
                </a:moveTo>
                <a:lnTo>
                  <a:pt x="1893" y="1491"/>
                </a:lnTo>
                <a:lnTo>
                  <a:pt x="1893" y="1442"/>
                </a:lnTo>
                <a:lnTo>
                  <a:pt x="1941" y="1442"/>
                </a:lnTo>
                <a:lnTo>
                  <a:pt x="1941" y="1491"/>
                </a:lnTo>
                <a:close/>
                <a:moveTo>
                  <a:pt x="1865" y="1491"/>
                </a:moveTo>
                <a:lnTo>
                  <a:pt x="1818" y="1491"/>
                </a:lnTo>
                <a:lnTo>
                  <a:pt x="1818" y="1442"/>
                </a:lnTo>
                <a:lnTo>
                  <a:pt x="1865" y="1442"/>
                </a:lnTo>
                <a:lnTo>
                  <a:pt x="1865" y="1491"/>
                </a:lnTo>
                <a:close/>
                <a:moveTo>
                  <a:pt x="1789" y="1491"/>
                </a:moveTo>
                <a:lnTo>
                  <a:pt x="1742" y="1491"/>
                </a:lnTo>
                <a:lnTo>
                  <a:pt x="1742" y="1442"/>
                </a:lnTo>
                <a:lnTo>
                  <a:pt x="1789" y="1442"/>
                </a:lnTo>
                <a:lnTo>
                  <a:pt x="1789" y="1491"/>
                </a:lnTo>
                <a:close/>
                <a:moveTo>
                  <a:pt x="1184" y="1491"/>
                </a:moveTo>
                <a:lnTo>
                  <a:pt x="1136" y="1491"/>
                </a:lnTo>
                <a:lnTo>
                  <a:pt x="1136" y="1442"/>
                </a:lnTo>
                <a:lnTo>
                  <a:pt x="1184" y="1442"/>
                </a:lnTo>
                <a:lnTo>
                  <a:pt x="1184" y="1491"/>
                </a:lnTo>
                <a:close/>
                <a:moveTo>
                  <a:pt x="1108" y="1491"/>
                </a:moveTo>
                <a:lnTo>
                  <a:pt x="1060" y="1491"/>
                </a:lnTo>
                <a:lnTo>
                  <a:pt x="1060" y="1442"/>
                </a:lnTo>
                <a:lnTo>
                  <a:pt x="1108" y="1442"/>
                </a:lnTo>
                <a:lnTo>
                  <a:pt x="1108" y="1491"/>
                </a:lnTo>
                <a:close/>
                <a:moveTo>
                  <a:pt x="1032" y="1491"/>
                </a:moveTo>
                <a:lnTo>
                  <a:pt x="985" y="1491"/>
                </a:lnTo>
                <a:lnTo>
                  <a:pt x="985" y="1442"/>
                </a:lnTo>
                <a:lnTo>
                  <a:pt x="1032" y="1442"/>
                </a:lnTo>
                <a:lnTo>
                  <a:pt x="1032" y="1491"/>
                </a:lnTo>
                <a:close/>
                <a:moveTo>
                  <a:pt x="956" y="1491"/>
                </a:moveTo>
                <a:lnTo>
                  <a:pt x="909" y="1491"/>
                </a:lnTo>
                <a:lnTo>
                  <a:pt x="909" y="1442"/>
                </a:lnTo>
                <a:lnTo>
                  <a:pt x="956" y="1442"/>
                </a:lnTo>
                <a:lnTo>
                  <a:pt x="956" y="1491"/>
                </a:lnTo>
                <a:close/>
                <a:moveTo>
                  <a:pt x="3003" y="1413"/>
                </a:moveTo>
                <a:lnTo>
                  <a:pt x="2954" y="1413"/>
                </a:lnTo>
                <a:lnTo>
                  <a:pt x="2954" y="1366"/>
                </a:lnTo>
                <a:lnTo>
                  <a:pt x="3003" y="1366"/>
                </a:lnTo>
                <a:lnTo>
                  <a:pt x="3003" y="1413"/>
                </a:lnTo>
                <a:close/>
                <a:moveTo>
                  <a:pt x="2928" y="1413"/>
                </a:moveTo>
                <a:lnTo>
                  <a:pt x="2878" y="1413"/>
                </a:lnTo>
                <a:lnTo>
                  <a:pt x="2878" y="1366"/>
                </a:lnTo>
                <a:lnTo>
                  <a:pt x="2928" y="1366"/>
                </a:lnTo>
                <a:lnTo>
                  <a:pt x="2928" y="1413"/>
                </a:lnTo>
                <a:close/>
                <a:moveTo>
                  <a:pt x="2852" y="1413"/>
                </a:moveTo>
                <a:lnTo>
                  <a:pt x="2802" y="1413"/>
                </a:lnTo>
                <a:lnTo>
                  <a:pt x="2802" y="1366"/>
                </a:lnTo>
                <a:lnTo>
                  <a:pt x="2852" y="1366"/>
                </a:lnTo>
                <a:lnTo>
                  <a:pt x="2852" y="1413"/>
                </a:lnTo>
                <a:close/>
                <a:moveTo>
                  <a:pt x="2092" y="1413"/>
                </a:moveTo>
                <a:lnTo>
                  <a:pt x="2045" y="1413"/>
                </a:lnTo>
                <a:lnTo>
                  <a:pt x="2045" y="1366"/>
                </a:lnTo>
                <a:lnTo>
                  <a:pt x="2092" y="1366"/>
                </a:lnTo>
                <a:lnTo>
                  <a:pt x="2092" y="1413"/>
                </a:lnTo>
                <a:close/>
                <a:moveTo>
                  <a:pt x="2016" y="1413"/>
                </a:moveTo>
                <a:lnTo>
                  <a:pt x="1969" y="1413"/>
                </a:lnTo>
                <a:lnTo>
                  <a:pt x="1969" y="1366"/>
                </a:lnTo>
                <a:lnTo>
                  <a:pt x="2016" y="1366"/>
                </a:lnTo>
                <a:lnTo>
                  <a:pt x="2016" y="1413"/>
                </a:lnTo>
                <a:close/>
                <a:moveTo>
                  <a:pt x="1941" y="1413"/>
                </a:moveTo>
                <a:lnTo>
                  <a:pt x="1893" y="1413"/>
                </a:lnTo>
                <a:lnTo>
                  <a:pt x="1893" y="1366"/>
                </a:lnTo>
                <a:lnTo>
                  <a:pt x="1941" y="1366"/>
                </a:lnTo>
                <a:lnTo>
                  <a:pt x="1941" y="1413"/>
                </a:lnTo>
                <a:close/>
                <a:moveTo>
                  <a:pt x="1865" y="1413"/>
                </a:moveTo>
                <a:lnTo>
                  <a:pt x="1818" y="1413"/>
                </a:lnTo>
                <a:lnTo>
                  <a:pt x="1818" y="1366"/>
                </a:lnTo>
                <a:lnTo>
                  <a:pt x="1865" y="1366"/>
                </a:lnTo>
                <a:lnTo>
                  <a:pt x="1865" y="1413"/>
                </a:lnTo>
                <a:close/>
                <a:moveTo>
                  <a:pt x="1789" y="1413"/>
                </a:moveTo>
                <a:lnTo>
                  <a:pt x="1742" y="1413"/>
                </a:lnTo>
                <a:lnTo>
                  <a:pt x="1742" y="1366"/>
                </a:lnTo>
                <a:lnTo>
                  <a:pt x="1789" y="1366"/>
                </a:lnTo>
                <a:lnTo>
                  <a:pt x="1789" y="1413"/>
                </a:lnTo>
                <a:close/>
                <a:moveTo>
                  <a:pt x="1259" y="1413"/>
                </a:moveTo>
                <a:lnTo>
                  <a:pt x="1212" y="1413"/>
                </a:lnTo>
                <a:lnTo>
                  <a:pt x="1212" y="1366"/>
                </a:lnTo>
                <a:lnTo>
                  <a:pt x="1259" y="1366"/>
                </a:lnTo>
                <a:lnTo>
                  <a:pt x="1259" y="1413"/>
                </a:lnTo>
                <a:close/>
                <a:moveTo>
                  <a:pt x="1184" y="1413"/>
                </a:moveTo>
                <a:lnTo>
                  <a:pt x="1136" y="1413"/>
                </a:lnTo>
                <a:lnTo>
                  <a:pt x="1136" y="1366"/>
                </a:lnTo>
                <a:lnTo>
                  <a:pt x="1184" y="1366"/>
                </a:lnTo>
                <a:lnTo>
                  <a:pt x="1184" y="1413"/>
                </a:lnTo>
                <a:close/>
                <a:moveTo>
                  <a:pt x="1108" y="1413"/>
                </a:moveTo>
                <a:lnTo>
                  <a:pt x="1060" y="1413"/>
                </a:lnTo>
                <a:lnTo>
                  <a:pt x="1060" y="1366"/>
                </a:lnTo>
                <a:lnTo>
                  <a:pt x="1108" y="1366"/>
                </a:lnTo>
                <a:lnTo>
                  <a:pt x="1108" y="1413"/>
                </a:lnTo>
                <a:close/>
                <a:moveTo>
                  <a:pt x="1032" y="1413"/>
                </a:moveTo>
                <a:lnTo>
                  <a:pt x="985" y="1413"/>
                </a:lnTo>
                <a:lnTo>
                  <a:pt x="985" y="1366"/>
                </a:lnTo>
                <a:lnTo>
                  <a:pt x="1032" y="1366"/>
                </a:lnTo>
                <a:lnTo>
                  <a:pt x="1032" y="1413"/>
                </a:lnTo>
                <a:close/>
                <a:moveTo>
                  <a:pt x="956" y="1413"/>
                </a:moveTo>
                <a:lnTo>
                  <a:pt x="909" y="1413"/>
                </a:lnTo>
                <a:lnTo>
                  <a:pt x="909" y="1366"/>
                </a:lnTo>
                <a:lnTo>
                  <a:pt x="956" y="1366"/>
                </a:lnTo>
                <a:lnTo>
                  <a:pt x="956" y="1413"/>
                </a:lnTo>
                <a:close/>
                <a:moveTo>
                  <a:pt x="3079" y="1338"/>
                </a:moveTo>
                <a:lnTo>
                  <a:pt x="3029" y="1338"/>
                </a:lnTo>
                <a:lnTo>
                  <a:pt x="3029" y="1290"/>
                </a:lnTo>
                <a:lnTo>
                  <a:pt x="3079" y="1290"/>
                </a:lnTo>
                <a:lnTo>
                  <a:pt x="3079" y="1338"/>
                </a:lnTo>
                <a:close/>
                <a:moveTo>
                  <a:pt x="3003" y="1338"/>
                </a:moveTo>
                <a:lnTo>
                  <a:pt x="2954" y="1338"/>
                </a:lnTo>
                <a:lnTo>
                  <a:pt x="2954" y="1290"/>
                </a:lnTo>
                <a:lnTo>
                  <a:pt x="3003" y="1290"/>
                </a:lnTo>
                <a:lnTo>
                  <a:pt x="3003" y="1338"/>
                </a:lnTo>
                <a:close/>
                <a:moveTo>
                  <a:pt x="2016" y="1338"/>
                </a:moveTo>
                <a:lnTo>
                  <a:pt x="1969" y="1338"/>
                </a:lnTo>
                <a:lnTo>
                  <a:pt x="1969" y="1290"/>
                </a:lnTo>
                <a:lnTo>
                  <a:pt x="2016" y="1290"/>
                </a:lnTo>
                <a:lnTo>
                  <a:pt x="2016" y="1338"/>
                </a:lnTo>
                <a:close/>
                <a:moveTo>
                  <a:pt x="1941" y="1338"/>
                </a:moveTo>
                <a:lnTo>
                  <a:pt x="1893" y="1338"/>
                </a:lnTo>
                <a:lnTo>
                  <a:pt x="1893" y="1290"/>
                </a:lnTo>
                <a:lnTo>
                  <a:pt x="1941" y="1290"/>
                </a:lnTo>
                <a:lnTo>
                  <a:pt x="1941" y="1338"/>
                </a:lnTo>
                <a:close/>
                <a:moveTo>
                  <a:pt x="1865" y="1338"/>
                </a:moveTo>
                <a:lnTo>
                  <a:pt x="1818" y="1338"/>
                </a:lnTo>
                <a:lnTo>
                  <a:pt x="1818" y="1290"/>
                </a:lnTo>
                <a:lnTo>
                  <a:pt x="1865" y="1290"/>
                </a:lnTo>
                <a:lnTo>
                  <a:pt x="1865" y="1338"/>
                </a:lnTo>
                <a:close/>
                <a:moveTo>
                  <a:pt x="1789" y="1338"/>
                </a:moveTo>
                <a:lnTo>
                  <a:pt x="1742" y="1338"/>
                </a:lnTo>
                <a:lnTo>
                  <a:pt x="1742" y="1290"/>
                </a:lnTo>
                <a:lnTo>
                  <a:pt x="1789" y="1290"/>
                </a:lnTo>
                <a:lnTo>
                  <a:pt x="1789" y="1338"/>
                </a:lnTo>
                <a:close/>
                <a:moveTo>
                  <a:pt x="1259" y="1338"/>
                </a:moveTo>
                <a:lnTo>
                  <a:pt x="1212" y="1338"/>
                </a:lnTo>
                <a:lnTo>
                  <a:pt x="1212" y="1290"/>
                </a:lnTo>
                <a:lnTo>
                  <a:pt x="1259" y="1290"/>
                </a:lnTo>
                <a:lnTo>
                  <a:pt x="1259" y="1338"/>
                </a:lnTo>
                <a:close/>
                <a:moveTo>
                  <a:pt x="1184" y="1338"/>
                </a:moveTo>
                <a:lnTo>
                  <a:pt x="1136" y="1338"/>
                </a:lnTo>
                <a:lnTo>
                  <a:pt x="1136" y="1290"/>
                </a:lnTo>
                <a:lnTo>
                  <a:pt x="1184" y="1290"/>
                </a:lnTo>
                <a:lnTo>
                  <a:pt x="1184" y="1338"/>
                </a:lnTo>
                <a:close/>
                <a:moveTo>
                  <a:pt x="1108" y="1338"/>
                </a:moveTo>
                <a:lnTo>
                  <a:pt x="1060" y="1338"/>
                </a:lnTo>
                <a:lnTo>
                  <a:pt x="1060" y="1290"/>
                </a:lnTo>
                <a:lnTo>
                  <a:pt x="1108" y="1290"/>
                </a:lnTo>
                <a:lnTo>
                  <a:pt x="1108" y="1338"/>
                </a:lnTo>
                <a:close/>
                <a:moveTo>
                  <a:pt x="1032" y="1338"/>
                </a:moveTo>
                <a:lnTo>
                  <a:pt x="985" y="1338"/>
                </a:lnTo>
                <a:lnTo>
                  <a:pt x="985" y="1290"/>
                </a:lnTo>
                <a:lnTo>
                  <a:pt x="1032" y="1290"/>
                </a:lnTo>
                <a:lnTo>
                  <a:pt x="1032" y="1338"/>
                </a:lnTo>
                <a:close/>
                <a:moveTo>
                  <a:pt x="956" y="1338"/>
                </a:moveTo>
                <a:lnTo>
                  <a:pt x="909" y="1338"/>
                </a:lnTo>
                <a:lnTo>
                  <a:pt x="909" y="1290"/>
                </a:lnTo>
                <a:lnTo>
                  <a:pt x="956" y="1290"/>
                </a:lnTo>
                <a:lnTo>
                  <a:pt x="956" y="1338"/>
                </a:lnTo>
                <a:close/>
                <a:moveTo>
                  <a:pt x="881" y="1338"/>
                </a:moveTo>
                <a:lnTo>
                  <a:pt x="833" y="1338"/>
                </a:lnTo>
                <a:lnTo>
                  <a:pt x="833" y="1290"/>
                </a:lnTo>
                <a:lnTo>
                  <a:pt x="881" y="1290"/>
                </a:lnTo>
                <a:lnTo>
                  <a:pt x="881" y="1338"/>
                </a:lnTo>
                <a:close/>
                <a:moveTo>
                  <a:pt x="3003" y="1262"/>
                </a:moveTo>
                <a:lnTo>
                  <a:pt x="2954" y="1262"/>
                </a:lnTo>
                <a:lnTo>
                  <a:pt x="2954" y="1215"/>
                </a:lnTo>
                <a:lnTo>
                  <a:pt x="3003" y="1215"/>
                </a:lnTo>
                <a:lnTo>
                  <a:pt x="3003" y="1262"/>
                </a:lnTo>
                <a:close/>
                <a:moveTo>
                  <a:pt x="2928" y="1262"/>
                </a:moveTo>
                <a:lnTo>
                  <a:pt x="2878" y="1262"/>
                </a:lnTo>
                <a:lnTo>
                  <a:pt x="2878" y="1215"/>
                </a:lnTo>
                <a:lnTo>
                  <a:pt x="2928" y="1215"/>
                </a:lnTo>
                <a:lnTo>
                  <a:pt x="2928" y="1262"/>
                </a:lnTo>
                <a:close/>
                <a:moveTo>
                  <a:pt x="2776" y="1262"/>
                </a:moveTo>
                <a:lnTo>
                  <a:pt x="2726" y="1262"/>
                </a:lnTo>
                <a:lnTo>
                  <a:pt x="2726" y="1215"/>
                </a:lnTo>
                <a:lnTo>
                  <a:pt x="2776" y="1215"/>
                </a:lnTo>
                <a:lnTo>
                  <a:pt x="2776" y="1262"/>
                </a:lnTo>
                <a:close/>
                <a:moveTo>
                  <a:pt x="2700" y="1262"/>
                </a:moveTo>
                <a:lnTo>
                  <a:pt x="2651" y="1262"/>
                </a:lnTo>
                <a:lnTo>
                  <a:pt x="2651" y="1215"/>
                </a:lnTo>
                <a:lnTo>
                  <a:pt x="2700" y="1215"/>
                </a:lnTo>
                <a:lnTo>
                  <a:pt x="2700" y="1262"/>
                </a:lnTo>
                <a:close/>
                <a:moveTo>
                  <a:pt x="2622" y="1262"/>
                </a:moveTo>
                <a:lnTo>
                  <a:pt x="2575" y="1262"/>
                </a:lnTo>
                <a:lnTo>
                  <a:pt x="2575" y="1215"/>
                </a:lnTo>
                <a:lnTo>
                  <a:pt x="2622" y="1215"/>
                </a:lnTo>
                <a:lnTo>
                  <a:pt x="2622" y="1262"/>
                </a:lnTo>
                <a:close/>
                <a:moveTo>
                  <a:pt x="2016" y="1262"/>
                </a:moveTo>
                <a:lnTo>
                  <a:pt x="1969" y="1262"/>
                </a:lnTo>
                <a:lnTo>
                  <a:pt x="1969" y="1215"/>
                </a:lnTo>
                <a:lnTo>
                  <a:pt x="2016" y="1215"/>
                </a:lnTo>
                <a:lnTo>
                  <a:pt x="2016" y="1262"/>
                </a:lnTo>
                <a:close/>
                <a:moveTo>
                  <a:pt x="1941" y="1262"/>
                </a:moveTo>
                <a:lnTo>
                  <a:pt x="1893" y="1262"/>
                </a:lnTo>
                <a:lnTo>
                  <a:pt x="1893" y="1215"/>
                </a:lnTo>
                <a:lnTo>
                  <a:pt x="1941" y="1215"/>
                </a:lnTo>
                <a:lnTo>
                  <a:pt x="1941" y="1262"/>
                </a:lnTo>
                <a:close/>
                <a:moveTo>
                  <a:pt x="1865" y="1262"/>
                </a:moveTo>
                <a:lnTo>
                  <a:pt x="1818" y="1262"/>
                </a:lnTo>
                <a:lnTo>
                  <a:pt x="1818" y="1215"/>
                </a:lnTo>
                <a:lnTo>
                  <a:pt x="1865" y="1215"/>
                </a:lnTo>
                <a:lnTo>
                  <a:pt x="1865" y="1262"/>
                </a:lnTo>
                <a:close/>
                <a:moveTo>
                  <a:pt x="1789" y="1262"/>
                </a:moveTo>
                <a:lnTo>
                  <a:pt x="1742" y="1262"/>
                </a:lnTo>
                <a:lnTo>
                  <a:pt x="1742" y="1215"/>
                </a:lnTo>
                <a:lnTo>
                  <a:pt x="1789" y="1215"/>
                </a:lnTo>
                <a:lnTo>
                  <a:pt x="1789" y="1262"/>
                </a:lnTo>
                <a:close/>
                <a:moveTo>
                  <a:pt x="1259" y="1262"/>
                </a:moveTo>
                <a:lnTo>
                  <a:pt x="1212" y="1262"/>
                </a:lnTo>
                <a:lnTo>
                  <a:pt x="1212" y="1215"/>
                </a:lnTo>
                <a:lnTo>
                  <a:pt x="1259" y="1215"/>
                </a:lnTo>
                <a:lnTo>
                  <a:pt x="1259" y="1262"/>
                </a:lnTo>
                <a:close/>
                <a:moveTo>
                  <a:pt x="1184" y="1262"/>
                </a:moveTo>
                <a:lnTo>
                  <a:pt x="1136" y="1262"/>
                </a:lnTo>
                <a:lnTo>
                  <a:pt x="1136" y="1215"/>
                </a:lnTo>
                <a:lnTo>
                  <a:pt x="1184" y="1215"/>
                </a:lnTo>
                <a:lnTo>
                  <a:pt x="1184" y="1262"/>
                </a:lnTo>
                <a:close/>
                <a:moveTo>
                  <a:pt x="1108" y="1262"/>
                </a:moveTo>
                <a:lnTo>
                  <a:pt x="1060" y="1262"/>
                </a:lnTo>
                <a:lnTo>
                  <a:pt x="1060" y="1215"/>
                </a:lnTo>
                <a:lnTo>
                  <a:pt x="1108" y="1215"/>
                </a:lnTo>
                <a:lnTo>
                  <a:pt x="1108" y="1262"/>
                </a:lnTo>
                <a:close/>
                <a:moveTo>
                  <a:pt x="1032" y="1262"/>
                </a:moveTo>
                <a:lnTo>
                  <a:pt x="985" y="1262"/>
                </a:lnTo>
                <a:lnTo>
                  <a:pt x="985" y="1215"/>
                </a:lnTo>
                <a:lnTo>
                  <a:pt x="1032" y="1215"/>
                </a:lnTo>
                <a:lnTo>
                  <a:pt x="1032" y="1262"/>
                </a:lnTo>
                <a:close/>
                <a:moveTo>
                  <a:pt x="956" y="1262"/>
                </a:moveTo>
                <a:lnTo>
                  <a:pt x="909" y="1262"/>
                </a:lnTo>
                <a:lnTo>
                  <a:pt x="909" y="1215"/>
                </a:lnTo>
                <a:lnTo>
                  <a:pt x="956" y="1215"/>
                </a:lnTo>
                <a:lnTo>
                  <a:pt x="956" y="1262"/>
                </a:lnTo>
                <a:close/>
                <a:moveTo>
                  <a:pt x="881" y="1262"/>
                </a:moveTo>
                <a:lnTo>
                  <a:pt x="833" y="1262"/>
                </a:lnTo>
                <a:lnTo>
                  <a:pt x="833" y="1215"/>
                </a:lnTo>
                <a:lnTo>
                  <a:pt x="881" y="1215"/>
                </a:lnTo>
                <a:lnTo>
                  <a:pt x="881" y="1262"/>
                </a:lnTo>
                <a:close/>
                <a:moveTo>
                  <a:pt x="2700" y="1186"/>
                </a:moveTo>
                <a:lnTo>
                  <a:pt x="2651" y="1186"/>
                </a:lnTo>
                <a:lnTo>
                  <a:pt x="2651" y="1139"/>
                </a:lnTo>
                <a:lnTo>
                  <a:pt x="2700" y="1139"/>
                </a:lnTo>
                <a:lnTo>
                  <a:pt x="2700" y="1186"/>
                </a:lnTo>
                <a:close/>
                <a:moveTo>
                  <a:pt x="2622" y="1186"/>
                </a:moveTo>
                <a:lnTo>
                  <a:pt x="2575" y="1186"/>
                </a:lnTo>
                <a:lnTo>
                  <a:pt x="2575" y="1139"/>
                </a:lnTo>
                <a:lnTo>
                  <a:pt x="2622" y="1139"/>
                </a:lnTo>
                <a:lnTo>
                  <a:pt x="2622" y="1186"/>
                </a:lnTo>
                <a:close/>
                <a:moveTo>
                  <a:pt x="2547" y="1186"/>
                </a:moveTo>
                <a:lnTo>
                  <a:pt x="2499" y="1186"/>
                </a:lnTo>
                <a:lnTo>
                  <a:pt x="2499" y="1139"/>
                </a:lnTo>
                <a:lnTo>
                  <a:pt x="2547" y="1139"/>
                </a:lnTo>
                <a:lnTo>
                  <a:pt x="2547" y="1186"/>
                </a:lnTo>
                <a:close/>
                <a:moveTo>
                  <a:pt x="2092" y="1186"/>
                </a:moveTo>
                <a:lnTo>
                  <a:pt x="2045" y="1186"/>
                </a:lnTo>
                <a:lnTo>
                  <a:pt x="2045" y="1139"/>
                </a:lnTo>
                <a:lnTo>
                  <a:pt x="2092" y="1139"/>
                </a:lnTo>
                <a:lnTo>
                  <a:pt x="2092" y="1186"/>
                </a:lnTo>
                <a:close/>
                <a:moveTo>
                  <a:pt x="2016" y="1186"/>
                </a:moveTo>
                <a:lnTo>
                  <a:pt x="1969" y="1186"/>
                </a:lnTo>
                <a:lnTo>
                  <a:pt x="1969" y="1139"/>
                </a:lnTo>
                <a:lnTo>
                  <a:pt x="2016" y="1139"/>
                </a:lnTo>
                <a:lnTo>
                  <a:pt x="2016" y="1186"/>
                </a:lnTo>
                <a:close/>
                <a:moveTo>
                  <a:pt x="1941" y="1186"/>
                </a:moveTo>
                <a:lnTo>
                  <a:pt x="1893" y="1186"/>
                </a:lnTo>
                <a:lnTo>
                  <a:pt x="1893" y="1139"/>
                </a:lnTo>
                <a:lnTo>
                  <a:pt x="1941" y="1139"/>
                </a:lnTo>
                <a:lnTo>
                  <a:pt x="1941" y="1186"/>
                </a:lnTo>
                <a:close/>
                <a:moveTo>
                  <a:pt x="1865" y="1186"/>
                </a:moveTo>
                <a:lnTo>
                  <a:pt x="1818" y="1186"/>
                </a:lnTo>
                <a:lnTo>
                  <a:pt x="1818" y="1139"/>
                </a:lnTo>
                <a:lnTo>
                  <a:pt x="1865" y="1139"/>
                </a:lnTo>
                <a:lnTo>
                  <a:pt x="1865" y="1186"/>
                </a:lnTo>
                <a:close/>
                <a:moveTo>
                  <a:pt x="1789" y="1186"/>
                </a:moveTo>
                <a:lnTo>
                  <a:pt x="1742" y="1186"/>
                </a:lnTo>
                <a:lnTo>
                  <a:pt x="1742" y="1139"/>
                </a:lnTo>
                <a:lnTo>
                  <a:pt x="1789" y="1139"/>
                </a:lnTo>
                <a:lnTo>
                  <a:pt x="1789" y="1186"/>
                </a:lnTo>
                <a:close/>
                <a:moveTo>
                  <a:pt x="1714" y="1186"/>
                </a:moveTo>
                <a:lnTo>
                  <a:pt x="1666" y="1186"/>
                </a:lnTo>
                <a:lnTo>
                  <a:pt x="1666" y="1139"/>
                </a:lnTo>
                <a:lnTo>
                  <a:pt x="1714" y="1139"/>
                </a:lnTo>
                <a:lnTo>
                  <a:pt x="1714" y="1186"/>
                </a:lnTo>
                <a:close/>
                <a:moveTo>
                  <a:pt x="1638" y="1186"/>
                </a:moveTo>
                <a:lnTo>
                  <a:pt x="1591" y="1186"/>
                </a:lnTo>
                <a:lnTo>
                  <a:pt x="1591" y="1139"/>
                </a:lnTo>
                <a:lnTo>
                  <a:pt x="1638" y="1139"/>
                </a:lnTo>
                <a:lnTo>
                  <a:pt x="1638" y="1186"/>
                </a:lnTo>
                <a:close/>
                <a:moveTo>
                  <a:pt x="1562" y="1186"/>
                </a:moveTo>
                <a:lnTo>
                  <a:pt x="1515" y="1186"/>
                </a:lnTo>
                <a:lnTo>
                  <a:pt x="1515" y="1139"/>
                </a:lnTo>
                <a:lnTo>
                  <a:pt x="1562" y="1139"/>
                </a:lnTo>
                <a:lnTo>
                  <a:pt x="1562" y="1186"/>
                </a:lnTo>
                <a:close/>
                <a:moveTo>
                  <a:pt x="1108" y="1186"/>
                </a:moveTo>
                <a:lnTo>
                  <a:pt x="1060" y="1186"/>
                </a:lnTo>
                <a:lnTo>
                  <a:pt x="1060" y="1139"/>
                </a:lnTo>
                <a:lnTo>
                  <a:pt x="1108" y="1139"/>
                </a:lnTo>
                <a:lnTo>
                  <a:pt x="1108" y="1186"/>
                </a:lnTo>
                <a:close/>
                <a:moveTo>
                  <a:pt x="1032" y="1186"/>
                </a:moveTo>
                <a:lnTo>
                  <a:pt x="985" y="1186"/>
                </a:lnTo>
                <a:lnTo>
                  <a:pt x="985" y="1139"/>
                </a:lnTo>
                <a:lnTo>
                  <a:pt x="1032" y="1139"/>
                </a:lnTo>
                <a:lnTo>
                  <a:pt x="1032" y="1186"/>
                </a:lnTo>
                <a:close/>
                <a:moveTo>
                  <a:pt x="956" y="1186"/>
                </a:moveTo>
                <a:lnTo>
                  <a:pt x="909" y="1186"/>
                </a:lnTo>
                <a:lnTo>
                  <a:pt x="909" y="1139"/>
                </a:lnTo>
                <a:lnTo>
                  <a:pt x="956" y="1139"/>
                </a:lnTo>
                <a:lnTo>
                  <a:pt x="956" y="1186"/>
                </a:lnTo>
                <a:close/>
                <a:moveTo>
                  <a:pt x="881" y="1186"/>
                </a:moveTo>
                <a:lnTo>
                  <a:pt x="833" y="1186"/>
                </a:lnTo>
                <a:lnTo>
                  <a:pt x="833" y="1139"/>
                </a:lnTo>
                <a:lnTo>
                  <a:pt x="881" y="1139"/>
                </a:lnTo>
                <a:lnTo>
                  <a:pt x="881" y="1186"/>
                </a:lnTo>
                <a:close/>
                <a:moveTo>
                  <a:pt x="2852" y="1110"/>
                </a:moveTo>
                <a:lnTo>
                  <a:pt x="2802" y="1110"/>
                </a:lnTo>
                <a:lnTo>
                  <a:pt x="2802" y="1063"/>
                </a:lnTo>
                <a:lnTo>
                  <a:pt x="2852" y="1063"/>
                </a:lnTo>
                <a:lnTo>
                  <a:pt x="2852" y="1110"/>
                </a:lnTo>
                <a:close/>
                <a:moveTo>
                  <a:pt x="2622" y="1110"/>
                </a:moveTo>
                <a:lnTo>
                  <a:pt x="2575" y="1110"/>
                </a:lnTo>
                <a:lnTo>
                  <a:pt x="2575" y="1063"/>
                </a:lnTo>
                <a:lnTo>
                  <a:pt x="2622" y="1063"/>
                </a:lnTo>
                <a:lnTo>
                  <a:pt x="2622" y="1110"/>
                </a:lnTo>
                <a:close/>
                <a:moveTo>
                  <a:pt x="2395" y="1110"/>
                </a:moveTo>
                <a:lnTo>
                  <a:pt x="2348" y="1110"/>
                </a:lnTo>
                <a:lnTo>
                  <a:pt x="2348" y="1063"/>
                </a:lnTo>
                <a:lnTo>
                  <a:pt x="2395" y="1063"/>
                </a:lnTo>
                <a:lnTo>
                  <a:pt x="2395" y="1110"/>
                </a:lnTo>
                <a:close/>
                <a:moveTo>
                  <a:pt x="2016" y="1110"/>
                </a:moveTo>
                <a:lnTo>
                  <a:pt x="1969" y="1110"/>
                </a:lnTo>
                <a:lnTo>
                  <a:pt x="1969" y="1063"/>
                </a:lnTo>
                <a:lnTo>
                  <a:pt x="2016" y="1063"/>
                </a:lnTo>
                <a:lnTo>
                  <a:pt x="2016" y="1110"/>
                </a:lnTo>
                <a:close/>
                <a:moveTo>
                  <a:pt x="1941" y="1110"/>
                </a:moveTo>
                <a:lnTo>
                  <a:pt x="1893" y="1110"/>
                </a:lnTo>
                <a:lnTo>
                  <a:pt x="1893" y="1063"/>
                </a:lnTo>
                <a:lnTo>
                  <a:pt x="1941" y="1063"/>
                </a:lnTo>
                <a:lnTo>
                  <a:pt x="1941" y="1110"/>
                </a:lnTo>
                <a:close/>
                <a:moveTo>
                  <a:pt x="1865" y="1110"/>
                </a:moveTo>
                <a:lnTo>
                  <a:pt x="1818" y="1110"/>
                </a:lnTo>
                <a:lnTo>
                  <a:pt x="1818" y="1063"/>
                </a:lnTo>
                <a:lnTo>
                  <a:pt x="1865" y="1063"/>
                </a:lnTo>
                <a:lnTo>
                  <a:pt x="1865" y="1110"/>
                </a:lnTo>
                <a:close/>
                <a:moveTo>
                  <a:pt x="1789" y="1110"/>
                </a:moveTo>
                <a:lnTo>
                  <a:pt x="1742" y="1110"/>
                </a:lnTo>
                <a:lnTo>
                  <a:pt x="1742" y="1063"/>
                </a:lnTo>
                <a:lnTo>
                  <a:pt x="1789" y="1063"/>
                </a:lnTo>
                <a:lnTo>
                  <a:pt x="1789" y="1110"/>
                </a:lnTo>
                <a:close/>
                <a:moveTo>
                  <a:pt x="1714" y="1110"/>
                </a:moveTo>
                <a:lnTo>
                  <a:pt x="1666" y="1110"/>
                </a:lnTo>
                <a:lnTo>
                  <a:pt x="1666" y="1063"/>
                </a:lnTo>
                <a:lnTo>
                  <a:pt x="1714" y="1063"/>
                </a:lnTo>
                <a:lnTo>
                  <a:pt x="1714" y="1110"/>
                </a:lnTo>
                <a:close/>
                <a:moveTo>
                  <a:pt x="1638" y="1110"/>
                </a:moveTo>
                <a:lnTo>
                  <a:pt x="1591" y="1110"/>
                </a:lnTo>
                <a:lnTo>
                  <a:pt x="1591" y="1063"/>
                </a:lnTo>
                <a:lnTo>
                  <a:pt x="1638" y="1063"/>
                </a:lnTo>
                <a:lnTo>
                  <a:pt x="1638" y="1110"/>
                </a:lnTo>
                <a:close/>
                <a:moveTo>
                  <a:pt x="1562" y="1110"/>
                </a:moveTo>
                <a:lnTo>
                  <a:pt x="1515" y="1110"/>
                </a:lnTo>
                <a:lnTo>
                  <a:pt x="1515" y="1063"/>
                </a:lnTo>
                <a:lnTo>
                  <a:pt x="1562" y="1063"/>
                </a:lnTo>
                <a:lnTo>
                  <a:pt x="1562" y="1110"/>
                </a:lnTo>
                <a:close/>
                <a:moveTo>
                  <a:pt x="1486" y="1110"/>
                </a:moveTo>
                <a:lnTo>
                  <a:pt x="1439" y="1110"/>
                </a:lnTo>
                <a:lnTo>
                  <a:pt x="1439" y="1063"/>
                </a:lnTo>
                <a:lnTo>
                  <a:pt x="1486" y="1063"/>
                </a:lnTo>
                <a:lnTo>
                  <a:pt x="1486" y="1110"/>
                </a:lnTo>
                <a:close/>
                <a:moveTo>
                  <a:pt x="1032" y="1110"/>
                </a:moveTo>
                <a:lnTo>
                  <a:pt x="985" y="1110"/>
                </a:lnTo>
                <a:lnTo>
                  <a:pt x="985" y="1063"/>
                </a:lnTo>
                <a:lnTo>
                  <a:pt x="1032" y="1063"/>
                </a:lnTo>
                <a:lnTo>
                  <a:pt x="1032" y="1110"/>
                </a:lnTo>
                <a:close/>
                <a:moveTo>
                  <a:pt x="956" y="1110"/>
                </a:moveTo>
                <a:lnTo>
                  <a:pt x="909" y="1110"/>
                </a:lnTo>
                <a:lnTo>
                  <a:pt x="909" y="1063"/>
                </a:lnTo>
                <a:lnTo>
                  <a:pt x="956" y="1063"/>
                </a:lnTo>
                <a:lnTo>
                  <a:pt x="956" y="1110"/>
                </a:lnTo>
                <a:close/>
                <a:moveTo>
                  <a:pt x="881" y="1110"/>
                </a:moveTo>
                <a:lnTo>
                  <a:pt x="833" y="1110"/>
                </a:lnTo>
                <a:lnTo>
                  <a:pt x="833" y="1063"/>
                </a:lnTo>
                <a:lnTo>
                  <a:pt x="881" y="1063"/>
                </a:lnTo>
                <a:lnTo>
                  <a:pt x="881" y="1110"/>
                </a:lnTo>
                <a:close/>
                <a:moveTo>
                  <a:pt x="805" y="1110"/>
                </a:moveTo>
                <a:lnTo>
                  <a:pt x="758" y="1110"/>
                </a:lnTo>
                <a:lnTo>
                  <a:pt x="758" y="1063"/>
                </a:lnTo>
                <a:lnTo>
                  <a:pt x="805" y="1063"/>
                </a:lnTo>
                <a:lnTo>
                  <a:pt x="805" y="1110"/>
                </a:lnTo>
                <a:close/>
                <a:moveTo>
                  <a:pt x="2622" y="1035"/>
                </a:moveTo>
                <a:lnTo>
                  <a:pt x="2575" y="1035"/>
                </a:lnTo>
                <a:lnTo>
                  <a:pt x="2575" y="987"/>
                </a:lnTo>
                <a:lnTo>
                  <a:pt x="2622" y="987"/>
                </a:lnTo>
                <a:lnTo>
                  <a:pt x="2622" y="1035"/>
                </a:lnTo>
                <a:close/>
                <a:moveTo>
                  <a:pt x="2547" y="1035"/>
                </a:moveTo>
                <a:lnTo>
                  <a:pt x="2499" y="1035"/>
                </a:lnTo>
                <a:lnTo>
                  <a:pt x="2499" y="987"/>
                </a:lnTo>
                <a:lnTo>
                  <a:pt x="2547" y="987"/>
                </a:lnTo>
                <a:lnTo>
                  <a:pt x="2547" y="1035"/>
                </a:lnTo>
                <a:close/>
                <a:moveTo>
                  <a:pt x="2471" y="1035"/>
                </a:moveTo>
                <a:lnTo>
                  <a:pt x="2424" y="1035"/>
                </a:lnTo>
                <a:lnTo>
                  <a:pt x="2424" y="987"/>
                </a:lnTo>
                <a:lnTo>
                  <a:pt x="2471" y="987"/>
                </a:lnTo>
                <a:lnTo>
                  <a:pt x="2471" y="1035"/>
                </a:lnTo>
                <a:close/>
                <a:moveTo>
                  <a:pt x="2395" y="1035"/>
                </a:moveTo>
                <a:lnTo>
                  <a:pt x="2348" y="1035"/>
                </a:lnTo>
                <a:lnTo>
                  <a:pt x="2348" y="987"/>
                </a:lnTo>
                <a:lnTo>
                  <a:pt x="2395" y="987"/>
                </a:lnTo>
                <a:lnTo>
                  <a:pt x="2395" y="1035"/>
                </a:lnTo>
                <a:close/>
                <a:moveTo>
                  <a:pt x="2319" y="1035"/>
                </a:moveTo>
                <a:lnTo>
                  <a:pt x="2272" y="1035"/>
                </a:lnTo>
                <a:lnTo>
                  <a:pt x="2272" y="987"/>
                </a:lnTo>
                <a:lnTo>
                  <a:pt x="2319" y="987"/>
                </a:lnTo>
                <a:lnTo>
                  <a:pt x="2319" y="1035"/>
                </a:lnTo>
                <a:close/>
                <a:moveTo>
                  <a:pt x="2168" y="1035"/>
                </a:moveTo>
                <a:lnTo>
                  <a:pt x="2121" y="1035"/>
                </a:lnTo>
                <a:lnTo>
                  <a:pt x="2121" y="987"/>
                </a:lnTo>
                <a:lnTo>
                  <a:pt x="2168" y="987"/>
                </a:lnTo>
                <a:lnTo>
                  <a:pt x="2168" y="1035"/>
                </a:lnTo>
                <a:close/>
                <a:moveTo>
                  <a:pt x="2092" y="1035"/>
                </a:moveTo>
                <a:lnTo>
                  <a:pt x="2045" y="1035"/>
                </a:lnTo>
                <a:lnTo>
                  <a:pt x="2045" y="987"/>
                </a:lnTo>
                <a:lnTo>
                  <a:pt x="2092" y="987"/>
                </a:lnTo>
                <a:lnTo>
                  <a:pt x="2092" y="1035"/>
                </a:lnTo>
                <a:close/>
                <a:moveTo>
                  <a:pt x="2016" y="1035"/>
                </a:moveTo>
                <a:lnTo>
                  <a:pt x="1969" y="1035"/>
                </a:lnTo>
                <a:lnTo>
                  <a:pt x="1969" y="987"/>
                </a:lnTo>
                <a:lnTo>
                  <a:pt x="2016" y="987"/>
                </a:lnTo>
                <a:lnTo>
                  <a:pt x="2016" y="1035"/>
                </a:lnTo>
                <a:close/>
                <a:moveTo>
                  <a:pt x="1941" y="1035"/>
                </a:moveTo>
                <a:lnTo>
                  <a:pt x="1893" y="1035"/>
                </a:lnTo>
                <a:lnTo>
                  <a:pt x="1893" y="987"/>
                </a:lnTo>
                <a:lnTo>
                  <a:pt x="1941" y="987"/>
                </a:lnTo>
                <a:lnTo>
                  <a:pt x="1941" y="1035"/>
                </a:lnTo>
                <a:close/>
                <a:moveTo>
                  <a:pt x="1865" y="1035"/>
                </a:moveTo>
                <a:lnTo>
                  <a:pt x="1818" y="1035"/>
                </a:lnTo>
                <a:lnTo>
                  <a:pt x="1818" y="987"/>
                </a:lnTo>
                <a:lnTo>
                  <a:pt x="1865" y="987"/>
                </a:lnTo>
                <a:lnTo>
                  <a:pt x="1865" y="1035"/>
                </a:lnTo>
                <a:close/>
                <a:moveTo>
                  <a:pt x="1789" y="1035"/>
                </a:moveTo>
                <a:lnTo>
                  <a:pt x="1742" y="1035"/>
                </a:lnTo>
                <a:lnTo>
                  <a:pt x="1742" y="987"/>
                </a:lnTo>
                <a:lnTo>
                  <a:pt x="1789" y="987"/>
                </a:lnTo>
                <a:lnTo>
                  <a:pt x="1789" y="1035"/>
                </a:lnTo>
                <a:close/>
                <a:moveTo>
                  <a:pt x="1714" y="1035"/>
                </a:moveTo>
                <a:lnTo>
                  <a:pt x="1666" y="1035"/>
                </a:lnTo>
                <a:lnTo>
                  <a:pt x="1666" y="987"/>
                </a:lnTo>
                <a:lnTo>
                  <a:pt x="1714" y="987"/>
                </a:lnTo>
                <a:lnTo>
                  <a:pt x="1714" y="1035"/>
                </a:lnTo>
                <a:close/>
                <a:moveTo>
                  <a:pt x="1638" y="1035"/>
                </a:moveTo>
                <a:lnTo>
                  <a:pt x="1591" y="1035"/>
                </a:lnTo>
                <a:lnTo>
                  <a:pt x="1591" y="987"/>
                </a:lnTo>
                <a:lnTo>
                  <a:pt x="1638" y="987"/>
                </a:lnTo>
                <a:lnTo>
                  <a:pt x="1638" y="1035"/>
                </a:lnTo>
                <a:close/>
                <a:moveTo>
                  <a:pt x="1562" y="1035"/>
                </a:moveTo>
                <a:lnTo>
                  <a:pt x="1515" y="1035"/>
                </a:lnTo>
                <a:lnTo>
                  <a:pt x="1515" y="987"/>
                </a:lnTo>
                <a:lnTo>
                  <a:pt x="1562" y="987"/>
                </a:lnTo>
                <a:lnTo>
                  <a:pt x="1562" y="1035"/>
                </a:lnTo>
                <a:close/>
                <a:moveTo>
                  <a:pt x="1486" y="1035"/>
                </a:moveTo>
                <a:lnTo>
                  <a:pt x="1439" y="1035"/>
                </a:lnTo>
                <a:lnTo>
                  <a:pt x="1439" y="987"/>
                </a:lnTo>
                <a:lnTo>
                  <a:pt x="1486" y="987"/>
                </a:lnTo>
                <a:lnTo>
                  <a:pt x="1486" y="1035"/>
                </a:lnTo>
                <a:close/>
                <a:moveTo>
                  <a:pt x="805" y="1035"/>
                </a:moveTo>
                <a:lnTo>
                  <a:pt x="758" y="1035"/>
                </a:lnTo>
                <a:lnTo>
                  <a:pt x="758" y="987"/>
                </a:lnTo>
                <a:lnTo>
                  <a:pt x="805" y="987"/>
                </a:lnTo>
                <a:lnTo>
                  <a:pt x="805" y="1035"/>
                </a:lnTo>
                <a:close/>
                <a:moveTo>
                  <a:pt x="729" y="1035"/>
                </a:moveTo>
                <a:lnTo>
                  <a:pt x="682" y="1035"/>
                </a:lnTo>
                <a:lnTo>
                  <a:pt x="682" y="987"/>
                </a:lnTo>
                <a:lnTo>
                  <a:pt x="729" y="987"/>
                </a:lnTo>
                <a:lnTo>
                  <a:pt x="729" y="1035"/>
                </a:lnTo>
                <a:close/>
                <a:moveTo>
                  <a:pt x="653" y="1035"/>
                </a:moveTo>
                <a:lnTo>
                  <a:pt x="606" y="1035"/>
                </a:lnTo>
                <a:lnTo>
                  <a:pt x="606" y="987"/>
                </a:lnTo>
                <a:lnTo>
                  <a:pt x="653" y="987"/>
                </a:lnTo>
                <a:lnTo>
                  <a:pt x="653" y="1035"/>
                </a:lnTo>
                <a:close/>
                <a:moveTo>
                  <a:pt x="2776" y="959"/>
                </a:moveTo>
                <a:lnTo>
                  <a:pt x="2726" y="959"/>
                </a:lnTo>
                <a:lnTo>
                  <a:pt x="2726" y="912"/>
                </a:lnTo>
                <a:lnTo>
                  <a:pt x="2776" y="912"/>
                </a:lnTo>
                <a:lnTo>
                  <a:pt x="2776" y="959"/>
                </a:lnTo>
                <a:close/>
                <a:moveTo>
                  <a:pt x="2700" y="959"/>
                </a:moveTo>
                <a:lnTo>
                  <a:pt x="2651" y="959"/>
                </a:lnTo>
                <a:lnTo>
                  <a:pt x="2651" y="912"/>
                </a:lnTo>
                <a:lnTo>
                  <a:pt x="2700" y="912"/>
                </a:lnTo>
                <a:lnTo>
                  <a:pt x="2700" y="959"/>
                </a:lnTo>
                <a:close/>
                <a:moveTo>
                  <a:pt x="2622" y="959"/>
                </a:moveTo>
                <a:lnTo>
                  <a:pt x="2575" y="959"/>
                </a:lnTo>
                <a:lnTo>
                  <a:pt x="2575" y="912"/>
                </a:lnTo>
                <a:lnTo>
                  <a:pt x="2622" y="912"/>
                </a:lnTo>
                <a:lnTo>
                  <a:pt x="2622" y="959"/>
                </a:lnTo>
                <a:close/>
                <a:moveTo>
                  <a:pt x="2547" y="959"/>
                </a:moveTo>
                <a:lnTo>
                  <a:pt x="2499" y="959"/>
                </a:lnTo>
                <a:lnTo>
                  <a:pt x="2499" y="912"/>
                </a:lnTo>
                <a:lnTo>
                  <a:pt x="2547" y="912"/>
                </a:lnTo>
                <a:lnTo>
                  <a:pt x="2547" y="959"/>
                </a:lnTo>
                <a:close/>
                <a:moveTo>
                  <a:pt x="2471" y="959"/>
                </a:moveTo>
                <a:lnTo>
                  <a:pt x="2424" y="959"/>
                </a:lnTo>
                <a:lnTo>
                  <a:pt x="2424" y="912"/>
                </a:lnTo>
                <a:lnTo>
                  <a:pt x="2471" y="912"/>
                </a:lnTo>
                <a:lnTo>
                  <a:pt x="2471" y="959"/>
                </a:lnTo>
                <a:close/>
                <a:moveTo>
                  <a:pt x="2395" y="959"/>
                </a:moveTo>
                <a:lnTo>
                  <a:pt x="2348" y="959"/>
                </a:lnTo>
                <a:lnTo>
                  <a:pt x="2348" y="912"/>
                </a:lnTo>
                <a:lnTo>
                  <a:pt x="2395" y="912"/>
                </a:lnTo>
                <a:lnTo>
                  <a:pt x="2395" y="959"/>
                </a:lnTo>
                <a:close/>
                <a:moveTo>
                  <a:pt x="2319" y="959"/>
                </a:moveTo>
                <a:lnTo>
                  <a:pt x="2272" y="959"/>
                </a:lnTo>
                <a:lnTo>
                  <a:pt x="2272" y="912"/>
                </a:lnTo>
                <a:lnTo>
                  <a:pt x="2319" y="912"/>
                </a:lnTo>
                <a:lnTo>
                  <a:pt x="2319" y="959"/>
                </a:lnTo>
                <a:close/>
                <a:moveTo>
                  <a:pt x="2168" y="959"/>
                </a:moveTo>
                <a:lnTo>
                  <a:pt x="2121" y="959"/>
                </a:lnTo>
                <a:lnTo>
                  <a:pt x="2121" y="912"/>
                </a:lnTo>
                <a:lnTo>
                  <a:pt x="2168" y="912"/>
                </a:lnTo>
                <a:lnTo>
                  <a:pt x="2168" y="959"/>
                </a:lnTo>
                <a:close/>
                <a:moveTo>
                  <a:pt x="2092" y="959"/>
                </a:moveTo>
                <a:lnTo>
                  <a:pt x="2045" y="959"/>
                </a:lnTo>
                <a:lnTo>
                  <a:pt x="2045" y="912"/>
                </a:lnTo>
                <a:lnTo>
                  <a:pt x="2092" y="912"/>
                </a:lnTo>
                <a:lnTo>
                  <a:pt x="2092" y="959"/>
                </a:lnTo>
                <a:close/>
                <a:moveTo>
                  <a:pt x="2016" y="959"/>
                </a:moveTo>
                <a:lnTo>
                  <a:pt x="1969" y="959"/>
                </a:lnTo>
                <a:lnTo>
                  <a:pt x="1969" y="912"/>
                </a:lnTo>
                <a:lnTo>
                  <a:pt x="2016" y="912"/>
                </a:lnTo>
                <a:lnTo>
                  <a:pt x="2016" y="959"/>
                </a:lnTo>
                <a:close/>
                <a:moveTo>
                  <a:pt x="1941" y="959"/>
                </a:moveTo>
                <a:lnTo>
                  <a:pt x="1893" y="959"/>
                </a:lnTo>
                <a:lnTo>
                  <a:pt x="1893" y="912"/>
                </a:lnTo>
                <a:lnTo>
                  <a:pt x="1941" y="912"/>
                </a:lnTo>
                <a:lnTo>
                  <a:pt x="1941" y="959"/>
                </a:lnTo>
                <a:close/>
                <a:moveTo>
                  <a:pt x="1865" y="959"/>
                </a:moveTo>
                <a:lnTo>
                  <a:pt x="1818" y="959"/>
                </a:lnTo>
                <a:lnTo>
                  <a:pt x="1818" y="912"/>
                </a:lnTo>
                <a:lnTo>
                  <a:pt x="1865" y="912"/>
                </a:lnTo>
                <a:lnTo>
                  <a:pt x="1865" y="959"/>
                </a:lnTo>
                <a:close/>
                <a:moveTo>
                  <a:pt x="1789" y="959"/>
                </a:moveTo>
                <a:lnTo>
                  <a:pt x="1742" y="959"/>
                </a:lnTo>
                <a:lnTo>
                  <a:pt x="1742" y="912"/>
                </a:lnTo>
                <a:lnTo>
                  <a:pt x="1789" y="912"/>
                </a:lnTo>
                <a:lnTo>
                  <a:pt x="1789" y="959"/>
                </a:lnTo>
                <a:close/>
                <a:moveTo>
                  <a:pt x="1714" y="959"/>
                </a:moveTo>
                <a:lnTo>
                  <a:pt x="1666" y="959"/>
                </a:lnTo>
                <a:lnTo>
                  <a:pt x="1666" y="912"/>
                </a:lnTo>
                <a:lnTo>
                  <a:pt x="1714" y="912"/>
                </a:lnTo>
                <a:lnTo>
                  <a:pt x="1714" y="959"/>
                </a:lnTo>
                <a:close/>
                <a:moveTo>
                  <a:pt x="1638" y="959"/>
                </a:moveTo>
                <a:lnTo>
                  <a:pt x="1591" y="959"/>
                </a:lnTo>
                <a:lnTo>
                  <a:pt x="1591" y="912"/>
                </a:lnTo>
                <a:lnTo>
                  <a:pt x="1638" y="912"/>
                </a:lnTo>
                <a:lnTo>
                  <a:pt x="1638" y="959"/>
                </a:lnTo>
                <a:close/>
                <a:moveTo>
                  <a:pt x="1562" y="959"/>
                </a:moveTo>
                <a:lnTo>
                  <a:pt x="1515" y="959"/>
                </a:lnTo>
                <a:lnTo>
                  <a:pt x="1515" y="912"/>
                </a:lnTo>
                <a:lnTo>
                  <a:pt x="1562" y="912"/>
                </a:lnTo>
                <a:lnTo>
                  <a:pt x="1562" y="959"/>
                </a:lnTo>
                <a:close/>
                <a:moveTo>
                  <a:pt x="1486" y="959"/>
                </a:moveTo>
                <a:lnTo>
                  <a:pt x="1439" y="959"/>
                </a:lnTo>
                <a:lnTo>
                  <a:pt x="1439" y="912"/>
                </a:lnTo>
                <a:lnTo>
                  <a:pt x="1486" y="912"/>
                </a:lnTo>
                <a:lnTo>
                  <a:pt x="1486" y="959"/>
                </a:lnTo>
                <a:close/>
                <a:moveTo>
                  <a:pt x="881" y="959"/>
                </a:moveTo>
                <a:lnTo>
                  <a:pt x="833" y="959"/>
                </a:lnTo>
                <a:lnTo>
                  <a:pt x="833" y="912"/>
                </a:lnTo>
                <a:lnTo>
                  <a:pt x="881" y="912"/>
                </a:lnTo>
                <a:lnTo>
                  <a:pt x="881" y="959"/>
                </a:lnTo>
                <a:close/>
                <a:moveTo>
                  <a:pt x="653" y="959"/>
                </a:moveTo>
                <a:lnTo>
                  <a:pt x="606" y="959"/>
                </a:lnTo>
                <a:lnTo>
                  <a:pt x="606" y="912"/>
                </a:lnTo>
                <a:lnTo>
                  <a:pt x="653" y="912"/>
                </a:lnTo>
                <a:lnTo>
                  <a:pt x="653" y="959"/>
                </a:lnTo>
                <a:close/>
                <a:moveTo>
                  <a:pt x="578" y="959"/>
                </a:moveTo>
                <a:lnTo>
                  <a:pt x="530" y="959"/>
                </a:lnTo>
                <a:lnTo>
                  <a:pt x="530" y="912"/>
                </a:lnTo>
                <a:lnTo>
                  <a:pt x="578" y="912"/>
                </a:lnTo>
                <a:lnTo>
                  <a:pt x="578" y="959"/>
                </a:lnTo>
                <a:close/>
                <a:moveTo>
                  <a:pt x="2928" y="883"/>
                </a:moveTo>
                <a:lnTo>
                  <a:pt x="2878" y="883"/>
                </a:lnTo>
                <a:lnTo>
                  <a:pt x="2878" y="836"/>
                </a:lnTo>
                <a:lnTo>
                  <a:pt x="2928" y="836"/>
                </a:lnTo>
                <a:lnTo>
                  <a:pt x="2928" y="883"/>
                </a:lnTo>
                <a:close/>
                <a:moveTo>
                  <a:pt x="2776" y="883"/>
                </a:moveTo>
                <a:lnTo>
                  <a:pt x="2726" y="883"/>
                </a:lnTo>
                <a:lnTo>
                  <a:pt x="2726" y="836"/>
                </a:lnTo>
                <a:lnTo>
                  <a:pt x="2776" y="836"/>
                </a:lnTo>
                <a:lnTo>
                  <a:pt x="2776" y="883"/>
                </a:lnTo>
                <a:close/>
                <a:moveTo>
                  <a:pt x="2700" y="883"/>
                </a:moveTo>
                <a:lnTo>
                  <a:pt x="2651" y="883"/>
                </a:lnTo>
                <a:lnTo>
                  <a:pt x="2651" y="836"/>
                </a:lnTo>
                <a:lnTo>
                  <a:pt x="2700" y="836"/>
                </a:lnTo>
                <a:lnTo>
                  <a:pt x="2700" y="883"/>
                </a:lnTo>
                <a:close/>
                <a:moveTo>
                  <a:pt x="2622" y="883"/>
                </a:moveTo>
                <a:lnTo>
                  <a:pt x="2575" y="883"/>
                </a:lnTo>
                <a:lnTo>
                  <a:pt x="2575" y="836"/>
                </a:lnTo>
                <a:lnTo>
                  <a:pt x="2622" y="836"/>
                </a:lnTo>
                <a:lnTo>
                  <a:pt x="2622" y="883"/>
                </a:lnTo>
                <a:close/>
                <a:moveTo>
                  <a:pt x="2547" y="883"/>
                </a:moveTo>
                <a:lnTo>
                  <a:pt x="2499" y="883"/>
                </a:lnTo>
                <a:lnTo>
                  <a:pt x="2499" y="836"/>
                </a:lnTo>
                <a:lnTo>
                  <a:pt x="2547" y="836"/>
                </a:lnTo>
                <a:lnTo>
                  <a:pt x="2547" y="883"/>
                </a:lnTo>
                <a:close/>
                <a:moveTo>
                  <a:pt x="2471" y="883"/>
                </a:moveTo>
                <a:lnTo>
                  <a:pt x="2424" y="883"/>
                </a:lnTo>
                <a:lnTo>
                  <a:pt x="2424" y="836"/>
                </a:lnTo>
                <a:lnTo>
                  <a:pt x="2471" y="836"/>
                </a:lnTo>
                <a:lnTo>
                  <a:pt x="2471" y="883"/>
                </a:lnTo>
                <a:close/>
                <a:moveTo>
                  <a:pt x="2395" y="883"/>
                </a:moveTo>
                <a:lnTo>
                  <a:pt x="2348" y="883"/>
                </a:lnTo>
                <a:lnTo>
                  <a:pt x="2348" y="836"/>
                </a:lnTo>
                <a:lnTo>
                  <a:pt x="2395" y="836"/>
                </a:lnTo>
                <a:lnTo>
                  <a:pt x="2395" y="883"/>
                </a:lnTo>
                <a:close/>
                <a:moveTo>
                  <a:pt x="2319" y="883"/>
                </a:moveTo>
                <a:lnTo>
                  <a:pt x="2272" y="883"/>
                </a:lnTo>
                <a:lnTo>
                  <a:pt x="2272" y="836"/>
                </a:lnTo>
                <a:lnTo>
                  <a:pt x="2319" y="836"/>
                </a:lnTo>
                <a:lnTo>
                  <a:pt x="2319" y="883"/>
                </a:lnTo>
                <a:close/>
                <a:moveTo>
                  <a:pt x="2244" y="883"/>
                </a:moveTo>
                <a:lnTo>
                  <a:pt x="2196" y="883"/>
                </a:lnTo>
                <a:lnTo>
                  <a:pt x="2196" y="836"/>
                </a:lnTo>
                <a:lnTo>
                  <a:pt x="2244" y="836"/>
                </a:lnTo>
                <a:lnTo>
                  <a:pt x="2244" y="883"/>
                </a:lnTo>
                <a:close/>
                <a:moveTo>
                  <a:pt x="2168" y="883"/>
                </a:moveTo>
                <a:lnTo>
                  <a:pt x="2121" y="883"/>
                </a:lnTo>
                <a:lnTo>
                  <a:pt x="2121" y="836"/>
                </a:lnTo>
                <a:lnTo>
                  <a:pt x="2168" y="836"/>
                </a:lnTo>
                <a:lnTo>
                  <a:pt x="2168" y="883"/>
                </a:lnTo>
                <a:close/>
                <a:moveTo>
                  <a:pt x="2092" y="883"/>
                </a:moveTo>
                <a:lnTo>
                  <a:pt x="2045" y="883"/>
                </a:lnTo>
                <a:lnTo>
                  <a:pt x="2045" y="836"/>
                </a:lnTo>
                <a:lnTo>
                  <a:pt x="2092" y="836"/>
                </a:lnTo>
                <a:lnTo>
                  <a:pt x="2092" y="883"/>
                </a:lnTo>
                <a:close/>
                <a:moveTo>
                  <a:pt x="2016" y="883"/>
                </a:moveTo>
                <a:lnTo>
                  <a:pt x="1969" y="883"/>
                </a:lnTo>
                <a:lnTo>
                  <a:pt x="1969" y="836"/>
                </a:lnTo>
                <a:lnTo>
                  <a:pt x="2016" y="836"/>
                </a:lnTo>
                <a:lnTo>
                  <a:pt x="2016" y="883"/>
                </a:lnTo>
                <a:close/>
                <a:moveTo>
                  <a:pt x="1865" y="883"/>
                </a:moveTo>
                <a:lnTo>
                  <a:pt x="1818" y="883"/>
                </a:lnTo>
                <a:lnTo>
                  <a:pt x="1818" y="836"/>
                </a:lnTo>
                <a:lnTo>
                  <a:pt x="1865" y="836"/>
                </a:lnTo>
                <a:lnTo>
                  <a:pt x="1865" y="883"/>
                </a:lnTo>
                <a:close/>
                <a:moveTo>
                  <a:pt x="1789" y="883"/>
                </a:moveTo>
                <a:lnTo>
                  <a:pt x="1742" y="883"/>
                </a:lnTo>
                <a:lnTo>
                  <a:pt x="1742" y="836"/>
                </a:lnTo>
                <a:lnTo>
                  <a:pt x="1789" y="836"/>
                </a:lnTo>
                <a:lnTo>
                  <a:pt x="1789" y="883"/>
                </a:lnTo>
                <a:close/>
                <a:moveTo>
                  <a:pt x="1714" y="883"/>
                </a:moveTo>
                <a:lnTo>
                  <a:pt x="1666" y="883"/>
                </a:lnTo>
                <a:lnTo>
                  <a:pt x="1666" y="836"/>
                </a:lnTo>
                <a:lnTo>
                  <a:pt x="1714" y="836"/>
                </a:lnTo>
                <a:lnTo>
                  <a:pt x="1714" y="883"/>
                </a:lnTo>
                <a:close/>
                <a:moveTo>
                  <a:pt x="1638" y="883"/>
                </a:moveTo>
                <a:lnTo>
                  <a:pt x="1591" y="883"/>
                </a:lnTo>
                <a:lnTo>
                  <a:pt x="1591" y="836"/>
                </a:lnTo>
                <a:lnTo>
                  <a:pt x="1638" y="836"/>
                </a:lnTo>
                <a:lnTo>
                  <a:pt x="1638" y="883"/>
                </a:lnTo>
                <a:close/>
                <a:moveTo>
                  <a:pt x="1562" y="883"/>
                </a:moveTo>
                <a:lnTo>
                  <a:pt x="1515" y="883"/>
                </a:lnTo>
                <a:lnTo>
                  <a:pt x="1515" y="836"/>
                </a:lnTo>
                <a:lnTo>
                  <a:pt x="1562" y="836"/>
                </a:lnTo>
                <a:lnTo>
                  <a:pt x="1562" y="883"/>
                </a:lnTo>
                <a:close/>
                <a:moveTo>
                  <a:pt x="805" y="883"/>
                </a:moveTo>
                <a:lnTo>
                  <a:pt x="758" y="883"/>
                </a:lnTo>
                <a:lnTo>
                  <a:pt x="758" y="836"/>
                </a:lnTo>
                <a:lnTo>
                  <a:pt x="805" y="836"/>
                </a:lnTo>
                <a:lnTo>
                  <a:pt x="805" y="883"/>
                </a:lnTo>
                <a:close/>
                <a:moveTo>
                  <a:pt x="729" y="883"/>
                </a:moveTo>
                <a:lnTo>
                  <a:pt x="682" y="883"/>
                </a:lnTo>
                <a:lnTo>
                  <a:pt x="682" y="836"/>
                </a:lnTo>
                <a:lnTo>
                  <a:pt x="729" y="836"/>
                </a:lnTo>
                <a:lnTo>
                  <a:pt x="729" y="883"/>
                </a:lnTo>
                <a:close/>
                <a:moveTo>
                  <a:pt x="653" y="883"/>
                </a:moveTo>
                <a:lnTo>
                  <a:pt x="606" y="883"/>
                </a:lnTo>
                <a:lnTo>
                  <a:pt x="606" y="836"/>
                </a:lnTo>
                <a:lnTo>
                  <a:pt x="653" y="836"/>
                </a:lnTo>
                <a:lnTo>
                  <a:pt x="653" y="883"/>
                </a:lnTo>
                <a:close/>
                <a:moveTo>
                  <a:pt x="578" y="883"/>
                </a:moveTo>
                <a:lnTo>
                  <a:pt x="530" y="883"/>
                </a:lnTo>
                <a:lnTo>
                  <a:pt x="530" y="836"/>
                </a:lnTo>
                <a:lnTo>
                  <a:pt x="578" y="836"/>
                </a:lnTo>
                <a:lnTo>
                  <a:pt x="578" y="883"/>
                </a:lnTo>
                <a:close/>
                <a:moveTo>
                  <a:pt x="502" y="883"/>
                </a:moveTo>
                <a:lnTo>
                  <a:pt x="455" y="883"/>
                </a:lnTo>
                <a:lnTo>
                  <a:pt x="455" y="836"/>
                </a:lnTo>
                <a:lnTo>
                  <a:pt x="502" y="836"/>
                </a:lnTo>
                <a:lnTo>
                  <a:pt x="502" y="883"/>
                </a:lnTo>
                <a:close/>
                <a:moveTo>
                  <a:pt x="3003" y="807"/>
                </a:moveTo>
                <a:lnTo>
                  <a:pt x="2954" y="807"/>
                </a:lnTo>
                <a:lnTo>
                  <a:pt x="2954" y="760"/>
                </a:lnTo>
                <a:lnTo>
                  <a:pt x="3003" y="760"/>
                </a:lnTo>
                <a:lnTo>
                  <a:pt x="3003" y="807"/>
                </a:lnTo>
                <a:close/>
                <a:moveTo>
                  <a:pt x="2852" y="807"/>
                </a:moveTo>
                <a:lnTo>
                  <a:pt x="2802" y="807"/>
                </a:lnTo>
                <a:lnTo>
                  <a:pt x="2802" y="760"/>
                </a:lnTo>
                <a:lnTo>
                  <a:pt x="2852" y="760"/>
                </a:lnTo>
                <a:lnTo>
                  <a:pt x="2852" y="807"/>
                </a:lnTo>
                <a:close/>
                <a:moveTo>
                  <a:pt x="2776" y="807"/>
                </a:moveTo>
                <a:lnTo>
                  <a:pt x="2726" y="807"/>
                </a:lnTo>
                <a:lnTo>
                  <a:pt x="2726" y="760"/>
                </a:lnTo>
                <a:lnTo>
                  <a:pt x="2776" y="760"/>
                </a:lnTo>
                <a:lnTo>
                  <a:pt x="2776" y="807"/>
                </a:lnTo>
                <a:close/>
                <a:moveTo>
                  <a:pt x="2700" y="807"/>
                </a:moveTo>
                <a:lnTo>
                  <a:pt x="2651" y="807"/>
                </a:lnTo>
                <a:lnTo>
                  <a:pt x="2651" y="760"/>
                </a:lnTo>
                <a:lnTo>
                  <a:pt x="2700" y="760"/>
                </a:lnTo>
                <a:lnTo>
                  <a:pt x="2700" y="807"/>
                </a:lnTo>
                <a:close/>
                <a:moveTo>
                  <a:pt x="2622" y="807"/>
                </a:moveTo>
                <a:lnTo>
                  <a:pt x="2575" y="807"/>
                </a:lnTo>
                <a:lnTo>
                  <a:pt x="2575" y="760"/>
                </a:lnTo>
                <a:lnTo>
                  <a:pt x="2622" y="760"/>
                </a:lnTo>
                <a:lnTo>
                  <a:pt x="2622" y="807"/>
                </a:lnTo>
                <a:close/>
                <a:moveTo>
                  <a:pt x="2547" y="807"/>
                </a:moveTo>
                <a:lnTo>
                  <a:pt x="2499" y="807"/>
                </a:lnTo>
                <a:lnTo>
                  <a:pt x="2499" y="760"/>
                </a:lnTo>
                <a:lnTo>
                  <a:pt x="2547" y="760"/>
                </a:lnTo>
                <a:lnTo>
                  <a:pt x="2547" y="807"/>
                </a:lnTo>
                <a:close/>
                <a:moveTo>
                  <a:pt x="2471" y="807"/>
                </a:moveTo>
                <a:lnTo>
                  <a:pt x="2424" y="807"/>
                </a:lnTo>
                <a:lnTo>
                  <a:pt x="2424" y="760"/>
                </a:lnTo>
                <a:lnTo>
                  <a:pt x="2471" y="760"/>
                </a:lnTo>
                <a:lnTo>
                  <a:pt x="2471" y="807"/>
                </a:lnTo>
                <a:close/>
                <a:moveTo>
                  <a:pt x="2395" y="807"/>
                </a:moveTo>
                <a:lnTo>
                  <a:pt x="2348" y="807"/>
                </a:lnTo>
                <a:lnTo>
                  <a:pt x="2348" y="760"/>
                </a:lnTo>
                <a:lnTo>
                  <a:pt x="2395" y="760"/>
                </a:lnTo>
                <a:lnTo>
                  <a:pt x="2395" y="807"/>
                </a:lnTo>
                <a:close/>
                <a:moveTo>
                  <a:pt x="2319" y="807"/>
                </a:moveTo>
                <a:lnTo>
                  <a:pt x="2272" y="807"/>
                </a:lnTo>
                <a:lnTo>
                  <a:pt x="2272" y="760"/>
                </a:lnTo>
                <a:lnTo>
                  <a:pt x="2319" y="760"/>
                </a:lnTo>
                <a:lnTo>
                  <a:pt x="2319" y="807"/>
                </a:lnTo>
                <a:close/>
                <a:moveTo>
                  <a:pt x="2244" y="807"/>
                </a:moveTo>
                <a:lnTo>
                  <a:pt x="2196" y="807"/>
                </a:lnTo>
                <a:lnTo>
                  <a:pt x="2196" y="760"/>
                </a:lnTo>
                <a:lnTo>
                  <a:pt x="2244" y="760"/>
                </a:lnTo>
                <a:lnTo>
                  <a:pt x="2244" y="807"/>
                </a:lnTo>
                <a:close/>
                <a:moveTo>
                  <a:pt x="2168" y="807"/>
                </a:moveTo>
                <a:lnTo>
                  <a:pt x="2121" y="807"/>
                </a:lnTo>
                <a:lnTo>
                  <a:pt x="2121" y="760"/>
                </a:lnTo>
                <a:lnTo>
                  <a:pt x="2168" y="760"/>
                </a:lnTo>
                <a:lnTo>
                  <a:pt x="2168" y="807"/>
                </a:lnTo>
                <a:close/>
                <a:moveTo>
                  <a:pt x="2092" y="807"/>
                </a:moveTo>
                <a:lnTo>
                  <a:pt x="2045" y="807"/>
                </a:lnTo>
                <a:lnTo>
                  <a:pt x="2045" y="760"/>
                </a:lnTo>
                <a:lnTo>
                  <a:pt x="2092" y="760"/>
                </a:lnTo>
                <a:lnTo>
                  <a:pt x="2092" y="807"/>
                </a:lnTo>
                <a:close/>
                <a:moveTo>
                  <a:pt x="2016" y="807"/>
                </a:moveTo>
                <a:lnTo>
                  <a:pt x="1969" y="807"/>
                </a:lnTo>
                <a:lnTo>
                  <a:pt x="1969" y="760"/>
                </a:lnTo>
                <a:lnTo>
                  <a:pt x="2016" y="760"/>
                </a:lnTo>
                <a:lnTo>
                  <a:pt x="2016" y="807"/>
                </a:lnTo>
                <a:close/>
                <a:moveTo>
                  <a:pt x="1941" y="807"/>
                </a:moveTo>
                <a:lnTo>
                  <a:pt x="1893" y="807"/>
                </a:lnTo>
                <a:lnTo>
                  <a:pt x="1893" y="760"/>
                </a:lnTo>
                <a:lnTo>
                  <a:pt x="1941" y="760"/>
                </a:lnTo>
                <a:lnTo>
                  <a:pt x="1941" y="807"/>
                </a:lnTo>
                <a:close/>
                <a:moveTo>
                  <a:pt x="1789" y="807"/>
                </a:moveTo>
                <a:lnTo>
                  <a:pt x="1742" y="807"/>
                </a:lnTo>
                <a:lnTo>
                  <a:pt x="1742" y="760"/>
                </a:lnTo>
                <a:lnTo>
                  <a:pt x="1789" y="760"/>
                </a:lnTo>
                <a:lnTo>
                  <a:pt x="1789" y="807"/>
                </a:lnTo>
                <a:close/>
                <a:moveTo>
                  <a:pt x="1638" y="807"/>
                </a:moveTo>
                <a:lnTo>
                  <a:pt x="1591" y="807"/>
                </a:lnTo>
                <a:lnTo>
                  <a:pt x="1591" y="760"/>
                </a:lnTo>
                <a:lnTo>
                  <a:pt x="1638" y="760"/>
                </a:lnTo>
                <a:lnTo>
                  <a:pt x="1638" y="807"/>
                </a:lnTo>
                <a:close/>
                <a:moveTo>
                  <a:pt x="1562" y="807"/>
                </a:moveTo>
                <a:lnTo>
                  <a:pt x="1515" y="807"/>
                </a:lnTo>
                <a:lnTo>
                  <a:pt x="1515" y="760"/>
                </a:lnTo>
                <a:lnTo>
                  <a:pt x="1562" y="760"/>
                </a:lnTo>
                <a:lnTo>
                  <a:pt x="1562" y="807"/>
                </a:lnTo>
                <a:close/>
                <a:moveTo>
                  <a:pt x="881" y="807"/>
                </a:moveTo>
                <a:lnTo>
                  <a:pt x="833" y="807"/>
                </a:lnTo>
                <a:lnTo>
                  <a:pt x="833" y="760"/>
                </a:lnTo>
                <a:lnTo>
                  <a:pt x="881" y="760"/>
                </a:lnTo>
                <a:lnTo>
                  <a:pt x="881" y="807"/>
                </a:lnTo>
                <a:close/>
                <a:moveTo>
                  <a:pt x="805" y="807"/>
                </a:moveTo>
                <a:lnTo>
                  <a:pt x="758" y="807"/>
                </a:lnTo>
                <a:lnTo>
                  <a:pt x="758" y="760"/>
                </a:lnTo>
                <a:lnTo>
                  <a:pt x="805" y="760"/>
                </a:lnTo>
                <a:lnTo>
                  <a:pt x="805" y="807"/>
                </a:lnTo>
                <a:close/>
                <a:moveTo>
                  <a:pt x="729" y="807"/>
                </a:moveTo>
                <a:lnTo>
                  <a:pt x="682" y="807"/>
                </a:lnTo>
                <a:lnTo>
                  <a:pt x="682" y="760"/>
                </a:lnTo>
                <a:lnTo>
                  <a:pt x="729" y="760"/>
                </a:lnTo>
                <a:lnTo>
                  <a:pt x="729" y="807"/>
                </a:lnTo>
                <a:close/>
                <a:moveTo>
                  <a:pt x="653" y="807"/>
                </a:moveTo>
                <a:lnTo>
                  <a:pt x="606" y="807"/>
                </a:lnTo>
                <a:lnTo>
                  <a:pt x="606" y="760"/>
                </a:lnTo>
                <a:lnTo>
                  <a:pt x="653" y="760"/>
                </a:lnTo>
                <a:lnTo>
                  <a:pt x="653" y="807"/>
                </a:lnTo>
                <a:close/>
                <a:moveTo>
                  <a:pt x="578" y="807"/>
                </a:moveTo>
                <a:lnTo>
                  <a:pt x="530" y="807"/>
                </a:lnTo>
                <a:lnTo>
                  <a:pt x="530" y="760"/>
                </a:lnTo>
                <a:lnTo>
                  <a:pt x="578" y="760"/>
                </a:lnTo>
                <a:lnTo>
                  <a:pt x="578" y="807"/>
                </a:lnTo>
                <a:close/>
                <a:moveTo>
                  <a:pt x="502" y="807"/>
                </a:moveTo>
                <a:lnTo>
                  <a:pt x="455" y="807"/>
                </a:lnTo>
                <a:lnTo>
                  <a:pt x="455" y="760"/>
                </a:lnTo>
                <a:lnTo>
                  <a:pt x="502" y="760"/>
                </a:lnTo>
                <a:lnTo>
                  <a:pt x="502" y="807"/>
                </a:lnTo>
                <a:close/>
                <a:moveTo>
                  <a:pt x="3003" y="732"/>
                </a:moveTo>
                <a:lnTo>
                  <a:pt x="2954" y="732"/>
                </a:lnTo>
                <a:lnTo>
                  <a:pt x="2954" y="682"/>
                </a:lnTo>
                <a:lnTo>
                  <a:pt x="3003" y="682"/>
                </a:lnTo>
                <a:lnTo>
                  <a:pt x="3003" y="732"/>
                </a:lnTo>
                <a:close/>
                <a:moveTo>
                  <a:pt x="2928" y="732"/>
                </a:moveTo>
                <a:lnTo>
                  <a:pt x="2878" y="732"/>
                </a:lnTo>
                <a:lnTo>
                  <a:pt x="2878" y="682"/>
                </a:lnTo>
                <a:lnTo>
                  <a:pt x="2928" y="682"/>
                </a:lnTo>
                <a:lnTo>
                  <a:pt x="2928" y="732"/>
                </a:lnTo>
                <a:close/>
                <a:moveTo>
                  <a:pt x="2852" y="732"/>
                </a:moveTo>
                <a:lnTo>
                  <a:pt x="2802" y="732"/>
                </a:lnTo>
                <a:lnTo>
                  <a:pt x="2802" y="682"/>
                </a:lnTo>
                <a:lnTo>
                  <a:pt x="2852" y="682"/>
                </a:lnTo>
                <a:lnTo>
                  <a:pt x="2852" y="732"/>
                </a:lnTo>
                <a:close/>
                <a:moveTo>
                  <a:pt x="2776" y="732"/>
                </a:moveTo>
                <a:lnTo>
                  <a:pt x="2726" y="732"/>
                </a:lnTo>
                <a:lnTo>
                  <a:pt x="2726" y="682"/>
                </a:lnTo>
                <a:lnTo>
                  <a:pt x="2776" y="682"/>
                </a:lnTo>
                <a:lnTo>
                  <a:pt x="2776" y="732"/>
                </a:lnTo>
                <a:close/>
                <a:moveTo>
                  <a:pt x="2700" y="732"/>
                </a:moveTo>
                <a:lnTo>
                  <a:pt x="2651" y="732"/>
                </a:lnTo>
                <a:lnTo>
                  <a:pt x="2651" y="682"/>
                </a:lnTo>
                <a:lnTo>
                  <a:pt x="2700" y="682"/>
                </a:lnTo>
                <a:lnTo>
                  <a:pt x="2700" y="732"/>
                </a:lnTo>
                <a:close/>
                <a:moveTo>
                  <a:pt x="2622" y="732"/>
                </a:moveTo>
                <a:lnTo>
                  <a:pt x="2575" y="732"/>
                </a:lnTo>
                <a:lnTo>
                  <a:pt x="2575" y="682"/>
                </a:lnTo>
                <a:lnTo>
                  <a:pt x="2622" y="682"/>
                </a:lnTo>
                <a:lnTo>
                  <a:pt x="2622" y="732"/>
                </a:lnTo>
                <a:close/>
                <a:moveTo>
                  <a:pt x="2547" y="732"/>
                </a:moveTo>
                <a:lnTo>
                  <a:pt x="2499" y="732"/>
                </a:lnTo>
                <a:lnTo>
                  <a:pt x="2499" y="682"/>
                </a:lnTo>
                <a:lnTo>
                  <a:pt x="2547" y="682"/>
                </a:lnTo>
                <a:lnTo>
                  <a:pt x="2547" y="732"/>
                </a:lnTo>
                <a:close/>
                <a:moveTo>
                  <a:pt x="2471" y="732"/>
                </a:moveTo>
                <a:lnTo>
                  <a:pt x="2424" y="732"/>
                </a:lnTo>
                <a:lnTo>
                  <a:pt x="2424" y="682"/>
                </a:lnTo>
                <a:lnTo>
                  <a:pt x="2471" y="682"/>
                </a:lnTo>
                <a:lnTo>
                  <a:pt x="2471" y="732"/>
                </a:lnTo>
                <a:close/>
                <a:moveTo>
                  <a:pt x="2395" y="732"/>
                </a:moveTo>
                <a:lnTo>
                  <a:pt x="2348" y="732"/>
                </a:lnTo>
                <a:lnTo>
                  <a:pt x="2348" y="682"/>
                </a:lnTo>
                <a:lnTo>
                  <a:pt x="2395" y="682"/>
                </a:lnTo>
                <a:lnTo>
                  <a:pt x="2395" y="732"/>
                </a:lnTo>
                <a:close/>
                <a:moveTo>
                  <a:pt x="2319" y="732"/>
                </a:moveTo>
                <a:lnTo>
                  <a:pt x="2272" y="732"/>
                </a:lnTo>
                <a:lnTo>
                  <a:pt x="2272" y="682"/>
                </a:lnTo>
                <a:lnTo>
                  <a:pt x="2319" y="682"/>
                </a:lnTo>
                <a:lnTo>
                  <a:pt x="2319" y="732"/>
                </a:lnTo>
                <a:close/>
                <a:moveTo>
                  <a:pt x="2244" y="732"/>
                </a:moveTo>
                <a:lnTo>
                  <a:pt x="2196" y="732"/>
                </a:lnTo>
                <a:lnTo>
                  <a:pt x="2196" y="682"/>
                </a:lnTo>
                <a:lnTo>
                  <a:pt x="2244" y="682"/>
                </a:lnTo>
                <a:lnTo>
                  <a:pt x="2244" y="732"/>
                </a:lnTo>
                <a:close/>
                <a:moveTo>
                  <a:pt x="2092" y="732"/>
                </a:moveTo>
                <a:lnTo>
                  <a:pt x="2045" y="732"/>
                </a:lnTo>
                <a:lnTo>
                  <a:pt x="2045" y="682"/>
                </a:lnTo>
                <a:lnTo>
                  <a:pt x="2092" y="682"/>
                </a:lnTo>
                <a:lnTo>
                  <a:pt x="2092" y="732"/>
                </a:lnTo>
                <a:close/>
                <a:moveTo>
                  <a:pt x="1865" y="732"/>
                </a:moveTo>
                <a:lnTo>
                  <a:pt x="1818" y="732"/>
                </a:lnTo>
                <a:lnTo>
                  <a:pt x="1818" y="682"/>
                </a:lnTo>
                <a:lnTo>
                  <a:pt x="1865" y="682"/>
                </a:lnTo>
                <a:lnTo>
                  <a:pt x="1865" y="732"/>
                </a:lnTo>
                <a:close/>
                <a:moveTo>
                  <a:pt x="1789" y="732"/>
                </a:moveTo>
                <a:lnTo>
                  <a:pt x="1742" y="732"/>
                </a:lnTo>
                <a:lnTo>
                  <a:pt x="1742" y="682"/>
                </a:lnTo>
                <a:lnTo>
                  <a:pt x="1789" y="682"/>
                </a:lnTo>
                <a:lnTo>
                  <a:pt x="1789" y="732"/>
                </a:lnTo>
                <a:close/>
                <a:moveTo>
                  <a:pt x="1714" y="732"/>
                </a:moveTo>
                <a:lnTo>
                  <a:pt x="1666" y="732"/>
                </a:lnTo>
                <a:lnTo>
                  <a:pt x="1666" y="682"/>
                </a:lnTo>
                <a:lnTo>
                  <a:pt x="1714" y="682"/>
                </a:lnTo>
                <a:lnTo>
                  <a:pt x="1714" y="732"/>
                </a:lnTo>
                <a:close/>
                <a:moveTo>
                  <a:pt x="1638" y="732"/>
                </a:moveTo>
                <a:lnTo>
                  <a:pt x="1591" y="732"/>
                </a:lnTo>
                <a:lnTo>
                  <a:pt x="1591" y="682"/>
                </a:lnTo>
                <a:lnTo>
                  <a:pt x="1638" y="682"/>
                </a:lnTo>
                <a:lnTo>
                  <a:pt x="1638" y="732"/>
                </a:lnTo>
                <a:close/>
                <a:moveTo>
                  <a:pt x="956" y="732"/>
                </a:moveTo>
                <a:lnTo>
                  <a:pt x="909" y="732"/>
                </a:lnTo>
                <a:lnTo>
                  <a:pt x="909" y="682"/>
                </a:lnTo>
                <a:lnTo>
                  <a:pt x="956" y="682"/>
                </a:lnTo>
                <a:lnTo>
                  <a:pt x="956" y="732"/>
                </a:lnTo>
                <a:close/>
                <a:moveTo>
                  <a:pt x="881" y="732"/>
                </a:moveTo>
                <a:lnTo>
                  <a:pt x="833" y="732"/>
                </a:lnTo>
                <a:lnTo>
                  <a:pt x="833" y="682"/>
                </a:lnTo>
                <a:lnTo>
                  <a:pt x="881" y="682"/>
                </a:lnTo>
                <a:lnTo>
                  <a:pt x="881" y="732"/>
                </a:lnTo>
                <a:close/>
                <a:moveTo>
                  <a:pt x="805" y="732"/>
                </a:moveTo>
                <a:lnTo>
                  <a:pt x="758" y="732"/>
                </a:lnTo>
                <a:lnTo>
                  <a:pt x="758" y="682"/>
                </a:lnTo>
                <a:lnTo>
                  <a:pt x="805" y="682"/>
                </a:lnTo>
                <a:lnTo>
                  <a:pt x="805" y="732"/>
                </a:lnTo>
                <a:close/>
                <a:moveTo>
                  <a:pt x="729" y="732"/>
                </a:moveTo>
                <a:lnTo>
                  <a:pt x="682" y="732"/>
                </a:lnTo>
                <a:lnTo>
                  <a:pt x="682" y="682"/>
                </a:lnTo>
                <a:lnTo>
                  <a:pt x="729" y="682"/>
                </a:lnTo>
                <a:lnTo>
                  <a:pt x="729" y="732"/>
                </a:lnTo>
                <a:close/>
                <a:moveTo>
                  <a:pt x="653" y="732"/>
                </a:moveTo>
                <a:lnTo>
                  <a:pt x="606" y="732"/>
                </a:lnTo>
                <a:lnTo>
                  <a:pt x="606" y="682"/>
                </a:lnTo>
                <a:lnTo>
                  <a:pt x="653" y="682"/>
                </a:lnTo>
                <a:lnTo>
                  <a:pt x="653" y="732"/>
                </a:lnTo>
                <a:close/>
                <a:moveTo>
                  <a:pt x="578" y="732"/>
                </a:moveTo>
                <a:lnTo>
                  <a:pt x="530" y="732"/>
                </a:lnTo>
                <a:lnTo>
                  <a:pt x="530" y="682"/>
                </a:lnTo>
                <a:lnTo>
                  <a:pt x="578" y="682"/>
                </a:lnTo>
                <a:lnTo>
                  <a:pt x="578" y="732"/>
                </a:lnTo>
                <a:close/>
                <a:moveTo>
                  <a:pt x="502" y="732"/>
                </a:moveTo>
                <a:lnTo>
                  <a:pt x="455" y="732"/>
                </a:lnTo>
                <a:lnTo>
                  <a:pt x="455" y="682"/>
                </a:lnTo>
                <a:lnTo>
                  <a:pt x="502" y="682"/>
                </a:lnTo>
                <a:lnTo>
                  <a:pt x="502" y="732"/>
                </a:lnTo>
                <a:close/>
                <a:moveTo>
                  <a:pt x="3003" y="656"/>
                </a:moveTo>
                <a:lnTo>
                  <a:pt x="2954" y="656"/>
                </a:lnTo>
                <a:lnTo>
                  <a:pt x="2954" y="606"/>
                </a:lnTo>
                <a:lnTo>
                  <a:pt x="3003" y="606"/>
                </a:lnTo>
                <a:lnTo>
                  <a:pt x="3003" y="656"/>
                </a:lnTo>
                <a:close/>
                <a:moveTo>
                  <a:pt x="2928" y="656"/>
                </a:moveTo>
                <a:lnTo>
                  <a:pt x="2878" y="656"/>
                </a:lnTo>
                <a:lnTo>
                  <a:pt x="2878" y="606"/>
                </a:lnTo>
                <a:lnTo>
                  <a:pt x="2928" y="606"/>
                </a:lnTo>
                <a:lnTo>
                  <a:pt x="2928" y="656"/>
                </a:lnTo>
                <a:close/>
                <a:moveTo>
                  <a:pt x="2852" y="656"/>
                </a:moveTo>
                <a:lnTo>
                  <a:pt x="2802" y="656"/>
                </a:lnTo>
                <a:lnTo>
                  <a:pt x="2802" y="606"/>
                </a:lnTo>
                <a:lnTo>
                  <a:pt x="2852" y="606"/>
                </a:lnTo>
                <a:lnTo>
                  <a:pt x="2852" y="656"/>
                </a:lnTo>
                <a:close/>
                <a:moveTo>
                  <a:pt x="2776" y="656"/>
                </a:moveTo>
                <a:lnTo>
                  <a:pt x="2726" y="656"/>
                </a:lnTo>
                <a:lnTo>
                  <a:pt x="2726" y="606"/>
                </a:lnTo>
                <a:lnTo>
                  <a:pt x="2776" y="606"/>
                </a:lnTo>
                <a:lnTo>
                  <a:pt x="2776" y="656"/>
                </a:lnTo>
                <a:close/>
                <a:moveTo>
                  <a:pt x="2700" y="656"/>
                </a:moveTo>
                <a:lnTo>
                  <a:pt x="2651" y="656"/>
                </a:lnTo>
                <a:lnTo>
                  <a:pt x="2651" y="606"/>
                </a:lnTo>
                <a:lnTo>
                  <a:pt x="2700" y="606"/>
                </a:lnTo>
                <a:lnTo>
                  <a:pt x="2700" y="656"/>
                </a:lnTo>
                <a:close/>
                <a:moveTo>
                  <a:pt x="2622" y="656"/>
                </a:moveTo>
                <a:lnTo>
                  <a:pt x="2575" y="656"/>
                </a:lnTo>
                <a:lnTo>
                  <a:pt x="2575" y="606"/>
                </a:lnTo>
                <a:lnTo>
                  <a:pt x="2622" y="606"/>
                </a:lnTo>
                <a:lnTo>
                  <a:pt x="2622" y="656"/>
                </a:lnTo>
                <a:close/>
                <a:moveTo>
                  <a:pt x="2547" y="656"/>
                </a:moveTo>
                <a:lnTo>
                  <a:pt x="2499" y="656"/>
                </a:lnTo>
                <a:lnTo>
                  <a:pt x="2499" y="606"/>
                </a:lnTo>
                <a:lnTo>
                  <a:pt x="2547" y="606"/>
                </a:lnTo>
                <a:lnTo>
                  <a:pt x="2547" y="656"/>
                </a:lnTo>
                <a:close/>
                <a:moveTo>
                  <a:pt x="2471" y="656"/>
                </a:moveTo>
                <a:lnTo>
                  <a:pt x="2424" y="656"/>
                </a:lnTo>
                <a:lnTo>
                  <a:pt x="2424" y="606"/>
                </a:lnTo>
                <a:lnTo>
                  <a:pt x="2471" y="606"/>
                </a:lnTo>
                <a:lnTo>
                  <a:pt x="2471" y="656"/>
                </a:lnTo>
                <a:close/>
                <a:moveTo>
                  <a:pt x="2395" y="656"/>
                </a:moveTo>
                <a:lnTo>
                  <a:pt x="2348" y="656"/>
                </a:lnTo>
                <a:lnTo>
                  <a:pt x="2348" y="606"/>
                </a:lnTo>
                <a:lnTo>
                  <a:pt x="2395" y="606"/>
                </a:lnTo>
                <a:lnTo>
                  <a:pt x="2395" y="656"/>
                </a:lnTo>
                <a:close/>
                <a:moveTo>
                  <a:pt x="2319" y="656"/>
                </a:moveTo>
                <a:lnTo>
                  <a:pt x="2272" y="656"/>
                </a:lnTo>
                <a:lnTo>
                  <a:pt x="2272" y="606"/>
                </a:lnTo>
                <a:lnTo>
                  <a:pt x="2319" y="606"/>
                </a:lnTo>
                <a:lnTo>
                  <a:pt x="2319" y="656"/>
                </a:lnTo>
                <a:close/>
                <a:moveTo>
                  <a:pt x="2244" y="656"/>
                </a:moveTo>
                <a:lnTo>
                  <a:pt x="2196" y="656"/>
                </a:lnTo>
                <a:lnTo>
                  <a:pt x="2196" y="606"/>
                </a:lnTo>
                <a:lnTo>
                  <a:pt x="2244" y="606"/>
                </a:lnTo>
                <a:lnTo>
                  <a:pt x="2244" y="656"/>
                </a:lnTo>
                <a:close/>
                <a:moveTo>
                  <a:pt x="2168" y="656"/>
                </a:moveTo>
                <a:lnTo>
                  <a:pt x="2121" y="656"/>
                </a:lnTo>
                <a:lnTo>
                  <a:pt x="2121" y="606"/>
                </a:lnTo>
                <a:lnTo>
                  <a:pt x="2168" y="606"/>
                </a:lnTo>
                <a:lnTo>
                  <a:pt x="2168" y="656"/>
                </a:lnTo>
                <a:close/>
                <a:moveTo>
                  <a:pt x="2092" y="656"/>
                </a:moveTo>
                <a:lnTo>
                  <a:pt x="2045" y="656"/>
                </a:lnTo>
                <a:lnTo>
                  <a:pt x="2045" y="606"/>
                </a:lnTo>
                <a:lnTo>
                  <a:pt x="2092" y="606"/>
                </a:lnTo>
                <a:lnTo>
                  <a:pt x="2092" y="656"/>
                </a:lnTo>
                <a:close/>
                <a:moveTo>
                  <a:pt x="2016" y="656"/>
                </a:moveTo>
                <a:lnTo>
                  <a:pt x="1969" y="656"/>
                </a:lnTo>
                <a:lnTo>
                  <a:pt x="1969" y="606"/>
                </a:lnTo>
                <a:lnTo>
                  <a:pt x="2016" y="606"/>
                </a:lnTo>
                <a:lnTo>
                  <a:pt x="2016" y="656"/>
                </a:lnTo>
                <a:close/>
                <a:moveTo>
                  <a:pt x="1941" y="656"/>
                </a:moveTo>
                <a:lnTo>
                  <a:pt x="1893" y="656"/>
                </a:lnTo>
                <a:lnTo>
                  <a:pt x="1893" y="606"/>
                </a:lnTo>
                <a:lnTo>
                  <a:pt x="1941" y="606"/>
                </a:lnTo>
                <a:lnTo>
                  <a:pt x="1941" y="656"/>
                </a:lnTo>
                <a:close/>
                <a:moveTo>
                  <a:pt x="1865" y="656"/>
                </a:moveTo>
                <a:lnTo>
                  <a:pt x="1818" y="656"/>
                </a:lnTo>
                <a:lnTo>
                  <a:pt x="1818" y="606"/>
                </a:lnTo>
                <a:lnTo>
                  <a:pt x="1865" y="606"/>
                </a:lnTo>
                <a:lnTo>
                  <a:pt x="1865" y="656"/>
                </a:lnTo>
                <a:close/>
                <a:moveTo>
                  <a:pt x="1789" y="656"/>
                </a:moveTo>
                <a:lnTo>
                  <a:pt x="1742" y="656"/>
                </a:lnTo>
                <a:lnTo>
                  <a:pt x="1742" y="606"/>
                </a:lnTo>
                <a:lnTo>
                  <a:pt x="1789" y="606"/>
                </a:lnTo>
                <a:lnTo>
                  <a:pt x="1789" y="656"/>
                </a:lnTo>
                <a:close/>
                <a:moveTo>
                  <a:pt x="1714" y="656"/>
                </a:moveTo>
                <a:lnTo>
                  <a:pt x="1666" y="656"/>
                </a:lnTo>
                <a:lnTo>
                  <a:pt x="1666" y="606"/>
                </a:lnTo>
                <a:lnTo>
                  <a:pt x="1714" y="606"/>
                </a:lnTo>
                <a:lnTo>
                  <a:pt x="1714" y="656"/>
                </a:lnTo>
                <a:close/>
                <a:moveTo>
                  <a:pt x="1638" y="656"/>
                </a:moveTo>
                <a:lnTo>
                  <a:pt x="1591" y="656"/>
                </a:lnTo>
                <a:lnTo>
                  <a:pt x="1591" y="606"/>
                </a:lnTo>
                <a:lnTo>
                  <a:pt x="1638" y="606"/>
                </a:lnTo>
                <a:lnTo>
                  <a:pt x="1638" y="656"/>
                </a:lnTo>
                <a:close/>
                <a:moveTo>
                  <a:pt x="1108" y="656"/>
                </a:moveTo>
                <a:lnTo>
                  <a:pt x="1060" y="656"/>
                </a:lnTo>
                <a:lnTo>
                  <a:pt x="1060" y="606"/>
                </a:lnTo>
                <a:lnTo>
                  <a:pt x="1108" y="606"/>
                </a:lnTo>
                <a:lnTo>
                  <a:pt x="1108" y="656"/>
                </a:lnTo>
                <a:close/>
                <a:moveTo>
                  <a:pt x="1032" y="656"/>
                </a:moveTo>
                <a:lnTo>
                  <a:pt x="985" y="656"/>
                </a:lnTo>
                <a:lnTo>
                  <a:pt x="985" y="606"/>
                </a:lnTo>
                <a:lnTo>
                  <a:pt x="1032" y="606"/>
                </a:lnTo>
                <a:lnTo>
                  <a:pt x="1032" y="656"/>
                </a:lnTo>
                <a:close/>
                <a:moveTo>
                  <a:pt x="956" y="656"/>
                </a:moveTo>
                <a:lnTo>
                  <a:pt x="909" y="656"/>
                </a:lnTo>
                <a:lnTo>
                  <a:pt x="909" y="606"/>
                </a:lnTo>
                <a:lnTo>
                  <a:pt x="956" y="606"/>
                </a:lnTo>
                <a:lnTo>
                  <a:pt x="956" y="656"/>
                </a:lnTo>
                <a:close/>
                <a:moveTo>
                  <a:pt x="881" y="656"/>
                </a:moveTo>
                <a:lnTo>
                  <a:pt x="833" y="656"/>
                </a:lnTo>
                <a:lnTo>
                  <a:pt x="833" y="606"/>
                </a:lnTo>
                <a:lnTo>
                  <a:pt x="881" y="606"/>
                </a:lnTo>
                <a:lnTo>
                  <a:pt x="881" y="656"/>
                </a:lnTo>
                <a:close/>
                <a:moveTo>
                  <a:pt x="805" y="656"/>
                </a:moveTo>
                <a:lnTo>
                  <a:pt x="758" y="656"/>
                </a:lnTo>
                <a:lnTo>
                  <a:pt x="758" y="606"/>
                </a:lnTo>
                <a:lnTo>
                  <a:pt x="805" y="606"/>
                </a:lnTo>
                <a:lnTo>
                  <a:pt x="805" y="656"/>
                </a:lnTo>
                <a:close/>
                <a:moveTo>
                  <a:pt x="729" y="656"/>
                </a:moveTo>
                <a:lnTo>
                  <a:pt x="682" y="656"/>
                </a:lnTo>
                <a:lnTo>
                  <a:pt x="682" y="606"/>
                </a:lnTo>
                <a:lnTo>
                  <a:pt x="729" y="606"/>
                </a:lnTo>
                <a:lnTo>
                  <a:pt x="729" y="656"/>
                </a:lnTo>
                <a:close/>
                <a:moveTo>
                  <a:pt x="653" y="656"/>
                </a:moveTo>
                <a:lnTo>
                  <a:pt x="606" y="656"/>
                </a:lnTo>
                <a:lnTo>
                  <a:pt x="606" y="606"/>
                </a:lnTo>
                <a:lnTo>
                  <a:pt x="653" y="606"/>
                </a:lnTo>
                <a:lnTo>
                  <a:pt x="653" y="656"/>
                </a:lnTo>
                <a:close/>
                <a:moveTo>
                  <a:pt x="578" y="656"/>
                </a:moveTo>
                <a:lnTo>
                  <a:pt x="530" y="656"/>
                </a:lnTo>
                <a:lnTo>
                  <a:pt x="530" y="606"/>
                </a:lnTo>
                <a:lnTo>
                  <a:pt x="578" y="606"/>
                </a:lnTo>
                <a:lnTo>
                  <a:pt x="578" y="656"/>
                </a:lnTo>
                <a:close/>
                <a:moveTo>
                  <a:pt x="502" y="656"/>
                </a:moveTo>
                <a:lnTo>
                  <a:pt x="455" y="656"/>
                </a:lnTo>
                <a:lnTo>
                  <a:pt x="455" y="606"/>
                </a:lnTo>
                <a:lnTo>
                  <a:pt x="502" y="606"/>
                </a:lnTo>
                <a:lnTo>
                  <a:pt x="502" y="656"/>
                </a:lnTo>
                <a:close/>
                <a:moveTo>
                  <a:pt x="426" y="656"/>
                </a:moveTo>
                <a:lnTo>
                  <a:pt x="379" y="656"/>
                </a:lnTo>
                <a:lnTo>
                  <a:pt x="379" y="606"/>
                </a:lnTo>
                <a:lnTo>
                  <a:pt x="426" y="606"/>
                </a:lnTo>
                <a:lnTo>
                  <a:pt x="426" y="656"/>
                </a:lnTo>
                <a:close/>
                <a:moveTo>
                  <a:pt x="3155" y="578"/>
                </a:moveTo>
                <a:lnTo>
                  <a:pt x="3105" y="578"/>
                </a:lnTo>
                <a:lnTo>
                  <a:pt x="3105" y="531"/>
                </a:lnTo>
                <a:lnTo>
                  <a:pt x="3155" y="531"/>
                </a:lnTo>
                <a:lnTo>
                  <a:pt x="3155" y="578"/>
                </a:lnTo>
                <a:close/>
                <a:moveTo>
                  <a:pt x="3003" y="578"/>
                </a:moveTo>
                <a:lnTo>
                  <a:pt x="2954" y="578"/>
                </a:lnTo>
                <a:lnTo>
                  <a:pt x="2954" y="531"/>
                </a:lnTo>
                <a:lnTo>
                  <a:pt x="3003" y="531"/>
                </a:lnTo>
                <a:lnTo>
                  <a:pt x="3003" y="578"/>
                </a:lnTo>
                <a:close/>
                <a:moveTo>
                  <a:pt x="2928" y="578"/>
                </a:moveTo>
                <a:lnTo>
                  <a:pt x="2878" y="578"/>
                </a:lnTo>
                <a:lnTo>
                  <a:pt x="2878" y="531"/>
                </a:lnTo>
                <a:lnTo>
                  <a:pt x="2928" y="531"/>
                </a:lnTo>
                <a:lnTo>
                  <a:pt x="2928" y="578"/>
                </a:lnTo>
                <a:close/>
                <a:moveTo>
                  <a:pt x="2852" y="578"/>
                </a:moveTo>
                <a:lnTo>
                  <a:pt x="2802" y="578"/>
                </a:lnTo>
                <a:lnTo>
                  <a:pt x="2802" y="531"/>
                </a:lnTo>
                <a:lnTo>
                  <a:pt x="2852" y="531"/>
                </a:lnTo>
                <a:lnTo>
                  <a:pt x="2852" y="578"/>
                </a:lnTo>
                <a:close/>
                <a:moveTo>
                  <a:pt x="2776" y="578"/>
                </a:moveTo>
                <a:lnTo>
                  <a:pt x="2726" y="578"/>
                </a:lnTo>
                <a:lnTo>
                  <a:pt x="2726" y="531"/>
                </a:lnTo>
                <a:lnTo>
                  <a:pt x="2776" y="531"/>
                </a:lnTo>
                <a:lnTo>
                  <a:pt x="2776" y="578"/>
                </a:lnTo>
                <a:close/>
                <a:moveTo>
                  <a:pt x="2700" y="578"/>
                </a:moveTo>
                <a:lnTo>
                  <a:pt x="2651" y="578"/>
                </a:lnTo>
                <a:lnTo>
                  <a:pt x="2651" y="531"/>
                </a:lnTo>
                <a:lnTo>
                  <a:pt x="2700" y="531"/>
                </a:lnTo>
                <a:lnTo>
                  <a:pt x="2700" y="578"/>
                </a:lnTo>
                <a:close/>
                <a:moveTo>
                  <a:pt x="2622" y="578"/>
                </a:moveTo>
                <a:lnTo>
                  <a:pt x="2575" y="578"/>
                </a:lnTo>
                <a:lnTo>
                  <a:pt x="2575" y="531"/>
                </a:lnTo>
                <a:lnTo>
                  <a:pt x="2622" y="531"/>
                </a:lnTo>
                <a:lnTo>
                  <a:pt x="2622" y="578"/>
                </a:lnTo>
                <a:close/>
                <a:moveTo>
                  <a:pt x="2547" y="578"/>
                </a:moveTo>
                <a:lnTo>
                  <a:pt x="2499" y="578"/>
                </a:lnTo>
                <a:lnTo>
                  <a:pt x="2499" y="531"/>
                </a:lnTo>
                <a:lnTo>
                  <a:pt x="2547" y="531"/>
                </a:lnTo>
                <a:lnTo>
                  <a:pt x="2547" y="578"/>
                </a:lnTo>
                <a:close/>
                <a:moveTo>
                  <a:pt x="2471" y="578"/>
                </a:moveTo>
                <a:lnTo>
                  <a:pt x="2424" y="578"/>
                </a:lnTo>
                <a:lnTo>
                  <a:pt x="2424" y="531"/>
                </a:lnTo>
                <a:lnTo>
                  <a:pt x="2471" y="531"/>
                </a:lnTo>
                <a:lnTo>
                  <a:pt x="2471" y="578"/>
                </a:lnTo>
                <a:close/>
                <a:moveTo>
                  <a:pt x="2395" y="578"/>
                </a:moveTo>
                <a:lnTo>
                  <a:pt x="2348" y="578"/>
                </a:lnTo>
                <a:lnTo>
                  <a:pt x="2348" y="531"/>
                </a:lnTo>
                <a:lnTo>
                  <a:pt x="2395" y="531"/>
                </a:lnTo>
                <a:lnTo>
                  <a:pt x="2395" y="578"/>
                </a:lnTo>
                <a:close/>
                <a:moveTo>
                  <a:pt x="2319" y="578"/>
                </a:moveTo>
                <a:lnTo>
                  <a:pt x="2272" y="578"/>
                </a:lnTo>
                <a:lnTo>
                  <a:pt x="2272" y="531"/>
                </a:lnTo>
                <a:lnTo>
                  <a:pt x="2319" y="531"/>
                </a:lnTo>
                <a:lnTo>
                  <a:pt x="2319" y="578"/>
                </a:lnTo>
                <a:close/>
                <a:moveTo>
                  <a:pt x="2244" y="578"/>
                </a:moveTo>
                <a:lnTo>
                  <a:pt x="2196" y="578"/>
                </a:lnTo>
                <a:lnTo>
                  <a:pt x="2196" y="531"/>
                </a:lnTo>
                <a:lnTo>
                  <a:pt x="2244" y="531"/>
                </a:lnTo>
                <a:lnTo>
                  <a:pt x="2244" y="578"/>
                </a:lnTo>
                <a:close/>
                <a:moveTo>
                  <a:pt x="2168" y="578"/>
                </a:moveTo>
                <a:lnTo>
                  <a:pt x="2121" y="578"/>
                </a:lnTo>
                <a:lnTo>
                  <a:pt x="2121" y="531"/>
                </a:lnTo>
                <a:lnTo>
                  <a:pt x="2168" y="531"/>
                </a:lnTo>
                <a:lnTo>
                  <a:pt x="2168" y="578"/>
                </a:lnTo>
                <a:close/>
                <a:moveTo>
                  <a:pt x="2092" y="578"/>
                </a:moveTo>
                <a:lnTo>
                  <a:pt x="2045" y="578"/>
                </a:lnTo>
                <a:lnTo>
                  <a:pt x="2045" y="531"/>
                </a:lnTo>
                <a:lnTo>
                  <a:pt x="2092" y="531"/>
                </a:lnTo>
                <a:lnTo>
                  <a:pt x="2092" y="578"/>
                </a:lnTo>
                <a:close/>
                <a:moveTo>
                  <a:pt x="2016" y="578"/>
                </a:moveTo>
                <a:lnTo>
                  <a:pt x="1969" y="578"/>
                </a:lnTo>
                <a:lnTo>
                  <a:pt x="1969" y="531"/>
                </a:lnTo>
                <a:lnTo>
                  <a:pt x="2016" y="531"/>
                </a:lnTo>
                <a:lnTo>
                  <a:pt x="2016" y="578"/>
                </a:lnTo>
                <a:close/>
                <a:moveTo>
                  <a:pt x="1941" y="578"/>
                </a:moveTo>
                <a:lnTo>
                  <a:pt x="1893" y="578"/>
                </a:lnTo>
                <a:lnTo>
                  <a:pt x="1893" y="531"/>
                </a:lnTo>
                <a:lnTo>
                  <a:pt x="1941" y="531"/>
                </a:lnTo>
                <a:lnTo>
                  <a:pt x="1941" y="578"/>
                </a:lnTo>
                <a:close/>
                <a:moveTo>
                  <a:pt x="1865" y="578"/>
                </a:moveTo>
                <a:lnTo>
                  <a:pt x="1818" y="578"/>
                </a:lnTo>
                <a:lnTo>
                  <a:pt x="1818" y="531"/>
                </a:lnTo>
                <a:lnTo>
                  <a:pt x="1865" y="531"/>
                </a:lnTo>
                <a:lnTo>
                  <a:pt x="1865" y="578"/>
                </a:lnTo>
                <a:close/>
                <a:moveTo>
                  <a:pt x="1789" y="578"/>
                </a:moveTo>
                <a:lnTo>
                  <a:pt x="1742" y="578"/>
                </a:lnTo>
                <a:lnTo>
                  <a:pt x="1742" y="531"/>
                </a:lnTo>
                <a:lnTo>
                  <a:pt x="1789" y="531"/>
                </a:lnTo>
                <a:lnTo>
                  <a:pt x="1789" y="578"/>
                </a:lnTo>
                <a:close/>
                <a:moveTo>
                  <a:pt x="1638" y="578"/>
                </a:moveTo>
                <a:lnTo>
                  <a:pt x="1591" y="578"/>
                </a:lnTo>
                <a:lnTo>
                  <a:pt x="1591" y="531"/>
                </a:lnTo>
                <a:lnTo>
                  <a:pt x="1638" y="531"/>
                </a:lnTo>
                <a:lnTo>
                  <a:pt x="1638" y="578"/>
                </a:lnTo>
                <a:close/>
                <a:moveTo>
                  <a:pt x="1562" y="578"/>
                </a:moveTo>
                <a:lnTo>
                  <a:pt x="1515" y="578"/>
                </a:lnTo>
                <a:lnTo>
                  <a:pt x="1515" y="531"/>
                </a:lnTo>
                <a:lnTo>
                  <a:pt x="1562" y="531"/>
                </a:lnTo>
                <a:lnTo>
                  <a:pt x="1562" y="578"/>
                </a:lnTo>
                <a:close/>
                <a:moveTo>
                  <a:pt x="1032" y="578"/>
                </a:moveTo>
                <a:lnTo>
                  <a:pt x="985" y="578"/>
                </a:lnTo>
                <a:lnTo>
                  <a:pt x="985" y="531"/>
                </a:lnTo>
                <a:lnTo>
                  <a:pt x="1032" y="531"/>
                </a:lnTo>
                <a:lnTo>
                  <a:pt x="1032" y="578"/>
                </a:lnTo>
                <a:close/>
                <a:moveTo>
                  <a:pt x="956" y="578"/>
                </a:moveTo>
                <a:lnTo>
                  <a:pt x="909" y="578"/>
                </a:lnTo>
                <a:lnTo>
                  <a:pt x="909" y="531"/>
                </a:lnTo>
                <a:lnTo>
                  <a:pt x="956" y="531"/>
                </a:lnTo>
                <a:lnTo>
                  <a:pt x="956" y="578"/>
                </a:lnTo>
                <a:close/>
                <a:moveTo>
                  <a:pt x="881" y="578"/>
                </a:moveTo>
                <a:lnTo>
                  <a:pt x="833" y="578"/>
                </a:lnTo>
                <a:lnTo>
                  <a:pt x="833" y="531"/>
                </a:lnTo>
                <a:lnTo>
                  <a:pt x="881" y="531"/>
                </a:lnTo>
                <a:lnTo>
                  <a:pt x="881" y="578"/>
                </a:lnTo>
                <a:close/>
                <a:moveTo>
                  <a:pt x="805" y="578"/>
                </a:moveTo>
                <a:lnTo>
                  <a:pt x="758" y="578"/>
                </a:lnTo>
                <a:lnTo>
                  <a:pt x="758" y="531"/>
                </a:lnTo>
                <a:lnTo>
                  <a:pt x="805" y="531"/>
                </a:lnTo>
                <a:lnTo>
                  <a:pt x="805" y="578"/>
                </a:lnTo>
                <a:close/>
                <a:moveTo>
                  <a:pt x="729" y="578"/>
                </a:moveTo>
                <a:lnTo>
                  <a:pt x="682" y="578"/>
                </a:lnTo>
                <a:lnTo>
                  <a:pt x="682" y="531"/>
                </a:lnTo>
                <a:lnTo>
                  <a:pt x="729" y="531"/>
                </a:lnTo>
                <a:lnTo>
                  <a:pt x="729" y="578"/>
                </a:lnTo>
                <a:close/>
                <a:moveTo>
                  <a:pt x="653" y="578"/>
                </a:moveTo>
                <a:lnTo>
                  <a:pt x="606" y="578"/>
                </a:lnTo>
                <a:lnTo>
                  <a:pt x="606" y="531"/>
                </a:lnTo>
                <a:lnTo>
                  <a:pt x="653" y="531"/>
                </a:lnTo>
                <a:lnTo>
                  <a:pt x="653" y="578"/>
                </a:lnTo>
                <a:close/>
                <a:moveTo>
                  <a:pt x="578" y="578"/>
                </a:moveTo>
                <a:lnTo>
                  <a:pt x="530" y="578"/>
                </a:lnTo>
                <a:lnTo>
                  <a:pt x="530" y="531"/>
                </a:lnTo>
                <a:lnTo>
                  <a:pt x="578" y="531"/>
                </a:lnTo>
                <a:lnTo>
                  <a:pt x="578" y="578"/>
                </a:lnTo>
                <a:close/>
                <a:moveTo>
                  <a:pt x="502" y="578"/>
                </a:moveTo>
                <a:lnTo>
                  <a:pt x="455" y="578"/>
                </a:lnTo>
                <a:lnTo>
                  <a:pt x="455" y="531"/>
                </a:lnTo>
                <a:lnTo>
                  <a:pt x="502" y="531"/>
                </a:lnTo>
                <a:lnTo>
                  <a:pt x="502" y="578"/>
                </a:lnTo>
                <a:close/>
                <a:moveTo>
                  <a:pt x="426" y="578"/>
                </a:moveTo>
                <a:lnTo>
                  <a:pt x="379" y="578"/>
                </a:lnTo>
                <a:lnTo>
                  <a:pt x="379" y="531"/>
                </a:lnTo>
                <a:lnTo>
                  <a:pt x="426" y="531"/>
                </a:lnTo>
                <a:lnTo>
                  <a:pt x="426" y="578"/>
                </a:lnTo>
                <a:close/>
                <a:moveTo>
                  <a:pt x="351" y="578"/>
                </a:moveTo>
                <a:lnTo>
                  <a:pt x="303" y="578"/>
                </a:lnTo>
                <a:lnTo>
                  <a:pt x="303" y="531"/>
                </a:lnTo>
                <a:lnTo>
                  <a:pt x="351" y="531"/>
                </a:lnTo>
                <a:lnTo>
                  <a:pt x="351" y="578"/>
                </a:lnTo>
                <a:close/>
                <a:moveTo>
                  <a:pt x="48" y="578"/>
                </a:moveTo>
                <a:lnTo>
                  <a:pt x="0" y="578"/>
                </a:lnTo>
                <a:lnTo>
                  <a:pt x="0" y="531"/>
                </a:lnTo>
                <a:lnTo>
                  <a:pt x="48" y="531"/>
                </a:lnTo>
                <a:lnTo>
                  <a:pt x="48" y="578"/>
                </a:lnTo>
                <a:close/>
                <a:moveTo>
                  <a:pt x="3306" y="502"/>
                </a:moveTo>
                <a:lnTo>
                  <a:pt x="3257" y="502"/>
                </a:lnTo>
                <a:lnTo>
                  <a:pt x="3257" y="455"/>
                </a:lnTo>
                <a:lnTo>
                  <a:pt x="3306" y="455"/>
                </a:lnTo>
                <a:lnTo>
                  <a:pt x="3306" y="502"/>
                </a:lnTo>
                <a:close/>
                <a:moveTo>
                  <a:pt x="3230" y="502"/>
                </a:moveTo>
                <a:lnTo>
                  <a:pt x="3181" y="502"/>
                </a:lnTo>
                <a:lnTo>
                  <a:pt x="3181" y="455"/>
                </a:lnTo>
                <a:lnTo>
                  <a:pt x="3230" y="455"/>
                </a:lnTo>
                <a:lnTo>
                  <a:pt x="3230" y="502"/>
                </a:lnTo>
                <a:close/>
                <a:moveTo>
                  <a:pt x="3155" y="502"/>
                </a:moveTo>
                <a:lnTo>
                  <a:pt x="3105" y="502"/>
                </a:lnTo>
                <a:lnTo>
                  <a:pt x="3105" y="455"/>
                </a:lnTo>
                <a:lnTo>
                  <a:pt x="3155" y="455"/>
                </a:lnTo>
                <a:lnTo>
                  <a:pt x="3155" y="502"/>
                </a:lnTo>
                <a:close/>
                <a:moveTo>
                  <a:pt x="3079" y="502"/>
                </a:moveTo>
                <a:lnTo>
                  <a:pt x="3029" y="502"/>
                </a:lnTo>
                <a:lnTo>
                  <a:pt x="3029" y="455"/>
                </a:lnTo>
                <a:lnTo>
                  <a:pt x="3079" y="455"/>
                </a:lnTo>
                <a:lnTo>
                  <a:pt x="3079" y="502"/>
                </a:lnTo>
                <a:close/>
                <a:moveTo>
                  <a:pt x="3003" y="502"/>
                </a:moveTo>
                <a:lnTo>
                  <a:pt x="2954" y="502"/>
                </a:lnTo>
                <a:lnTo>
                  <a:pt x="2954" y="455"/>
                </a:lnTo>
                <a:lnTo>
                  <a:pt x="3003" y="455"/>
                </a:lnTo>
                <a:lnTo>
                  <a:pt x="3003" y="502"/>
                </a:lnTo>
                <a:close/>
                <a:moveTo>
                  <a:pt x="2928" y="502"/>
                </a:moveTo>
                <a:lnTo>
                  <a:pt x="2878" y="502"/>
                </a:lnTo>
                <a:lnTo>
                  <a:pt x="2878" y="455"/>
                </a:lnTo>
                <a:lnTo>
                  <a:pt x="2928" y="455"/>
                </a:lnTo>
                <a:lnTo>
                  <a:pt x="2928" y="502"/>
                </a:lnTo>
                <a:close/>
                <a:moveTo>
                  <a:pt x="2852" y="502"/>
                </a:moveTo>
                <a:lnTo>
                  <a:pt x="2802" y="502"/>
                </a:lnTo>
                <a:lnTo>
                  <a:pt x="2802" y="455"/>
                </a:lnTo>
                <a:lnTo>
                  <a:pt x="2852" y="455"/>
                </a:lnTo>
                <a:lnTo>
                  <a:pt x="2852" y="502"/>
                </a:lnTo>
                <a:close/>
                <a:moveTo>
                  <a:pt x="2776" y="502"/>
                </a:moveTo>
                <a:lnTo>
                  <a:pt x="2726" y="502"/>
                </a:lnTo>
                <a:lnTo>
                  <a:pt x="2726" y="455"/>
                </a:lnTo>
                <a:lnTo>
                  <a:pt x="2776" y="455"/>
                </a:lnTo>
                <a:lnTo>
                  <a:pt x="2776" y="502"/>
                </a:lnTo>
                <a:close/>
                <a:moveTo>
                  <a:pt x="2700" y="502"/>
                </a:moveTo>
                <a:lnTo>
                  <a:pt x="2651" y="502"/>
                </a:lnTo>
                <a:lnTo>
                  <a:pt x="2651" y="455"/>
                </a:lnTo>
                <a:lnTo>
                  <a:pt x="2700" y="455"/>
                </a:lnTo>
                <a:lnTo>
                  <a:pt x="2700" y="502"/>
                </a:lnTo>
                <a:close/>
                <a:moveTo>
                  <a:pt x="2622" y="502"/>
                </a:moveTo>
                <a:lnTo>
                  <a:pt x="2575" y="502"/>
                </a:lnTo>
                <a:lnTo>
                  <a:pt x="2575" y="455"/>
                </a:lnTo>
                <a:lnTo>
                  <a:pt x="2622" y="455"/>
                </a:lnTo>
                <a:lnTo>
                  <a:pt x="2622" y="502"/>
                </a:lnTo>
                <a:close/>
                <a:moveTo>
                  <a:pt x="2547" y="502"/>
                </a:moveTo>
                <a:lnTo>
                  <a:pt x="2499" y="502"/>
                </a:lnTo>
                <a:lnTo>
                  <a:pt x="2499" y="455"/>
                </a:lnTo>
                <a:lnTo>
                  <a:pt x="2547" y="455"/>
                </a:lnTo>
                <a:lnTo>
                  <a:pt x="2547" y="502"/>
                </a:lnTo>
                <a:close/>
                <a:moveTo>
                  <a:pt x="2471" y="502"/>
                </a:moveTo>
                <a:lnTo>
                  <a:pt x="2424" y="502"/>
                </a:lnTo>
                <a:lnTo>
                  <a:pt x="2424" y="455"/>
                </a:lnTo>
                <a:lnTo>
                  <a:pt x="2471" y="455"/>
                </a:lnTo>
                <a:lnTo>
                  <a:pt x="2471" y="502"/>
                </a:lnTo>
                <a:close/>
                <a:moveTo>
                  <a:pt x="2395" y="502"/>
                </a:moveTo>
                <a:lnTo>
                  <a:pt x="2348" y="502"/>
                </a:lnTo>
                <a:lnTo>
                  <a:pt x="2348" y="455"/>
                </a:lnTo>
                <a:lnTo>
                  <a:pt x="2395" y="455"/>
                </a:lnTo>
                <a:lnTo>
                  <a:pt x="2395" y="502"/>
                </a:lnTo>
                <a:close/>
                <a:moveTo>
                  <a:pt x="2319" y="502"/>
                </a:moveTo>
                <a:lnTo>
                  <a:pt x="2272" y="502"/>
                </a:lnTo>
                <a:lnTo>
                  <a:pt x="2272" y="455"/>
                </a:lnTo>
                <a:lnTo>
                  <a:pt x="2319" y="455"/>
                </a:lnTo>
                <a:lnTo>
                  <a:pt x="2319" y="502"/>
                </a:lnTo>
                <a:close/>
                <a:moveTo>
                  <a:pt x="2244" y="502"/>
                </a:moveTo>
                <a:lnTo>
                  <a:pt x="2196" y="502"/>
                </a:lnTo>
                <a:lnTo>
                  <a:pt x="2196" y="455"/>
                </a:lnTo>
                <a:lnTo>
                  <a:pt x="2244" y="455"/>
                </a:lnTo>
                <a:lnTo>
                  <a:pt x="2244" y="502"/>
                </a:lnTo>
                <a:close/>
                <a:moveTo>
                  <a:pt x="2168" y="502"/>
                </a:moveTo>
                <a:lnTo>
                  <a:pt x="2121" y="502"/>
                </a:lnTo>
                <a:lnTo>
                  <a:pt x="2121" y="455"/>
                </a:lnTo>
                <a:lnTo>
                  <a:pt x="2168" y="455"/>
                </a:lnTo>
                <a:lnTo>
                  <a:pt x="2168" y="502"/>
                </a:lnTo>
                <a:close/>
                <a:moveTo>
                  <a:pt x="2092" y="502"/>
                </a:moveTo>
                <a:lnTo>
                  <a:pt x="2045" y="502"/>
                </a:lnTo>
                <a:lnTo>
                  <a:pt x="2045" y="455"/>
                </a:lnTo>
                <a:lnTo>
                  <a:pt x="2092" y="455"/>
                </a:lnTo>
                <a:lnTo>
                  <a:pt x="2092" y="502"/>
                </a:lnTo>
                <a:close/>
                <a:moveTo>
                  <a:pt x="2016" y="502"/>
                </a:moveTo>
                <a:lnTo>
                  <a:pt x="1969" y="502"/>
                </a:lnTo>
                <a:lnTo>
                  <a:pt x="1969" y="455"/>
                </a:lnTo>
                <a:lnTo>
                  <a:pt x="2016" y="455"/>
                </a:lnTo>
                <a:lnTo>
                  <a:pt x="2016" y="502"/>
                </a:lnTo>
                <a:close/>
                <a:moveTo>
                  <a:pt x="1941" y="502"/>
                </a:moveTo>
                <a:lnTo>
                  <a:pt x="1893" y="502"/>
                </a:lnTo>
                <a:lnTo>
                  <a:pt x="1893" y="455"/>
                </a:lnTo>
                <a:lnTo>
                  <a:pt x="1941" y="455"/>
                </a:lnTo>
                <a:lnTo>
                  <a:pt x="1941" y="502"/>
                </a:lnTo>
                <a:close/>
                <a:moveTo>
                  <a:pt x="1789" y="502"/>
                </a:moveTo>
                <a:lnTo>
                  <a:pt x="1742" y="502"/>
                </a:lnTo>
                <a:lnTo>
                  <a:pt x="1742" y="455"/>
                </a:lnTo>
                <a:lnTo>
                  <a:pt x="1789" y="455"/>
                </a:lnTo>
                <a:lnTo>
                  <a:pt x="1789" y="502"/>
                </a:lnTo>
                <a:close/>
                <a:moveTo>
                  <a:pt x="1714" y="502"/>
                </a:moveTo>
                <a:lnTo>
                  <a:pt x="1666" y="502"/>
                </a:lnTo>
                <a:lnTo>
                  <a:pt x="1666" y="455"/>
                </a:lnTo>
                <a:lnTo>
                  <a:pt x="1714" y="455"/>
                </a:lnTo>
                <a:lnTo>
                  <a:pt x="1714" y="502"/>
                </a:lnTo>
                <a:close/>
                <a:moveTo>
                  <a:pt x="1562" y="502"/>
                </a:moveTo>
                <a:lnTo>
                  <a:pt x="1515" y="502"/>
                </a:lnTo>
                <a:lnTo>
                  <a:pt x="1515" y="455"/>
                </a:lnTo>
                <a:lnTo>
                  <a:pt x="1562" y="455"/>
                </a:lnTo>
                <a:lnTo>
                  <a:pt x="1562" y="502"/>
                </a:lnTo>
                <a:close/>
                <a:moveTo>
                  <a:pt x="1184" y="502"/>
                </a:moveTo>
                <a:lnTo>
                  <a:pt x="1136" y="502"/>
                </a:lnTo>
                <a:lnTo>
                  <a:pt x="1136" y="455"/>
                </a:lnTo>
                <a:lnTo>
                  <a:pt x="1184" y="455"/>
                </a:lnTo>
                <a:lnTo>
                  <a:pt x="1184" y="502"/>
                </a:lnTo>
                <a:close/>
                <a:moveTo>
                  <a:pt x="956" y="502"/>
                </a:moveTo>
                <a:lnTo>
                  <a:pt x="909" y="502"/>
                </a:lnTo>
                <a:lnTo>
                  <a:pt x="909" y="455"/>
                </a:lnTo>
                <a:lnTo>
                  <a:pt x="956" y="455"/>
                </a:lnTo>
                <a:lnTo>
                  <a:pt x="956" y="502"/>
                </a:lnTo>
                <a:close/>
                <a:moveTo>
                  <a:pt x="881" y="502"/>
                </a:moveTo>
                <a:lnTo>
                  <a:pt x="833" y="502"/>
                </a:lnTo>
                <a:lnTo>
                  <a:pt x="833" y="455"/>
                </a:lnTo>
                <a:lnTo>
                  <a:pt x="881" y="455"/>
                </a:lnTo>
                <a:lnTo>
                  <a:pt x="881" y="502"/>
                </a:lnTo>
                <a:close/>
                <a:moveTo>
                  <a:pt x="729" y="502"/>
                </a:moveTo>
                <a:lnTo>
                  <a:pt x="682" y="502"/>
                </a:lnTo>
                <a:lnTo>
                  <a:pt x="682" y="455"/>
                </a:lnTo>
                <a:lnTo>
                  <a:pt x="729" y="455"/>
                </a:lnTo>
                <a:lnTo>
                  <a:pt x="729" y="502"/>
                </a:lnTo>
                <a:close/>
                <a:moveTo>
                  <a:pt x="653" y="502"/>
                </a:moveTo>
                <a:lnTo>
                  <a:pt x="606" y="502"/>
                </a:lnTo>
                <a:lnTo>
                  <a:pt x="606" y="455"/>
                </a:lnTo>
                <a:lnTo>
                  <a:pt x="653" y="455"/>
                </a:lnTo>
                <a:lnTo>
                  <a:pt x="653" y="502"/>
                </a:lnTo>
                <a:close/>
                <a:moveTo>
                  <a:pt x="578" y="502"/>
                </a:moveTo>
                <a:lnTo>
                  <a:pt x="530" y="502"/>
                </a:lnTo>
                <a:lnTo>
                  <a:pt x="530" y="455"/>
                </a:lnTo>
                <a:lnTo>
                  <a:pt x="578" y="455"/>
                </a:lnTo>
                <a:lnTo>
                  <a:pt x="578" y="502"/>
                </a:lnTo>
                <a:close/>
                <a:moveTo>
                  <a:pt x="502" y="502"/>
                </a:moveTo>
                <a:lnTo>
                  <a:pt x="455" y="502"/>
                </a:lnTo>
                <a:lnTo>
                  <a:pt x="455" y="455"/>
                </a:lnTo>
                <a:lnTo>
                  <a:pt x="502" y="455"/>
                </a:lnTo>
                <a:lnTo>
                  <a:pt x="502" y="502"/>
                </a:lnTo>
                <a:close/>
                <a:moveTo>
                  <a:pt x="426" y="502"/>
                </a:moveTo>
                <a:lnTo>
                  <a:pt x="379" y="502"/>
                </a:lnTo>
                <a:lnTo>
                  <a:pt x="379" y="455"/>
                </a:lnTo>
                <a:lnTo>
                  <a:pt x="426" y="455"/>
                </a:lnTo>
                <a:lnTo>
                  <a:pt x="426" y="502"/>
                </a:lnTo>
                <a:close/>
                <a:moveTo>
                  <a:pt x="351" y="502"/>
                </a:moveTo>
                <a:lnTo>
                  <a:pt x="303" y="502"/>
                </a:lnTo>
                <a:lnTo>
                  <a:pt x="303" y="455"/>
                </a:lnTo>
                <a:lnTo>
                  <a:pt x="351" y="455"/>
                </a:lnTo>
                <a:lnTo>
                  <a:pt x="351" y="502"/>
                </a:lnTo>
                <a:close/>
                <a:moveTo>
                  <a:pt x="275" y="502"/>
                </a:moveTo>
                <a:lnTo>
                  <a:pt x="227" y="502"/>
                </a:lnTo>
                <a:lnTo>
                  <a:pt x="227" y="455"/>
                </a:lnTo>
                <a:lnTo>
                  <a:pt x="275" y="455"/>
                </a:lnTo>
                <a:lnTo>
                  <a:pt x="275" y="502"/>
                </a:lnTo>
                <a:close/>
                <a:moveTo>
                  <a:pt x="123" y="502"/>
                </a:moveTo>
                <a:lnTo>
                  <a:pt x="76" y="502"/>
                </a:lnTo>
                <a:lnTo>
                  <a:pt x="76" y="455"/>
                </a:lnTo>
                <a:lnTo>
                  <a:pt x="123" y="455"/>
                </a:lnTo>
                <a:lnTo>
                  <a:pt x="123" y="502"/>
                </a:lnTo>
                <a:close/>
                <a:moveTo>
                  <a:pt x="3458" y="426"/>
                </a:moveTo>
                <a:lnTo>
                  <a:pt x="3408" y="426"/>
                </a:lnTo>
                <a:lnTo>
                  <a:pt x="3408" y="379"/>
                </a:lnTo>
                <a:lnTo>
                  <a:pt x="3458" y="379"/>
                </a:lnTo>
                <a:lnTo>
                  <a:pt x="3458" y="426"/>
                </a:lnTo>
                <a:close/>
                <a:moveTo>
                  <a:pt x="3382" y="426"/>
                </a:moveTo>
                <a:lnTo>
                  <a:pt x="3332" y="426"/>
                </a:lnTo>
                <a:lnTo>
                  <a:pt x="3332" y="379"/>
                </a:lnTo>
                <a:lnTo>
                  <a:pt x="3382" y="379"/>
                </a:lnTo>
                <a:lnTo>
                  <a:pt x="3382" y="426"/>
                </a:lnTo>
                <a:close/>
                <a:moveTo>
                  <a:pt x="3306" y="426"/>
                </a:moveTo>
                <a:lnTo>
                  <a:pt x="3257" y="426"/>
                </a:lnTo>
                <a:lnTo>
                  <a:pt x="3257" y="379"/>
                </a:lnTo>
                <a:lnTo>
                  <a:pt x="3306" y="379"/>
                </a:lnTo>
                <a:lnTo>
                  <a:pt x="3306" y="426"/>
                </a:lnTo>
                <a:close/>
                <a:moveTo>
                  <a:pt x="3230" y="426"/>
                </a:moveTo>
                <a:lnTo>
                  <a:pt x="3181" y="426"/>
                </a:lnTo>
                <a:lnTo>
                  <a:pt x="3181" y="379"/>
                </a:lnTo>
                <a:lnTo>
                  <a:pt x="3230" y="379"/>
                </a:lnTo>
                <a:lnTo>
                  <a:pt x="3230" y="426"/>
                </a:lnTo>
                <a:close/>
                <a:moveTo>
                  <a:pt x="3155" y="426"/>
                </a:moveTo>
                <a:lnTo>
                  <a:pt x="3105" y="426"/>
                </a:lnTo>
                <a:lnTo>
                  <a:pt x="3105" y="379"/>
                </a:lnTo>
                <a:lnTo>
                  <a:pt x="3155" y="379"/>
                </a:lnTo>
                <a:lnTo>
                  <a:pt x="3155" y="426"/>
                </a:lnTo>
                <a:close/>
                <a:moveTo>
                  <a:pt x="3079" y="426"/>
                </a:moveTo>
                <a:lnTo>
                  <a:pt x="3029" y="426"/>
                </a:lnTo>
                <a:lnTo>
                  <a:pt x="3029" y="379"/>
                </a:lnTo>
                <a:lnTo>
                  <a:pt x="3079" y="379"/>
                </a:lnTo>
                <a:lnTo>
                  <a:pt x="3079" y="426"/>
                </a:lnTo>
                <a:close/>
                <a:moveTo>
                  <a:pt x="3003" y="426"/>
                </a:moveTo>
                <a:lnTo>
                  <a:pt x="2954" y="426"/>
                </a:lnTo>
                <a:lnTo>
                  <a:pt x="2954" y="379"/>
                </a:lnTo>
                <a:lnTo>
                  <a:pt x="3003" y="379"/>
                </a:lnTo>
                <a:lnTo>
                  <a:pt x="3003" y="426"/>
                </a:lnTo>
                <a:close/>
                <a:moveTo>
                  <a:pt x="2928" y="426"/>
                </a:moveTo>
                <a:lnTo>
                  <a:pt x="2878" y="426"/>
                </a:lnTo>
                <a:lnTo>
                  <a:pt x="2878" y="379"/>
                </a:lnTo>
                <a:lnTo>
                  <a:pt x="2928" y="379"/>
                </a:lnTo>
                <a:lnTo>
                  <a:pt x="2928" y="426"/>
                </a:lnTo>
                <a:close/>
                <a:moveTo>
                  <a:pt x="2852" y="426"/>
                </a:moveTo>
                <a:lnTo>
                  <a:pt x="2802" y="426"/>
                </a:lnTo>
                <a:lnTo>
                  <a:pt x="2802" y="379"/>
                </a:lnTo>
                <a:lnTo>
                  <a:pt x="2852" y="379"/>
                </a:lnTo>
                <a:lnTo>
                  <a:pt x="2852" y="426"/>
                </a:lnTo>
                <a:close/>
                <a:moveTo>
                  <a:pt x="2776" y="426"/>
                </a:moveTo>
                <a:lnTo>
                  <a:pt x="2726" y="426"/>
                </a:lnTo>
                <a:lnTo>
                  <a:pt x="2726" y="379"/>
                </a:lnTo>
                <a:lnTo>
                  <a:pt x="2776" y="379"/>
                </a:lnTo>
                <a:lnTo>
                  <a:pt x="2776" y="426"/>
                </a:lnTo>
                <a:close/>
                <a:moveTo>
                  <a:pt x="2700" y="426"/>
                </a:moveTo>
                <a:lnTo>
                  <a:pt x="2651" y="426"/>
                </a:lnTo>
                <a:lnTo>
                  <a:pt x="2651" y="379"/>
                </a:lnTo>
                <a:lnTo>
                  <a:pt x="2700" y="379"/>
                </a:lnTo>
                <a:lnTo>
                  <a:pt x="2700" y="426"/>
                </a:lnTo>
                <a:close/>
                <a:moveTo>
                  <a:pt x="2622" y="426"/>
                </a:moveTo>
                <a:lnTo>
                  <a:pt x="2575" y="426"/>
                </a:lnTo>
                <a:lnTo>
                  <a:pt x="2575" y="379"/>
                </a:lnTo>
                <a:lnTo>
                  <a:pt x="2622" y="379"/>
                </a:lnTo>
                <a:lnTo>
                  <a:pt x="2622" y="426"/>
                </a:lnTo>
                <a:close/>
                <a:moveTo>
                  <a:pt x="2547" y="426"/>
                </a:moveTo>
                <a:lnTo>
                  <a:pt x="2499" y="426"/>
                </a:lnTo>
                <a:lnTo>
                  <a:pt x="2499" y="379"/>
                </a:lnTo>
                <a:lnTo>
                  <a:pt x="2547" y="379"/>
                </a:lnTo>
                <a:lnTo>
                  <a:pt x="2547" y="426"/>
                </a:lnTo>
                <a:close/>
                <a:moveTo>
                  <a:pt x="2471" y="426"/>
                </a:moveTo>
                <a:lnTo>
                  <a:pt x="2424" y="426"/>
                </a:lnTo>
                <a:lnTo>
                  <a:pt x="2424" y="379"/>
                </a:lnTo>
                <a:lnTo>
                  <a:pt x="2471" y="379"/>
                </a:lnTo>
                <a:lnTo>
                  <a:pt x="2471" y="426"/>
                </a:lnTo>
                <a:close/>
                <a:moveTo>
                  <a:pt x="2395" y="426"/>
                </a:moveTo>
                <a:lnTo>
                  <a:pt x="2348" y="426"/>
                </a:lnTo>
                <a:lnTo>
                  <a:pt x="2348" y="379"/>
                </a:lnTo>
                <a:lnTo>
                  <a:pt x="2395" y="379"/>
                </a:lnTo>
                <a:lnTo>
                  <a:pt x="2395" y="426"/>
                </a:lnTo>
                <a:close/>
                <a:moveTo>
                  <a:pt x="2319" y="426"/>
                </a:moveTo>
                <a:lnTo>
                  <a:pt x="2272" y="426"/>
                </a:lnTo>
                <a:lnTo>
                  <a:pt x="2272" y="379"/>
                </a:lnTo>
                <a:lnTo>
                  <a:pt x="2319" y="379"/>
                </a:lnTo>
                <a:lnTo>
                  <a:pt x="2319" y="426"/>
                </a:lnTo>
                <a:close/>
                <a:moveTo>
                  <a:pt x="2244" y="426"/>
                </a:moveTo>
                <a:lnTo>
                  <a:pt x="2196" y="426"/>
                </a:lnTo>
                <a:lnTo>
                  <a:pt x="2196" y="379"/>
                </a:lnTo>
                <a:lnTo>
                  <a:pt x="2244" y="379"/>
                </a:lnTo>
                <a:lnTo>
                  <a:pt x="2244" y="426"/>
                </a:lnTo>
                <a:close/>
                <a:moveTo>
                  <a:pt x="2168" y="426"/>
                </a:moveTo>
                <a:lnTo>
                  <a:pt x="2121" y="426"/>
                </a:lnTo>
                <a:lnTo>
                  <a:pt x="2121" y="379"/>
                </a:lnTo>
                <a:lnTo>
                  <a:pt x="2168" y="379"/>
                </a:lnTo>
                <a:lnTo>
                  <a:pt x="2168" y="426"/>
                </a:lnTo>
                <a:close/>
                <a:moveTo>
                  <a:pt x="2092" y="426"/>
                </a:moveTo>
                <a:lnTo>
                  <a:pt x="2045" y="426"/>
                </a:lnTo>
                <a:lnTo>
                  <a:pt x="2045" y="379"/>
                </a:lnTo>
                <a:lnTo>
                  <a:pt x="2092" y="379"/>
                </a:lnTo>
                <a:lnTo>
                  <a:pt x="2092" y="426"/>
                </a:lnTo>
                <a:close/>
                <a:moveTo>
                  <a:pt x="2016" y="426"/>
                </a:moveTo>
                <a:lnTo>
                  <a:pt x="1969" y="426"/>
                </a:lnTo>
                <a:lnTo>
                  <a:pt x="1969" y="379"/>
                </a:lnTo>
                <a:lnTo>
                  <a:pt x="2016" y="379"/>
                </a:lnTo>
                <a:lnTo>
                  <a:pt x="2016" y="426"/>
                </a:lnTo>
                <a:close/>
                <a:moveTo>
                  <a:pt x="1941" y="426"/>
                </a:moveTo>
                <a:lnTo>
                  <a:pt x="1893" y="426"/>
                </a:lnTo>
                <a:lnTo>
                  <a:pt x="1893" y="379"/>
                </a:lnTo>
                <a:lnTo>
                  <a:pt x="1941" y="379"/>
                </a:lnTo>
                <a:lnTo>
                  <a:pt x="1941" y="426"/>
                </a:lnTo>
                <a:close/>
                <a:moveTo>
                  <a:pt x="1865" y="426"/>
                </a:moveTo>
                <a:lnTo>
                  <a:pt x="1818" y="426"/>
                </a:lnTo>
                <a:lnTo>
                  <a:pt x="1818" y="379"/>
                </a:lnTo>
                <a:lnTo>
                  <a:pt x="1865" y="379"/>
                </a:lnTo>
                <a:lnTo>
                  <a:pt x="1865" y="426"/>
                </a:lnTo>
                <a:close/>
                <a:moveTo>
                  <a:pt x="1789" y="426"/>
                </a:moveTo>
                <a:lnTo>
                  <a:pt x="1742" y="426"/>
                </a:lnTo>
                <a:lnTo>
                  <a:pt x="1742" y="379"/>
                </a:lnTo>
                <a:lnTo>
                  <a:pt x="1789" y="379"/>
                </a:lnTo>
                <a:lnTo>
                  <a:pt x="1789" y="426"/>
                </a:lnTo>
                <a:close/>
                <a:moveTo>
                  <a:pt x="1486" y="426"/>
                </a:moveTo>
                <a:lnTo>
                  <a:pt x="1439" y="426"/>
                </a:lnTo>
                <a:lnTo>
                  <a:pt x="1439" y="379"/>
                </a:lnTo>
                <a:lnTo>
                  <a:pt x="1486" y="379"/>
                </a:lnTo>
                <a:lnTo>
                  <a:pt x="1486" y="426"/>
                </a:lnTo>
                <a:close/>
                <a:moveTo>
                  <a:pt x="1411" y="426"/>
                </a:moveTo>
                <a:lnTo>
                  <a:pt x="1363" y="426"/>
                </a:lnTo>
                <a:lnTo>
                  <a:pt x="1363" y="379"/>
                </a:lnTo>
                <a:lnTo>
                  <a:pt x="1411" y="379"/>
                </a:lnTo>
                <a:lnTo>
                  <a:pt x="1411" y="426"/>
                </a:lnTo>
                <a:close/>
                <a:moveTo>
                  <a:pt x="1259" y="426"/>
                </a:moveTo>
                <a:lnTo>
                  <a:pt x="1212" y="426"/>
                </a:lnTo>
                <a:lnTo>
                  <a:pt x="1212" y="379"/>
                </a:lnTo>
                <a:lnTo>
                  <a:pt x="1259" y="379"/>
                </a:lnTo>
                <a:lnTo>
                  <a:pt x="1259" y="426"/>
                </a:lnTo>
                <a:close/>
                <a:moveTo>
                  <a:pt x="1184" y="426"/>
                </a:moveTo>
                <a:lnTo>
                  <a:pt x="1136" y="426"/>
                </a:lnTo>
                <a:lnTo>
                  <a:pt x="1136" y="379"/>
                </a:lnTo>
                <a:lnTo>
                  <a:pt x="1184" y="379"/>
                </a:lnTo>
                <a:lnTo>
                  <a:pt x="1184" y="426"/>
                </a:lnTo>
                <a:close/>
                <a:moveTo>
                  <a:pt x="956" y="426"/>
                </a:moveTo>
                <a:lnTo>
                  <a:pt x="909" y="426"/>
                </a:lnTo>
                <a:lnTo>
                  <a:pt x="909" y="379"/>
                </a:lnTo>
                <a:lnTo>
                  <a:pt x="956" y="379"/>
                </a:lnTo>
                <a:lnTo>
                  <a:pt x="956" y="426"/>
                </a:lnTo>
                <a:close/>
                <a:moveTo>
                  <a:pt x="881" y="426"/>
                </a:moveTo>
                <a:lnTo>
                  <a:pt x="833" y="426"/>
                </a:lnTo>
                <a:lnTo>
                  <a:pt x="833" y="379"/>
                </a:lnTo>
                <a:lnTo>
                  <a:pt x="881" y="379"/>
                </a:lnTo>
                <a:lnTo>
                  <a:pt x="881" y="426"/>
                </a:lnTo>
                <a:close/>
                <a:moveTo>
                  <a:pt x="805" y="426"/>
                </a:moveTo>
                <a:lnTo>
                  <a:pt x="758" y="426"/>
                </a:lnTo>
                <a:lnTo>
                  <a:pt x="758" y="379"/>
                </a:lnTo>
                <a:lnTo>
                  <a:pt x="805" y="379"/>
                </a:lnTo>
                <a:lnTo>
                  <a:pt x="805" y="426"/>
                </a:lnTo>
                <a:close/>
                <a:moveTo>
                  <a:pt x="729" y="426"/>
                </a:moveTo>
                <a:lnTo>
                  <a:pt x="682" y="426"/>
                </a:lnTo>
                <a:lnTo>
                  <a:pt x="682" y="379"/>
                </a:lnTo>
                <a:lnTo>
                  <a:pt x="729" y="379"/>
                </a:lnTo>
                <a:lnTo>
                  <a:pt x="729" y="426"/>
                </a:lnTo>
                <a:close/>
                <a:moveTo>
                  <a:pt x="653" y="426"/>
                </a:moveTo>
                <a:lnTo>
                  <a:pt x="606" y="426"/>
                </a:lnTo>
                <a:lnTo>
                  <a:pt x="606" y="379"/>
                </a:lnTo>
                <a:lnTo>
                  <a:pt x="653" y="379"/>
                </a:lnTo>
                <a:lnTo>
                  <a:pt x="653" y="426"/>
                </a:lnTo>
                <a:close/>
                <a:moveTo>
                  <a:pt x="578" y="426"/>
                </a:moveTo>
                <a:lnTo>
                  <a:pt x="530" y="426"/>
                </a:lnTo>
                <a:lnTo>
                  <a:pt x="530" y="379"/>
                </a:lnTo>
                <a:lnTo>
                  <a:pt x="578" y="379"/>
                </a:lnTo>
                <a:lnTo>
                  <a:pt x="578" y="426"/>
                </a:lnTo>
                <a:close/>
                <a:moveTo>
                  <a:pt x="502" y="426"/>
                </a:moveTo>
                <a:lnTo>
                  <a:pt x="455" y="426"/>
                </a:lnTo>
                <a:lnTo>
                  <a:pt x="455" y="379"/>
                </a:lnTo>
                <a:lnTo>
                  <a:pt x="502" y="379"/>
                </a:lnTo>
                <a:lnTo>
                  <a:pt x="502" y="426"/>
                </a:lnTo>
                <a:close/>
                <a:moveTo>
                  <a:pt x="426" y="426"/>
                </a:moveTo>
                <a:lnTo>
                  <a:pt x="379" y="426"/>
                </a:lnTo>
                <a:lnTo>
                  <a:pt x="379" y="379"/>
                </a:lnTo>
                <a:lnTo>
                  <a:pt x="426" y="379"/>
                </a:lnTo>
                <a:lnTo>
                  <a:pt x="426" y="426"/>
                </a:lnTo>
                <a:close/>
                <a:moveTo>
                  <a:pt x="351" y="426"/>
                </a:moveTo>
                <a:lnTo>
                  <a:pt x="303" y="426"/>
                </a:lnTo>
                <a:lnTo>
                  <a:pt x="303" y="379"/>
                </a:lnTo>
                <a:lnTo>
                  <a:pt x="351" y="379"/>
                </a:lnTo>
                <a:lnTo>
                  <a:pt x="351" y="426"/>
                </a:lnTo>
                <a:close/>
                <a:moveTo>
                  <a:pt x="275" y="426"/>
                </a:moveTo>
                <a:lnTo>
                  <a:pt x="227" y="426"/>
                </a:lnTo>
                <a:lnTo>
                  <a:pt x="227" y="379"/>
                </a:lnTo>
                <a:lnTo>
                  <a:pt x="275" y="379"/>
                </a:lnTo>
                <a:lnTo>
                  <a:pt x="275" y="426"/>
                </a:lnTo>
                <a:close/>
                <a:moveTo>
                  <a:pt x="199" y="426"/>
                </a:moveTo>
                <a:lnTo>
                  <a:pt x="152" y="426"/>
                </a:lnTo>
                <a:lnTo>
                  <a:pt x="152" y="379"/>
                </a:lnTo>
                <a:lnTo>
                  <a:pt x="199" y="379"/>
                </a:lnTo>
                <a:lnTo>
                  <a:pt x="199" y="426"/>
                </a:lnTo>
                <a:close/>
                <a:moveTo>
                  <a:pt x="123" y="426"/>
                </a:moveTo>
                <a:lnTo>
                  <a:pt x="76" y="426"/>
                </a:lnTo>
                <a:lnTo>
                  <a:pt x="76" y="379"/>
                </a:lnTo>
                <a:lnTo>
                  <a:pt x="123" y="379"/>
                </a:lnTo>
                <a:lnTo>
                  <a:pt x="123" y="426"/>
                </a:lnTo>
                <a:close/>
                <a:moveTo>
                  <a:pt x="48" y="426"/>
                </a:moveTo>
                <a:lnTo>
                  <a:pt x="0" y="426"/>
                </a:lnTo>
                <a:lnTo>
                  <a:pt x="0" y="379"/>
                </a:lnTo>
                <a:lnTo>
                  <a:pt x="48" y="379"/>
                </a:lnTo>
                <a:lnTo>
                  <a:pt x="48" y="426"/>
                </a:lnTo>
                <a:close/>
                <a:moveTo>
                  <a:pt x="3382" y="351"/>
                </a:moveTo>
                <a:lnTo>
                  <a:pt x="3332" y="351"/>
                </a:lnTo>
                <a:lnTo>
                  <a:pt x="3332" y="303"/>
                </a:lnTo>
                <a:lnTo>
                  <a:pt x="3382" y="303"/>
                </a:lnTo>
                <a:lnTo>
                  <a:pt x="3382" y="351"/>
                </a:lnTo>
                <a:close/>
                <a:moveTo>
                  <a:pt x="3306" y="351"/>
                </a:moveTo>
                <a:lnTo>
                  <a:pt x="3257" y="351"/>
                </a:lnTo>
                <a:lnTo>
                  <a:pt x="3257" y="303"/>
                </a:lnTo>
                <a:lnTo>
                  <a:pt x="3306" y="303"/>
                </a:lnTo>
                <a:lnTo>
                  <a:pt x="3306" y="351"/>
                </a:lnTo>
                <a:close/>
                <a:moveTo>
                  <a:pt x="3230" y="351"/>
                </a:moveTo>
                <a:lnTo>
                  <a:pt x="3181" y="351"/>
                </a:lnTo>
                <a:lnTo>
                  <a:pt x="3181" y="303"/>
                </a:lnTo>
                <a:lnTo>
                  <a:pt x="3230" y="303"/>
                </a:lnTo>
                <a:lnTo>
                  <a:pt x="3230" y="351"/>
                </a:lnTo>
                <a:close/>
                <a:moveTo>
                  <a:pt x="3155" y="351"/>
                </a:moveTo>
                <a:lnTo>
                  <a:pt x="3105" y="351"/>
                </a:lnTo>
                <a:lnTo>
                  <a:pt x="3105" y="303"/>
                </a:lnTo>
                <a:lnTo>
                  <a:pt x="3155" y="303"/>
                </a:lnTo>
                <a:lnTo>
                  <a:pt x="3155" y="351"/>
                </a:lnTo>
                <a:close/>
                <a:moveTo>
                  <a:pt x="3079" y="351"/>
                </a:moveTo>
                <a:lnTo>
                  <a:pt x="3029" y="351"/>
                </a:lnTo>
                <a:lnTo>
                  <a:pt x="3029" y="303"/>
                </a:lnTo>
                <a:lnTo>
                  <a:pt x="3079" y="303"/>
                </a:lnTo>
                <a:lnTo>
                  <a:pt x="3079" y="351"/>
                </a:lnTo>
                <a:close/>
                <a:moveTo>
                  <a:pt x="3003" y="351"/>
                </a:moveTo>
                <a:lnTo>
                  <a:pt x="2954" y="351"/>
                </a:lnTo>
                <a:lnTo>
                  <a:pt x="2954" y="303"/>
                </a:lnTo>
                <a:lnTo>
                  <a:pt x="3003" y="303"/>
                </a:lnTo>
                <a:lnTo>
                  <a:pt x="3003" y="351"/>
                </a:lnTo>
                <a:close/>
                <a:moveTo>
                  <a:pt x="2928" y="351"/>
                </a:moveTo>
                <a:lnTo>
                  <a:pt x="2878" y="351"/>
                </a:lnTo>
                <a:lnTo>
                  <a:pt x="2878" y="303"/>
                </a:lnTo>
                <a:lnTo>
                  <a:pt x="2928" y="303"/>
                </a:lnTo>
                <a:lnTo>
                  <a:pt x="2928" y="351"/>
                </a:lnTo>
                <a:close/>
                <a:moveTo>
                  <a:pt x="2852" y="351"/>
                </a:moveTo>
                <a:lnTo>
                  <a:pt x="2802" y="351"/>
                </a:lnTo>
                <a:lnTo>
                  <a:pt x="2802" y="303"/>
                </a:lnTo>
                <a:lnTo>
                  <a:pt x="2852" y="303"/>
                </a:lnTo>
                <a:lnTo>
                  <a:pt x="2852" y="351"/>
                </a:lnTo>
                <a:close/>
                <a:moveTo>
                  <a:pt x="2776" y="351"/>
                </a:moveTo>
                <a:lnTo>
                  <a:pt x="2726" y="351"/>
                </a:lnTo>
                <a:lnTo>
                  <a:pt x="2726" y="303"/>
                </a:lnTo>
                <a:lnTo>
                  <a:pt x="2776" y="303"/>
                </a:lnTo>
                <a:lnTo>
                  <a:pt x="2776" y="351"/>
                </a:lnTo>
                <a:close/>
                <a:moveTo>
                  <a:pt x="2700" y="351"/>
                </a:moveTo>
                <a:lnTo>
                  <a:pt x="2651" y="351"/>
                </a:lnTo>
                <a:lnTo>
                  <a:pt x="2651" y="303"/>
                </a:lnTo>
                <a:lnTo>
                  <a:pt x="2700" y="303"/>
                </a:lnTo>
                <a:lnTo>
                  <a:pt x="2700" y="351"/>
                </a:lnTo>
                <a:close/>
                <a:moveTo>
                  <a:pt x="2622" y="351"/>
                </a:moveTo>
                <a:lnTo>
                  <a:pt x="2575" y="351"/>
                </a:lnTo>
                <a:lnTo>
                  <a:pt x="2575" y="303"/>
                </a:lnTo>
                <a:lnTo>
                  <a:pt x="2622" y="303"/>
                </a:lnTo>
                <a:lnTo>
                  <a:pt x="2622" y="351"/>
                </a:lnTo>
                <a:close/>
                <a:moveTo>
                  <a:pt x="2547" y="351"/>
                </a:moveTo>
                <a:lnTo>
                  <a:pt x="2499" y="351"/>
                </a:lnTo>
                <a:lnTo>
                  <a:pt x="2499" y="303"/>
                </a:lnTo>
                <a:lnTo>
                  <a:pt x="2547" y="303"/>
                </a:lnTo>
                <a:lnTo>
                  <a:pt x="2547" y="351"/>
                </a:lnTo>
                <a:close/>
                <a:moveTo>
                  <a:pt x="2471" y="351"/>
                </a:moveTo>
                <a:lnTo>
                  <a:pt x="2424" y="351"/>
                </a:lnTo>
                <a:lnTo>
                  <a:pt x="2424" y="303"/>
                </a:lnTo>
                <a:lnTo>
                  <a:pt x="2471" y="303"/>
                </a:lnTo>
                <a:lnTo>
                  <a:pt x="2471" y="351"/>
                </a:lnTo>
                <a:close/>
                <a:moveTo>
                  <a:pt x="2395" y="351"/>
                </a:moveTo>
                <a:lnTo>
                  <a:pt x="2348" y="351"/>
                </a:lnTo>
                <a:lnTo>
                  <a:pt x="2348" y="303"/>
                </a:lnTo>
                <a:lnTo>
                  <a:pt x="2395" y="303"/>
                </a:lnTo>
                <a:lnTo>
                  <a:pt x="2395" y="351"/>
                </a:lnTo>
                <a:close/>
                <a:moveTo>
                  <a:pt x="2319" y="351"/>
                </a:moveTo>
                <a:lnTo>
                  <a:pt x="2272" y="351"/>
                </a:lnTo>
                <a:lnTo>
                  <a:pt x="2272" y="303"/>
                </a:lnTo>
                <a:lnTo>
                  <a:pt x="2319" y="303"/>
                </a:lnTo>
                <a:lnTo>
                  <a:pt x="2319" y="351"/>
                </a:lnTo>
                <a:close/>
                <a:moveTo>
                  <a:pt x="2244" y="351"/>
                </a:moveTo>
                <a:lnTo>
                  <a:pt x="2196" y="351"/>
                </a:lnTo>
                <a:lnTo>
                  <a:pt x="2196" y="303"/>
                </a:lnTo>
                <a:lnTo>
                  <a:pt x="2244" y="303"/>
                </a:lnTo>
                <a:lnTo>
                  <a:pt x="2244" y="351"/>
                </a:lnTo>
                <a:close/>
                <a:moveTo>
                  <a:pt x="2168" y="351"/>
                </a:moveTo>
                <a:lnTo>
                  <a:pt x="2121" y="351"/>
                </a:lnTo>
                <a:lnTo>
                  <a:pt x="2121" y="303"/>
                </a:lnTo>
                <a:lnTo>
                  <a:pt x="2168" y="303"/>
                </a:lnTo>
                <a:lnTo>
                  <a:pt x="2168" y="351"/>
                </a:lnTo>
                <a:close/>
                <a:moveTo>
                  <a:pt x="2016" y="351"/>
                </a:moveTo>
                <a:lnTo>
                  <a:pt x="1969" y="351"/>
                </a:lnTo>
                <a:lnTo>
                  <a:pt x="1969" y="303"/>
                </a:lnTo>
                <a:lnTo>
                  <a:pt x="2016" y="303"/>
                </a:lnTo>
                <a:lnTo>
                  <a:pt x="2016" y="351"/>
                </a:lnTo>
                <a:close/>
                <a:moveTo>
                  <a:pt x="1941" y="351"/>
                </a:moveTo>
                <a:lnTo>
                  <a:pt x="1893" y="351"/>
                </a:lnTo>
                <a:lnTo>
                  <a:pt x="1893" y="303"/>
                </a:lnTo>
                <a:lnTo>
                  <a:pt x="1941" y="303"/>
                </a:lnTo>
                <a:lnTo>
                  <a:pt x="1941" y="351"/>
                </a:lnTo>
                <a:close/>
                <a:moveTo>
                  <a:pt x="1865" y="351"/>
                </a:moveTo>
                <a:lnTo>
                  <a:pt x="1818" y="351"/>
                </a:lnTo>
                <a:lnTo>
                  <a:pt x="1818" y="303"/>
                </a:lnTo>
                <a:lnTo>
                  <a:pt x="1865" y="303"/>
                </a:lnTo>
                <a:lnTo>
                  <a:pt x="1865" y="351"/>
                </a:lnTo>
                <a:close/>
                <a:moveTo>
                  <a:pt x="1335" y="351"/>
                </a:moveTo>
                <a:lnTo>
                  <a:pt x="1288" y="351"/>
                </a:lnTo>
                <a:lnTo>
                  <a:pt x="1288" y="303"/>
                </a:lnTo>
                <a:lnTo>
                  <a:pt x="1335" y="303"/>
                </a:lnTo>
                <a:lnTo>
                  <a:pt x="1335" y="351"/>
                </a:lnTo>
                <a:close/>
                <a:moveTo>
                  <a:pt x="1259" y="351"/>
                </a:moveTo>
                <a:lnTo>
                  <a:pt x="1212" y="351"/>
                </a:lnTo>
                <a:lnTo>
                  <a:pt x="1212" y="303"/>
                </a:lnTo>
                <a:lnTo>
                  <a:pt x="1259" y="303"/>
                </a:lnTo>
                <a:lnTo>
                  <a:pt x="1259" y="351"/>
                </a:lnTo>
                <a:close/>
                <a:moveTo>
                  <a:pt x="1184" y="351"/>
                </a:moveTo>
                <a:lnTo>
                  <a:pt x="1136" y="351"/>
                </a:lnTo>
                <a:lnTo>
                  <a:pt x="1136" y="303"/>
                </a:lnTo>
                <a:lnTo>
                  <a:pt x="1184" y="303"/>
                </a:lnTo>
                <a:lnTo>
                  <a:pt x="1184" y="351"/>
                </a:lnTo>
                <a:close/>
                <a:moveTo>
                  <a:pt x="1032" y="351"/>
                </a:moveTo>
                <a:lnTo>
                  <a:pt x="985" y="351"/>
                </a:lnTo>
                <a:lnTo>
                  <a:pt x="985" y="303"/>
                </a:lnTo>
                <a:lnTo>
                  <a:pt x="1032" y="303"/>
                </a:lnTo>
                <a:lnTo>
                  <a:pt x="1032" y="351"/>
                </a:lnTo>
                <a:close/>
                <a:moveTo>
                  <a:pt x="956" y="351"/>
                </a:moveTo>
                <a:lnTo>
                  <a:pt x="909" y="351"/>
                </a:lnTo>
                <a:lnTo>
                  <a:pt x="909" y="303"/>
                </a:lnTo>
                <a:lnTo>
                  <a:pt x="956" y="303"/>
                </a:lnTo>
                <a:lnTo>
                  <a:pt x="956" y="351"/>
                </a:lnTo>
                <a:close/>
                <a:moveTo>
                  <a:pt x="805" y="351"/>
                </a:moveTo>
                <a:lnTo>
                  <a:pt x="758" y="351"/>
                </a:lnTo>
                <a:lnTo>
                  <a:pt x="758" y="303"/>
                </a:lnTo>
                <a:lnTo>
                  <a:pt x="805" y="303"/>
                </a:lnTo>
                <a:lnTo>
                  <a:pt x="805" y="351"/>
                </a:lnTo>
                <a:close/>
                <a:moveTo>
                  <a:pt x="729" y="351"/>
                </a:moveTo>
                <a:lnTo>
                  <a:pt x="682" y="351"/>
                </a:lnTo>
                <a:lnTo>
                  <a:pt x="682" y="303"/>
                </a:lnTo>
                <a:lnTo>
                  <a:pt x="729" y="303"/>
                </a:lnTo>
                <a:lnTo>
                  <a:pt x="729" y="351"/>
                </a:lnTo>
                <a:close/>
                <a:moveTo>
                  <a:pt x="653" y="351"/>
                </a:moveTo>
                <a:lnTo>
                  <a:pt x="606" y="351"/>
                </a:lnTo>
                <a:lnTo>
                  <a:pt x="606" y="303"/>
                </a:lnTo>
                <a:lnTo>
                  <a:pt x="653" y="303"/>
                </a:lnTo>
                <a:lnTo>
                  <a:pt x="653" y="351"/>
                </a:lnTo>
                <a:close/>
                <a:moveTo>
                  <a:pt x="578" y="351"/>
                </a:moveTo>
                <a:lnTo>
                  <a:pt x="530" y="351"/>
                </a:lnTo>
                <a:lnTo>
                  <a:pt x="530" y="303"/>
                </a:lnTo>
                <a:lnTo>
                  <a:pt x="578" y="303"/>
                </a:lnTo>
                <a:lnTo>
                  <a:pt x="578" y="351"/>
                </a:lnTo>
                <a:close/>
                <a:moveTo>
                  <a:pt x="502" y="351"/>
                </a:moveTo>
                <a:lnTo>
                  <a:pt x="455" y="351"/>
                </a:lnTo>
                <a:lnTo>
                  <a:pt x="455" y="303"/>
                </a:lnTo>
                <a:lnTo>
                  <a:pt x="502" y="303"/>
                </a:lnTo>
                <a:lnTo>
                  <a:pt x="502" y="351"/>
                </a:lnTo>
                <a:close/>
                <a:moveTo>
                  <a:pt x="426" y="351"/>
                </a:moveTo>
                <a:lnTo>
                  <a:pt x="379" y="351"/>
                </a:lnTo>
                <a:lnTo>
                  <a:pt x="379" y="303"/>
                </a:lnTo>
                <a:lnTo>
                  <a:pt x="426" y="303"/>
                </a:lnTo>
                <a:lnTo>
                  <a:pt x="426" y="351"/>
                </a:lnTo>
                <a:close/>
                <a:moveTo>
                  <a:pt x="351" y="351"/>
                </a:moveTo>
                <a:lnTo>
                  <a:pt x="303" y="351"/>
                </a:lnTo>
                <a:lnTo>
                  <a:pt x="303" y="303"/>
                </a:lnTo>
                <a:lnTo>
                  <a:pt x="351" y="303"/>
                </a:lnTo>
                <a:lnTo>
                  <a:pt x="351" y="351"/>
                </a:lnTo>
                <a:close/>
                <a:moveTo>
                  <a:pt x="275" y="351"/>
                </a:moveTo>
                <a:lnTo>
                  <a:pt x="227" y="351"/>
                </a:lnTo>
                <a:lnTo>
                  <a:pt x="227" y="303"/>
                </a:lnTo>
                <a:lnTo>
                  <a:pt x="275" y="303"/>
                </a:lnTo>
                <a:lnTo>
                  <a:pt x="275" y="351"/>
                </a:lnTo>
                <a:close/>
                <a:moveTo>
                  <a:pt x="199" y="351"/>
                </a:moveTo>
                <a:lnTo>
                  <a:pt x="152" y="351"/>
                </a:lnTo>
                <a:lnTo>
                  <a:pt x="152" y="303"/>
                </a:lnTo>
                <a:lnTo>
                  <a:pt x="199" y="303"/>
                </a:lnTo>
                <a:lnTo>
                  <a:pt x="199" y="351"/>
                </a:lnTo>
                <a:close/>
                <a:moveTo>
                  <a:pt x="123" y="351"/>
                </a:moveTo>
                <a:lnTo>
                  <a:pt x="76" y="351"/>
                </a:lnTo>
                <a:lnTo>
                  <a:pt x="76" y="303"/>
                </a:lnTo>
                <a:lnTo>
                  <a:pt x="123" y="303"/>
                </a:lnTo>
                <a:lnTo>
                  <a:pt x="123" y="351"/>
                </a:lnTo>
                <a:close/>
                <a:moveTo>
                  <a:pt x="48" y="351"/>
                </a:moveTo>
                <a:lnTo>
                  <a:pt x="0" y="351"/>
                </a:lnTo>
                <a:lnTo>
                  <a:pt x="0" y="303"/>
                </a:lnTo>
                <a:lnTo>
                  <a:pt x="48" y="303"/>
                </a:lnTo>
                <a:lnTo>
                  <a:pt x="48" y="351"/>
                </a:lnTo>
                <a:close/>
                <a:moveTo>
                  <a:pt x="3079" y="275"/>
                </a:moveTo>
                <a:lnTo>
                  <a:pt x="3029" y="275"/>
                </a:lnTo>
                <a:lnTo>
                  <a:pt x="3029" y="228"/>
                </a:lnTo>
                <a:lnTo>
                  <a:pt x="3079" y="228"/>
                </a:lnTo>
                <a:lnTo>
                  <a:pt x="3079" y="275"/>
                </a:lnTo>
                <a:close/>
                <a:moveTo>
                  <a:pt x="3003" y="275"/>
                </a:moveTo>
                <a:lnTo>
                  <a:pt x="2954" y="275"/>
                </a:lnTo>
                <a:lnTo>
                  <a:pt x="2954" y="228"/>
                </a:lnTo>
                <a:lnTo>
                  <a:pt x="3003" y="228"/>
                </a:lnTo>
                <a:lnTo>
                  <a:pt x="3003" y="275"/>
                </a:lnTo>
                <a:close/>
                <a:moveTo>
                  <a:pt x="2852" y="275"/>
                </a:moveTo>
                <a:lnTo>
                  <a:pt x="2802" y="275"/>
                </a:lnTo>
                <a:lnTo>
                  <a:pt x="2802" y="228"/>
                </a:lnTo>
                <a:lnTo>
                  <a:pt x="2852" y="228"/>
                </a:lnTo>
                <a:lnTo>
                  <a:pt x="2852" y="275"/>
                </a:lnTo>
                <a:close/>
                <a:moveTo>
                  <a:pt x="2776" y="275"/>
                </a:moveTo>
                <a:lnTo>
                  <a:pt x="2726" y="275"/>
                </a:lnTo>
                <a:lnTo>
                  <a:pt x="2726" y="228"/>
                </a:lnTo>
                <a:lnTo>
                  <a:pt x="2776" y="228"/>
                </a:lnTo>
                <a:lnTo>
                  <a:pt x="2776" y="275"/>
                </a:lnTo>
                <a:close/>
                <a:moveTo>
                  <a:pt x="2700" y="275"/>
                </a:moveTo>
                <a:lnTo>
                  <a:pt x="2651" y="275"/>
                </a:lnTo>
                <a:lnTo>
                  <a:pt x="2651" y="228"/>
                </a:lnTo>
                <a:lnTo>
                  <a:pt x="2700" y="228"/>
                </a:lnTo>
                <a:lnTo>
                  <a:pt x="2700" y="275"/>
                </a:lnTo>
                <a:close/>
                <a:moveTo>
                  <a:pt x="2622" y="275"/>
                </a:moveTo>
                <a:lnTo>
                  <a:pt x="2575" y="275"/>
                </a:lnTo>
                <a:lnTo>
                  <a:pt x="2575" y="228"/>
                </a:lnTo>
                <a:lnTo>
                  <a:pt x="2622" y="228"/>
                </a:lnTo>
                <a:lnTo>
                  <a:pt x="2622" y="275"/>
                </a:lnTo>
                <a:close/>
                <a:moveTo>
                  <a:pt x="2547" y="275"/>
                </a:moveTo>
                <a:lnTo>
                  <a:pt x="2499" y="275"/>
                </a:lnTo>
                <a:lnTo>
                  <a:pt x="2499" y="228"/>
                </a:lnTo>
                <a:lnTo>
                  <a:pt x="2547" y="228"/>
                </a:lnTo>
                <a:lnTo>
                  <a:pt x="2547" y="275"/>
                </a:lnTo>
                <a:close/>
                <a:moveTo>
                  <a:pt x="2471" y="275"/>
                </a:moveTo>
                <a:lnTo>
                  <a:pt x="2424" y="275"/>
                </a:lnTo>
                <a:lnTo>
                  <a:pt x="2424" y="228"/>
                </a:lnTo>
                <a:lnTo>
                  <a:pt x="2471" y="228"/>
                </a:lnTo>
                <a:lnTo>
                  <a:pt x="2471" y="275"/>
                </a:lnTo>
                <a:close/>
                <a:moveTo>
                  <a:pt x="2395" y="275"/>
                </a:moveTo>
                <a:lnTo>
                  <a:pt x="2348" y="275"/>
                </a:lnTo>
                <a:lnTo>
                  <a:pt x="2348" y="228"/>
                </a:lnTo>
                <a:lnTo>
                  <a:pt x="2395" y="228"/>
                </a:lnTo>
                <a:lnTo>
                  <a:pt x="2395" y="275"/>
                </a:lnTo>
                <a:close/>
                <a:moveTo>
                  <a:pt x="2319" y="275"/>
                </a:moveTo>
                <a:lnTo>
                  <a:pt x="2272" y="275"/>
                </a:lnTo>
                <a:lnTo>
                  <a:pt x="2272" y="228"/>
                </a:lnTo>
                <a:lnTo>
                  <a:pt x="2319" y="228"/>
                </a:lnTo>
                <a:lnTo>
                  <a:pt x="2319" y="275"/>
                </a:lnTo>
                <a:close/>
                <a:moveTo>
                  <a:pt x="2168" y="275"/>
                </a:moveTo>
                <a:lnTo>
                  <a:pt x="2121" y="275"/>
                </a:lnTo>
                <a:lnTo>
                  <a:pt x="2121" y="228"/>
                </a:lnTo>
                <a:lnTo>
                  <a:pt x="2168" y="228"/>
                </a:lnTo>
                <a:lnTo>
                  <a:pt x="2168" y="275"/>
                </a:lnTo>
                <a:close/>
                <a:moveTo>
                  <a:pt x="1411" y="275"/>
                </a:moveTo>
                <a:lnTo>
                  <a:pt x="1363" y="275"/>
                </a:lnTo>
                <a:lnTo>
                  <a:pt x="1363" y="228"/>
                </a:lnTo>
                <a:lnTo>
                  <a:pt x="1411" y="228"/>
                </a:lnTo>
                <a:lnTo>
                  <a:pt x="1411" y="275"/>
                </a:lnTo>
                <a:close/>
                <a:moveTo>
                  <a:pt x="1335" y="275"/>
                </a:moveTo>
                <a:lnTo>
                  <a:pt x="1288" y="275"/>
                </a:lnTo>
                <a:lnTo>
                  <a:pt x="1288" y="228"/>
                </a:lnTo>
                <a:lnTo>
                  <a:pt x="1335" y="228"/>
                </a:lnTo>
                <a:lnTo>
                  <a:pt x="1335" y="275"/>
                </a:lnTo>
                <a:close/>
                <a:moveTo>
                  <a:pt x="1259" y="275"/>
                </a:moveTo>
                <a:lnTo>
                  <a:pt x="1212" y="275"/>
                </a:lnTo>
                <a:lnTo>
                  <a:pt x="1212" y="228"/>
                </a:lnTo>
                <a:lnTo>
                  <a:pt x="1259" y="228"/>
                </a:lnTo>
                <a:lnTo>
                  <a:pt x="1259" y="275"/>
                </a:lnTo>
                <a:close/>
                <a:moveTo>
                  <a:pt x="1184" y="275"/>
                </a:moveTo>
                <a:lnTo>
                  <a:pt x="1136" y="275"/>
                </a:lnTo>
                <a:lnTo>
                  <a:pt x="1136" y="228"/>
                </a:lnTo>
                <a:lnTo>
                  <a:pt x="1184" y="228"/>
                </a:lnTo>
                <a:lnTo>
                  <a:pt x="1184" y="275"/>
                </a:lnTo>
                <a:close/>
                <a:moveTo>
                  <a:pt x="1108" y="275"/>
                </a:moveTo>
                <a:lnTo>
                  <a:pt x="1060" y="275"/>
                </a:lnTo>
                <a:lnTo>
                  <a:pt x="1060" y="228"/>
                </a:lnTo>
                <a:lnTo>
                  <a:pt x="1108" y="228"/>
                </a:lnTo>
                <a:lnTo>
                  <a:pt x="1108" y="275"/>
                </a:lnTo>
                <a:close/>
                <a:moveTo>
                  <a:pt x="881" y="275"/>
                </a:moveTo>
                <a:lnTo>
                  <a:pt x="833" y="275"/>
                </a:lnTo>
                <a:lnTo>
                  <a:pt x="833" y="228"/>
                </a:lnTo>
                <a:lnTo>
                  <a:pt x="881" y="228"/>
                </a:lnTo>
                <a:lnTo>
                  <a:pt x="881" y="275"/>
                </a:lnTo>
                <a:close/>
                <a:moveTo>
                  <a:pt x="805" y="275"/>
                </a:moveTo>
                <a:lnTo>
                  <a:pt x="758" y="275"/>
                </a:lnTo>
                <a:lnTo>
                  <a:pt x="758" y="228"/>
                </a:lnTo>
                <a:lnTo>
                  <a:pt x="805" y="228"/>
                </a:lnTo>
                <a:lnTo>
                  <a:pt x="805" y="275"/>
                </a:lnTo>
                <a:close/>
                <a:moveTo>
                  <a:pt x="729" y="275"/>
                </a:moveTo>
                <a:lnTo>
                  <a:pt x="682" y="275"/>
                </a:lnTo>
                <a:lnTo>
                  <a:pt x="682" y="228"/>
                </a:lnTo>
                <a:lnTo>
                  <a:pt x="729" y="228"/>
                </a:lnTo>
                <a:lnTo>
                  <a:pt x="729" y="275"/>
                </a:lnTo>
                <a:close/>
                <a:moveTo>
                  <a:pt x="578" y="275"/>
                </a:moveTo>
                <a:lnTo>
                  <a:pt x="530" y="275"/>
                </a:lnTo>
                <a:lnTo>
                  <a:pt x="530" y="228"/>
                </a:lnTo>
                <a:lnTo>
                  <a:pt x="578" y="228"/>
                </a:lnTo>
                <a:lnTo>
                  <a:pt x="578" y="275"/>
                </a:lnTo>
                <a:close/>
                <a:moveTo>
                  <a:pt x="502" y="275"/>
                </a:moveTo>
                <a:lnTo>
                  <a:pt x="455" y="275"/>
                </a:lnTo>
                <a:lnTo>
                  <a:pt x="455" y="228"/>
                </a:lnTo>
                <a:lnTo>
                  <a:pt x="502" y="228"/>
                </a:lnTo>
                <a:lnTo>
                  <a:pt x="502" y="275"/>
                </a:lnTo>
                <a:close/>
                <a:moveTo>
                  <a:pt x="426" y="275"/>
                </a:moveTo>
                <a:lnTo>
                  <a:pt x="379" y="275"/>
                </a:lnTo>
                <a:lnTo>
                  <a:pt x="379" y="228"/>
                </a:lnTo>
                <a:lnTo>
                  <a:pt x="426" y="228"/>
                </a:lnTo>
                <a:lnTo>
                  <a:pt x="426" y="275"/>
                </a:lnTo>
                <a:close/>
                <a:moveTo>
                  <a:pt x="123" y="275"/>
                </a:moveTo>
                <a:lnTo>
                  <a:pt x="76" y="275"/>
                </a:lnTo>
                <a:lnTo>
                  <a:pt x="76" y="228"/>
                </a:lnTo>
                <a:lnTo>
                  <a:pt x="123" y="228"/>
                </a:lnTo>
                <a:lnTo>
                  <a:pt x="123" y="275"/>
                </a:lnTo>
                <a:close/>
                <a:moveTo>
                  <a:pt x="3003" y="199"/>
                </a:moveTo>
                <a:lnTo>
                  <a:pt x="2954" y="199"/>
                </a:lnTo>
                <a:lnTo>
                  <a:pt x="2954" y="152"/>
                </a:lnTo>
                <a:lnTo>
                  <a:pt x="3003" y="152"/>
                </a:lnTo>
                <a:lnTo>
                  <a:pt x="3003" y="199"/>
                </a:lnTo>
                <a:close/>
                <a:moveTo>
                  <a:pt x="2700" y="199"/>
                </a:moveTo>
                <a:lnTo>
                  <a:pt x="2651" y="199"/>
                </a:lnTo>
                <a:lnTo>
                  <a:pt x="2651" y="152"/>
                </a:lnTo>
                <a:lnTo>
                  <a:pt x="2700" y="152"/>
                </a:lnTo>
                <a:lnTo>
                  <a:pt x="2700" y="199"/>
                </a:lnTo>
                <a:close/>
                <a:moveTo>
                  <a:pt x="2622" y="199"/>
                </a:moveTo>
                <a:lnTo>
                  <a:pt x="2575" y="199"/>
                </a:lnTo>
                <a:lnTo>
                  <a:pt x="2575" y="152"/>
                </a:lnTo>
                <a:lnTo>
                  <a:pt x="2622" y="152"/>
                </a:lnTo>
                <a:lnTo>
                  <a:pt x="2622" y="199"/>
                </a:lnTo>
                <a:close/>
                <a:moveTo>
                  <a:pt x="2547" y="199"/>
                </a:moveTo>
                <a:lnTo>
                  <a:pt x="2499" y="199"/>
                </a:lnTo>
                <a:lnTo>
                  <a:pt x="2499" y="152"/>
                </a:lnTo>
                <a:lnTo>
                  <a:pt x="2547" y="152"/>
                </a:lnTo>
                <a:lnTo>
                  <a:pt x="2547" y="199"/>
                </a:lnTo>
                <a:close/>
                <a:moveTo>
                  <a:pt x="2244" y="199"/>
                </a:moveTo>
                <a:lnTo>
                  <a:pt x="2196" y="199"/>
                </a:lnTo>
                <a:lnTo>
                  <a:pt x="2196" y="152"/>
                </a:lnTo>
                <a:lnTo>
                  <a:pt x="2244" y="152"/>
                </a:lnTo>
                <a:lnTo>
                  <a:pt x="2244" y="199"/>
                </a:lnTo>
                <a:close/>
                <a:moveTo>
                  <a:pt x="1865" y="199"/>
                </a:moveTo>
                <a:lnTo>
                  <a:pt x="1818" y="199"/>
                </a:lnTo>
                <a:lnTo>
                  <a:pt x="1818" y="152"/>
                </a:lnTo>
                <a:lnTo>
                  <a:pt x="1865" y="152"/>
                </a:lnTo>
                <a:lnTo>
                  <a:pt x="1865" y="199"/>
                </a:lnTo>
                <a:close/>
                <a:moveTo>
                  <a:pt x="1411" y="199"/>
                </a:moveTo>
                <a:lnTo>
                  <a:pt x="1363" y="199"/>
                </a:lnTo>
                <a:lnTo>
                  <a:pt x="1363" y="152"/>
                </a:lnTo>
                <a:lnTo>
                  <a:pt x="1411" y="152"/>
                </a:lnTo>
                <a:lnTo>
                  <a:pt x="1411" y="199"/>
                </a:lnTo>
                <a:close/>
                <a:moveTo>
                  <a:pt x="1335" y="199"/>
                </a:moveTo>
                <a:lnTo>
                  <a:pt x="1288" y="199"/>
                </a:lnTo>
                <a:lnTo>
                  <a:pt x="1288" y="152"/>
                </a:lnTo>
                <a:lnTo>
                  <a:pt x="1335" y="152"/>
                </a:lnTo>
                <a:lnTo>
                  <a:pt x="1335" y="199"/>
                </a:lnTo>
                <a:close/>
                <a:moveTo>
                  <a:pt x="1259" y="199"/>
                </a:moveTo>
                <a:lnTo>
                  <a:pt x="1212" y="199"/>
                </a:lnTo>
                <a:lnTo>
                  <a:pt x="1212" y="152"/>
                </a:lnTo>
                <a:lnTo>
                  <a:pt x="1259" y="152"/>
                </a:lnTo>
                <a:lnTo>
                  <a:pt x="1259" y="199"/>
                </a:lnTo>
                <a:close/>
                <a:moveTo>
                  <a:pt x="1184" y="199"/>
                </a:moveTo>
                <a:lnTo>
                  <a:pt x="1136" y="199"/>
                </a:lnTo>
                <a:lnTo>
                  <a:pt x="1136" y="152"/>
                </a:lnTo>
                <a:lnTo>
                  <a:pt x="1184" y="152"/>
                </a:lnTo>
                <a:lnTo>
                  <a:pt x="1184" y="199"/>
                </a:lnTo>
                <a:close/>
                <a:moveTo>
                  <a:pt x="1108" y="199"/>
                </a:moveTo>
                <a:lnTo>
                  <a:pt x="1060" y="199"/>
                </a:lnTo>
                <a:lnTo>
                  <a:pt x="1060" y="152"/>
                </a:lnTo>
                <a:lnTo>
                  <a:pt x="1108" y="152"/>
                </a:lnTo>
                <a:lnTo>
                  <a:pt x="1108" y="199"/>
                </a:lnTo>
                <a:close/>
                <a:moveTo>
                  <a:pt x="1032" y="199"/>
                </a:moveTo>
                <a:lnTo>
                  <a:pt x="985" y="199"/>
                </a:lnTo>
                <a:lnTo>
                  <a:pt x="985" y="152"/>
                </a:lnTo>
                <a:lnTo>
                  <a:pt x="1032" y="152"/>
                </a:lnTo>
                <a:lnTo>
                  <a:pt x="1032" y="199"/>
                </a:lnTo>
                <a:close/>
                <a:moveTo>
                  <a:pt x="805" y="199"/>
                </a:moveTo>
                <a:lnTo>
                  <a:pt x="758" y="199"/>
                </a:lnTo>
                <a:lnTo>
                  <a:pt x="758" y="152"/>
                </a:lnTo>
                <a:lnTo>
                  <a:pt x="805" y="152"/>
                </a:lnTo>
                <a:lnTo>
                  <a:pt x="805" y="199"/>
                </a:lnTo>
                <a:close/>
                <a:moveTo>
                  <a:pt x="729" y="199"/>
                </a:moveTo>
                <a:lnTo>
                  <a:pt x="682" y="199"/>
                </a:lnTo>
                <a:lnTo>
                  <a:pt x="682" y="152"/>
                </a:lnTo>
                <a:lnTo>
                  <a:pt x="729" y="152"/>
                </a:lnTo>
                <a:lnTo>
                  <a:pt x="729" y="199"/>
                </a:lnTo>
                <a:close/>
                <a:moveTo>
                  <a:pt x="653" y="199"/>
                </a:moveTo>
                <a:lnTo>
                  <a:pt x="606" y="199"/>
                </a:lnTo>
                <a:lnTo>
                  <a:pt x="606" y="152"/>
                </a:lnTo>
                <a:lnTo>
                  <a:pt x="653" y="152"/>
                </a:lnTo>
                <a:lnTo>
                  <a:pt x="653" y="199"/>
                </a:lnTo>
                <a:close/>
                <a:moveTo>
                  <a:pt x="578" y="199"/>
                </a:moveTo>
                <a:lnTo>
                  <a:pt x="530" y="199"/>
                </a:lnTo>
                <a:lnTo>
                  <a:pt x="530" y="152"/>
                </a:lnTo>
                <a:lnTo>
                  <a:pt x="578" y="152"/>
                </a:lnTo>
                <a:lnTo>
                  <a:pt x="578" y="199"/>
                </a:lnTo>
                <a:close/>
                <a:moveTo>
                  <a:pt x="502" y="199"/>
                </a:moveTo>
                <a:lnTo>
                  <a:pt x="455" y="199"/>
                </a:lnTo>
                <a:lnTo>
                  <a:pt x="455" y="152"/>
                </a:lnTo>
                <a:lnTo>
                  <a:pt x="502" y="152"/>
                </a:lnTo>
                <a:lnTo>
                  <a:pt x="502" y="199"/>
                </a:lnTo>
                <a:close/>
                <a:moveTo>
                  <a:pt x="2622" y="123"/>
                </a:moveTo>
                <a:lnTo>
                  <a:pt x="2575" y="123"/>
                </a:lnTo>
                <a:lnTo>
                  <a:pt x="2575" y="76"/>
                </a:lnTo>
                <a:lnTo>
                  <a:pt x="2622" y="76"/>
                </a:lnTo>
                <a:lnTo>
                  <a:pt x="2622" y="123"/>
                </a:lnTo>
                <a:close/>
                <a:moveTo>
                  <a:pt x="1865" y="123"/>
                </a:moveTo>
                <a:lnTo>
                  <a:pt x="1818" y="123"/>
                </a:lnTo>
                <a:lnTo>
                  <a:pt x="1818" y="76"/>
                </a:lnTo>
                <a:lnTo>
                  <a:pt x="1865" y="76"/>
                </a:lnTo>
                <a:lnTo>
                  <a:pt x="1865" y="123"/>
                </a:lnTo>
                <a:close/>
                <a:moveTo>
                  <a:pt x="1789" y="123"/>
                </a:moveTo>
                <a:lnTo>
                  <a:pt x="1742" y="123"/>
                </a:lnTo>
                <a:lnTo>
                  <a:pt x="1742" y="76"/>
                </a:lnTo>
                <a:lnTo>
                  <a:pt x="1789" y="76"/>
                </a:lnTo>
                <a:lnTo>
                  <a:pt x="1789" y="123"/>
                </a:lnTo>
                <a:close/>
                <a:moveTo>
                  <a:pt x="1411" y="123"/>
                </a:moveTo>
                <a:lnTo>
                  <a:pt x="1363" y="123"/>
                </a:lnTo>
                <a:lnTo>
                  <a:pt x="1363" y="76"/>
                </a:lnTo>
                <a:lnTo>
                  <a:pt x="1411" y="76"/>
                </a:lnTo>
                <a:lnTo>
                  <a:pt x="1411" y="123"/>
                </a:lnTo>
                <a:close/>
                <a:moveTo>
                  <a:pt x="1335" y="123"/>
                </a:moveTo>
                <a:lnTo>
                  <a:pt x="1288" y="123"/>
                </a:lnTo>
                <a:lnTo>
                  <a:pt x="1288" y="76"/>
                </a:lnTo>
                <a:lnTo>
                  <a:pt x="1335" y="76"/>
                </a:lnTo>
                <a:lnTo>
                  <a:pt x="1335" y="123"/>
                </a:lnTo>
                <a:close/>
                <a:moveTo>
                  <a:pt x="1259" y="123"/>
                </a:moveTo>
                <a:lnTo>
                  <a:pt x="1212" y="123"/>
                </a:lnTo>
                <a:lnTo>
                  <a:pt x="1212" y="76"/>
                </a:lnTo>
                <a:lnTo>
                  <a:pt x="1259" y="76"/>
                </a:lnTo>
                <a:lnTo>
                  <a:pt x="1259" y="123"/>
                </a:lnTo>
                <a:close/>
                <a:moveTo>
                  <a:pt x="1184" y="123"/>
                </a:moveTo>
                <a:lnTo>
                  <a:pt x="1136" y="123"/>
                </a:lnTo>
                <a:lnTo>
                  <a:pt x="1136" y="76"/>
                </a:lnTo>
                <a:lnTo>
                  <a:pt x="1184" y="76"/>
                </a:lnTo>
                <a:lnTo>
                  <a:pt x="1184" y="123"/>
                </a:lnTo>
                <a:close/>
                <a:moveTo>
                  <a:pt x="1108" y="123"/>
                </a:moveTo>
                <a:lnTo>
                  <a:pt x="1060" y="123"/>
                </a:lnTo>
                <a:lnTo>
                  <a:pt x="1060" y="76"/>
                </a:lnTo>
                <a:lnTo>
                  <a:pt x="1108" y="76"/>
                </a:lnTo>
                <a:lnTo>
                  <a:pt x="1108" y="123"/>
                </a:lnTo>
                <a:close/>
                <a:moveTo>
                  <a:pt x="1032" y="123"/>
                </a:moveTo>
                <a:lnTo>
                  <a:pt x="985" y="123"/>
                </a:lnTo>
                <a:lnTo>
                  <a:pt x="985" y="76"/>
                </a:lnTo>
                <a:lnTo>
                  <a:pt x="1032" y="76"/>
                </a:lnTo>
                <a:lnTo>
                  <a:pt x="1032" y="123"/>
                </a:lnTo>
                <a:close/>
                <a:moveTo>
                  <a:pt x="881" y="123"/>
                </a:moveTo>
                <a:lnTo>
                  <a:pt x="833" y="123"/>
                </a:lnTo>
                <a:lnTo>
                  <a:pt x="833" y="76"/>
                </a:lnTo>
                <a:lnTo>
                  <a:pt x="881" y="76"/>
                </a:lnTo>
                <a:lnTo>
                  <a:pt x="881" y="123"/>
                </a:lnTo>
                <a:close/>
                <a:moveTo>
                  <a:pt x="805" y="123"/>
                </a:moveTo>
                <a:lnTo>
                  <a:pt x="758" y="123"/>
                </a:lnTo>
                <a:lnTo>
                  <a:pt x="758" y="76"/>
                </a:lnTo>
                <a:lnTo>
                  <a:pt x="805" y="76"/>
                </a:lnTo>
                <a:lnTo>
                  <a:pt x="805" y="123"/>
                </a:lnTo>
                <a:close/>
                <a:moveTo>
                  <a:pt x="729" y="123"/>
                </a:moveTo>
                <a:lnTo>
                  <a:pt x="682" y="123"/>
                </a:lnTo>
                <a:lnTo>
                  <a:pt x="682" y="76"/>
                </a:lnTo>
                <a:lnTo>
                  <a:pt x="729" y="76"/>
                </a:lnTo>
                <a:lnTo>
                  <a:pt x="729" y="123"/>
                </a:lnTo>
                <a:close/>
                <a:moveTo>
                  <a:pt x="578" y="123"/>
                </a:moveTo>
                <a:lnTo>
                  <a:pt x="530" y="123"/>
                </a:lnTo>
                <a:lnTo>
                  <a:pt x="530" y="76"/>
                </a:lnTo>
                <a:lnTo>
                  <a:pt x="578" y="76"/>
                </a:lnTo>
                <a:lnTo>
                  <a:pt x="578" y="123"/>
                </a:lnTo>
                <a:close/>
                <a:moveTo>
                  <a:pt x="2547" y="48"/>
                </a:moveTo>
                <a:lnTo>
                  <a:pt x="2499" y="48"/>
                </a:lnTo>
                <a:lnTo>
                  <a:pt x="2499" y="0"/>
                </a:lnTo>
                <a:lnTo>
                  <a:pt x="2547" y="0"/>
                </a:lnTo>
                <a:lnTo>
                  <a:pt x="2547" y="48"/>
                </a:lnTo>
                <a:close/>
                <a:moveTo>
                  <a:pt x="2244" y="48"/>
                </a:moveTo>
                <a:lnTo>
                  <a:pt x="2196" y="48"/>
                </a:lnTo>
                <a:lnTo>
                  <a:pt x="2196" y="0"/>
                </a:lnTo>
                <a:lnTo>
                  <a:pt x="2244" y="0"/>
                </a:lnTo>
                <a:lnTo>
                  <a:pt x="2244" y="48"/>
                </a:lnTo>
                <a:close/>
                <a:moveTo>
                  <a:pt x="2168" y="48"/>
                </a:moveTo>
                <a:lnTo>
                  <a:pt x="2121" y="48"/>
                </a:lnTo>
                <a:lnTo>
                  <a:pt x="2121" y="0"/>
                </a:lnTo>
                <a:lnTo>
                  <a:pt x="2168" y="0"/>
                </a:lnTo>
                <a:lnTo>
                  <a:pt x="2168" y="48"/>
                </a:lnTo>
                <a:close/>
                <a:moveTo>
                  <a:pt x="1335" y="48"/>
                </a:moveTo>
                <a:lnTo>
                  <a:pt x="1288" y="48"/>
                </a:lnTo>
                <a:lnTo>
                  <a:pt x="1288" y="0"/>
                </a:lnTo>
                <a:lnTo>
                  <a:pt x="1335" y="0"/>
                </a:lnTo>
                <a:lnTo>
                  <a:pt x="1335" y="48"/>
                </a:lnTo>
                <a:close/>
                <a:moveTo>
                  <a:pt x="1259" y="48"/>
                </a:moveTo>
                <a:lnTo>
                  <a:pt x="1212" y="48"/>
                </a:lnTo>
                <a:lnTo>
                  <a:pt x="1212" y="0"/>
                </a:lnTo>
                <a:lnTo>
                  <a:pt x="1259" y="0"/>
                </a:lnTo>
                <a:lnTo>
                  <a:pt x="1259" y="48"/>
                </a:lnTo>
                <a:close/>
                <a:moveTo>
                  <a:pt x="1184" y="48"/>
                </a:moveTo>
                <a:lnTo>
                  <a:pt x="1136" y="48"/>
                </a:lnTo>
                <a:lnTo>
                  <a:pt x="1136" y="0"/>
                </a:lnTo>
                <a:lnTo>
                  <a:pt x="1184" y="0"/>
                </a:lnTo>
                <a:lnTo>
                  <a:pt x="1184" y="48"/>
                </a:lnTo>
                <a:close/>
                <a:moveTo>
                  <a:pt x="1032" y="48"/>
                </a:moveTo>
                <a:lnTo>
                  <a:pt x="985" y="48"/>
                </a:lnTo>
                <a:lnTo>
                  <a:pt x="985" y="0"/>
                </a:lnTo>
                <a:lnTo>
                  <a:pt x="1032" y="0"/>
                </a:lnTo>
                <a:lnTo>
                  <a:pt x="1032" y="48"/>
                </a:lnTo>
                <a:close/>
                <a:moveTo>
                  <a:pt x="956" y="48"/>
                </a:moveTo>
                <a:lnTo>
                  <a:pt x="909" y="48"/>
                </a:lnTo>
                <a:lnTo>
                  <a:pt x="909" y="0"/>
                </a:lnTo>
                <a:lnTo>
                  <a:pt x="956" y="0"/>
                </a:lnTo>
                <a:lnTo>
                  <a:pt x="956" y="48"/>
                </a:lnTo>
                <a:close/>
                <a:moveTo>
                  <a:pt x="881" y="48"/>
                </a:moveTo>
                <a:lnTo>
                  <a:pt x="833" y="48"/>
                </a:lnTo>
                <a:lnTo>
                  <a:pt x="833" y="0"/>
                </a:lnTo>
                <a:lnTo>
                  <a:pt x="881" y="0"/>
                </a:lnTo>
                <a:lnTo>
                  <a:pt x="881" y="48"/>
                </a:lnTo>
                <a:close/>
                <a:moveTo>
                  <a:pt x="805" y="48"/>
                </a:moveTo>
                <a:lnTo>
                  <a:pt x="758" y="48"/>
                </a:lnTo>
                <a:lnTo>
                  <a:pt x="758" y="0"/>
                </a:lnTo>
                <a:lnTo>
                  <a:pt x="805" y="0"/>
                </a:lnTo>
                <a:lnTo>
                  <a:pt x="805" y="48"/>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TextBox 57"/>
          <p:cNvSpPr txBox="1"/>
          <p:nvPr/>
        </p:nvSpPr>
        <p:spPr bwMode="auto">
          <a:xfrm>
            <a:off x="8059738" y="17859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TextBox 57"/>
          <p:cNvSpPr txBox="1"/>
          <p:nvPr/>
        </p:nvSpPr>
        <p:spPr bwMode="auto">
          <a:xfrm>
            <a:off x="8059738" y="2795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57"/>
          <p:cNvSpPr txBox="1"/>
          <p:nvPr/>
        </p:nvSpPr>
        <p:spPr bwMode="auto">
          <a:xfrm>
            <a:off x="8059738" y="3805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TextBox 57"/>
          <p:cNvSpPr txBox="1"/>
          <p:nvPr/>
        </p:nvSpPr>
        <p:spPr bwMode="auto">
          <a:xfrm>
            <a:off x="8059738" y="481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6091238" y="391636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886575" y="290512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7683500" y="44688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椭圆 12"/>
          <p:cNvSpPr/>
          <p:nvPr/>
        </p:nvSpPr>
        <p:spPr>
          <a:xfrm>
            <a:off x="8478838" y="3116263"/>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椭圆 13"/>
          <p:cNvSpPr/>
          <p:nvPr/>
        </p:nvSpPr>
        <p:spPr>
          <a:xfrm>
            <a:off x="9274175" y="2030413"/>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a:xfrm>
            <a:off x="10069513" y="4181475"/>
            <a:ext cx="914400" cy="914400"/>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 name="椭圆 15"/>
          <p:cNvSpPr/>
          <p:nvPr/>
        </p:nvSpPr>
        <p:spPr>
          <a:xfrm>
            <a:off x="10864850" y="2905125"/>
            <a:ext cx="914400" cy="914400"/>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7" name="直接连接符 16"/>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18" name="直接连接符 17"/>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19" name="直接连接符 18"/>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20" name="直接连接符 19"/>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21" name="直接连接符 20"/>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22" name="直接连接符 21"/>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23" name="直接连接符 22"/>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24" name="组合 23"/>
          <p:cNvGrpSpPr/>
          <p:nvPr/>
        </p:nvGrpSpPr>
        <p:grpSpPr>
          <a:xfrm>
            <a:off x="7933567" y="4721364"/>
            <a:ext cx="402797" cy="360000"/>
            <a:chOff x="1730152" y="3478601"/>
            <a:chExt cx="402797" cy="360000"/>
          </a:xfrm>
          <a:solidFill>
            <a:schemeClr val="bg1"/>
          </a:solidFill>
        </p:grpSpPr>
        <p:sp>
          <p:nvSpPr>
            <p:cNvPr id="25" name="Freeform 5"/>
            <p:cNvSpPr>
              <a:spLocks/>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26"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sp>
        <p:nvSpPr>
          <p:cNvPr id="27668" name="Freeform 16"/>
          <p:cNvSpPr>
            <a:spLocks noChangeAspect="1"/>
          </p:cNvSpPr>
          <p:nvPr/>
        </p:nvSpPr>
        <p:spPr bwMode="auto">
          <a:xfrm>
            <a:off x="11101388" y="3176588"/>
            <a:ext cx="441325" cy="360362"/>
          </a:xfrm>
          <a:custGeom>
            <a:avLst/>
            <a:gdLst>
              <a:gd name="T0" fmla="*/ 988724816 w 197"/>
              <a:gd name="T1" fmla="*/ 96284222 h 160"/>
              <a:gd name="T2" fmla="*/ 873290326 w 197"/>
              <a:gd name="T3" fmla="*/ 126689766 h 160"/>
              <a:gd name="T4" fmla="*/ 963629777 w 197"/>
              <a:gd name="T5" fmla="*/ 15202772 h 160"/>
              <a:gd name="T6" fmla="*/ 833138712 w 197"/>
              <a:gd name="T7" fmla="*/ 65878678 h 160"/>
              <a:gd name="T8" fmla="*/ 682570719 w 197"/>
              <a:gd name="T9" fmla="*/ 0 h 160"/>
              <a:gd name="T10" fmla="*/ 481814889 w 197"/>
              <a:gd name="T11" fmla="*/ 202703625 h 160"/>
              <a:gd name="T12" fmla="*/ 486833000 w 197"/>
              <a:gd name="T13" fmla="*/ 253379531 h 160"/>
              <a:gd name="T14" fmla="*/ 70264765 w 197"/>
              <a:gd name="T15" fmla="*/ 35473134 h 160"/>
              <a:gd name="T16" fmla="*/ 40151614 w 197"/>
              <a:gd name="T17" fmla="*/ 141892538 h 160"/>
              <a:gd name="T18" fmla="*/ 130491066 w 197"/>
              <a:gd name="T19" fmla="*/ 309123028 h 160"/>
              <a:gd name="T20" fmla="*/ 40151614 w 197"/>
              <a:gd name="T21" fmla="*/ 283785075 h 160"/>
              <a:gd name="T22" fmla="*/ 40151614 w 197"/>
              <a:gd name="T23" fmla="*/ 288852666 h 160"/>
              <a:gd name="T24" fmla="*/ 200755830 w 197"/>
              <a:gd name="T25" fmla="*/ 486488700 h 160"/>
              <a:gd name="T26" fmla="*/ 150567993 w 197"/>
              <a:gd name="T27" fmla="*/ 496623881 h 160"/>
              <a:gd name="T28" fmla="*/ 110416379 w 197"/>
              <a:gd name="T29" fmla="*/ 491556291 h 160"/>
              <a:gd name="T30" fmla="*/ 301133745 w 197"/>
              <a:gd name="T31" fmla="*/ 633448828 h 160"/>
              <a:gd name="T32" fmla="*/ 50190078 w 197"/>
              <a:gd name="T33" fmla="*/ 719597869 h 160"/>
              <a:gd name="T34" fmla="*/ 0 w 197"/>
              <a:gd name="T35" fmla="*/ 719597869 h 160"/>
              <a:gd name="T36" fmla="*/ 311172209 w 197"/>
              <a:gd name="T37" fmla="*/ 810814500 h 160"/>
              <a:gd name="T38" fmla="*/ 888346901 w 197"/>
              <a:gd name="T39" fmla="*/ 228041578 h 160"/>
              <a:gd name="T40" fmla="*/ 888346901 w 197"/>
              <a:gd name="T41" fmla="*/ 202703625 h 160"/>
              <a:gd name="T42" fmla="*/ 988724816 w 197"/>
              <a:gd name="T43" fmla="*/ 96284222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9" name="Freeform 24"/>
          <p:cNvSpPr>
            <a:spLocks noChangeAspect="1"/>
          </p:cNvSpPr>
          <p:nvPr/>
        </p:nvSpPr>
        <p:spPr bwMode="auto">
          <a:xfrm>
            <a:off x="7259638" y="3203575"/>
            <a:ext cx="169862" cy="360363"/>
          </a:xfrm>
          <a:custGeom>
            <a:avLst/>
            <a:gdLst>
              <a:gd name="T0" fmla="*/ 323506950 w 89"/>
              <a:gd name="T1" fmla="*/ 219416255 h 193"/>
              <a:gd name="T2" fmla="*/ 214459364 w 89"/>
              <a:gd name="T3" fmla="*/ 219416255 h 193"/>
              <a:gd name="T4" fmla="*/ 214459364 w 89"/>
              <a:gd name="T5" fmla="*/ 149759768 h 193"/>
              <a:gd name="T6" fmla="*/ 243538211 w 89"/>
              <a:gd name="T7" fmla="*/ 114931524 h 193"/>
              <a:gd name="T8" fmla="*/ 323506950 w 89"/>
              <a:gd name="T9" fmla="*/ 114931524 h 193"/>
              <a:gd name="T10" fmla="*/ 323506950 w 89"/>
              <a:gd name="T11" fmla="*/ 0 h 193"/>
              <a:gd name="T12" fmla="*/ 214459364 w 89"/>
              <a:gd name="T13" fmla="*/ 0 h 193"/>
              <a:gd name="T14" fmla="*/ 69063217 w 89"/>
              <a:gd name="T15" fmla="*/ 139311108 h 193"/>
              <a:gd name="T16" fmla="*/ 69063217 w 89"/>
              <a:gd name="T17" fmla="*/ 219416255 h 193"/>
              <a:gd name="T18" fmla="*/ 0 w 89"/>
              <a:gd name="T19" fmla="*/ 219416255 h 193"/>
              <a:gd name="T20" fmla="*/ 0 w 89"/>
              <a:gd name="T21" fmla="*/ 337831910 h 193"/>
              <a:gd name="T22" fmla="*/ 69063217 w 89"/>
              <a:gd name="T23" fmla="*/ 337831910 h 193"/>
              <a:gd name="T24" fmla="*/ 69063217 w 89"/>
              <a:gd name="T25" fmla="*/ 672179689 h 193"/>
              <a:gd name="T26" fmla="*/ 214459364 w 89"/>
              <a:gd name="T27" fmla="*/ 672179689 h 193"/>
              <a:gd name="T28" fmla="*/ 214459364 w 89"/>
              <a:gd name="T29" fmla="*/ 337831910 h 193"/>
              <a:gd name="T30" fmla="*/ 312601428 w 89"/>
              <a:gd name="T31" fmla="*/ 337831910 h 193"/>
              <a:gd name="T32" fmla="*/ 323506950 w 89"/>
              <a:gd name="T33" fmla="*/ 219416255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70" name="Freeform 36"/>
          <p:cNvSpPr>
            <a:spLocks noChangeAspect="1"/>
          </p:cNvSpPr>
          <p:nvPr/>
        </p:nvSpPr>
        <p:spPr bwMode="auto">
          <a:xfrm>
            <a:off x="10312400" y="4397375"/>
            <a:ext cx="420688" cy="539750"/>
          </a:xfrm>
          <a:custGeom>
            <a:avLst/>
            <a:gdLst>
              <a:gd name="T0" fmla="*/ 604135109 w 155"/>
              <a:gd name="T1" fmla="*/ 0 h 200"/>
              <a:gd name="T2" fmla="*/ 0 w 155"/>
              <a:gd name="T3" fmla="*/ 524637000 h 200"/>
              <a:gd name="T4" fmla="*/ 176819238 w 155"/>
              <a:gd name="T5" fmla="*/ 837961875 h 200"/>
              <a:gd name="T6" fmla="*/ 221024047 w 155"/>
              <a:gd name="T7" fmla="*/ 816102000 h 200"/>
              <a:gd name="T8" fmla="*/ 235758983 w 155"/>
              <a:gd name="T9" fmla="*/ 750522375 h 200"/>
              <a:gd name="T10" fmla="*/ 221024047 w 155"/>
              <a:gd name="T11" fmla="*/ 706802625 h 200"/>
              <a:gd name="T12" fmla="*/ 169453126 w 155"/>
              <a:gd name="T13" fmla="*/ 539210250 h 200"/>
              <a:gd name="T14" fmla="*/ 582031347 w 155"/>
              <a:gd name="T15" fmla="*/ 145732500 h 200"/>
              <a:gd name="T16" fmla="*/ 935672537 w 155"/>
              <a:gd name="T17" fmla="*/ 459057375 h 200"/>
              <a:gd name="T18" fmla="*/ 663074855 w 155"/>
              <a:gd name="T19" fmla="*/ 903541500 h 200"/>
              <a:gd name="T20" fmla="*/ 530460427 w 155"/>
              <a:gd name="T21" fmla="*/ 743235750 h 200"/>
              <a:gd name="T22" fmla="*/ 604135109 w 155"/>
              <a:gd name="T23" fmla="*/ 451770750 h 200"/>
              <a:gd name="T24" fmla="*/ 493621729 w 155"/>
              <a:gd name="T25" fmla="*/ 320611500 h 200"/>
              <a:gd name="T26" fmla="*/ 331537428 w 155"/>
              <a:gd name="T27" fmla="*/ 539210250 h 200"/>
              <a:gd name="T28" fmla="*/ 361007300 w 155"/>
              <a:gd name="T29" fmla="*/ 670369500 h 200"/>
              <a:gd name="T30" fmla="*/ 250493920 w 155"/>
              <a:gd name="T31" fmla="*/ 1129426875 h 200"/>
              <a:gd name="T32" fmla="*/ 243127809 w 155"/>
              <a:gd name="T33" fmla="*/ 1442751750 h 200"/>
              <a:gd name="T34" fmla="*/ 265228856 w 155"/>
              <a:gd name="T35" fmla="*/ 1450038375 h 200"/>
              <a:gd name="T36" fmla="*/ 419947046 w 155"/>
              <a:gd name="T37" fmla="*/ 1173146625 h 200"/>
              <a:gd name="T38" fmla="*/ 478886792 w 155"/>
              <a:gd name="T39" fmla="*/ 947261250 h 200"/>
              <a:gd name="T40" fmla="*/ 685175903 w 155"/>
              <a:gd name="T41" fmla="*/ 1049274000 h 200"/>
              <a:gd name="T42" fmla="*/ 1141961647 w 155"/>
              <a:gd name="T43" fmla="*/ 480917250 h 200"/>
              <a:gd name="T44" fmla="*/ 604135109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0" name="Group 56"/>
          <p:cNvGrpSpPr>
            <a:grpSpLocks noChangeAspect="1"/>
          </p:cNvGrpSpPr>
          <p:nvPr/>
        </p:nvGrpSpPr>
        <p:grpSpPr bwMode="auto">
          <a:xfrm>
            <a:off x="6337543" y="4162675"/>
            <a:ext cx="422082" cy="414000"/>
            <a:chOff x="2927" y="2264"/>
            <a:chExt cx="470" cy="461"/>
          </a:xfrm>
          <a:solidFill>
            <a:schemeClr val="bg1"/>
          </a:solidFill>
        </p:grpSpPr>
        <p:sp>
          <p:nvSpPr>
            <p:cNvPr id="31"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2" name="Freeform 58"/>
            <p:cNvSpPr>
              <a:spLocks/>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3" name="Freeform 59"/>
            <p:cNvSpPr>
              <a:spLocks/>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4" name="Freeform 60"/>
            <p:cNvSpPr>
              <a:spLocks/>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5"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36" name="Freeform 62"/>
            <p:cNvSpPr>
              <a:spLocks/>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a:extLst/>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nvGrpSpPr>
          <p:cNvPr id="37" name="组合 36"/>
          <p:cNvGrpSpPr/>
          <p:nvPr/>
        </p:nvGrpSpPr>
        <p:grpSpPr>
          <a:xfrm>
            <a:off x="9502974" y="2299317"/>
            <a:ext cx="456587" cy="360000"/>
            <a:chOff x="1741859" y="2323507"/>
            <a:chExt cx="456587" cy="360000"/>
          </a:xfrm>
          <a:solidFill>
            <a:sysClr val="window" lastClr="FFFFFF"/>
          </a:solidFill>
        </p:grpSpPr>
        <p:sp>
          <p:nvSpPr>
            <p:cNvPr id="38" name="Freeform 66"/>
            <p:cNvSpPr>
              <a:spLocks/>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39" name="Freeform 67"/>
            <p:cNvSpPr>
              <a:spLocks/>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0"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41"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a:extLst/>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sp>
        <p:nvSpPr>
          <p:cNvPr id="27673" name="Freeform 85"/>
          <p:cNvSpPr>
            <a:spLocks noChangeAspect="1" noEditPoints="1"/>
          </p:cNvSpPr>
          <p:nvPr/>
        </p:nvSpPr>
        <p:spPr bwMode="auto">
          <a:xfrm>
            <a:off x="8755063" y="3392488"/>
            <a:ext cx="361950" cy="360362"/>
          </a:xfrm>
          <a:custGeom>
            <a:avLst/>
            <a:gdLst>
              <a:gd name="T0" fmla="*/ 529783851 w 199"/>
              <a:gd name="T1" fmla="*/ 0 h 198"/>
              <a:gd name="T2" fmla="*/ 129134302 w 199"/>
              <a:gd name="T3" fmla="*/ 0 h 198"/>
              <a:gd name="T4" fmla="*/ 0 w 199"/>
              <a:gd name="T5" fmla="*/ 125746318 h 198"/>
              <a:gd name="T6" fmla="*/ 0 w 199"/>
              <a:gd name="T7" fmla="*/ 261418971 h 198"/>
              <a:gd name="T8" fmla="*/ 0 w 199"/>
              <a:gd name="T9" fmla="*/ 529457318 h 198"/>
              <a:gd name="T10" fmla="*/ 129134302 w 199"/>
              <a:gd name="T11" fmla="*/ 655203636 h 198"/>
              <a:gd name="T12" fmla="*/ 529783851 w 199"/>
              <a:gd name="T13" fmla="*/ 655203636 h 198"/>
              <a:gd name="T14" fmla="*/ 658918153 w 199"/>
              <a:gd name="T15" fmla="*/ 529457318 h 198"/>
              <a:gd name="T16" fmla="*/ 658918153 w 199"/>
              <a:gd name="T17" fmla="*/ 261418971 h 198"/>
              <a:gd name="T18" fmla="*/ 658918153 w 199"/>
              <a:gd name="T19" fmla="*/ 125746318 h 198"/>
              <a:gd name="T20" fmla="*/ 529783851 w 199"/>
              <a:gd name="T21" fmla="*/ 0 h 198"/>
              <a:gd name="T22" fmla="*/ 566206206 w 199"/>
              <a:gd name="T23" fmla="*/ 76109182 h 198"/>
              <a:gd name="T24" fmla="*/ 582761326 w 199"/>
              <a:gd name="T25" fmla="*/ 76109182 h 198"/>
              <a:gd name="T26" fmla="*/ 582761326 w 199"/>
              <a:gd name="T27" fmla="*/ 89346116 h 198"/>
              <a:gd name="T28" fmla="*/ 582761326 w 199"/>
              <a:gd name="T29" fmla="*/ 185309788 h 198"/>
              <a:gd name="T30" fmla="*/ 470182144 w 199"/>
              <a:gd name="T31" fmla="*/ 185309788 h 198"/>
              <a:gd name="T32" fmla="*/ 470182144 w 199"/>
              <a:gd name="T33" fmla="*/ 76109182 h 198"/>
              <a:gd name="T34" fmla="*/ 566206206 w 199"/>
              <a:gd name="T35" fmla="*/ 76109182 h 198"/>
              <a:gd name="T36" fmla="*/ 235091072 w 199"/>
              <a:gd name="T37" fmla="*/ 261418971 h 198"/>
              <a:gd name="T38" fmla="*/ 327803019 w 199"/>
              <a:gd name="T39" fmla="*/ 211783655 h 198"/>
              <a:gd name="T40" fmla="*/ 423827080 w 199"/>
              <a:gd name="T41" fmla="*/ 261418971 h 198"/>
              <a:gd name="T42" fmla="*/ 443694316 w 199"/>
              <a:gd name="T43" fmla="*/ 327601818 h 198"/>
              <a:gd name="T44" fmla="*/ 327803019 w 199"/>
              <a:gd name="T45" fmla="*/ 443419981 h 198"/>
              <a:gd name="T46" fmla="*/ 215223837 w 199"/>
              <a:gd name="T47" fmla="*/ 327601818 h 198"/>
              <a:gd name="T48" fmla="*/ 235091072 w 199"/>
              <a:gd name="T49" fmla="*/ 261418971 h 198"/>
              <a:gd name="T50" fmla="*/ 592695853 w 199"/>
              <a:gd name="T51" fmla="*/ 529457318 h 198"/>
              <a:gd name="T52" fmla="*/ 529783851 w 199"/>
              <a:gd name="T53" fmla="*/ 592331387 h 198"/>
              <a:gd name="T54" fmla="*/ 129134302 w 199"/>
              <a:gd name="T55" fmla="*/ 592331387 h 198"/>
              <a:gd name="T56" fmla="*/ 66222299 w 199"/>
              <a:gd name="T57" fmla="*/ 529457318 h 198"/>
              <a:gd name="T58" fmla="*/ 66222299 w 199"/>
              <a:gd name="T59" fmla="*/ 261418971 h 198"/>
              <a:gd name="T60" fmla="*/ 162246361 w 199"/>
              <a:gd name="T61" fmla="*/ 261418971 h 198"/>
              <a:gd name="T62" fmla="*/ 149001537 w 199"/>
              <a:gd name="T63" fmla="*/ 327601818 h 198"/>
              <a:gd name="T64" fmla="*/ 327803019 w 199"/>
              <a:gd name="T65" fmla="*/ 506294050 h 198"/>
              <a:gd name="T66" fmla="*/ 509916615 w 199"/>
              <a:gd name="T67" fmla="*/ 327601818 h 198"/>
              <a:gd name="T68" fmla="*/ 496671791 w 199"/>
              <a:gd name="T69" fmla="*/ 261418971 h 198"/>
              <a:gd name="T70" fmla="*/ 592695853 w 199"/>
              <a:gd name="T71" fmla="*/ 261418971 h 198"/>
              <a:gd name="T72" fmla="*/ 592695853 w 199"/>
              <a:gd name="T73" fmla="*/ 529457318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TextBox 57"/>
          <p:cNvSpPr txBox="1"/>
          <p:nvPr/>
        </p:nvSpPr>
        <p:spPr bwMode="auto">
          <a:xfrm>
            <a:off x="434975"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57"/>
          <p:cNvSpPr txBox="1"/>
          <p:nvPr/>
        </p:nvSpPr>
        <p:spPr bwMode="auto">
          <a:xfrm>
            <a:off x="434975"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57"/>
          <p:cNvSpPr txBox="1"/>
          <p:nvPr/>
        </p:nvSpPr>
        <p:spPr bwMode="auto">
          <a:xfrm>
            <a:off x="434975"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3179763" y="21240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179763" y="31559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3179763" y="41862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677" name="组合 48"/>
          <p:cNvGrpSpPr>
            <a:grpSpLocks/>
          </p:cNvGrpSpPr>
          <p:nvPr/>
        </p:nvGrpSpPr>
        <p:grpSpPr bwMode="auto">
          <a:xfrm>
            <a:off x="2286000" y="3541713"/>
            <a:ext cx="7339013" cy="1119187"/>
            <a:chOff x="2286239" y="3515794"/>
            <a:chExt cx="7339507" cy="1120331"/>
          </a:xfrm>
        </p:grpSpPr>
        <p:sp>
          <p:nvSpPr>
            <p:cNvPr id="28732" name="Freeform 12"/>
            <p:cNvSpPr>
              <a:spLocks/>
            </p:cNvSpPr>
            <p:nvPr/>
          </p:nvSpPr>
          <p:spPr bwMode="auto">
            <a:xfrm>
              <a:off x="2286239" y="3515794"/>
              <a:ext cx="1875503" cy="1114596"/>
            </a:xfrm>
            <a:custGeom>
              <a:avLst/>
              <a:gdLst>
                <a:gd name="T0" fmla="*/ 2147483646 w 981"/>
                <a:gd name="T1" fmla="*/ 87722338 h 583"/>
                <a:gd name="T2" fmla="*/ 51171981 w 981"/>
                <a:gd name="T3" fmla="*/ 2130916369 h 583"/>
                <a:gd name="T4" fmla="*/ 0 w 981"/>
                <a:gd name="T5" fmla="*/ 2043194031 h 583"/>
                <a:gd name="T6" fmla="*/ 2147483646 w 981"/>
                <a:gd name="T7" fmla="*/ 0 h 583"/>
                <a:gd name="T8" fmla="*/ 2147483646 w 981"/>
                <a:gd name="T9" fmla="*/ 87722338 h 583"/>
                <a:gd name="T10" fmla="*/ 2147483646 w 981"/>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3" name="Freeform 13"/>
            <p:cNvSpPr>
              <a:spLocks/>
            </p:cNvSpPr>
            <p:nvPr/>
          </p:nvSpPr>
          <p:spPr bwMode="auto">
            <a:xfrm>
              <a:off x="7748331" y="3515794"/>
              <a:ext cx="1877415" cy="1114596"/>
            </a:xfrm>
            <a:custGeom>
              <a:avLst/>
              <a:gdLst>
                <a:gd name="T0" fmla="*/ 0 w 982"/>
                <a:gd name="T1" fmla="*/ 87722338 h 583"/>
                <a:gd name="T2" fmla="*/ 2147483646 w 982"/>
                <a:gd name="T3" fmla="*/ 2130916369 h 583"/>
                <a:gd name="T4" fmla="*/ 2147483646 w 982"/>
                <a:gd name="T5" fmla="*/ 2043194031 h 583"/>
                <a:gd name="T6" fmla="*/ 43861156 w 982"/>
                <a:gd name="T7" fmla="*/ 0 h 583"/>
                <a:gd name="T8" fmla="*/ 0 w 982"/>
                <a:gd name="T9" fmla="*/ 87722338 h 583"/>
                <a:gd name="T10" fmla="*/ 0 w 982"/>
                <a:gd name="T11" fmla="*/ 87722338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4" name="Freeform 14"/>
            <p:cNvSpPr>
              <a:spLocks/>
            </p:cNvSpPr>
            <p:nvPr/>
          </p:nvSpPr>
          <p:spPr bwMode="auto">
            <a:xfrm>
              <a:off x="4112035" y="3519617"/>
              <a:ext cx="1877415" cy="1116508"/>
            </a:xfrm>
            <a:custGeom>
              <a:avLst/>
              <a:gdLst>
                <a:gd name="T0" fmla="*/ 0 w 982"/>
                <a:gd name="T1" fmla="*/ 87722351 h 584"/>
                <a:gd name="T2" fmla="*/ 2147483646 w 982"/>
                <a:gd name="T3" fmla="*/ 2134572113 h 584"/>
                <a:gd name="T4" fmla="*/ 2147483646 w 982"/>
                <a:gd name="T5" fmla="*/ 2046849762 h 584"/>
                <a:gd name="T6" fmla="*/ 54825489 w 982"/>
                <a:gd name="T7" fmla="*/ 0 h 584"/>
                <a:gd name="T8" fmla="*/ 0 w 982"/>
                <a:gd name="T9" fmla="*/ 87722351 h 584"/>
                <a:gd name="T10" fmla="*/ 0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35" name="Freeform 15"/>
            <p:cNvSpPr>
              <a:spLocks/>
            </p:cNvSpPr>
            <p:nvPr/>
          </p:nvSpPr>
          <p:spPr bwMode="auto">
            <a:xfrm>
              <a:off x="5916800" y="3519617"/>
              <a:ext cx="1877415" cy="1116508"/>
            </a:xfrm>
            <a:custGeom>
              <a:avLst/>
              <a:gdLst>
                <a:gd name="T0" fmla="*/ 2147483646 w 982"/>
                <a:gd name="T1" fmla="*/ 87722351 h 584"/>
                <a:gd name="T2" fmla="*/ 51171986 w 982"/>
                <a:gd name="T3" fmla="*/ 2134572113 h 584"/>
                <a:gd name="T4" fmla="*/ 0 w 982"/>
                <a:gd name="T5" fmla="*/ 2046849762 h 584"/>
                <a:gd name="T6" fmla="*/ 2147483646 w 982"/>
                <a:gd name="T7" fmla="*/ 0 h 584"/>
                <a:gd name="T8" fmla="*/ 2147483646 w 982"/>
                <a:gd name="T9" fmla="*/ 87722351 h 584"/>
                <a:gd name="T10" fmla="*/ 2147483646 w 982"/>
                <a:gd name="T11" fmla="*/ 87722351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54" name="矩形 53"/>
          <p:cNvSpPr/>
          <p:nvPr/>
        </p:nvSpPr>
        <p:spPr>
          <a:xfrm>
            <a:off x="1285875" y="5483225"/>
            <a:ext cx="10140950" cy="738188"/>
          </a:xfrm>
          <a:prstGeom prst="rect">
            <a:avLst/>
          </a:prstGeom>
        </p:spPr>
        <p:txBody>
          <a:bodyPr>
            <a:spAutoFit/>
          </a:bodyPr>
          <a:lstStyle/>
          <a:p>
            <a:pPr eaLnBrk="1" fontAlgn="auto" hangingPunct="1">
              <a:lnSpc>
                <a:spcPct val="150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这里添加您需要的说明文字，根据需要修改字体大小，根据需要修改字体大小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 根据需要修改字体大小，根据需要修改字体大小，这里添加您需要的说明文字，根据需要修改字体大小这里添加您需要的说明文字，根据需要修改字体大小。</a:t>
            </a:r>
          </a:p>
        </p:txBody>
      </p:sp>
      <p:sp>
        <p:nvSpPr>
          <p:cNvPr id="55" name="矩形 54"/>
          <p:cNvSpPr/>
          <p:nvPr/>
        </p:nvSpPr>
        <p:spPr>
          <a:xfrm>
            <a:off x="1935163" y="4903788"/>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2010</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矩形 55"/>
          <p:cNvSpPr/>
          <p:nvPr/>
        </p:nvSpPr>
        <p:spPr>
          <a:xfrm>
            <a:off x="3762375" y="388620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2011</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矩形 56"/>
          <p:cNvSpPr/>
          <p:nvPr/>
        </p:nvSpPr>
        <p:spPr>
          <a:xfrm>
            <a:off x="5599113" y="4913313"/>
            <a:ext cx="836612"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2012</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矩形 57"/>
          <p:cNvSpPr/>
          <p:nvPr/>
        </p:nvSpPr>
        <p:spPr>
          <a:xfrm>
            <a:off x="7426325" y="3895725"/>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矩形 58"/>
          <p:cNvSpPr/>
          <p:nvPr/>
        </p:nvSpPr>
        <p:spPr>
          <a:xfrm>
            <a:off x="9188450" y="4895850"/>
            <a:ext cx="836613" cy="400050"/>
          </a:xfrm>
          <a:prstGeom prst="rect">
            <a:avLst/>
          </a:prstGeom>
        </p:spPr>
        <p:txBody>
          <a:bodyPr>
            <a:spAutoFit/>
          </a:bodyPr>
          <a:lstStyle/>
          <a:p>
            <a:pPr eaLnBrk="1" fontAlgn="auto" hangingPunct="1">
              <a:spcBef>
                <a:spcPts val="0"/>
              </a:spcBef>
              <a:spcAft>
                <a:spcPts val="0"/>
              </a:spcAft>
              <a:defRPr/>
            </a:pPr>
            <a:r>
              <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8684" name="组合 59"/>
          <p:cNvGrpSpPr>
            <a:grpSpLocks/>
          </p:cNvGrpSpPr>
          <p:nvPr/>
        </p:nvGrpSpPr>
        <p:grpSpPr bwMode="auto">
          <a:xfrm>
            <a:off x="1508125" y="2293938"/>
            <a:ext cx="1636713" cy="2655887"/>
            <a:chOff x="1508125" y="2269282"/>
            <a:chExt cx="1636525" cy="2655529"/>
          </a:xfrm>
        </p:grpSpPr>
        <p:sp>
          <p:nvSpPr>
            <p:cNvPr id="28721" name="Freeform 5"/>
            <p:cNvSpPr>
              <a:spLocks/>
            </p:cNvSpPr>
            <p:nvPr/>
          </p:nvSpPr>
          <p:spPr bwMode="auto">
            <a:xfrm>
              <a:off x="1508125"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491936660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24814231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287565429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2" name="Freeform 6"/>
            <p:cNvSpPr>
              <a:spLocks/>
            </p:cNvSpPr>
            <p:nvPr/>
          </p:nvSpPr>
          <p:spPr bwMode="auto">
            <a:xfrm>
              <a:off x="1557833"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81756168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65703026 w 340"/>
                <a:gd name="T67" fmla="*/ 2147483646 h 219"/>
                <a:gd name="T68" fmla="*/ 960616894 w 340"/>
                <a:gd name="T69" fmla="*/ 1847508241 h 219"/>
                <a:gd name="T70" fmla="*/ 960616894 w 340"/>
                <a:gd name="T71" fmla="*/ 1744872670 h 219"/>
                <a:gd name="T72" fmla="*/ 1144563752 w 340"/>
                <a:gd name="T73" fmla="*/ 1252201087 h 219"/>
                <a:gd name="T74" fmla="*/ 1205880879 w 340"/>
                <a:gd name="T75" fmla="*/ 1170089912 h 219"/>
                <a:gd name="T76" fmla="*/ 1614652679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7"/>
            <p:cNvSpPr>
              <a:spLocks/>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4" name="Freeform 8"/>
            <p:cNvSpPr>
              <a:spLocks/>
            </p:cNvSpPr>
            <p:nvPr/>
          </p:nvSpPr>
          <p:spPr bwMode="auto">
            <a:xfrm>
              <a:off x="2299622" y="3347553"/>
              <a:ext cx="53531" cy="1319161"/>
            </a:xfrm>
            <a:custGeom>
              <a:avLst/>
              <a:gdLst>
                <a:gd name="T0" fmla="*/ 102341713 w 28"/>
                <a:gd name="T1" fmla="*/ 0 h 690"/>
                <a:gd name="T2" fmla="*/ 102341713 w 28"/>
                <a:gd name="T3" fmla="*/ 2147483646 h 690"/>
                <a:gd name="T4" fmla="*/ 0 w 28"/>
                <a:gd name="T5" fmla="*/ 2147483646 h 690"/>
                <a:gd name="T6" fmla="*/ 0 w 28"/>
                <a:gd name="T7" fmla="*/ 0 h 690"/>
                <a:gd name="T8" fmla="*/ 102341713 w 28"/>
                <a:gd name="T9" fmla="*/ 0 h 690"/>
                <a:gd name="T10" fmla="*/ 102341713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5" name="Oval 9"/>
            <p:cNvSpPr>
              <a:spLocks noChangeArrowheads="1"/>
            </p:cNvSpPr>
            <p:nvPr/>
          </p:nvSpPr>
          <p:spPr bwMode="auto">
            <a:xfrm>
              <a:off x="2037701" y="4299643"/>
              <a:ext cx="577372" cy="585019"/>
            </a:xfrm>
            <a:prstGeom prst="ellipse">
              <a:avLst/>
            </a:prstGeom>
            <a:solidFill>
              <a:srgbClr val="72717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6"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7"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28" name="Freeform 16"/>
            <p:cNvSpPr>
              <a:spLocks/>
            </p:cNvSpPr>
            <p:nvPr/>
          </p:nvSpPr>
          <p:spPr bwMode="auto">
            <a:xfrm>
              <a:off x="1991817" y="4259495"/>
              <a:ext cx="665316" cy="665316"/>
            </a:xfrm>
            <a:custGeom>
              <a:avLst/>
              <a:gdLst>
                <a:gd name="T0" fmla="*/ 2147483646 w 147"/>
                <a:gd name="T1" fmla="*/ 839855090 h 147"/>
                <a:gd name="T2" fmla="*/ 2147483646 w 147"/>
                <a:gd name="T3" fmla="*/ 2147483646 h 147"/>
                <a:gd name="T4" fmla="*/ 368716317 w 147"/>
                <a:gd name="T5" fmla="*/ 2147483646 h 147"/>
                <a:gd name="T6" fmla="*/ 860339581 w 147"/>
                <a:gd name="T7" fmla="*/ 368716317 h 147"/>
                <a:gd name="T8" fmla="*/ 2147483646 w 147"/>
                <a:gd name="T9" fmla="*/ 839855090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29" name="Freeform 17"/>
            <p:cNvSpPr>
              <a:spLocks/>
            </p:cNvSpPr>
            <p:nvPr/>
          </p:nvSpPr>
          <p:spPr bwMode="auto">
            <a:xfrm>
              <a:off x="2054908" y="4318761"/>
              <a:ext cx="542959" cy="546783"/>
            </a:xfrm>
            <a:custGeom>
              <a:avLst/>
              <a:gdLst>
                <a:gd name="T0" fmla="*/ 2147483646 w 120"/>
                <a:gd name="T1" fmla="*/ 694287882 h 121"/>
                <a:gd name="T2" fmla="*/ 1760639575 w 120"/>
                <a:gd name="T3" fmla="*/ 2147483646 h 121"/>
                <a:gd name="T4" fmla="*/ 286614482 w 120"/>
                <a:gd name="T5" fmla="*/ 1776552193 h 121"/>
                <a:gd name="T6" fmla="*/ 675594834 w 120"/>
                <a:gd name="T7" fmla="*/ 285881651 h 121"/>
                <a:gd name="T8" fmla="*/ 2147483646 w 120"/>
                <a:gd name="T9" fmla="*/ 694287882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18"/>
            <p:cNvSpPr>
              <a:spLocks/>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31" name="矩形 70"/>
            <p:cNvSpPr>
              <a:spLocks noChangeArrowheads="1"/>
            </p:cNvSpPr>
            <p:nvPr/>
          </p:nvSpPr>
          <p:spPr bwMode="auto">
            <a:xfrm>
              <a:off x="1972886" y="266826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5" name="组合 71"/>
          <p:cNvGrpSpPr>
            <a:grpSpLocks/>
          </p:cNvGrpSpPr>
          <p:nvPr/>
        </p:nvGrpSpPr>
        <p:grpSpPr bwMode="auto">
          <a:xfrm>
            <a:off x="3321050" y="1266825"/>
            <a:ext cx="1638300" cy="2608263"/>
            <a:chOff x="3320538" y="1240718"/>
            <a:chExt cx="1638437" cy="2609646"/>
          </a:xfrm>
        </p:grpSpPr>
        <p:sp>
          <p:nvSpPr>
            <p:cNvPr id="28713" name="Freeform 19"/>
            <p:cNvSpPr>
              <a:spLocks/>
            </p:cNvSpPr>
            <p:nvPr/>
          </p:nvSpPr>
          <p:spPr bwMode="auto">
            <a:xfrm>
              <a:off x="3320538" y="1240718"/>
              <a:ext cx="1638437"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495426796 w 362"/>
                <a:gd name="T39" fmla="*/ 2147483646 h 242"/>
                <a:gd name="T40" fmla="*/ 1270087396 w 362"/>
                <a:gd name="T41" fmla="*/ 2147483646 h 242"/>
                <a:gd name="T42" fmla="*/ 901353075 w 362"/>
                <a:gd name="T43" fmla="*/ 2147483646 h 242"/>
                <a:gd name="T44" fmla="*/ 696498663 w 362"/>
                <a:gd name="T45" fmla="*/ 2147483646 h 242"/>
                <a:gd name="T46" fmla="*/ 409704297 w 362"/>
                <a:gd name="T47" fmla="*/ 2147483646 h 242"/>
                <a:gd name="T48" fmla="*/ 266309377 w 362"/>
                <a:gd name="T49" fmla="*/ 2147483646 h 242"/>
                <a:gd name="T50" fmla="*/ 102424943 w 362"/>
                <a:gd name="T51" fmla="*/ 2147483646 h 242"/>
                <a:gd name="T52" fmla="*/ 40969977 w 362"/>
                <a:gd name="T53" fmla="*/ 2147483646 h 242"/>
                <a:gd name="T54" fmla="*/ 0 w 362"/>
                <a:gd name="T55" fmla="*/ 2147483646 h 242"/>
                <a:gd name="T56" fmla="*/ 20484989 w 362"/>
                <a:gd name="T57" fmla="*/ 2147483646 h 242"/>
                <a:gd name="T58" fmla="*/ 163884435 w 362"/>
                <a:gd name="T59" fmla="*/ 2147483646 h 242"/>
                <a:gd name="T60" fmla="*/ 225339400 w 362"/>
                <a:gd name="T61" fmla="*/ 2147483646 h 242"/>
                <a:gd name="T62" fmla="*/ 614558709 w 362"/>
                <a:gd name="T63" fmla="*/ 2138570824 h 242"/>
                <a:gd name="T64" fmla="*/ 901353075 w 362"/>
                <a:gd name="T65" fmla="*/ 1953502064 h 242"/>
                <a:gd name="T66" fmla="*/ 962808041 w 362"/>
                <a:gd name="T67" fmla="*/ 1912377184 h 242"/>
                <a:gd name="T68" fmla="*/ 1229117418 w 362"/>
                <a:gd name="T69" fmla="*/ 1295481318 h 242"/>
                <a:gd name="T70" fmla="*/ 1311057373 w 362"/>
                <a:gd name="T71" fmla="*/ 1213227025 h 242"/>
                <a:gd name="T72" fmla="*/ 1700281208 w 362"/>
                <a:gd name="T73" fmla="*/ 904779092 h 242"/>
                <a:gd name="T74" fmla="*/ 1823191139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4" name="Freeform 20"/>
            <p:cNvSpPr>
              <a:spLocks/>
            </p:cNvSpPr>
            <p:nvPr/>
          </p:nvSpPr>
          <p:spPr bwMode="auto">
            <a:xfrm>
              <a:off x="3372157" y="1290426"/>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1"/>
            <p:cNvSpPr>
              <a:spLocks/>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6" name="Freeform 22"/>
            <p:cNvSpPr>
              <a:spLocks/>
            </p:cNvSpPr>
            <p:nvPr/>
          </p:nvSpPr>
          <p:spPr bwMode="auto">
            <a:xfrm>
              <a:off x="4112035" y="2315165"/>
              <a:ext cx="55443" cy="1340192"/>
            </a:xfrm>
            <a:custGeom>
              <a:avLst/>
              <a:gdLst>
                <a:gd name="T0" fmla="*/ 256160521 w 12"/>
                <a:gd name="T1" fmla="*/ 0 h 296"/>
                <a:gd name="T2" fmla="*/ 256160521 w 12"/>
                <a:gd name="T3" fmla="*/ 2147483646 h 296"/>
                <a:gd name="T4" fmla="*/ 0 w 12"/>
                <a:gd name="T5" fmla="*/ 2147483646 h 296"/>
                <a:gd name="T6" fmla="*/ 0 w 12"/>
                <a:gd name="T7" fmla="*/ 0 h 296"/>
                <a:gd name="T8" fmla="*/ 256160521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17"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8"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79" name="Oval 25"/>
            <p:cNvSpPr>
              <a:spLocks noChangeArrowheads="1"/>
            </p:cNvSpPr>
            <p:nvPr/>
          </p:nvSpPr>
          <p:spPr bwMode="auto">
            <a:xfrm>
              <a:off x="3955591" y="3370685"/>
              <a:ext cx="369919"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20" name="矩形 79"/>
            <p:cNvSpPr>
              <a:spLocks noChangeArrowheads="1"/>
            </p:cNvSpPr>
            <p:nvPr/>
          </p:nvSpPr>
          <p:spPr bwMode="auto">
            <a:xfrm>
              <a:off x="3790486" y="1590202"/>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6" name="组合 80"/>
          <p:cNvGrpSpPr>
            <a:grpSpLocks/>
          </p:cNvGrpSpPr>
          <p:nvPr/>
        </p:nvGrpSpPr>
        <p:grpSpPr bwMode="auto">
          <a:xfrm>
            <a:off x="5135563" y="2293938"/>
            <a:ext cx="1635125" cy="2616200"/>
            <a:chOff x="5134863" y="2269282"/>
            <a:chExt cx="1636525" cy="2615380"/>
          </a:xfrm>
        </p:grpSpPr>
        <p:sp>
          <p:nvSpPr>
            <p:cNvPr id="28705" name="Freeform 26"/>
            <p:cNvSpPr>
              <a:spLocks/>
            </p:cNvSpPr>
            <p:nvPr/>
          </p:nvSpPr>
          <p:spPr bwMode="auto">
            <a:xfrm>
              <a:off x="5134863"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65686669 w 362"/>
                <a:gd name="T49" fmla="*/ 2147483646 h 243"/>
                <a:gd name="T50" fmla="*/ 102187876 w 362"/>
                <a:gd name="T51" fmla="*/ 2147483646 h 243"/>
                <a:gd name="T52" fmla="*/ 40876959 w 362"/>
                <a:gd name="T53" fmla="*/ 2147483646 h 243"/>
                <a:gd name="T54" fmla="*/ 0 w 362"/>
                <a:gd name="T55" fmla="*/ 2147483646 h 243"/>
                <a:gd name="T56" fmla="*/ 20438479 w 362"/>
                <a:gd name="T57" fmla="*/ 2147483646 h 243"/>
                <a:gd name="T58" fmla="*/ 163498793 w 362"/>
                <a:gd name="T59" fmla="*/ 2147483646 h 243"/>
                <a:gd name="T60" fmla="*/ 245248190 w 362"/>
                <a:gd name="T61" fmla="*/ 2147483646 h 243"/>
                <a:gd name="T62" fmla="*/ 613127256 w 362"/>
                <a:gd name="T63" fmla="*/ 2147483646 h 243"/>
                <a:gd name="T64" fmla="*/ 899252404 w 362"/>
                <a:gd name="T65" fmla="*/ 1971520214 h 243"/>
                <a:gd name="T66" fmla="*/ 960563322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6" name="Freeform 27"/>
            <p:cNvSpPr>
              <a:spLocks/>
            </p:cNvSpPr>
            <p:nvPr/>
          </p:nvSpPr>
          <p:spPr bwMode="auto">
            <a:xfrm>
              <a:off x="5184570" y="2324725"/>
              <a:ext cx="1537110" cy="992239"/>
            </a:xfrm>
            <a:custGeom>
              <a:avLst/>
              <a:gdLst>
                <a:gd name="T0" fmla="*/ 2147483646 w 340"/>
                <a:gd name="T1" fmla="*/ 307920306 h 219"/>
                <a:gd name="T2" fmla="*/ 2147483646 w 340"/>
                <a:gd name="T3" fmla="*/ 246333526 h 219"/>
                <a:gd name="T4" fmla="*/ 2147483646 w 340"/>
                <a:gd name="T5" fmla="*/ 20528927 h 219"/>
                <a:gd name="T6" fmla="*/ 2147483646 w 340"/>
                <a:gd name="T7" fmla="*/ 20528927 h 219"/>
                <a:gd name="T8" fmla="*/ 2147483646 w 340"/>
                <a:gd name="T9" fmla="*/ 82111175 h 219"/>
                <a:gd name="T10" fmla="*/ 2147483646 w 340"/>
                <a:gd name="T11" fmla="*/ 123169028 h 219"/>
                <a:gd name="T12" fmla="*/ 2147483646 w 340"/>
                <a:gd name="T13" fmla="*/ 800587358 h 219"/>
                <a:gd name="T14" fmla="*/ 2147483646 w 340"/>
                <a:gd name="T15" fmla="*/ 862169606 h 219"/>
                <a:gd name="T16" fmla="*/ 2147483646 w 340"/>
                <a:gd name="T17" fmla="*/ 903227459 h 219"/>
                <a:gd name="T18" fmla="*/ 2147483646 w 340"/>
                <a:gd name="T19" fmla="*/ 1252201087 h 219"/>
                <a:gd name="T20" fmla="*/ 2147483646 w 340"/>
                <a:gd name="T21" fmla="*/ 1354841189 h 219"/>
                <a:gd name="T22" fmla="*/ 2147483646 w 340"/>
                <a:gd name="T23" fmla="*/ 1847508241 h 219"/>
                <a:gd name="T24" fmla="*/ 2147483646 w 340"/>
                <a:gd name="T25" fmla="*/ 2147483646 h 219"/>
                <a:gd name="T26" fmla="*/ 2147483646 w 340"/>
                <a:gd name="T27" fmla="*/ 2147483646 h 219"/>
                <a:gd name="T28" fmla="*/ 2147483646 w 340"/>
                <a:gd name="T29" fmla="*/ 2147483646 h 219"/>
                <a:gd name="T30" fmla="*/ 2147483646 w 340"/>
                <a:gd name="T31" fmla="*/ 2147483646 h 219"/>
                <a:gd name="T32" fmla="*/ 2147483646 w 340"/>
                <a:gd name="T33" fmla="*/ 2147483646 h 219"/>
                <a:gd name="T34" fmla="*/ 2147483646 w 340"/>
                <a:gd name="T35" fmla="*/ 2147483646 h 219"/>
                <a:gd name="T36" fmla="*/ 2147483646 w 340"/>
                <a:gd name="T37" fmla="*/ 2147483646 h 219"/>
                <a:gd name="T38" fmla="*/ 2147483646 w 340"/>
                <a:gd name="T39" fmla="*/ 2147483646 h 219"/>
                <a:gd name="T40" fmla="*/ 2147483646 w 340"/>
                <a:gd name="T41" fmla="*/ 2147483646 h 219"/>
                <a:gd name="T42" fmla="*/ 2147483646 w 340"/>
                <a:gd name="T43" fmla="*/ 2147483646 h 219"/>
                <a:gd name="T44" fmla="*/ 2147483646 w 340"/>
                <a:gd name="T45" fmla="*/ 2147483646 h 219"/>
                <a:gd name="T46" fmla="*/ 1287632526 w 340"/>
                <a:gd name="T47" fmla="*/ 2147483646 h 219"/>
                <a:gd name="T48" fmla="*/ 1083246626 w 340"/>
                <a:gd name="T49" fmla="*/ 2147483646 h 219"/>
                <a:gd name="T50" fmla="*/ 715352910 w 340"/>
                <a:gd name="T51" fmla="*/ 2147483646 h 219"/>
                <a:gd name="T52" fmla="*/ 613157700 w 340"/>
                <a:gd name="T53" fmla="*/ 2147483646 h 219"/>
                <a:gd name="T54" fmla="*/ 245263984 w 340"/>
                <a:gd name="T55" fmla="*/ 2147483646 h 219"/>
                <a:gd name="T56" fmla="*/ 102195210 w 340"/>
                <a:gd name="T57" fmla="*/ 2147483646 h 219"/>
                <a:gd name="T58" fmla="*/ 40878084 w 340"/>
                <a:gd name="T59" fmla="*/ 2147483646 h 219"/>
                <a:gd name="T60" fmla="*/ 20439042 w 340"/>
                <a:gd name="T61" fmla="*/ 2147483646 h 219"/>
                <a:gd name="T62" fmla="*/ 40878084 w 340"/>
                <a:gd name="T63" fmla="*/ 2147483646 h 219"/>
                <a:gd name="T64" fmla="*/ 204385900 w 340"/>
                <a:gd name="T65" fmla="*/ 2147483646 h 219"/>
                <a:gd name="T66" fmla="*/ 286142068 w 340"/>
                <a:gd name="T67" fmla="*/ 2147483646 h 219"/>
                <a:gd name="T68" fmla="*/ 960616894 w 340"/>
                <a:gd name="T69" fmla="*/ 1847508241 h 219"/>
                <a:gd name="T70" fmla="*/ 981055937 w 340"/>
                <a:gd name="T71" fmla="*/ 1744872670 h 219"/>
                <a:gd name="T72" fmla="*/ 1144563752 w 340"/>
                <a:gd name="T73" fmla="*/ 1252201087 h 219"/>
                <a:gd name="T74" fmla="*/ 1205880879 w 340"/>
                <a:gd name="T75" fmla="*/ 1170089912 h 219"/>
                <a:gd name="T76" fmla="*/ 1635091721 w 340"/>
                <a:gd name="T77" fmla="*/ 862169606 h 219"/>
                <a:gd name="T78" fmla="*/ 2147483646 w 340"/>
                <a:gd name="T79" fmla="*/ 800587358 h 219"/>
                <a:gd name="T80" fmla="*/ 2147483646 w 340"/>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8"/>
            <p:cNvSpPr>
              <a:spLocks/>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8" name="Freeform 29"/>
            <p:cNvSpPr>
              <a:spLocks/>
            </p:cNvSpPr>
            <p:nvPr/>
          </p:nvSpPr>
          <p:spPr bwMode="auto">
            <a:xfrm>
              <a:off x="5926359" y="3347553"/>
              <a:ext cx="53531" cy="1319161"/>
            </a:xfrm>
            <a:custGeom>
              <a:avLst/>
              <a:gdLst>
                <a:gd name="T0" fmla="*/ 238797330 w 12"/>
                <a:gd name="T1" fmla="*/ 0 h 291"/>
                <a:gd name="T2" fmla="*/ 238797330 w 12"/>
                <a:gd name="T3" fmla="*/ 2147483646 h 291"/>
                <a:gd name="T4" fmla="*/ 0 w 12"/>
                <a:gd name="T5" fmla="*/ 2147483646 h 291"/>
                <a:gd name="T6" fmla="*/ 0 w 12"/>
                <a:gd name="T7" fmla="*/ 0 h 291"/>
                <a:gd name="T8" fmla="*/ 238797330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9"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10"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88" name="Oval 32"/>
            <p:cNvSpPr>
              <a:spLocks noChangeArrowheads="1"/>
            </p:cNvSpPr>
            <p:nvPr/>
          </p:nvSpPr>
          <p:spPr bwMode="auto">
            <a:xfrm>
              <a:off x="5767229" y="4405387"/>
              <a:ext cx="371793"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12" name="矩形 88"/>
            <p:cNvSpPr>
              <a:spLocks noChangeArrowheads="1"/>
            </p:cNvSpPr>
            <p:nvPr/>
          </p:nvSpPr>
          <p:spPr bwMode="auto">
            <a:xfrm>
              <a:off x="5610907" y="2638716"/>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7" name="组合 89"/>
          <p:cNvGrpSpPr>
            <a:grpSpLocks/>
          </p:cNvGrpSpPr>
          <p:nvPr/>
        </p:nvGrpSpPr>
        <p:grpSpPr bwMode="auto">
          <a:xfrm>
            <a:off x="6948488" y="1266825"/>
            <a:ext cx="1636712" cy="2608263"/>
            <a:chOff x="6949187" y="1240718"/>
            <a:chExt cx="1636525" cy="2609646"/>
          </a:xfrm>
        </p:grpSpPr>
        <p:sp>
          <p:nvSpPr>
            <p:cNvPr id="28697" name="Freeform 33"/>
            <p:cNvSpPr>
              <a:spLocks/>
            </p:cNvSpPr>
            <p:nvPr/>
          </p:nvSpPr>
          <p:spPr bwMode="auto">
            <a:xfrm>
              <a:off x="6949187" y="1240718"/>
              <a:ext cx="1636525" cy="1097389"/>
            </a:xfrm>
            <a:custGeom>
              <a:avLst/>
              <a:gdLst>
                <a:gd name="T0" fmla="*/ 2147483646 w 362"/>
                <a:gd name="T1" fmla="*/ 884218919 h 242"/>
                <a:gd name="T2" fmla="*/ 2147483646 w 362"/>
                <a:gd name="T3" fmla="*/ 925343799 h 242"/>
                <a:gd name="T4" fmla="*/ 2147483646 w 362"/>
                <a:gd name="T5" fmla="*/ 1254356439 h 242"/>
                <a:gd name="T6" fmla="*/ 2147483646 w 362"/>
                <a:gd name="T7" fmla="*/ 1357170905 h 242"/>
                <a:gd name="T8" fmla="*/ 2147483646 w 362"/>
                <a:gd name="T9" fmla="*/ 1912377184 h 242"/>
                <a:gd name="T10" fmla="*/ 2147483646 w 362"/>
                <a:gd name="T11" fmla="*/ 1974066771 h 242"/>
                <a:gd name="T12" fmla="*/ 2147483646 w 362"/>
                <a:gd name="T13" fmla="*/ 2147483646 h 242"/>
                <a:gd name="T14" fmla="*/ 2147483646 w 362"/>
                <a:gd name="T15" fmla="*/ 2147483646 h 242"/>
                <a:gd name="T16" fmla="*/ 2147483646 w 362"/>
                <a:gd name="T17" fmla="*/ 2147483646 h 242"/>
                <a:gd name="T18" fmla="*/ 2147483646 w 362"/>
                <a:gd name="T19" fmla="*/ 2147483646 h 242"/>
                <a:gd name="T20" fmla="*/ 2147483646 w 362"/>
                <a:gd name="T21" fmla="*/ 2147483646 h 242"/>
                <a:gd name="T22" fmla="*/ 2147483646 w 362"/>
                <a:gd name="T23" fmla="*/ 2147483646 h 242"/>
                <a:gd name="T24" fmla="*/ 2147483646 w 362"/>
                <a:gd name="T25" fmla="*/ 2147483646 h 242"/>
                <a:gd name="T26" fmla="*/ 2147483646 w 362"/>
                <a:gd name="T27" fmla="*/ 2147483646 h 242"/>
                <a:gd name="T28" fmla="*/ 2147483646 w 362"/>
                <a:gd name="T29" fmla="*/ 2147483646 h 242"/>
                <a:gd name="T30" fmla="*/ 2147483646 w 362"/>
                <a:gd name="T31" fmla="*/ 2147483646 h 242"/>
                <a:gd name="T32" fmla="*/ 2147483646 w 362"/>
                <a:gd name="T33" fmla="*/ 2147483646 h 242"/>
                <a:gd name="T34" fmla="*/ 2147483646 w 362"/>
                <a:gd name="T35" fmla="*/ 2147483646 h 242"/>
                <a:gd name="T36" fmla="*/ 2147483646 w 362"/>
                <a:gd name="T37" fmla="*/ 2147483646 h 242"/>
                <a:gd name="T38" fmla="*/ 1512375139 w 362"/>
                <a:gd name="T39" fmla="*/ 2147483646 h 242"/>
                <a:gd name="T40" fmla="*/ 1267126950 w 362"/>
                <a:gd name="T41" fmla="*/ 2147483646 h 242"/>
                <a:gd name="T42" fmla="*/ 899252404 w 362"/>
                <a:gd name="T43" fmla="*/ 2147483646 h 242"/>
                <a:gd name="T44" fmla="*/ 694876652 w 362"/>
                <a:gd name="T45" fmla="*/ 2147483646 h 242"/>
                <a:gd name="T46" fmla="*/ 408751504 w 362"/>
                <a:gd name="T47" fmla="*/ 2147483646 h 242"/>
                <a:gd name="T48" fmla="*/ 265686669 w 362"/>
                <a:gd name="T49" fmla="*/ 2147483646 h 242"/>
                <a:gd name="T50" fmla="*/ 102187876 w 362"/>
                <a:gd name="T51" fmla="*/ 2147483646 h 242"/>
                <a:gd name="T52" fmla="*/ 40876959 w 362"/>
                <a:gd name="T53" fmla="*/ 2147483646 h 242"/>
                <a:gd name="T54" fmla="*/ 0 w 362"/>
                <a:gd name="T55" fmla="*/ 2147483646 h 242"/>
                <a:gd name="T56" fmla="*/ 40876959 w 362"/>
                <a:gd name="T57" fmla="*/ 2147483646 h 242"/>
                <a:gd name="T58" fmla="*/ 163498793 w 362"/>
                <a:gd name="T59" fmla="*/ 2147483646 h 242"/>
                <a:gd name="T60" fmla="*/ 245248190 w 362"/>
                <a:gd name="T61" fmla="*/ 2147483646 h 242"/>
                <a:gd name="T62" fmla="*/ 613127256 w 362"/>
                <a:gd name="T63" fmla="*/ 2138570824 h 242"/>
                <a:gd name="T64" fmla="*/ 899252404 w 362"/>
                <a:gd name="T65" fmla="*/ 1953502064 h 242"/>
                <a:gd name="T66" fmla="*/ 981001801 w 362"/>
                <a:gd name="T67" fmla="*/ 1912377184 h 242"/>
                <a:gd name="T68" fmla="*/ 1226249991 w 362"/>
                <a:gd name="T69" fmla="*/ 1295481318 h 242"/>
                <a:gd name="T70" fmla="*/ 1307999387 w 362"/>
                <a:gd name="T71" fmla="*/ 1213227025 h 242"/>
                <a:gd name="T72" fmla="*/ 1696312412 w 362"/>
                <a:gd name="T73" fmla="*/ 904779092 h 242"/>
                <a:gd name="T74" fmla="*/ 1818938767 w 362"/>
                <a:gd name="T75" fmla="*/ 843089505 h 242"/>
                <a:gd name="T76" fmla="*/ 2147483646 w 362"/>
                <a:gd name="T77" fmla="*/ 781399919 h 242"/>
                <a:gd name="T78" fmla="*/ 2147483646 w 362"/>
                <a:gd name="T79" fmla="*/ 349572812 h 242"/>
                <a:gd name="T80" fmla="*/ 2147483646 w 362"/>
                <a:gd name="T81" fmla="*/ 267323053 h 242"/>
                <a:gd name="T82" fmla="*/ 2147483646 w 362"/>
                <a:gd name="T83" fmla="*/ 41124880 h 242"/>
                <a:gd name="T84" fmla="*/ 2147483646 w 362"/>
                <a:gd name="T85" fmla="*/ 20564707 h 242"/>
                <a:gd name="T86" fmla="*/ 2147483646 w 362"/>
                <a:gd name="T87" fmla="*/ 20564707 h 242"/>
                <a:gd name="T88" fmla="*/ 2147483646 w 362"/>
                <a:gd name="T89" fmla="*/ 41124880 h 242"/>
                <a:gd name="T90" fmla="*/ 2147483646 w 362"/>
                <a:gd name="T91" fmla="*/ 267323053 h 242"/>
                <a:gd name="T92" fmla="*/ 2147483646 w 362"/>
                <a:gd name="T93" fmla="*/ 349572812 h 242"/>
                <a:gd name="T94" fmla="*/ 2147483646 w 362"/>
                <a:gd name="T95" fmla="*/ 781399919 h 242"/>
                <a:gd name="T96" fmla="*/ 2147483646 w 362"/>
                <a:gd name="T97" fmla="*/ 884218919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8" name="Freeform 34"/>
            <p:cNvSpPr>
              <a:spLocks/>
            </p:cNvSpPr>
            <p:nvPr/>
          </p:nvSpPr>
          <p:spPr bwMode="auto">
            <a:xfrm>
              <a:off x="7002719" y="1290426"/>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184116440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35"/>
            <p:cNvSpPr>
              <a:spLocks/>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0" name="Freeform 36"/>
            <p:cNvSpPr>
              <a:spLocks/>
            </p:cNvSpPr>
            <p:nvPr/>
          </p:nvSpPr>
          <p:spPr bwMode="auto">
            <a:xfrm>
              <a:off x="7738772" y="2315165"/>
              <a:ext cx="55443" cy="1368869"/>
            </a:xfrm>
            <a:custGeom>
              <a:avLst/>
              <a:gdLst>
                <a:gd name="T0" fmla="*/ 256160521 w 12"/>
                <a:gd name="T1" fmla="*/ 0 h 302"/>
                <a:gd name="T2" fmla="*/ 256160521 w 12"/>
                <a:gd name="T3" fmla="*/ 2147483646 h 302"/>
                <a:gd name="T4" fmla="*/ 0 w 12"/>
                <a:gd name="T5" fmla="*/ 2147483646 h 302"/>
                <a:gd name="T6" fmla="*/ 0 w 12"/>
                <a:gd name="T7" fmla="*/ 0 h 302"/>
                <a:gd name="T8" fmla="*/ 256160521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01"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702"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97" name="Oval 39"/>
            <p:cNvSpPr>
              <a:spLocks noChangeArrowheads="1"/>
            </p:cNvSpPr>
            <p:nvPr/>
          </p:nvSpPr>
          <p:spPr bwMode="auto">
            <a:xfrm>
              <a:off x="7582527" y="3370685"/>
              <a:ext cx="374607" cy="376436"/>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704" name="矩形 97"/>
            <p:cNvSpPr>
              <a:spLocks noChangeArrowheads="1"/>
            </p:cNvSpPr>
            <p:nvPr/>
          </p:nvSpPr>
          <p:spPr bwMode="auto">
            <a:xfrm>
              <a:off x="7382743" y="1589344"/>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8688" name="组合 98"/>
          <p:cNvGrpSpPr>
            <a:grpSpLocks/>
          </p:cNvGrpSpPr>
          <p:nvPr/>
        </p:nvGrpSpPr>
        <p:grpSpPr bwMode="auto">
          <a:xfrm>
            <a:off x="8761413" y="2293938"/>
            <a:ext cx="1636712" cy="2616200"/>
            <a:chOff x="8761600" y="2269282"/>
            <a:chExt cx="1636525" cy="2615380"/>
          </a:xfrm>
        </p:grpSpPr>
        <p:sp>
          <p:nvSpPr>
            <p:cNvPr id="28689" name="Freeform 40"/>
            <p:cNvSpPr>
              <a:spLocks/>
            </p:cNvSpPr>
            <p:nvPr/>
          </p:nvSpPr>
          <p:spPr bwMode="auto">
            <a:xfrm>
              <a:off x="8761600" y="2269282"/>
              <a:ext cx="1636525" cy="1101213"/>
            </a:xfrm>
            <a:custGeom>
              <a:avLst/>
              <a:gdLst>
                <a:gd name="T0" fmla="*/ 2147483646 w 362"/>
                <a:gd name="T1" fmla="*/ 903615508 h 243"/>
                <a:gd name="T2" fmla="*/ 2147483646 w 362"/>
                <a:gd name="T3" fmla="*/ 944686675 h 243"/>
                <a:gd name="T4" fmla="*/ 2147483646 w 362"/>
                <a:gd name="T5" fmla="*/ 1273274132 h 243"/>
                <a:gd name="T6" fmla="*/ 2147483646 w 362"/>
                <a:gd name="T7" fmla="*/ 1375958846 h 243"/>
                <a:gd name="T8" fmla="*/ 2147483646 w 362"/>
                <a:gd name="T9" fmla="*/ 1930449048 h 243"/>
                <a:gd name="T10" fmla="*/ 2147483646 w 362"/>
                <a:gd name="T11" fmla="*/ 1992058063 h 243"/>
                <a:gd name="T12" fmla="*/ 2147483646 w 362"/>
                <a:gd name="T13" fmla="*/ 2147483646 h 243"/>
                <a:gd name="T14" fmla="*/ 2147483646 w 362"/>
                <a:gd name="T15" fmla="*/ 2147483646 h 243"/>
                <a:gd name="T16" fmla="*/ 2147483646 w 362"/>
                <a:gd name="T17" fmla="*/ 2147483646 h 243"/>
                <a:gd name="T18" fmla="*/ 2147483646 w 362"/>
                <a:gd name="T19" fmla="*/ 2147483646 h 243"/>
                <a:gd name="T20" fmla="*/ 2147483646 w 362"/>
                <a:gd name="T21" fmla="*/ 2147483646 h 243"/>
                <a:gd name="T22" fmla="*/ 2147483646 w 362"/>
                <a:gd name="T23" fmla="*/ 2147483646 h 243"/>
                <a:gd name="T24" fmla="*/ 2147483646 w 362"/>
                <a:gd name="T25" fmla="*/ 2147483646 h 243"/>
                <a:gd name="T26" fmla="*/ 2147483646 w 362"/>
                <a:gd name="T27" fmla="*/ 2147483646 h 243"/>
                <a:gd name="T28" fmla="*/ 2147483646 w 362"/>
                <a:gd name="T29" fmla="*/ 2147483646 h 243"/>
                <a:gd name="T30" fmla="*/ 2147483646 w 362"/>
                <a:gd name="T31" fmla="*/ 2147483646 h 243"/>
                <a:gd name="T32" fmla="*/ 2147483646 w 362"/>
                <a:gd name="T33" fmla="*/ 2147483646 h 243"/>
                <a:gd name="T34" fmla="*/ 2147483646 w 362"/>
                <a:gd name="T35" fmla="*/ 2147483646 h 243"/>
                <a:gd name="T36" fmla="*/ 2147483646 w 362"/>
                <a:gd name="T37" fmla="*/ 2147483646 h 243"/>
                <a:gd name="T38" fmla="*/ 1512375139 w 362"/>
                <a:gd name="T39" fmla="*/ 2147483646 h 243"/>
                <a:gd name="T40" fmla="*/ 1267126950 w 362"/>
                <a:gd name="T41" fmla="*/ 2147483646 h 243"/>
                <a:gd name="T42" fmla="*/ 899252404 w 362"/>
                <a:gd name="T43" fmla="*/ 2147483646 h 243"/>
                <a:gd name="T44" fmla="*/ 694876652 w 362"/>
                <a:gd name="T45" fmla="*/ 2147483646 h 243"/>
                <a:gd name="T46" fmla="*/ 408751504 w 362"/>
                <a:gd name="T47" fmla="*/ 2147483646 h 243"/>
                <a:gd name="T48" fmla="*/ 286125149 w 362"/>
                <a:gd name="T49" fmla="*/ 2147483646 h 243"/>
                <a:gd name="T50" fmla="*/ 102187876 w 362"/>
                <a:gd name="T51" fmla="*/ 2147483646 h 243"/>
                <a:gd name="T52" fmla="*/ 40876959 w 362"/>
                <a:gd name="T53" fmla="*/ 2147483646 h 243"/>
                <a:gd name="T54" fmla="*/ 0 w 362"/>
                <a:gd name="T55" fmla="*/ 2147483646 h 243"/>
                <a:gd name="T56" fmla="*/ 40876959 w 362"/>
                <a:gd name="T57" fmla="*/ 2147483646 h 243"/>
                <a:gd name="T58" fmla="*/ 163498793 w 362"/>
                <a:gd name="T59" fmla="*/ 2147483646 h 243"/>
                <a:gd name="T60" fmla="*/ 245248190 w 362"/>
                <a:gd name="T61" fmla="*/ 2147483646 h 243"/>
                <a:gd name="T62" fmla="*/ 613127256 w 362"/>
                <a:gd name="T63" fmla="*/ 2147483646 h 243"/>
                <a:gd name="T64" fmla="*/ 919686363 w 362"/>
                <a:gd name="T65" fmla="*/ 1971520214 h 243"/>
                <a:gd name="T66" fmla="*/ 981001801 w 362"/>
                <a:gd name="T67" fmla="*/ 1930449048 h 243"/>
                <a:gd name="T68" fmla="*/ 1226249991 w 362"/>
                <a:gd name="T69" fmla="*/ 1314345299 h 243"/>
                <a:gd name="T70" fmla="*/ 1307999387 w 362"/>
                <a:gd name="T71" fmla="*/ 1232198434 h 243"/>
                <a:gd name="T72" fmla="*/ 1696312412 w 362"/>
                <a:gd name="T73" fmla="*/ 924148826 h 243"/>
                <a:gd name="T74" fmla="*/ 1818938767 w 362"/>
                <a:gd name="T75" fmla="*/ 862539810 h 243"/>
                <a:gd name="T76" fmla="*/ 2147483646 w 362"/>
                <a:gd name="T77" fmla="*/ 800930795 h 243"/>
                <a:gd name="T78" fmla="*/ 2147483646 w 362"/>
                <a:gd name="T79" fmla="*/ 369658624 h 243"/>
                <a:gd name="T80" fmla="*/ 2147483646 w 362"/>
                <a:gd name="T81" fmla="*/ 287511760 h 243"/>
                <a:gd name="T82" fmla="*/ 2147483646 w 362"/>
                <a:gd name="T83" fmla="*/ 61609015 h 243"/>
                <a:gd name="T84" fmla="*/ 2147483646 w 362"/>
                <a:gd name="T85" fmla="*/ 41071166 h 243"/>
                <a:gd name="T86" fmla="*/ 2147483646 w 362"/>
                <a:gd name="T87" fmla="*/ 41071166 h 243"/>
                <a:gd name="T88" fmla="*/ 2147483646 w 362"/>
                <a:gd name="T89" fmla="*/ 61609015 h 243"/>
                <a:gd name="T90" fmla="*/ 2147483646 w 362"/>
                <a:gd name="T91" fmla="*/ 287511760 h 243"/>
                <a:gd name="T92" fmla="*/ 2147483646 w 362"/>
                <a:gd name="T93" fmla="*/ 369658624 h 243"/>
                <a:gd name="T94" fmla="*/ 2147483646 w 362"/>
                <a:gd name="T95" fmla="*/ 800930795 h 243"/>
                <a:gd name="T96" fmla="*/ 2147483646 w 362"/>
                <a:gd name="T97" fmla="*/ 90361550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0" name="Freeform 41"/>
            <p:cNvSpPr>
              <a:spLocks/>
            </p:cNvSpPr>
            <p:nvPr/>
          </p:nvSpPr>
          <p:spPr bwMode="auto">
            <a:xfrm>
              <a:off x="8815131" y="2324725"/>
              <a:ext cx="1533286" cy="992239"/>
            </a:xfrm>
            <a:custGeom>
              <a:avLst/>
              <a:gdLst>
                <a:gd name="T0" fmla="*/ 2147483646 w 339"/>
                <a:gd name="T1" fmla="*/ 307920306 h 219"/>
                <a:gd name="T2" fmla="*/ 2147483646 w 339"/>
                <a:gd name="T3" fmla="*/ 246333526 h 219"/>
                <a:gd name="T4" fmla="*/ 2147483646 w 339"/>
                <a:gd name="T5" fmla="*/ 20528927 h 219"/>
                <a:gd name="T6" fmla="*/ 2147483646 w 339"/>
                <a:gd name="T7" fmla="*/ 20528927 h 219"/>
                <a:gd name="T8" fmla="*/ 2147483646 w 339"/>
                <a:gd name="T9" fmla="*/ 82111175 h 219"/>
                <a:gd name="T10" fmla="*/ 2147483646 w 339"/>
                <a:gd name="T11" fmla="*/ 123169028 h 219"/>
                <a:gd name="T12" fmla="*/ 2147483646 w 339"/>
                <a:gd name="T13" fmla="*/ 800587358 h 219"/>
                <a:gd name="T14" fmla="*/ 2147483646 w 339"/>
                <a:gd name="T15" fmla="*/ 862169606 h 219"/>
                <a:gd name="T16" fmla="*/ 2147483646 w 339"/>
                <a:gd name="T17" fmla="*/ 903227459 h 219"/>
                <a:gd name="T18" fmla="*/ 2147483646 w 339"/>
                <a:gd name="T19" fmla="*/ 1252201087 h 219"/>
                <a:gd name="T20" fmla="*/ 2147483646 w 339"/>
                <a:gd name="T21" fmla="*/ 1354841189 h 219"/>
                <a:gd name="T22" fmla="*/ 2147483646 w 339"/>
                <a:gd name="T23" fmla="*/ 1847508241 h 219"/>
                <a:gd name="T24" fmla="*/ 2147483646 w 339"/>
                <a:gd name="T25" fmla="*/ 2147483646 h 219"/>
                <a:gd name="T26" fmla="*/ 2147483646 w 339"/>
                <a:gd name="T27" fmla="*/ 2147483646 h 219"/>
                <a:gd name="T28" fmla="*/ 2147483646 w 339"/>
                <a:gd name="T29" fmla="*/ 2147483646 h 219"/>
                <a:gd name="T30" fmla="*/ 2147483646 w 339"/>
                <a:gd name="T31" fmla="*/ 2147483646 h 219"/>
                <a:gd name="T32" fmla="*/ 2147483646 w 339"/>
                <a:gd name="T33" fmla="*/ 2147483646 h 219"/>
                <a:gd name="T34" fmla="*/ 2147483646 w 339"/>
                <a:gd name="T35" fmla="*/ 2147483646 h 219"/>
                <a:gd name="T36" fmla="*/ 2147483646 w 339"/>
                <a:gd name="T37" fmla="*/ 2147483646 h 219"/>
                <a:gd name="T38" fmla="*/ 2147483646 w 339"/>
                <a:gd name="T39" fmla="*/ 2147483646 h 219"/>
                <a:gd name="T40" fmla="*/ 2147483646 w 339"/>
                <a:gd name="T41" fmla="*/ 2147483646 h 219"/>
                <a:gd name="T42" fmla="*/ 2147483646 w 339"/>
                <a:gd name="T43" fmla="*/ 2147483646 h 219"/>
                <a:gd name="T44" fmla="*/ 2147483646 w 339"/>
                <a:gd name="T45" fmla="*/ 2147483646 h 219"/>
                <a:gd name="T46" fmla="*/ 1268348653 w 339"/>
                <a:gd name="T47" fmla="*/ 2147483646 h 219"/>
                <a:gd name="T48" fmla="*/ 1063774830 w 339"/>
                <a:gd name="T49" fmla="*/ 2147483646 h 219"/>
                <a:gd name="T50" fmla="*/ 695546473 w 339"/>
                <a:gd name="T51" fmla="*/ 2147483646 h 219"/>
                <a:gd name="T52" fmla="*/ 593259562 w 339"/>
                <a:gd name="T53" fmla="*/ 2147483646 h 219"/>
                <a:gd name="T54" fmla="*/ 225031205 w 339"/>
                <a:gd name="T55" fmla="*/ 2147483646 h 219"/>
                <a:gd name="T56" fmla="*/ 81829529 w 339"/>
                <a:gd name="T57" fmla="*/ 2147483646 h 219"/>
                <a:gd name="T58" fmla="*/ 20457382 w 339"/>
                <a:gd name="T59" fmla="*/ 2147483646 h 219"/>
                <a:gd name="T60" fmla="*/ 0 w 339"/>
                <a:gd name="T61" fmla="*/ 2147483646 h 219"/>
                <a:gd name="T62" fmla="*/ 20457382 w 339"/>
                <a:gd name="T63" fmla="*/ 2147483646 h 219"/>
                <a:gd name="T64" fmla="*/ 204573822 w 339"/>
                <a:gd name="T65" fmla="*/ 2147483646 h 219"/>
                <a:gd name="T66" fmla="*/ 265945969 w 339"/>
                <a:gd name="T67" fmla="*/ 2147483646 h 219"/>
                <a:gd name="T68" fmla="*/ 961487919 w 339"/>
                <a:gd name="T69" fmla="*/ 1847508241 h 219"/>
                <a:gd name="T70" fmla="*/ 961487919 w 339"/>
                <a:gd name="T71" fmla="*/ 1744872670 h 219"/>
                <a:gd name="T72" fmla="*/ 1145604359 w 339"/>
                <a:gd name="T73" fmla="*/ 1252201087 h 219"/>
                <a:gd name="T74" fmla="*/ 1206976506 w 339"/>
                <a:gd name="T75" fmla="*/ 1170089912 h 219"/>
                <a:gd name="T76" fmla="*/ 1616119628 w 339"/>
                <a:gd name="T77" fmla="*/ 862169606 h 219"/>
                <a:gd name="T78" fmla="*/ 2147483646 w 339"/>
                <a:gd name="T79" fmla="*/ 800587358 h 219"/>
                <a:gd name="T80" fmla="*/ 2147483646 w 339"/>
                <a:gd name="T81" fmla="*/ 307920306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42"/>
            <p:cNvSpPr>
              <a:spLocks/>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2" name="Freeform 43"/>
            <p:cNvSpPr>
              <a:spLocks/>
            </p:cNvSpPr>
            <p:nvPr/>
          </p:nvSpPr>
          <p:spPr bwMode="auto">
            <a:xfrm>
              <a:off x="9553097" y="3347553"/>
              <a:ext cx="53531" cy="1309602"/>
            </a:xfrm>
            <a:custGeom>
              <a:avLst/>
              <a:gdLst>
                <a:gd name="T0" fmla="*/ 102341713 w 28"/>
                <a:gd name="T1" fmla="*/ 0 h 685"/>
                <a:gd name="T2" fmla="*/ 102341713 w 28"/>
                <a:gd name="T3" fmla="*/ 2147483646 h 685"/>
                <a:gd name="T4" fmla="*/ 0 w 28"/>
                <a:gd name="T5" fmla="*/ 2147483646 h 685"/>
                <a:gd name="T6" fmla="*/ 7310805 w 28"/>
                <a:gd name="T7" fmla="*/ 0 h 685"/>
                <a:gd name="T8" fmla="*/ 102341713 w 28"/>
                <a:gd name="T9" fmla="*/ 0 h 685"/>
                <a:gd name="T10" fmla="*/ 102341713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3"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28694"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6" name="Oval 46"/>
            <p:cNvSpPr>
              <a:spLocks noChangeArrowheads="1"/>
            </p:cNvSpPr>
            <p:nvPr/>
          </p:nvSpPr>
          <p:spPr bwMode="auto">
            <a:xfrm>
              <a:off x="9394940" y="4405387"/>
              <a:ext cx="376195" cy="374533"/>
            </a:xfrm>
            <a:prstGeom prst="ellipse">
              <a:avLst/>
            </a:pr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696" name="矩形 106"/>
            <p:cNvSpPr>
              <a:spLocks noChangeArrowheads="1"/>
            </p:cNvSpPr>
            <p:nvPr/>
          </p:nvSpPr>
          <p:spPr bwMode="auto">
            <a:xfrm>
              <a:off x="9177202" y="2645690"/>
              <a:ext cx="801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8" name="组合 107"/>
          <p:cNvGrpSpPr/>
          <p:nvPr/>
        </p:nvGrpSpPr>
        <p:grpSpPr>
          <a:xfrm>
            <a:off x="974001" y="1535901"/>
            <a:ext cx="5025160" cy="4152747"/>
            <a:chOff x="653337" y="1916527"/>
            <a:chExt cx="5025160" cy="4152747"/>
          </a:xfrm>
          <a:solidFill>
            <a:srgbClr val="EB5C51"/>
          </a:solidFill>
        </p:grpSpPr>
        <p:sp>
          <p:nvSpPr>
            <p:cNvPr id="109" name="Freeform 6"/>
            <p:cNvSpPr>
              <a:spLocks/>
            </p:cNvSpPr>
            <p:nvPr/>
          </p:nvSpPr>
          <p:spPr bwMode="auto">
            <a:xfrm>
              <a:off x="2761774" y="1965532"/>
              <a:ext cx="2201608" cy="1877933"/>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0" name="Freeform 7"/>
            <p:cNvSpPr>
              <a:spLocks/>
            </p:cNvSpPr>
            <p:nvPr/>
          </p:nvSpPr>
          <p:spPr bwMode="auto">
            <a:xfrm>
              <a:off x="2339481" y="3236040"/>
              <a:ext cx="1406028" cy="1190043"/>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1" name="Freeform 8"/>
            <p:cNvSpPr>
              <a:spLocks/>
            </p:cNvSpPr>
            <p:nvPr/>
          </p:nvSpPr>
          <p:spPr bwMode="auto">
            <a:xfrm>
              <a:off x="3338342" y="3649259"/>
              <a:ext cx="280722" cy="471298"/>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2" name="Freeform 9"/>
            <p:cNvSpPr>
              <a:spLocks/>
            </p:cNvSpPr>
            <p:nvPr/>
          </p:nvSpPr>
          <p:spPr bwMode="auto">
            <a:xfrm>
              <a:off x="653337" y="2415655"/>
              <a:ext cx="2009824" cy="1523400"/>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3" name="Freeform 10"/>
            <p:cNvSpPr>
              <a:spLocks/>
            </p:cNvSpPr>
            <p:nvPr/>
          </p:nvSpPr>
          <p:spPr bwMode="auto">
            <a:xfrm>
              <a:off x="1954095" y="3608722"/>
              <a:ext cx="1251753" cy="900246"/>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4" name="Freeform 11"/>
            <p:cNvSpPr>
              <a:spLocks/>
            </p:cNvSpPr>
            <p:nvPr/>
          </p:nvSpPr>
          <p:spPr bwMode="auto">
            <a:xfrm>
              <a:off x="2675863" y="4237928"/>
              <a:ext cx="1081747" cy="952882"/>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srgbClr val="C00000"/>
                </a:solidFill>
                <a:latin typeface="+mn-lt"/>
                <a:ea typeface="+mn-ea"/>
              </a:endParaRPr>
            </a:p>
          </p:txBody>
        </p:sp>
        <p:sp>
          <p:nvSpPr>
            <p:cNvPr id="115" name="Freeform 12"/>
            <p:cNvSpPr>
              <a:spLocks/>
            </p:cNvSpPr>
            <p:nvPr/>
          </p:nvSpPr>
          <p:spPr bwMode="auto">
            <a:xfrm>
              <a:off x="875373" y="3855566"/>
              <a:ext cx="1939037" cy="1177943"/>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6" name="Freeform 13"/>
            <p:cNvSpPr>
              <a:spLocks/>
            </p:cNvSpPr>
            <p:nvPr/>
          </p:nvSpPr>
          <p:spPr bwMode="auto">
            <a:xfrm>
              <a:off x="2641984" y="4833251"/>
              <a:ext cx="875441" cy="915371"/>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7" name="Freeform 14"/>
            <p:cNvSpPr>
              <a:spLocks/>
            </p:cNvSpPr>
            <p:nvPr/>
          </p:nvSpPr>
          <p:spPr bwMode="auto">
            <a:xfrm>
              <a:off x="3267558" y="4820546"/>
              <a:ext cx="592300" cy="51183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8" name="Freeform 15"/>
            <p:cNvSpPr>
              <a:spLocks/>
            </p:cNvSpPr>
            <p:nvPr/>
          </p:nvSpPr>
          <p:spPr bwMode="auto">
            <a:xfrm>
              <a:off x="3366174" y="5135147"/>
              <a:ext cx="770774" cy="591695"/>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19" name="Freeform 16"/>
            <p:cNvSpPr>
              <a:spLocks/>
            </p:cNvSpPr>
            <p:nvPr/>
          </p:nvSpPr>
          <p:spPr bwMode="auto">
            <a:xfrm>
              <a:off x="3474470" y="4487793"/>
              <a:ext cx="434392" cy="444073"/>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0" name="Freeform 17"/>
            <p:cNvSpPr>
              <a:spLocks/>
            </p:cNvSpPr>
            <p:nvPr/>
          </p:nvSpPr>
          <p:spPr bwMode="auto">
            <a:xfrm>
              <a:off x="3474470" y="3624454"/>
              <a:ext cx="496102" cy="89117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1" name="Freeform 18"/>
            <p:cNvSpPr>
              <a:spLocks/>
            </p:cNvSpPr>
            <p:nvPr/>
          </p:nvSpPr>
          <p:spPr bwMode="auto">
            <a:xfrm>
              <a:off x="3905835" y="3461102"/>
              <a:ext cx="332752" cy="730846"/>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2" name="Freeform 19"/>
            <p:cNvSpPr>
              <a:spLocks/>
            </p:cNvSpPr>
            <p:nvPr/>
          </p:nvSpPr>
          <p:spPr bwMode="auto">
            <a:xfrm>
              <a:off x="3819321" y="4703176"/>
              <a:ext cx="533613" cy="620129"/>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3" name="Freeform 20"/>
            <p:cNvSpPr>
              <a:spLocks/>
            </p:cNvSpPr>
            <p:nvPr/>
          </p:nvSpPr>
          <p:spPr bwMode="auto">
            <a:xfrm>
              <a:off x="3757610" y="4352273"/>
              <a:ext cx="752625" cy="468272"/>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4" name="Freeform 21"/>
            <p:cNvSpPr>
              <a:spLocks/>
            </p:cNvSpPr>
            <p:nvPr/>
          </p:nvSpPr>
          <p:spPr bwMode="auto">
            <a:xfrm>
              <a:off x="3924591" y="5215009"/>
              <a:ext cx="779850" cy="623155"/>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5" name="Freeform 22"/>
            <p:cNvSpPr>
              <a:spLocks/>
            </p:cNvSpPr>
            <p:nvPr/>
          </p:nvSpPr>
          <p:spPr bwMode="auto">
            <a:xfrm>
              <a:off x="4291224" y="4682001"/>
              <a:ext cx="471903" cy="638278"/>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6" name="Freeform 23"/>
            <p:cNvSpPr>
              <a:spLocks/>
            </p:cNvSpPr>
            <p:nvPr/>
          </p:nvSpPr>
          <p:spPr bwMode="auto">
            <a:xfrm>
              <a:off x="4538065" y="4848376"/>
              <a:ext cx="431368" cy="533612"/>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7" name="Freeform 24"/>
            <p:cNvSpPr>
              <a:spLocks/>
            </p:cNvSpPr>
            <p:nvPr/>
          </p:nvSpPr>
          <p:spPr bwMode="auto">
            <a:xfrm>
              <a:off x="4729247" y="4512599"/>
              <a:ext cx="375709" cy="434392"/>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8" name="Freeform 25"/>
            <p:cNvSpPr>
              <a:spLocks/>
            </p:cNvSpPr>
            <p:nvPr/>
          </p:nvSpPr>
          <p:spPr bwMode="auto">
            <a:xfrm>
              <a:off x="4368059" y="4142337"/>
              <a:ext cx="471903" cy="576568"/>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29" name="Freeform 26"/>
            <p:cNvSpPr>
              <a:spLocks/>
            </p:cNvSpPr>
            <p:nvPr/>
          </p:nvSpPr>
          <p:spPr bwMode="auto">
            <a:xfrm>
              <a:off x="4457600" y="3476227"/>
              <a:ext cx="123421" cy="17908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0" name="Freeform 27"/>
            <p:cNvSpPr>
              <a:spLocks/>
            </p:cNvSpPr>
            <p:nvPr/>
          </p:nvSpPr>
          <p:spPr bwMode="auto">
            <a:xfrm>
              <a:off x="4334180" y="3393340"/>
              <a:ext cx="166377" cy="178476"/>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1" name="Freeform 28"/>
            <p:cNvSpPr>
              <a:spLocks/>
            </p:cNvSpPr>
            <p:nvPr/>
          </p:nvSpPr>
          <p:spPr bwMode="auto">
            <a:xfrm>
              <a:off x="4611877" y="3044859"/>
              <a:ext cx="579595" cy="551764"/>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2" name="Freeform 29"/>
            <p:cNvSpPr>
              <a:spLocks/>
            </p:cNvSpPr>
            <p:nvPr/>
          </p:nvSpPr>
          <p:spPr bwMode="auto">
            <a:xfrm>
              <a:off x="4744371" y="2715131"/>
              <a:ext cx="826435" cy="560839"/>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3" name="Freeform 30"/>
            <p:cNvSpPr>
              <a:spLocks/>
            </p:cNvSpPr>
            <p:nvPr/>
          </p:nvSpPr>
          <p:spPr bwMode="auto">
            <a:xfrm>
              <a:off x="4568920" y="1916527"/>
              <a:ext cx="1109577" cy="1010962"/>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4" name="Freeform 31"/>
            <p:cNvSpPr>
              <a:spLocks/>
            </p:cNvSpPr>
            <p:nvPr/>
          </p:nvSpPr>
          <p:spPr bwMode="auto">
            <a:xfrm>
              <a:off x="4346884" y="3723068"/>
              <a:ext cx="672160" cy="419268"/>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5" name="Freeform 32"/>
            <p:cNvSpPr>
              <a:spLocks/>
            </p:cNvSpPr>
            <p:nvPr/>
          </p:nvSpPr>
          <p:spPr bwMode="auto">
            <a:xfrm>
              <a:off x="4975482" y="4420034"/>
              <a:ext cx="104666" cy="92566"/>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6" name="Freeform 33"/>
            <p:cNvSpPr>
              <a:spLocks/>
            </p:cNvSpPr>
            <p:nvPr/>
          </p:nvSpPr>
          <p:spPr bwMode="auto">
            <a:xfrm>
              <a:off x="4485431" y="4068526"/>
              <a:ext cx="582618" cy="450122"/>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7" name="Freeform 34"/>
            <p:cNvSpPr>
              <a:spLocks/>
            </p:cNvSpPr>
            <p:nvPr/>
          </p:nvSpPr>
          <p:spPr bwMode="auto">
            <a:xfrm>
              <a:off x="4180508" y="3205186"/>
              <a:ext cx="542084" cy="773799"/>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8" name="Freeform 35"/>
            <p:cNvSpPr>
              <a:spLocks/>
            </p:cNvSpPr>
            <p:nvPr/>
          </p:nvSpPr>
          <p:spPr bwMode="auto">
            <a:xfrm>
              <a:off x="3930643" y="3948129"/>
              <a:ext cx="573544" cy="564470"/>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39" name="Freeform 36"/>
            <p:cNvSpPr>
              <a:spLocks/>
            </p:cNvSpPr>
            <p:nvPr/>
          </p:nvSpPr>
          <p:spPr bwMode="auto">
            <a:xfrm>
              <a:off x="5006337" y="5153299"/>
              <a:ext cx="160326" cy="395066"/>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sp>
          <p:nvSpPr>
            <p:cNvPr id="140" name="Freeform 37"/>
            <p:cNvSpPr>
              <a:spLocks/>
            </p:cNvSpPr>
            <p:nvPr/>
          </p:nvSpPr>
          <p:spPr bwMode="auto">
            <a:xfrm>
              <a:off x="3798147" y="5856313"/>
              <a:ext cx="252286" cy="212961"/>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solidFill>
                <a:schemeClr val="bg1"/>
              </a:solidFill>
            </a:ln>
            <a:extLst/>
          </p:spPr>
          <p:txBody>
            <a:bodyPr lIns="121920" tIns="60960" rIns="121920" bIns="60960"/>
            <a:lstStyle/>
            <a:p>
              <a:pPr eaLnBrk="1" fontAlgn="auto" hangingPunct="1">
                <a:spcBef>
                  <a:spcPts val="0"/>
                </a:spcBef>
                <a:spcAft>
                  <a:spcPts val="0"/>
                </a:spcAft>
                <a:defRPr/>
              </a:pPr>
              <a:endParaRPr lang="zh-CN" altLang="en-US" kern="0">
                <a:solidFill>
                  <a:prstClr val="black"/>
                </a:solidFill>
                <a:latin typeface="+mn-lt"/>
                <a:ea typeface="+mn-ea"/>
              </a:endParaRPr>
            </a:p>
          </p:txBody>
        </p:sp>
      </p:grpSp>
      <p:sp>
        <p:nvSpPr>
          <p:cNvPr id="141" name="矩形 40"/>
          <p:cNvSpPr>
            <a:spLocks noChangeArrowheads="1"/>
          </p:cNvSpPr>
          <p:nvPr/>
        </p:nvSpPr>
        <p:spPr bwMode="auto">
          <a:xfrm>
            <a:off x="6767513" y="3306763"/>
            <a:ext cx="44323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fontAlgn="auto" hangingPunct="1">
              <a:spcBef>
                <a:spcPts val="0"/>
              </a:spcBef>
              <a:spcAft>
                <a:spcPts val="0"/>
              </a:spcAft>
              <a:defRPr/>
            </a:pPr>
            <a:r>
              <a:rPr lang="en-US" altLang="zh-CN" sz="1200" dirty="0">
                <a:solidFill>
                  <a:schemeClr val="tx1">
                    <a:lumMod val="65000"/>
                    <a:lumOff val="35000"/>
                  </a:schemeClr>
                </a:solidFill>
              </a:rPr>
              <a:t>Supporters say that the ease of use of presentation software can save a lot of time for people who otherwise would have used other types of visual aid—hand-drawn or mechanically typeset slides, blackboards or whiteboards,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or overhead projections. Ease of use also encourages those who otherwise would not have used visual aids, or would not have given a presentation at all, </a:t>
            </a:r>
          </a:p>
          <a:p>
            <a:pPr algn="just" eaLnBrk="1" fontAlgn="auto" hangingPunct="1">
              <a:spcBef>
                <a:spcPts val="0"/>
              </a:spcBef>
              <a:spcAft>
                <a:spcPts val="0"/>
              </a:spcAft>
              <a:defRPr/>
            </a:pPr>
            <a:endParaRPr lang="en-US" altLang="zh-CN" sz="1200" dirty="0">
              <a:solidFill>
                <a:schemeClr val="tx1">
                  <a:lumMod val="65000"/>
                  <a:lumOff val="35000"/>
                </a:schemeClr>
              </a:solidFill>
            </a:endParaRPr>
          </a:p>
          <a:p>
            <a:pPr algn="just" eaLnBrk="1" fontAlgn="auto" hangingPunct="1">
              <a:spcBef>
                <a:spcPts val="0"/>
              </a:spcBef>
              <a:spcAft>
                <a:spcPts val="0"/>
              </a:spcAft>
              <a:defRPr/>
            </a:pPr>
            <a:r>
              <a:rPr lang="en-US" altLang="zh-CN" sz="1200" dirty="0">
                <a:solidFill>
                  <a:schemeClr val="tx1">
                    <a:lumMod val="65000"/>
                    <a:lumOff val="35000"/>
                  </a:schemeClr>
                </a:solidFill>
              </a:rPr>
              <a:t>the difference in needs and desires of presenters and audiences has become more noticeable.</a:t>
            </a:r>
          </a:p>
        </p:txBody>
      </p:sp>
      <p:grpSp>
        <p:nvGrpSpPr>
          <p:cNvPr id="29703" name="组合 41"/>
          <p:cNvGrpSpPr>
            <a:grpSpLocks/>
          </p:cNvGrpSpPr>
          <p:nvPr/>
        </p:nvGrpSpPr>
        <p:grpSpPr bwMode="auto">
          <a:xfrm>
            <a:off x="6815138" y="1879600"/>
            <a:ext cx="4384675" cy="1246188"/>
            <a:chOff x="5110842" y="1578134"/>
            <a:chExt cx="3288535" cy="934675"/>
          </a:xfrm>
        </p:grpSpPr>
        <p:sp>
          <p:nvSpPr>
            <p:cNvPr id="143" name="文本框 39"/>
            <p:cNvSpPr txBox="1">
              <a:spLocks noChangeArrowheads="1"/>
            </p:cNvSpPr>
            <p:nvPr/>
          </p:nvSpPr>
          <p:spPr bwMode="auto">
            <a:xfrm>
              <a:off x="5212046" y="2119888"/>
              <a:ext cx="894168"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dirty="0">
                  <a:solidFill>
                    <a:schemeClr val="tx1">
                      <a:lumMod val="65000"/>
                      <a:lumOff val="35000"/>
                    </a:schemeClr>
                  </a:solidFill>
                </a:rPr>
                <a:t>23,456</a:t>
              </a:r>
              <a:endParaRPr lang="zh-CN" altLang="en-US" sz="2800" b="1" dirty="0">
                <a:solidFill>
                  <a:schemeClr val="tx1">
                    <a:lumMod val="65000"/>
                    <a:lumOff val="35000"/>
                  </a:schemeClr>
                </a:solidFill>
              </a:endParaRPr>
            </a:p>
          </p:txBody>
        </p:sp>
        <p:sp>
          <p:nvSpPr>
            <p:cNvPr id="144" name="文本框 62"/>
            <p:cNvSpPr txBox="1">
              <a:spLocks noChangeArrowheads="1"/>
            </p:cNvSpPr>
            <p:nvPr/>
          </p:nvSpPr>
          <p:spPr bwMode="auto">
            <a:xfrm>
              <a:off x="6402681" y="2119888"/>
              <a:ext cx="756054"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6,457</a:t>
              </a:r>
              <a:endParaRPr lang="zh-CN" altLang="en-US" sz="2800" b="1">
                <a:solidFill>
                  <a:schemeClr val="tx1">
                    <a:lumMod val="65000"/>
                    <a:lumOff val="35000"/>
                  </a:schemeClr>
                </a:solidFill>
              </a:endParaRPr>
            </a:p>
          </p:txBody>
        </p:sp>
        <p:sp>
          <p:nvSpPr>
            <p:cNvPr id="145" name="文本框 144"/>
            <p:cNvSpPr txBox="1">
              <a:spLocks noChangeArrowheads="1"/>
            </p:cNvSpPr>
            <p:nvPr/>
          </p:nvSpPr>
          <p:spPr bwMode="auto">
            <a:xfrm>
              <a:off x="7404006" y="2119888"/>
              <a:ext cx="89416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fontAlgn="auto" hangingPunct="1">
                <a:spcBef>
                  <a:spcPts val="0"/>
                </a:spcBef>
                <a:spcAft>
                  <a:spcPts val="0"/>
                </a:spcAft>
                <a:defRPr/>
              </a:pPr>
              <a:r>
                <a:rPr lang="en-US" altLang="zh-CN" sz="2800" b="1">
                  <a:solidFill>
                    <a:schemeClr val="tx1">
                      <a:lumMod val="65000"/>
                      <a:lumOff val="35000"/>
                    </a:schemeClr>
                  </a:solidFill>
                </a:rPr>
                <a:t>83,451</a:t>
              </a:r>
              <a:endParaRPr lang="zh-CN" altLang="en-US" sz="2800" b="1">
                <a:solidFill>
                  <a:schemeClr val="tx1">
                    <a:lumMod val="65000"/>
                    <a:lumOff val="35000"/>
                  </a:schemeClr>
                </a:solidFill>
              </a:endParaRPr>
            </a:p>
          </p:txBody>
        </p:sp>
        <p:cxnSp>
          <p:nvCxnSpPr>
            <p:cNvPr id="146" name="直接连接符 145"/>
            <p:cNvCxnSpPr/>
            <p:nvPr/>
          </p:nvCxnSpPr>
          <p:spPr>
            <a:xfrm>
              <a:off x="5110842"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20741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7302801"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8399377" y="1578134"/>
              <a:ext cx="0" cy="916815"/>
            </a:xfrm>
            <a:prstGeom prst="line">
              <a:avLst/>
            </a:prstGeom>
            <a:ln>
              <a:solidFill>
                <a:srgbClr val="09405E"/>
              </a:solidFill>
            </a:ln>
          </p:spPr>
          <p:style>
            <a:lnRef idx="1">
              <a:schemeClr val="accent1"/>
            </a:lnRef>
            <a:fillRef idx="0">
              <a:schemeClr val="accent1"/>
            </a:fillRef>
            <a:effectRef idx="0">
              <a:schemeClr val="accent1"/>
            </a:effectRef>
            <a:fontRef idx="minor">
              <a:schemeClr val="tx1"/>
            </a:fontRef>
          </p:style>
        </p:cxnSp>
        <p:sp>
          <p:nvSpPr>
            <p:cNvPr id="150" name="Freeform 24"/>
            <p:cNvSpPr>
              <a:spLocks noEditPoints="1"/>
            </p:cNvSpPr>
            <p:nvPr/>
          </p:nvSpPr>
          <p:spPr bwMode="auto">
            <a:xfrm>
              <a:off x="5450173" y="1687675"/>
              <a:ext cx="417913" cy="432213"/>
            </a:xfrm>
            <a:custGeom>
              <a:avLst/>
              <a:gdLst>
                <a:gd name="T0" fmla="*/ 164550 w 89"/>
                <a:gd name="T1" fmla="*/ 51721 h 92"/>
                <a:gd name="T2" fmla="*/ 263281 w 89"/>
                <a:gd name="T3" fmla="*/ 51721 h 92"/>
                <a:gd name="T4" fmla="*/ 329101 w 89"/>
                <a:gd name="T5" fmla="*/ 47019 h 92"/>
                <a:gd name="T6" fmla="*/ 329101 w 89"/>
                <a:gd name="T7" fmla="*/ 126952 h 92"/>
                <a:gd name="T8" fmla="*/ 329101 w 89"/>
                <a:gd name="T9" fmla="*/ 47019 h 92"/>
                <a:gd name="T10" fmla="*/ 141043 w 89"/>
                <a:gd name="T11" fmla="*/ 258606 h 92"/>
                <a:gd name="T12" fmla="*/ 150446 w 89"/>
                <a:gd name="T13" fmla="*/ 399664 h 92"/>
                <a:gd name="T14" fmla="*/ 103432 w 89"/>
                <a:gd name="T15" fmla="*/ 277414 h 92"/>
                <a:gd name="T16" fmla="*/ 79924 w 89"/>
                <a:gd name="T17" fmla="*/ 399664 h 92"/>
                <a:gd name="T18" fmla="*/ 51716 w 89"/>
                <a:gd name="T19" fmla="*/ 258606 h 92"/>
                <a:gd name="T20" fmla="*/ 18806 w 89"/>
                <a:gd name="T21" fmla="*/ 249203 h 92"/>
                <a:gd name="T22" fmla="*/ 47014 w 89"/>
                <a:gd name="T23" fmla="*/ 131654 h 92"/>
                <a:gd name="T24" fmla="*/ 98730 w 89"/>
                <a:gd name="T25" fmla="*/ 164568 h 92"/>
                <a:gd name="T26" fmla="*/ 145745 w 89"/>
                <a:gd name="T27" fmla="*/ 131654 h 92"/>
                <a:gd name="T28" fmla="*/ 206863 w 89"/>
                <a:gd name="T29" fmla="*/ 112846 h 92"/>
                <a:gd name="T30" fmla="*/ 206863 w 89"/>
                <a:gd name="T31" fmla="*/ 126952 h 92"/>
                <a:gd name="T32" fmla="*/ 211565 w 89"/>
                <a:gd name="T33" fmla="*/ 225693 h 92"/>
                <a:gd name="T34" fmla="*/ 211565 w 89"/>
                <a:gd name="T35" fmla="*/ 225693 h 92"/>
                <a:gd name="T36" fmla="*/ 211565 w 89"/>
                <a:gd name="T37" fmla="*/ 225693 h 92"/>
                <a:gd name="T38" fmla="*/ 220968 w 89"/>
                <a:gd name="T39" fmla="*/ 126952 h 92"/>
                <a:gd name="T40" fmla="*/ 220968 w 89"/>
                <a:gd name="T41" fmla="*/ 112846 h 92"/>
                <a:gd name="T42" fmla="*/ 277385 w 89"/>
                <a:gd name="T43" fmla="*/ 131654 h 92"/>
                <a:gd name="T44" fmla="*/ 329101 w 89"/>
                <a:gd name="T45" fmla="*/ 164568 h 92"/>
                <a:gd name="T46" fmla="*/ 376115 w 89"/>
                <a:gd name="T47" fmla="*/ 131654 h 92"/>
                <a:gd name="T48" fmla="*/ 399622 w 89"/>
                <a:gd name="T49" fmla="*/ 239799 h 92"/>
                <a:gd name="T50" fmla="*/ 371414 w 89"/>
                <a:gd name="T51" fmla="*/ 258606 h 92"/>
                <a:gd name="T52" fmla="*/ 376115 w 89"/>
                <a:gd name="T53" fmla="*/ 399664 h 92"/>
                <a:gd name="T54" fmla="*/ 333802 w 89"/>
                <a:gd name="T55" fmla="*/ 277414 h 92"/>
                <a:gd name="T56" fmla="*/ 310295 w 89"/>
                <a:gd name="T57" fmla="*/ 399664 h 92"/>
                <a:gd name="T58" fmla="*/ 282086 w 89"/>
                <a:gd name="T59" fmla="*/ 258606 h 92"/>
                <a:gd name="T60" fmla="*/ 267982 w 89"/>
                <a:gd name="T61" fmla="*/ 258606 h 92"/>
                <a:gd name="T62" fmla="*/ 230370 w 89"/>
                <a:gd name="T63" fmla="*/ 432578 h 92"/>
                <a:gd name="T64" fmla="*/ 202162 w 89"/>
                <a:gd name="T65" fmla="*/ 286818 h 92"/>
                <a:gd name="T66" fmla="*/ 150446 w 89"/>
                <a:gd name="T67" fmla="*/ 432578 h 92"/>
                <a:gd name="T68" fmla="*/ 141043 w 89"/>
                <a:gd name="T69" fmla="*/ 244501 h 92"/>
                <a:gd name="T70" fmla="*/ 61119 w 89"/>
                <a:gd name="T71" fmla="*/ 84635 h 92"/>
                <a:gd name="T72" fmla="*/ 136342 w 89"/>
                <a:gd name="T73" fmla="*/ 8463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1" name="Freeform 27"/>
            <p:cNvSpPr>
              <a:spLocks noEditPoints="1"/>
            </p:cNvSpPr>
            <p:nvPr/>
          </p:nvSpPr>
          <p:spPr bwMode="auto">
            <a:xfrm>
              <a:off x="6484835" y="1704345"/>
              <a:ext cx="540548" cy="415544"/>
            </a:xfrm>
            <a:custGeom>
              <a:avLst/>
              <a:gdLst>
                <a:gd name="T0" fmla="*/ 183563 w 97"/>
                <a:gd name="T1" fmla="*/ 416611 h 75"/>
                <a:gd name="T2" fmla="*/ 244751 w 97"/>
                <a:gd name="T3" fmla="*/ 416611 h 75"/>
                <a:gd name="T4" fmla="*/ 261439 w 97"/>
                <a:gd name="T5" fmla="*/ 405501 h 75"/>
                <a:gd name="T6" fmla="*/ 261439 w 97"/>
                <a:gd name="T7" fmla="*/ 272186 h 75"/>
                <a:gd name="T8" fmla="*/ 216939 w 97"/>
                <a:gd name="T9" fmla="*/ 249967 h 75"/>
                <a:gd name="T10" fmla="*/ 166876 w 97"/>
                <a:gd name="T11" fmla="*/ 277741 h 75"/>
                <a:gd name="T12" fmla="*/ 166876 w 97"/>
                <a:gd name="T13" fmla="*/ 405501 h 75"/>
                <a:gd name="T14" fmla="*/ 183563 w 97"/>
                <a:gd name="T15" fmla="*/ 416611 h 75"/>
                <a:gd name="T16" fmla="*/ 0 w 97"/>
                <a:gd name="T17" fmla="*/ 272186 h 75"/>
                <a:gd name="T18" fmla="*/ 205813 w 97"/>
                <a:gd name="T19" fmla="*/ 155535 h 75"/>
                <a:gd name="T20" fmla="*/ 216939 w 97"/>
                <a:gd name="T21" fmla="*/ 144425 h 75"/>
                <a:gd name="T22" fmla="*/ 228064 w 97"/>
                <a:gd name="T23" fmla="*/ 155535 h 75"/>
                <a:gd name="T24" fmla="*/ 289251 w 97"/>
                <a:gd name="T25" fmla="*/ 188864 h 75"/>
                <a:gd name="T26" fmla="*/ 450565 w 97"/>
                <a:gd name="T27" fmla="*/ 49993 h 75"/>
                <a:gd name="T28" fmla="*/ 428314 w 97"/>
                <a:gd name="T29" fmla="*/ 22219 h 75"/>
                <a:gd name="T30" fmla="*/ 483940 w 97"/>
                <a:gd name="T31" fmla="*/ 11110 h 75"/>
                <a:gd name="T32" fmla="*/ 539565 w 97"/>
                <a:gd name="T33" fmla="*/ 0 h 75"/>
                <a:gd name="T34" fmla="*/ 522877 w 97"/>
                <a:gd name="T35" fmla="*/ 55548 h 75"/>
                <a:gd name="T36" fmla="*/ 506190 w 97"/>
                <a:gd name="T37" fmla="*/ 105541 h 75"/>
                <a:gd name="T38" fmla="*/ 483940 w 97"/>
                <a:gd name="T39" fmla="*/ 83322 h 75"/>
                <a:gd name="T40" fmla="*/ 305939 w 97"/>
                <a:gd name="T41" fmla="*/ 233302 h 75"/>
                <a:gd name="T42" fmla="*/ 294814 w 97"/>
                <a:gd name="T43" fmla="*/ 244412 h 75"/>
                <a:gd name="T44" fmla="*/ 278126 w 97"/>
                <a:gd name="T45" fmla="*/ 238857 h 75"/>
                <a:gd name="T46" fmla="*/ 216939 w 97"/>
                <a:gd name="T47" fmla="*/ 199973 h 75"/>
                <a:gd name="T48" fmla="*/ 27813 w 97"/>
                <a:gd name="T49" fmla="*/ 316624 h 75"/>
                <a:gd name="T50" fmla="*/ 0 w 97"/>
                <a:gd name="T51" fmla="*/ 272186 h 75"/>
                <a:gd name="T52" fmla="*/ 55625 w 97"/>
                <a:gd name="T53" fmla="*/ 416611 h 75"/>
                <a:gd name="T54" fmla="*/ 116813 w 97"/>
                <a:gd name="T55" fmla="*/ 416611 h 75"/>
                <a:gd name="T56" fmla="*/ 127938 w 97"/>
                <a:gd name="T57" fmla="*/ 405501 h 75"/>
                <a:gd name="T58" fmla="*/ 127938 w 97"/>
                <a:gd name="T59" fmla="*/ 299960 h 75"/>
                <a:gd name="T60" fmla="*/ 38938 w 97"/>
                <a:gd name="T61" fmla="*/ 355508 h 75"/>
                <a:gd name="T62" fmla="*/ 38938 w 97"/>
                <a:gd name="T63" fmla="*/ 405501 h 75"/>
                <a:gd name="T64" fmla="*/ 55625 w 97"/>
                <a:gd name="T65" fmla="*/ 416611 h 75"/>
                <a:gd name="T66" fmla="*/ 311501 w 97"/>
                <a:gd name="T67" fmla="*/ 416611 h 75"/>
                <a:gd name="T68" fmla="*/ 372689 w 97"/>
                <a:gd name="T69" fmla="*/ 416611 h 75"/>
                <a:gd name="T70" fmla="*/ 389377 w 97"/>
                <a:gd name="T71" fmla="*/ 405501 h 75"/>
                <a:gd name="T72" fmla="*/ 389377 w 97"/>
                <a:gd name="T73" fmla="*/ 216638 h 75"/>
                <a:gd name="T74" fmla="*/ 389377 w 97"/>
                <a:gd name="T75" fmla="*/ 216638 h 75"/>
                <a:gd name="T76" fmla="*/ 300376 w 97"/>
                <a:gd name="T77" fmla="*/ 294405 h 75"/>
                <a:gd name="T78" fmla="*/ 294814 w 97"/>
                <a:gd name="T79" fmla="*/ 288850 h 75"/>
                <a:gd name="T80" fmla="*/ 294814 w 97"/>
                <a:gd name="T81" fmla="*/ 405501 h 75"/>
                <a:gd name="T82" fmla="*/ 311501 w 97"/>
                <a:gd name="T83" fmla="*/ 416611 h 75"/>
                <a:gd name="T84" fmla="*/ 439440 w 97"/>
                <a:gd name="T85" fmla="*/ 416611 h 75"/>
                <a:gd name="T86" fmla="*/ 500627 w 97"/>
                <a:gd name="T87" fmla="*/ 416611 h 75"/>
                <a:gd name="T88" fmla="*/ 517315 w 97"/>
                <a:gd name="T89" fmla="*/ 405501 h 75"/>
                <a:gd name="T90" fmla="*/ 517315 w 97"/>
                <a:gd name="T91" fmla="*/ 177754 h 75"/>
                <a:gd name="T92" fmla="*/ 478377 w 97"/>
                <a:gd name="T93" fmla="*/ 133316 h 75"/>
                <a:gd name="T94" fmla="*/ 428314 w 97"/>
                <a:gd name="T95" fmla="*/ 183309 h 75"/>
                <a:gd name="T96" fmla="*/ 428314 w 97"/>
                <a:gd name="T97" fmla="*/ 405501 h 75"/>
                <a:gd name="T98" fmla="*/ 439440 w 97"/>
                <a:gd name="T99" fmla="*/ 416611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2" name="Freeform 25"/>
            <p:cNvSpPr>
              <a:spLocks noEditPoints="1"/>
            </p:cNvSpPr>
            <p:nvPr/>
          </p:nvSpPr>
          <p:spPr bwMode="auto">
            <a:xfrm>
              <a:off x="7654039" y="1687675"/>
              <a:ext cx="340522" cy="432213"/>
            </a:xfrm>
            <a:custGeom>
              <a:avLst/>
              <a:gdLst>
                <a:gd name="T0" fmla="*/ 0 w 77"/>
                <a:gd name="T1" fmla="*/ 375195 h 98"/>
                <a:gd name="T2" fmla="*/ 128247 w 77"/>
                <a:gd name="T3" fmla="*/ 432578 h 98"/>
                <a:gd name="T4" fmla="*/ 132670 w 77"/>
                <a:gd name="T5" fmla="*/ 432578 h 98"/>
                <a:gd name="T6" fmla="*/ 132670 w 77"/>
                <a:gd name="T7" fmla="*/ 432578 h 98"/>
                <a:gd name="T8" fmla="*/ 137092 w 77"/>
                <a:gd name="T9" fmla="*/ 432578 h 98"/>
                <a:gd name="T10" fmla="*/ 145937 w 77"/>
                <a:gd name="T11" fmla="*/ 432578 h 98"/>
                <a:gd name="T12" fmla="*/ 145937 w 77"/>
                <a:gd name="T13" fmla="*/ 432578 h 98"/>
                <a:gd name="T14" fmla="*/ 150359 w 77"/>
                <a:gd name="T15" fmla="*/ 432578 h 98"/>
                <a:gd name="T16" fmla="*/ 154781 w 77"/>
                <a:gd name="T17" fmla="*/ 432578 h 98"/>
                <a:gd name="T18" fmla="*/ 159204 w 77"/>
                <a:gd name="T19" fmla="*/ 432578 h 98"/>
                <a:gd name="T20" fmla="*/ 163626 w 77"/>
                <a:gd name="T21" fmla="*/ 432578 h 98"/>
                <a:gd name="T22" fmla="*/ 168048 w 77"/>
                <a:gd name="T23" fmla="*/ 432578 h 98"/>
                <a:gd name="T24" fmla="*/ 172471 w 77"/>
                <a:gd name="T25" fmla="*/ 432578 h 98"/>
                <a:gd name="T26" fmla="*/ 176893 w 77"/>
                <a:gd name="T27" fmla="*/ 432578 h 98"/>
                <a:gd name="T28" fmla="*/ 181315 w 77"/>
                <a:gd name="T29" fmla="*/ 432578 h 98"/>
                <a:gd name="T30" fmla="*/ 185738 w 77"/>
                <a:gd name="T31" fmla="*/ 432578 h 98"/>
                <a:gd name="T32" fmla="*/ 190160 w 77"/>
                <a:gd name="T33" fmla="*/ 432578 h 98"/>
                <a:gd name="T34" fmla="*/ 190160 w 77"/>
                <a:gd name="T35" fmla="*/ 432578 h 98"/>
                <a:gd name="T36" fmla="*/ 194582 w 77"/>
                <a:gd name="T37" fmla="*/ 432578 h 98"/>
                <a:gd name="T38" fmla="*/ 199005 w 77"/>
                <a:gd name="T39" fmla="*/ 432578 h 98"/>
                <a:gd name="T40" fmla="*/ 203427 w 77"/>
                <a:gd name="T41" fmla="*/ 432578 h 98"/>
                <a:gd name="T42" fmla="*/ 207849 w 77"/>
                <a:gd name="T43" fmla="*/ 432578 h 98"/>
                <a:gd name="T44" fmla="*/ 207849 w 77"/>
                <a:gd name="T45" fmla="*/ 432578 h 98"/>
                <a:gd name="T46" fmla="*/ 340519 w 77"/>
                <a:gd name="T47" fmla="*/ 375195 h 98"/>
                <a:gd name="T48" fmla="*/ 97291 w 77"/>
                <a:gd name="T49" fmla="*/ 145664 h 98"/>
                <a:gd name="T50" fmla="*/ 110558 w 77"/>
                <a:gd name="T51" fmla="*/ 88281 h 98"/>
                <a:gd name="T52" fmla="*/ 97291 w 77"/>
                <a:gd name="T53" fmla="*/ 0 h 98"/>
                <a:gd name="T54" fmla="*/ 119403 w 77"/>
                <a:gd name="T55" fmla="*/ 26484 h 98"/>
                <a:gd name="T56" fmla="*/ 154781 w 77"/>
                <a:gd name="T57" fmla="*/ 0 h 98"/>
                <a:gd name="T58" fmla="*/ 176893 w 77"/>
                <a:gd name="T59" fmla="*/ 26484 h 98"/>
                <a:gd name="T60" fmla="*/ 212272 w 77"/>
                <a:gd name="T61" fmla="*/ 0 h 98"/>
                <a:gd name="T62" fmla="*/ 221116 w 77"/>
                <a:gd name="T63" fmla="*/ 26484 h 98"/>
                <a:gd name="T64" fmla="*/ 260917 w 77"/>
                <a:gd name="T65" fmla="*/ 4414 h 98"/>
                <a:gd name="T66" fmla="*/ 79602 w 77"/>
                <a:gd name="T67" fmla="*/ 136836 h 98"/>
                <a:gd name="T68" fmla="*/ 79602 w 77"/>
                <a:gd name="T69" fmla="*/ 97109 h 98"/>
                <a:gd name="T70" fmla="*/ 278606 w 77"/>
                <a:gd name="T71" fmla="*/ 114766 h 98"/>
                <a:gd name="T72" fmla="*/ 79602 w 77"/>
                <a:gd name="T73" fmla="*/ 136836 h 98"/>
                <a:gd name="T74" fmla="*/ 190160 w 77"/>
                <a:gd name="T75" fmla="*/ 379609 h 98"/>
                <a:gd name="T76" fmla="*/ 154781 w 77"/>
                <a:gd name="T77" fmla="*/ 370781 h 98"/>
                <a:gd name="T78" fmla="*/ 132670 w 77"/>
                <a:gd name="T79" fmla="*/ 304570 h 98"/>
                <a:gd name="T80" fmla="*/ 163626 w 77"/>
                <a:gd name="T81" fmla="*/ 344297 h 98"/>
                <a:gd name="T82" fmla="*/ 176893 w 77"/>
                <a:gd name="T83" fmla="*/ 344297 h 98"/>
                <a:gd name="T84" fmla="*/ 172471 w 77"/>
                <a:gd name="T85" fmla="*/ 308984 h 98"/>
                <a:gd name="T86" fmla="*/ 132670 w 77"/>
                <a:gd name="T87" fmla="*/ 251601 h 98"/>
                <a:gd name="T88" fmla="*/ 154781 w 77"/>
                <a:gd name="T89" fmla="*/ 203047 h 98"/>
                <a:gd name="T90" fmla="*/ 190160 w 77"/>
                <a:gd name="T91" fmla="*/ 194219 h 98"/>
                <a:gd name="T92" fmla="*/ 212272 w 77"/>
                <a:gd name="T93" fmla="*/ 233945 h 98"/>
                <a:gd name="T94" fmla="*/ 176893 w 77"/>
                <a:gd name="T95" fmla="*/ 260430 h 98"/>
                <a:gd name="T96" fmla="*/ 172471 w 77"/>
                <a:gd name="T97" fmla="*/ 225117 h 98"/>
                <a:gd name="T98" fmla="*/ 168048 w 77"/>
                <a:gd name="T99" fmla="*/ 247187 h 98"/>
                <a:gd name="T100" fmla="*/ 207849 w 77"/>
                <a:gd name="T101" fmla="*/ 300156 h 98"/>
                <a:gd name="T102" fmla="*/ 216694 w 77"/>
                <a:gd name="T103" fmla="*/ 339883 h 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Freeform 17"/>
          <p:cNvSpPr>
            <a:spLocks/>
          </p:cNvSpPr>
          <p:nvPr/>
        </p:nvSpPr>
        <p:spPr bwMode="auto">
          <a:xfrm>
            <a:off x="5745163" y="2617788"/>
            <a:ext cx="2081212" cy="20494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51" name="Freeform 18"/>
          <p:cNvSpPr>
            <a:spLocks/>
          </p:cNvSpPr>
          <p:nvPr/>
        </p:nvSpPr>
        <p:spPr bwMode="auto">
          <a:xfrm>
            <a:off x="3846513" y="2752725"/>
            <a:ext cx="1819275" cy="17780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52" name="Freeform 19"/>
          <p:cNvSpPr>
            <a:spLocks/>
          </p:cNvSpPr>
          <p:nvPr/>
        </p:nvSpPr>
        <p:spPr bwMode="auto">
          <a:xfrm>
            <a:off x="2338388" y="2909888"/>
            <a:ext cx="1444625" cy="1463675"/>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EB5C51"/>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53" name="Freeform 17"/>
          <p:cNvSpPr>
            <a:spLocks/>
          </p:cNvSpPr>
          <p:nvPr/>
        </p:nvSpPr>
        <p:spPr bwMode="auto">
          <a:xfrm>
            <a:off x="7537450" y="2351088"/>
            <a:ext cx="2620963" cy="257968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F5A63E"/>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cxnSp>
        <p:nvCxnSpPr>
          <p:cNvPr id="54" name="直接箭头连接符 53"/>
          <p:cNvCxnSpPr/>
          <p:nvPr/>
        </p:nvCxnSpPr>
        <p:spPr>
          <a:xfrm flipV="1">
            <a:off x="2763838" y="2217738"/>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6321425" y="1978025"/>
            <a:ext cx="0" cy="812800"/>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a:off x="4024313" y="4365625"/>
            <a:ext cx="0" cy="811213"/>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a:off x="7720013" y="4722813"/>
            <a:ext cx="0" cy="809625"/>
          </a:xfrm>
          <a:prstGeom prst="straightConnector1">
            <a:avLst/>
          </a:prstGeom>
          <a:ln w="1270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2695575" y="3030538"/>
            <a:ext cx="157163"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59" name="椭圆 58"/>
          <p:cNvSpPr/>
          <p:nvPr/>
        </p:nvSpPr>
        <p:spPr>
          <a:xfrm>
            <a:off x="3948113" y="4248150"/>
            <a:ext cx="157162" cy="15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0" name="椭圆 59"/>
          <p:cNvSpPr/>
          <p:nvPr/>
        </p:nvSpPr>
        <p:spPr>
          <a:xfrm>
            <a:off x="6242050" y="2757488"/>
            <a:ext cx="158750" cy="157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1" name="椭圆 60"/>
          <p:cNvSpPr/>
          <p:nvPr/>
        </p:nvSpPr>
        <p:spPr>
          <a:xfrm>
            <a:off x="7643813" y="4668838"/>
            <a:ext cx="157162" cy="158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62" name="TextBox 57"/>
          <p:cNvSpPr txBox="1"/>
          <p:nvPr/>
        </p:nvSpPr>
        <p:spPr bwMode="auto">
          <a:xfrm>
            <a:off x="1436688"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2695575"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4981575" y="11715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6489700" y="5429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749" name="Freeform 5"/>
          <p:cNvSpPr>
            <a:spLocks/>
          </p:cNvSpPr>
          <p:nvPr/>
        </p:nvSpPr>
        <p:spPr bwMode="auto">
          <a:xfrm>
            <a:off x="6132513" y="3089275"/>
            <a:ext cx="1657350" cy="2333625"/>
          </a:xfrm>
          <a:custGeom>
            <a:avLst/>
            <a:gdLst>
              <a:gd name="T0" fmla="*/ 1870605868 w 1467"/>
              <a:gd name="T1" fmla="*/ 727104739 h 2068"/>
              <a:gd name="T2" fmla="*/ 1870605868 w 1467"/>
              <a:gd name="T3" fmla="*/ 2147483646 h 2068"/>
              <a:gd name="T4" fmla="*/ 1669136730 w 1467"/>
              <a:gd name="T5" fmla="*/ 2147483646 h 2068"/>
              <a:gd name="T6" fmla="*/ 923189140 w 1467"/>
              <a:gd name="T7" fmla="*/ 2147483646 h 2068"/>
              <a:gd name="T8" fmla="*/ 721720002 w 1467"/>
              <a:gd name="T9" fmla="*/ 2147483646 h 2068"/>
              <a:gd name="T10" fmla="*/ 721720002 w 1467"/>
              <a:gd name="T11" fmla="*/ 727104739 h 2068"/>
              <a:gd name="T12" fmla="*/ 721720002 w 1467"/>
              <a:gd name="T13" fmla="*/ 715644248 h 2068"/>
              <a:gd name="T14" fmla="*/ 3825349 w 1467"/>
              <a:gd name="T15" fmla="*/ 1272886 h 2068"/>
              <a:gd name="T16" fmla="*/ 0 w 1467"/>
              <a:gd name="T17" fmla="*/ 0 h 2068"/>
              <a:gd name="T18" fmla="*/ 1142510660 w 1467"/>
              <a:gd name="T19" fmla="*/ 0 h 2068"/>
              <a:gd name="T20" fmla="*/ 1870605868 w 1467"/>
              <a:gd name="T21" fmla="*/ 727104739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6"/>
          <p:cNvSpPr>
            <a:spLocks/>
          </p:cNvSpPr>
          <p:nvPr/>
        </p:nvSpPr>
        <p:spPr bwMode="auto">
          <a:xfrm>
            <a:off x="5443538" y="2051050"/>
            <a:ext cx="2332037" cy="1655763"/>
          </a:xfrm>
          <a:custGeom>
            <a:avLst/>
            <a:gdLst>
              <a:gd name="T0" fmla="*/ 726819327 w 2067"/>
              <a:gd name="T1" fmla="*/ 0 h 1468"/>
              <a:gd name="T2" fmla="*/ 2147483646 w 2067"/>
              <a:gd name="T3" fmla="*/ 0 h 1468"/>
              <a:gd name="T4" fmla="*/ 2147483646 w 2067"/>
              <a:gd name="T5" fmla="*/ 202274911 h 1468"/>
              <a:gd name="T6" fmla="*/ 2147483646 w 2067"/>
              <a:gd name="T7" fmla="*/ 945220732 h 1468"/>
              <a:gd name="T8" fmla="*/ 2147483646 w 2067"/>
              <a:gd name="T9" fmla="*/ 1147494515 h 1468"/>
              <a:gd name="T10" fmla="*/ 726819327 w 2067"/>
              <a:gd name="T11" fmla="*/ 1147494515 h 1468"/>
              <a:gd name="T12" fmla="*/ 715363350 w 2067"/>
              <a:gd name="T13" fmla="*/ 1147494515 h 1468"/>
              <a:gd name="T14" fmla="*/ 1272636 w 2067"/>
              <a:gd name="T15" fmla="*/ 1862452527 h 1468"/>
              <a:gd name="T16" fmla="*/ 0 w 2067"/>
              <a:gd name="T17" fmla="*/ 1867541630 h 1468"/>
              <a:gd name="T18" fmla="*/ 0 w 2067"/>
              <a:gd name="T19" fmla="*/ 726407365 h 1468"/>
              <a:gd name="T20" fmla="*/ 72681932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1" name="Freeform 7"/>
          <p:cNvSpPr>
            <a:spLocks/>
          </p:cNvSpPr>
          <p:nvPr/>
        </p:nvSpPr>
        <p:spPr bwMode="auto">
          <a:xfrm>
            <a:off x="4402138" y="2065338"/>
            <a:ext cx="1657350" cy="2332037"/>
          </a:xfrm>
          <a:custGeom>
            <a:avLst/>
            <a:gdLst>
              <a:gd name="T0" fmla="*/ 0 w 1467"/>
              <a:gd name="T1" fmla="*/ 1903670672 h 2068"/>
              <a:gd name="T2" fmla="*/ 0 w 1467"/>
              <a:gd name="T3" fmla="*/ 202193697 h 2068"/>
              <a:gd name="T4" fmla="*/ 201469138 w 1467"/>
              <a:gd name="T5" fmla="*/ 0 h 2068"/>
              <a:gd name="T6" fmla="*/ 947416728 w 1467"/>
              <a:gd name="T7" fmla="*/ 0 h 2068"/>
              <a:gd name="T8" fmla="*/ 1148885866 w 1467"/>
              <a:gd name="T9" fmla="*/ 202193697 h 2068"/>
              <a:gd name="T10" fmla="*/ 1148885866 w 1467"/>
              <a:gd name="T11" fmla="*/ 1903670672 h 2068"/>
              <a:gd name="T12" fmla="*/ 1150161359 w 1467"/>
              <a:gd name="T13" fmla="*/ 1915115470 h 2068"/>
              <a:gd name="T14" fmla="*/ 1866780519 w 1467"/>
              <a:gd name="T15" fmla="*/ 2147483646 h 2068"/>
              <a:gd name="T16" fmla="*/ 1870605868 w 1467"/>
              <a:gd name="T17" fmla="*/ 2147483646 h 2068"/>
              <a:gd name="T18" fmla="*/ 728095207 w 1467"/>
              <a:gd name="T19" fmla="*/ 2147483646 h 2068"/>
              <a:gd name="T20" fmla="*/ 0 w 1467"/>
              <a:gd name="T21" fmla="*/ 1903670672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2" name="Freeform 8"/>
          <p:cNvSpPr>
            <a:spLocks/>
          </p:cNvSpPr>
          <p:nvPr/>
        </p:nvSpPr>
        <p:spPr bwMode="auto">
          <a:xfrm>
            <a:off x="4418013" y="3781425"/>
            <a:ext cx="2333625" cy="1655763"/>
          </a:xfrm>
          <a:custGeom>
            <a:avLst/>
            <a:gdLst>
              <a:gd name="T0" fmla="*/ 1904966976 w 2068"/>
              <a:gd name="T1" fmla="*/ 1867541630 h 1468"/>
              <a:gd name="T2" fmla="*/ 201058495 w 2068"/>
              <a:gd name="T3" fmla="*/ 1867541630 h 1468"/>
              <a:gd name="T4" fmla="*/ 0 w 2068"/>
              <a:gd name="T5" fmla="*/ 1665266719 h 1468"/>
              <a:gd name="T6" fmla="*/ 0 w 2068"/>
              <a:gd name="T7" fmla="*/ 922320898 h 1468"/>
              <a:gd name="T8" fmla="*/ 201058495 w 2068"/>
              <a:gd name="T9" fmla="*/ 720047115 h 1468"/>
              <a:gd name="T10" fmla="*/ 1904966976 w 2068"/>
              <a:gd name="T11" fmla="*/ 720047115 h 1468"/>
              <a:gd name="T12" fmla="*/ 1916419568 w 2068"/>
              <a:gd name="T13" fmla="*/ 720047115 h 1468"/>
              <a:gd name="T14" fmla="*/ 2147483646 w 2068"/>
              <a:gd name="T15" fmla="*/ 5089103 h 1468"/>
              <a:gd name="T16" fmla="*/ 2147483646 w 2068"/>
              <a:gd name="T17" fmla="*/ 0 h 1468"/>
              <a:gd name="T18" fmla="*/ 2147483646 w 2068"/>
              <a:gd name="T19" fmla="*/ 1141134264 h 1468"/>
              <a:gd name="T20" fmla="*/ 1904966976 w 2068"/>
              <a:gd name="T21" fmla="*/ 186754163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矩形 24"/>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4" name="矩形 25"/>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5" name="矩形 26"/>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1756" name="矩形 27"/>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29" name="TextBox 57"/>
          <p:cNvSpPr txBox="1"/>
          <p:nvPr/>
        </p:nvSpPr>
        <p:spPr bwMode="auto">
          <a:xfrm>
            <a:off x="14652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57"/>
          <p:cNvSpPr txBox="1"/>
          <p:nvPr/>
        </p:nvSpPr>
        <p:spPr bwMode="auto">
          <a:xfrm>
            <a:off x="8039100"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7"/>
          <p:cNvSpPr txBox="1"/>
          <p:nvPr/>
        </p:nvSpPr>
        <p:spPr bwMode="auto">
          <a:xfrm>
            <a:off x="1465263"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57"/>
          <p:cNvSpPr txBox="1"/>
          <p:nvPr/>
        </p:nvSpPr>
        <p:spPr bwMode="auto">
          <a:xfrm>
            <a:off x="8039100" y="45545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773" name="Freeform 8"/>
          <p:cNvSpPr>
            <a:spLocks/>
          </p:cNvSpPr>
          <p:nvPr/>
        </p:nvSpPr>
        <p:spPr bwMode="auto">
          <a:xfrm>
            <a:off x="4465638" y="209391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Freeform 9"/>
          <p:cNvSpPr>
            <a:spLocks/>
          </p:cNvSpPr>
          <p:nvPr/>
        </p:nvSpPr>
        <p:spPr bwMode="auto">
          <a:xfrm>
            <a:off x="5060950" y="209391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5" name="Freeform 21"/>
          <p:cNvSpPr>
            <a:spLocks/>
          </p:cNvSpPr>
          <p:nvPr/>
        </p:nvSpPr>
        <p:spPr bwMode="auto">
          <a:xfrm>
            <a:off x="5160963" y="268446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6" name="Freeform 22"/>
          <p:cNvSpPr>
            <a:spLocks/>
          </p:cNvSpPr>
          <p:nvPr/>
        </p:nvSpPr>
        <p:spPr bwMode="auto">
          <a:xfrm>
            <a:off x="5278438" y="266700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3" name="组合 32"/>
          <p:cNvGrpSpPr/>
          <p:nvPr/>
        </p:nvGrpSpPr>
        <p:grpSpPr>
          <a:xfrm>
            <a:off x="5653317" y="3304402"/>
            <a:ext cx="752606" cy="776237"/>
            <a:chOff x="3862388" y="1625601"/>
            <a:chExt cx="608013" cy="628649"/>
          </a:xfrm>
          <a:solidFill>
            <a:srgbClr val="F5A63E"/>
          </a:solidFill>
        </p:grpSpPr>
        <p:sp>
          <p:nvSpPr>
            <p:cNvPr id="34"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2778" name="Freeform 14"/>
          <p:cNvSpPr>
            <a:spLocks/>
          </p:cNvSpPr>
          <p:nvPr/>
        </p:nvSpPr>
        <p:spPr bwMode="auto">
          <a:xfrm>
            <a:off x="6321425" y="2647950"/>
            <a:ext cx="1416050" cy="1146175"/>
          </a:xfrm>
          <a:custGeom>
            <a:avLst/>
            <a:gdLst>
              <a:gd name="T0" fmla="*/ 2147483646 w 556"/>
              <a:gd name="T1" fmla="*/ 0 h 482"/>
              <a:gd name="T2" fmla="*/ 2147483646 w 556"/>
              <a:gd name="T3" fmla="*/ 243267321 h 482"/>
              <a:gd name="T4" fmla="*/ 1804302385 w 556"/>
              <a:gd name="T5" fmla="*/ 2070598429 h 482"/>
              <a:gd name="T6" fmla="*/ 590617646 w 556"/>
              <a:gd name="T7" fmla="*/ 243267321 h 482"/>
              <a:gd name="T8" fmla="*/ 0 w 556"/>
              <a:gd name="T9" fmla="*/ 0 h 482"/>
              <a:gd name="T10" fmla="*/ 180430238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9" name="Freeform 15"/>
          <p:cNvSpPr>
            <a:spLocks/>
          </p:cNvSpPr>
          <p:nvPr/>
        </p:nvSpPr>
        <p:spPr bwMode="auto">
          <a:xfrm>
            <a:off x="6321425" y="2074863"/>
            <a:ext cx="1416050" cy="1146175"/>
          </a:xfrm>
          <a:custGeom>
            <a:avLst/>
            <a:gdLst>
              <a:gd name="T0" fmla="*/ 2147483646 w 556"/>
              <a:gd name="T1" fmla="*/ 0 h 482"/>
              <a:gd name="T2" fmla="*/ 1804302385 w 556"/>
              <a:gd name="T3" fmla="*/ 2147483646 h 482"/>
              <a:gd name="T4" fmla="*/ 0 w 556"/>
              <a:gd name="T5" fmla="*/ 0 h 482"/>
              <a:gd name="T6" fmla="*/ 1804302385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0" name="Freeform 14"/>
          <p:cNvSpPr>
            <a:spLocks/>
          </p:cNvSpPr>
          <p:nvPr/>
        </p:nvSpPr>
        <p:spPr bwMode="auto">
          <a:xfrm rot="10800000">
            <a:off x="4410075" y="3714750"/>
            <a:ext cx="1244600" cy="1077913"/>
          </a:xfrm>
          <a:custGeom>
            <a:avLst/>
            <a:gdLst>
              <a:gd name="T0" fmla="*/ 2147483646 w 556"/>
              <a:gd name="T1" fmla="*/ 0 h 482"/>
              <a:gd name="T2" fmla="*/ 2147483646 w 556"/>
              <a:gd name="T3" fmla="*/ 215182296 h 482"/>
              <a:gd name="T4" fmla="*/ 1392521605 w 556"/>
              <a:gd name="T5" fmla="*/ 1831555330 h 482"/>
              <a:gd name="T6" fmla="*/ 455825796 w 556"/>
              <a:gd name="T7" fmla="*/ 215182296 h 482"/>
              <a:gd name="T8" fmla="*/ 0 w 556"/>
              <a:gd name="T9" fmla="*/ 0 h 482"/>
              <a:gd name="T10" fmla="*/ 1392521605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1" name="Freeform 15"/>
          <p:cNvSpPr>
            <a:spLocks/>
          </p:cNvSpPr>
          <p:nvPr/>
        </p:nvSpPr>
        <p:spPr bwMode="auto">
          <a:xfrm rot="10800000">
            <a:off x="4410075" y="4252913"/>
            <a:ext cx="1244600" cy="1079500"/>
          </a:xfrm>
          <a:custGeom>
            <a:avLst/>
            <a:gdLst>
              <a:gd name="T0" fmla="*/ 2147483646 w 556"/>
              <a:gd name="T1" fmla="*/ 0 h 482"/>
              <a:gd name="T2" fmla="*/ 1392521605 w 556"/>
              <a:gd name="T3" fmla="*/ 2147483646 h 482"/>
              <a:gd name="T4" fmla="*/ 0 w 556"/>
              <a:gd name="T5" fmla="*/ 0 h 482"/>
              <a:gd name="T6" fmla="*/ 1392521605 w 556"/>
              <a:gd name="T7" fmla="*/ 651509605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2" name="Freeform 14"/>
          <p:cNvSpPr>
            <a:spLocks/>
          </p:cNvSpPr>
          <p:nvPr/>
        </p:nvSpPr>
        <p:spPr bwMode="auto">
          <a:xfrm rot="5400000">
            <a:off x="5763419" y="4093369"/>
            <a:ext cx="1417637" cy="1146175"/>
          </a:xfrm>
          <a:custGeom>
            <a:avLst/>
            <a:gdLst>
              <a:gd name="T0" fmla="*/ 2147483646 w 556"/>
              <a:gd name="T1" fmla="*/ 0 h 482"/>
              <a:gd name="T2" fmla="*/ 2147483646 w 556"/>
              <a:gd name="T3" fmla="*/ 243267321 h 482"/>
              <a:gd name="T4" fmla="*/ 1806324509 w 556"/>
              <a:gd name="T5" fmla="*/ 2070598429 h 482"/>
              <a:gd name="T6" fmla="*/ 591279565 w 556"/>
              <a:gd name="T7" fmla="*/ 243267321 h 482"/>
              <a:gd name="T8" fmla="*/ 0 w 556"/>
              <a:gd name="T9" fmla="*/ 0 h 482"/>
              <a:gd name="T10" fmla="*/ 1806324509 w 556"/>
              <a:gd name="T11" fmla="*/ 2147483646 h 482"/>
              <a:gd name="T12" fmla="*/ 2147483646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3" name="Freeform 15"/>
          <p:cNvSpPr>
            <a:spLocks/>
          </p:cNvSpPr>
          <p:nvPr/>
        </p:nvSpPr>
        <p:spPr bwMode="auto">
          <a:xfrm rot="5400000">
            <a:off x="6336507" y="4093369"/>
            <a:ext cx="1417637" cy="1146175"/>
          </a:xfrm>
          <a:custGeom>
            <a:avLst/>
            <a:gdLst>
              <a:gd name="T0" fmla="*/ 2147483646 w 556"/>
              <a:gd name="T1" fmla="*/ 0 h 482"/>
              <a:gd name="T2" fmla="*/ 1806324509 w 556"/>
              <a:gd name="T3" fmla="*/ 2147483646 h 482"/>
              <a:gd name="T4" fmla="*/ 0 w 556"/>
              <a:gd name="T5" fmla="*/ 0 h 482"/>
              <a:gd name="T6" fmla="*/ 1806324509 w 556"/>
              <a:gd name="T7" fmla="*/ 735459121 h 482"/>
              <a:gd name="T8" fmla="*/ 2147483646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4" name="Oval 42"/>
          <p:cNvSpPr>
            <a:spLocks noChangeArrowheads="1"/>
          </p:cNvSpPr>
          <p:nvPr/>
        </p:nvSpPr>
        <p:spPr bwMode="auto">
          <a:xfrm>
            <a:off x="4943475" y="44989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5" name="Oval 43"/>
          <p:cNvSpPr>
            <a:spLocks noChangeArrowheads="1"/>
          </p:cNvSpPr>
          <p:nvPr/>
        </p:nvSpPr>
        <p:spPr bwMode="auto">
          <a:xfrm>
            <a:off x="5030788" y="44799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6" name="Oval 44"/>
          <p:cNvSpPr>
            <a:spLocks noChangeArrowheads="1"/>
          </p:cNvSpPr>
          <p:nvPr/>
        </p:nvSpPr>
        <p:spPr bwMode="auto">
          <a:xfrm>
            <a:off x="4943475" y="45831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7" name="Oval 45"/>
          <p:cNvSpPr>
            <a:spLocks noChangeArrowheads="1"/>
          </p:cNvSpPr>
          <p:nvPr/>
        </p:nvSpPr>
        <p:spPr bwMode="auto">
          <a:xfrm>
            <a:off x="5030788" y="45831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88" name="Freeform 36"/>
          <p:cNvSpPr>
            <a:spLocks/>
          </p:cNvSpPr>
          <p:nvPr/>
        </p:nvSpPr>
        <p:spPr bwMode="auto">
          <a:xfrm>
            <a:off x="6656388" y="454501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89" name="Rectangle 27"/>
          <p:cNvSpPr>
            <a:spLocks noChangeArrowheads="1"/>
          </p:cNvSpPr>
          <p:nvPr/>
        </p:nvSpPr>
        <p:spPr bwMode="auto">
          <a:xfrm>
            <a:off x="6973888" y="28336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0" name="Rectangle 28"/>
          <p:cNvSpPr>
            <a:spLocks noChangeArrowheads="1"/>
          </p:cNvSpPr>
          <p:nvPr/>
        </p:nvSpPr>
        <p:spPr bwMode="auto">
          <a:xfrm>
            <a:off x="7015163" y="28098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1" name="Rectangle 29"/>
          <p:cNvSpPr>
            <a:spLocks noChangeArrowheads="1"/>
          </p:cNvSpPr>
          <p:nvPr/>
        </p:nvSpPr>
        <p:spPr bwMode="auto">
          <a:xfrm>
            <a:off x="7051675" y="27940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2792" name="Rectangle 30"/>
          <p:cNvSpPr>
            <a:spLocks noChangeArrowheads="1"/>
          </p:cNvSpPr>
          <p:nvPr/>
        </p:nvSpPr>
        <p:spPr bwMode="auto">
          <a:xfrm>
            <a:off x="7089775" y="28924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53" name="TextBox 57"/>
          <p:cNvSpPr txBox="1"/>
          <p:nvPr/>
        </p:nvSpPr>
        <p:spPr bwMode="auto">
          <a:xfrm>
            <a:off x="139382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7"/>
          <p:cNvSpPr txBox="1"/>
          <p:nvPr/>
        </p:nvSpPr>
        <p:spPr bwMode="auto">
          <a:xfrm>
            <a:off x="8080375" y="23574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139382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8080375" y="4222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7" name="Group 4"/>
          <p:cNvGrpSpPr>
            <a:grpSpLocks noChangeAspect="1"/>
          </p:cNvGrpSpPr>
          <p:nvPr/>
        </p:nvGrpSpPr>
        <p:grpSpPr bwMode="auto">
          <a:xfrm>
            <a:off x="574861" y="1632283"/>
            <a:ext cx="5197475" cy="3916362"/>
            <a:chOff x="1988" y="1245"/>
            <a:chExt cx="3274" cy="2467"/>
          </a:xfrm>
          <a:solidFill>
            <a:srgbClr val="F6B305"/>
          </a:solidFill>
        </p:grpSpPr>
        <p:sp>
          <p:nvSpPr>
            <p:cNvPr id="58" name="Freeform 5"/>
            <p:cNvSpPr>
              <a:spLocks noEditPoints="1"/>
            </p:cNvSpPr>
            <p:nvPr/>
          </p:nvSpPr>
          <p:spPr bwMode="auto">
            <a:xfrm>
              <a:off x="1988" y="2053"/>
              <a:ext cx="1674" cy="1659"/>
            </a:xfrm>
            <a:custGeom>
              <a:avLst/>
              <a:gdLst>
                <a:gd name="T0" fmla="*/ 561 w 1122"/>
                <a:gd name="T1" fmla="*/ 97 h 1112"/>
                <a:gd name="T2" fmla="*/ 515 w 1122"/>
                <a:gd name="T3" fmla="*/ 100 h 1112"/>
                <a:gd name="T4" fmla="*/ 457 w 1122"/>
                <a:gd name="T5" fmla="*/ 0 h 1112"/>
                <a:gd name="T6" fmla="*/ 318 w 1122"/>
                <a:gd name="T7" fmla="*/ 45 h 1112"/>
                <a:gd name="T8" fmla="*/ 330 w 1122"/>
                <a:gd name="T9" fmla="*/ 160 h 1112"/>
                <a:gd name="T10" fmla="*/ 256 w 1122"/>
                <a:gd name="T11" fmla="*/ 214 h 1112"/>
                <a:gd name="T12" fmla="*/ 151 w 1122"/>
                <a:gd name="T13" fmla="*/ 167 h 1112"/>
                <a:gd name="T14" fmla="*/ 64 w 1122"/>
                <a:gd name="T15" fmla="*/ 286 h 1112"/>
                <a:gd name="T16" fmla="*/ 141 w 1122"/>
                <a:gd name="T17" fmla="*/ 372 h 1112"/>
                <a:gd name="T18" fmla="*/ 113 w 1122"/>
                <a:gd name="T19" fmla="*/ 459 h 1112"/>
                <a:gd name="T20" fmla="*/ 0 w 1122"/>
                <a:gd name="T21" fmla="*/ 483 h 1112"/>
                <a:gd name="T22" fmla="*/ 0 w 1122"/>
                <a:gd name="T23" fmla="*/ 630 h 1112"/>
                <a:gd name="T24" fmla="*/ 113 w 1122"/>
                <a:gd name="T25" fmla="*/ 654 h 1112"/>
                <a:gd name="T26" fmla="*/ 142 w 1122"/>
                <a:gd name="T27" fmla="*/ 740 h 1112"/>
                <a:gd name="T28" fmla="*/ 65 w 1122"/>
                <a:gd name="T29" fmla="*/ 826 h 1112"/>
                <a:gd name="T30" fmla="*/ 151 w 1122"/>
                <a:gd name="T31" fmla="*/ 945 h 1112"/>
                <a:gd name="T32" fmla="*/ 257 w 1122"/>
                <a:gd name="T33" fmla="*/ 898 h 1112"/>
                <a:gd name="T34" fmla="*/ 330 w 1122"/>
                <a:gd name="T35" fmla="*/ 952 h 1112"/>
                <a:gd name="T36" fmla="*/ 318 w 1122"/>
                <a:gd name="T37" fmla="*/ 1067 h 1112"/>
                <a:gd name="T38" fmla="*/ 458 w 1122"/>
                <a:gd name="T39" fmla="*/ 1112 h 1112"/>
                <a:gd name="T40" fmla="*/ 516 w 1122"/>
                <a:gd name="T41" fmla="*/ 1012 h 1112"/>
                <a:gd name="T42" fmla="*/ 562 w 1122"/>
                <a:gd name="T43" fmla="*/ 1014 h 1112"/>
                <a:gd name="T44" fmla="*/ 607 w 1122"/>
                <a:gd name="T45" fmla="*/ 1012 h 1112"/>
                <a:gd name="T46" fmla="*/ 665 w 1122"/>
                <a:gd name="T47" fmla="*/ 1112 h 1112"/>
                <a:gd name="T48" fmla="*/ 805 w 1122"/>
                <a:gd name="T49" fmla="*/ 1066 h 1112"/>
                <a:gd name="T50" fmla="*/ 793 w 1122"/>
                <a:gd name="T51" fmla="*/ 952 h 1112"/>
                <a:gd name="T52" fmla="*/ 866 w 1122"/>
                <a:gd name="T53" fmla="*/ 898 h 1112"/>
                <a:gd name="T54" fmla="*/ 972 w 1122"/>
                <a:gd name="T55" fmla="*/ 945 h 1112"/>
                <a:gd name="T56" fmla="*/ 1058 w 1122"/>
                <a:gd name="T57" fmla="*/ 826 h 1112"/>
                <a:gd name="T58" fmla="*/ 981 w 1122"/>
                <a:gd name="T59" fmla="*/ 740 h 1112"/>
                <a:gd name="T60" fmla="*/ 1009 w 1122"/>
                <a:gd name="T61" fmla="*/ 653 h 1112"/>
                <a:gd name="T62" fmla="*/ 1122 w 1122"/>
                <a:gd name="T63" fmla="*/ 629 h 1112"/>
                <a:gd name="T64" fmla="*/ 1122 w 1122"/>
                <a:gd name="T65" fmla="*/ 482 h 1112"/>
                <a:gd name="T66" fmla="*/ 1009 w 1122"/>
                <a:gd name="T67" fmla="*/ 458 h 1112"/>
                <a:gd name="T68" fmla="*/ 981 w 1122"/>
                <a:gd name="T69" fmla="*/ 371 h 1112"/>
                <a:gd name="T70" fmla="*/ 1058 w 1122"/>
                <a:gd name="T71" fmla="*/ 285 h 1112"/>
                <a:gd name="T72" fmla="*/ 972 w 1122"/>
                <a:gd name="T73" fmla="*/ 167 h 1112"/>
                <a:gd name="T74" fmla="*/ 866 w 1122"/>
                <a:gd name="T75" fmla="*/ 213 h 1112"/>
                <a:gd name="T76" fmla="*/ 792 w 1122"/>
                <a:gd name="T77" fmla="*/ 160 h 1112"/>
                <a:gd name="T78" fmla="*/ 804 w 1122"/>
                <a:gd name="T79" fmla="*/ 45 h 1112"/>
                <a:gd name="T80" fmla="*/ 664 w 1122"/>
                <a:gd name="T81" fmla="*/ 0 h 1112"/>
                <a:gd name="T82" fmla="*/ 606 w 1122"/>
                <a:gd name="T83" fmla="*/ 100 h 1112"/>
                <a:gd name="T84" fmla="*/ 561 w 1122"/>
                <a:gd name="T85" fmla="*/ 97 h 1112"/>
                <a:gd name="T86" fmla="*/ 967 w 1122"/>
                <a:gd name="T87" fmla="*/ 556 h 1112"/>
                <a:gd name="T88" fmla="*/ 562 w 1122"/>
                <a:gd name="T89" fmla="*/ 962 h 1112"/>
                <a:gd name="T90" fmla="*/ 155 w 1122"/>
                <a:gd name="T91" fmla="*/ 556 h 1112"/>
                <a:gd name="T92" fmla="*/ 561 w 1122"/>
                <a:gd name="T93" fmla="*/ 150 h 1112"/>
                <a:gd name="T94" fmla="*/ 967 w 1122"/>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2" h="1112">
                  <a:moveTo>
                    <a:pt x="561" y="97"/>
                  </a:moveTo>
                  <a:cubicBezTo>
                    <a:pt x="546" y="97"/>
                    <a:pt x="530" y="98"/>
                    <a:pt x="515" y="100"/>
                  </a:cubicBezTo>
                  <a:cubicBezTo>
                    <a:pt x="457" y="0"/>
                    <a:pt x="457" y="0"/>
                    <a:pt x="457" y="0"/>
                  </a:cubicBezTo>
                  <a:cubicBezTo>
                    <a:pt x="318" y="45"/>
                    <a:pt x="318" y="45"/>
                    <a:pt x="318" y="45"/>
                  </a:cubicBezTo>
                  <a:cubicBezTo>
                    <a:pt x="330" y="160"/>
                    <a:pt x="330" y="160"/>
                    <a:pt x="330" y="160"/>
                  </a:cubicBezTo>
                  <a:cubicBezTo>
                    <a:pt x="303" y="176"/>
                    <a:pt x="279" y="194"/>
                    <a:pt x="256" y="214"/>
                  </a:cubicBezTo>
                  <a:cubicBezTo>
                    <a:pt x="151" y="167"/>
                    <a:pt x="151" y="167"/>
                    <a:pt x="151" y="167"/>
                  </a:cubicBezTo>
                  <a:cubicBezTo>
                    <a:pt x="64" y="286"/>
                    <a:pt x="64" y="286"/>
                    <a:pt x="64" y="286"/>
                  </a:cubicBezTo>
                  <a:cubicBezTo>
                    <a:pt x="141" y="372"/>
                    <a:pt x="141" y="372"/>
                    <a:pt x="141" y="372"/>
                  </a:cubicBezTo>
                  <a:cubicBezTo>
                    <a:pt x="129" y="399"/>
                    <a:pt x="120" y="428"/>
                    <a:pt x="113" y="459"/>
                  </a:cubicBezTo>
                  <a:cubicBezTo>
                    <a:pt x="0" y="483"/>
                    <a:pt x="0" y="483"/>
                    <a:pt x="0" y="483"/>
                  </a:cubicBezTo>
                  <a:cubicBezTo>
                    <a:pt x="0" y="630"/>
                    <a:pt x="0" y="630"/>
                    <a:pt x="0" y="630"/>
                  </a:cubicBezTo>
                  <a:cubicBezTo>
                    <a:pt x="113" y="654"/>
                    <a:pt x="113" y="654"/>
                    <a:pt x="113" y="654"/>
                  </a:cubicBezTo>
                  <a:cubicBezTo>
                    <a:pt x="120" y="684"/>
                    <a:pt x="129" y="713"/>
                    <a:pt x="142" y="740"/>
                  </a:cubicBezTo>
                  <a:cubicBezTo>
                    <a:pt x="65" y="826"/>
                    <a:pt x="65" y="826"/>
                    <a:pt x="65" y="826"/>
                  </a:cubicBezTo>
                  <a:cubicBezTo>
                    <a:pt x="151" y="945"/>
                    <a:pt x="151" y="945"/>
                    <a:pt x="151" y="945"/>
                  </a:cubicBezTo>
                  <a:cubicBezTo>
                    <a:pt x="257" y="898"/>
                    <a:pt x="257" y="898"/>
                    <a:pt x="257" y="898"/>
                  </a:cubicBezTo>
                  <a:cubicBezTo>
                    <a:pt x="279" y="919"/>
                    <a:pt x="304" y="936"/>
                    <a:pt x="330" y="952"/>
                  </a:cubicBezTo>
                  <a:cubicBezTo>
                    <a:pt x="318" y="1067"/>
                    <a:pt x="318" y="1067"/>
                    <a:pt x="318" y="1067"/>
                  </a:cubicBezTo>
                  <a:cubicBezTo>
                    <a:pt x="458" y="1112"/>
                    <a:pt x="458" y="1112"/>
                    <a:pt x="458" y="1112"/>
                  </a:cubicBezTo>
                  <a:cubicBezTo>
                    <a:pt x="516" y="1012"/>
                    <a:pt x="516" y="1012"/>
                    <a:pt x="516" y="1012"/>
                  </a:cubicBezTo>
                  <a:cubicBezTo>
                    <a:pt x="531" y="1014"/>
                    <a:pt x="546" y="1014"/>
                    <a:pt x="562" y="1014"/>
                  </a:cubicBezTo>
                  <a:cubicBezTo>
                    <a:pt x="577" y="1014"/>
                    <a:pt x="592" y="1013"/>
                    <a:pt x="607" y="1012"/>
                  </a:cubicBezTo>
                  <a:cubicBezTo>
                    <a:pt x="665" y="1112"/>
                    <a:pt x="665" y="1112"/>
                    <a:pt x="665" y="1112"/>
                  </a:cubicBezTo>
                  <a:cubicBezTo>
                    <a:pt x="805" y="1066"/>
                    <a:pt x="805" y="1066"/>
                    <a:pt x="805" y="1066"/>
                  </a:cubicBezTo>
                  <a:cubicBezTo>
                    <a:pt x="793" y="952"/>
                    <a:pt x="793" y="952"/>
                    <a:pt x="793" y="952"/>
                  </a:cubicBezTo>
                  <a:cubicBezTo>
                    <a:pt x="819" y="936"/>
                    <a:pt x="844" y="918"/>
                    <a:pt x="866" y="898"/>
                  </a:cubicBezTo>
                  <a:cubicBezTo>
                    <a:pt x="972" y="945"/>
                    <a:pt x="972" y="945"/>
                    <a:pt x="972" y="945"/>
                  </a:cubicBezTo>
                  <a:cubicBezTo>
                    <a:pt x="1058" y="826"/>
                    <a:pt x="1058" y="826"/>
                    <a:pt x="1058" y="826"/>
                  </a:cubicBezTo>
                  <a:cubicBezTo>
                    <a:pt x="981" y="740"/>
                    <a:pt x="981" y="740"/>
                    <a:pt x="981" y="740"/>
                  </a:cubicBezTo>
                  <a:cubicBezTo>
                    <a:pt x="993" y="712"/>
                    <a:pt x="1003" y="683"/>
                    <a:pt x="1009" y="653"/>
                  </a:cubicBezTo>
                  <a:cubicBezTo>
                    <a:pt x="1122" y="629"/>
                    <a:pt x="1122" y="629"/>
                    <a:pt x="1122" y="629"/>
                  </a:cubicBezTo>
                  <a:cubicBezTo>
                    <a:pt x="1122" y="482"/>
                    <a:pt x="1122" y="482"/>
                    <a:pt x="1122" y="482"/>
                  </a:cubicBezTo>
                  <a:cubicBezTo>
                    <a:pt x="1009" y="458"/>
                    <a:pt x="1009" y="458"/>
                    <a:pt x="1009" y="458"/>
                  </a:cubicBezTo>
                  <a:cubicBezTo>
                    <a:pt x="1003" y="428"/>
                    <a:pt x="993" y="399"/>
                    <a:pt x="981" y="371"/>
                  </a:cubicBezTo>
                  <a:cubicBezTo>
                    <a:pt x="1058" y="285"/>
                    <a:pt x="1058" y="285"/>
                    <a:pt x="1058" y="285"/>
                  </a:cubicBezTo>
                  <a:cubicBezTo>
                    <a:pt x="972" y="167"/>
                    <a:pt x="972" y="167"/>
                    <a:pt x="972" y="167"/>
                  </a:cubicBezTo>
                  <a:cubicBezTo>
                    <a:pt x="866" y="213"/>
                    <a:pt x="866" y="213"/>
                    <a:pt x="866" y="213"/>
                  </a:cubicBezTo>
                  <a:cubicBezTo>
                    <a:pt x="843" y="193"/>
                    <a:pt x="819" y="175"/>
                    <a:pt x="792" y="160"/>
                  </a:cubicBezTo>
                  <a:cubicBezTo>
                    <a:pt x="804" y="45"/>
                    <a:pt x="804" y="45"/>
                    <a:pt x="804" y="45"/>
                  </a:cubicBezTo>
                  <a:cubicBezTo>
                    <a:pt x="664" y="0"/>
                    <a:pt x="664" y="0"/>
                    <a:pt x="664" y="0"/>
                  </a:cubicBezTo>
                  <a:cubicBezTo>
                    <a:pt x="606" y="100"/>
                    <a:pt x="606" y="100"/>
                    <a:pt x="606" y="100"/>
                  </a:cubicBezTo>
                  <a:cubicBezTo>
                    <a:pt x="592" y="98"/>
                    <a:pt x="576" y="97"/>
                    <a:pt x="561" y="97"/>
                  </a:cubicBezTo>
                  <a:close/>
                  <a:moveTo>
                    <a:pt x="967" y="556"/>
                  </a:moveTo>
                  <a:cubicBezTo>
                    <a:pt x="968" y="780"/>
                    <a:pt x="786" y="962"/>
                    <a:pt x="562" y="962"/>
                  </a:cubicBezTo>
                  <a:cubicBezTo>
                    <a:pt x="337" y="962"/>
                    <a:pt x="155" y="781"/>
                    <a:pt x="155" y="556"/>
                  </a:cubicBezTo>
                  <a:cubicBezTo>
                    <a:pt x="155" y="332"/>
                    <a:pt x="337" y="150"/>
                    <a:pt x="561" y="150"/>
                  </a:cubicBezTo>
                  <a:cubicBezTo>
                    <a:pt x="785" y="149"/>
                    <a:pt x="967" y="331"/>
                    <a:pt x="967" y="556"/>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59" name="Freeform 6"/>
            <p:cNvSpPr>
              <a:spLocks noEditPoints="1"/>
            </p:cNvSpPr>
            <p:nvPr/>
          </p:nvSpPr>
          <p:spPr bwMode="auto">
            <a:xfrm>
              <a:off x="3196" y="1245"/>
              <a:ext cx="1243" cy="1233"/>
            </a:xfrm>
            <a:custGeom>
              <a:avLst/>
              <a:gdLst>
                <a:gd name="T0" fmla="*/ 416 w 833"/>
                <a:gd name="T1" fmla="*/ 72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2 h 826"/>
                <a:gd name="T16" fmla="*/ 105 w 833"/>
                <a:gd name="T17" fmla="*/ 276 h 826"/>
                <a:gd name="T18" fmla="*/ 84 w 833"/>
                <a:gd name="T19" fmla="*/ 341 h 826"/>
                <a:gd name="T20" fmla="*/ 0 w 833"/>
                <a:gd name="T21" fmla="*/ 359 h 826"/>
                <a:gd name="T22" fmla="*/ 0 w 833"/>
                <a:gd name="T23" fmla="*/ 468 h 826"/>
                <a:gd name="T24" fmla="*/ 84 w 833"/>
                <a:gd name="T25" fmla="*/ 486 h 826"/>
                <a:gd name="T26" fmla="*/ 105 w 833"/>
                <a:gd name="T27" fmla="*/ 550 h 826"/>
                <a:gd name="T28" fmla="*/ 48 w 833"/>
                <a:gd name="T29" fmla="*/ 614 h 826"/>
                <a:gd name="T30" fmla="*/ 112 w 833"/>
                <a:gd name="T31" fmla="*/ 702 h 826"/>
                <a:gd name="T32" fmla="*/ 190 w 833"/>
                <a:gd name="T33" fmla="*/ 667 h 826"/>
                <a:gd name="T34" fmla="*/ 245 w 833"/>
                <a:gd name="T35" fmla="*/ 707 h 826"/>
                <a:gd name="T36" fmla="*/ 236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7 w 833"/>
                <a:gd name="T49" fmla="*/ 792 h 826"/>
                <a:gd name="T50" fmla="*/ 589 w 833"/>
                <a:gd name="T51" fmla="*/ 707 h 826"/>
                <a:gd name="T52" fmla="*/ 643 w 833"/>
                <a:gd name="T53" fmla="*/ 667 h 826"/>
                <a:gd name="T54" fmla="*/ 722 w 833"/>
                <a:gd name="T55" fmla="*/ 702 h 826"/>
                <a:gd name="T56" fmla="*/ 786 w 833"/>
                <a:gd name="T57" fmla="*/ 613 h 826"/>
                <a:gd name="T58" fmla="*/ 728 w 833"/>
                <a:gd name="T59" fmla="*/ 550 h 826"/>
                <a:gd name="T60" fmla="*/ 749 w 833"/>
                <a:gd name="T61" fmla="*/ 485 h 826"/>
                <a:gd name="T62" fmla="*/ 833 w 833"/>
                <a:gd name="T63" fmla="*/ 467 h 826"/>
                <a:gd name="T64" fmla="*/ 833 w 833"/>
                <a:gd name="T65" fmla="*/ 358 h 826"/>
                <a:gd name="T66" fmla="*/ 749 w 833"/>
                <a:gd name="T67" fmla="*/ 340 h 826"/>
                <a:gd name="T68" fmla="*/ 728 w 833"/>
                <a:gd name="T69" fmla="*/ 276 h 826"/>
                <a:gd name="T70" fmla="*/ 786 w 833"/>
                <a:gd name="T71" fmla="*/ 212 h 826"/>
                <a:gd name="T72" fmla="*/ 721 w 833"/>
                <a:gd name="T73" fmla="*/ 124 h 826"/>
                <a:gd name="T74" fmla="*/ 643 w 833"/>
                <a:gd name="T75" fmla="*/ 159 h 826"/>
                <a:gd name="T76" fmla="*/ 588 w 833"/>
                <a:gd name="T77" fmla="*/ 119 h 826"/>
                <a:gd name="T78" fmla="*/ 597 w 833"/>
                <a:gd name="T79" fmla="*/ 34 h 826"/>
                <a:gd name="T80" fmla="*/ 493 w 833"/>
                <a:gd name="T81" fmla="*/ 0 h 826"/>
                <a:gd name="T82" fmla="*/ 450 w 833"/>
                <a:gd name="T83" fmla="*/ 74 h 826"/>
                <a:gd name="T84" fmla="*/ 416 w 833"/>
                <a:gd name="T85" fmla="*/ 72 h 826"/>
                <a:gd name="T86" fmla="*/ 718 w 833"/>
                <a:gd name="T87" fmla="*/ 413 h 826"/>
                <a:gd name="T88" fmla="*/ 417 w 833"/>
                <a:gd name="T89" fmla="*/ 715 h 826"/>
                <a:gd name="T90" fmla="*/ 115 w 833"/>
                <a:gd name="T91" fmla="*/ 413 h 826"/>
                <a:gd name="T92" fmla="*/ 416 w 833"/>
                <a:gd name="T93" fmla="*/ 111 h 826"/>
                <a:gd name="T94" fmla="*/ 718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6" y="72"/>
                  </a:moveTo>
                  <a:cubicBezTo>
                    <a:pt x="405" y="72"/>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2"/>
                    <a:pt x="48" y="212"/>
                    <a:pt x="48" y="212"/>
                  </a:cubicBezTo>
                  <a:cubicBezTo>
                    <a:pt x="105" y="276"/>
                    <a:pt x="105" y="276"/>
                    <a:pt x="105" y="276"/>
                  </a:cubicBezTo>
                  <a:cubicBezTo>
                    <a:pt x="96" y="297"/>
                    <a:pt x="89" y="318"/>
                    <a:pt x="84" y="341"/>
                  </a:cubicBezTo>
                  <a:cubicBezTo>
                    <a:pt x="0" y="359"/>
                    <a:pt x="0" y="359"/>
                    <a:pt x="0" y="359"/>
                  </a:cubicBezTo>
                  <a:cubicBezTo>
                    <a:pt x="0" y="468"/>
                    <a:pt x="0" y="468"/>
                    <a:pt x="0"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0" y="667"/>
                    <a:pt x="190" y="667"/>
                    <a:pt x="190" y="667"/>
                  </a:cubicBezTo>
                  <a:cubicBezTo>
                    <a:pt x="207" y="682"/>
                    <a:pt x="226" y="695"/>
                    <a:pt x="245" y="707"/>
                  </a:cubicBezTo>
                  <a:cubicBezTo>
                    <a:pt x="236" y="792"/>
                    <a:pt x="236" y="792"/>
                    <a:pt x="236" y="792"/>
                  </a:cubicBezTo>
                  <a:cubicBezTo>
                    <a:pt x="340" y="826"/>
                    <a:pt x="340" y="826"/>
                    <a:pt x="340" y="826"/>
                  </a:cubicBezTo>
                  <a:cubicBezTo>
                    <a:pt x="383" y="752"/>
                    <a:pt x="383" y="752"/>
                    <a:pt x="383" y="752"/>
                  </a:cubicBezTo>
                  <a:cubicBezTo>
                    <a:pt x="394" y="753"/>
                    <a:pt x="406" y="753"/>
                    <a:pt x="417" y="753"/>
                  </a:cubicBezTo>
                  <a:cubicBezTo>
                    <a:pt x="428" y="753"/>
                    <a:pt x="440" y="753"/>
                    <a:pt x="451" y="752"/>
                  </a:cubicBezTo>
                  <a:cubicBezTo>
                    <a:pt x="494" y="826"/>
                    <a:pt x="494" y="826"/>
                    <a:pt x="494" y="826"/>
                  </a:cubicBezTo>
                  <a:cubicBezTo>
                    <a:pt x="597" y="792"/>
                    <a:pt x="597" y="792"/>
                    <a:pt x="597" y="792"/>
                  </a:cubicBezTo>
                  <a:cubicBezTo>
                    <a:pt x="589" y="707"/>
                    <a:pt x="589" y="707"/>
                    <a:pt x="589" y="707"/>
                  </a:cubicBezTo>
                  <a:cubicBezTo>
                    <a:pt x="608" y="695"/>
                    <a:pt x="626" y="682"/>
                    <a:pt x="643" y="667"/>
                  </a:cubicBezTo>
                  <a:cubicBezTo>
                    <a:pt x="722" y="702"/>
                    <a:pt x="722" y="702"/>
                    <a:pt x="722" y="702"/>
                  </a:cubicBezTo>
                  <a:cubicBezTo>
                    <a:pt x="786" y="613"/>
                    <a:pt x="786" y="613"/>
                    <a:pt x="786" y="613"/>
                  </a:cubicBezTo>
                  <a:cubicBezTo>
                    <a:pt x="728" y="550"/>
                    <a:pt x="728" y="550"/>
                    <a:pt x="728" y="550"/>
                  </a:cubicBezTo>
                  <a:cubicBezTo>
                    <a:pt x="737" y="529"/>
                    <a:pt x="745" y="508"/>
                    <a:pt x="749" y="485"/>
                  </a:cubicBezTo>
                  <a:cubicBezTo>
                    <a:pt x="833" y="467"/>
                    <a:pt x="833" y="467"/>
                    <a:pt x="833" y="467"/>
                  </a:cubicBezTo>
                  <a:cubicBezTo>
                    <a:pt x="833" y="358"/>
                    <a:pt x="833" y="358"/>
                    <a:pt x="833" y="358"/>
                  </a:cubicBezTo>
                  <a:cubicBezTo>
                    <a:pt x="749" y="340"/>
                    <a:pt x="749" y="340"/>
                    <a:pt x="749" y="340"/>
                  </a:cubicBezTo>
                  <a:cubicBezTo>
                    <a:pt x="744" y="318"/>
                    <a:pt x="737" y="296"/>
                    <a:pt x="728" y="276"/>
                  </a:cubicBezTo>
                  <a:cubicBezTo>
                    <a:pt x="786" y="212"/>
                    <a:pt x="786" y="212"/>
                    <a:pt x="786" y="212"/>
                  </a:cubicBezTo>
                  <a:cubicBezTo>
                    <a:pt x="721" y="124"/>
                    <a:pt x="721" y="124"/>
                    <a:pt x="721" y="124"/>
                  </a:cubicBezTo>
                  <a:cubicBezTo>
                    <a:pt x="643" y="159"/>
                    <a:pt x="643" y="159"/>
                    <a:pt x="643" y="159"/>
                  </a:cubicBezTo>
                  <a:cubicBezTo>
                    <a:pt x="626" y="144"/>
                    <a:pt x="608" y="130"/>
                    <a:pt x="588" y="119"/>
                  </a:cubicBezTo>
                  <a:cubicBezTo>
                    <a:pt x="597" y="34"/>
                    <a:pt x="597" y="34"/>
                    <a:pt x="597" y="34"/>
                  </a:cubicBezTo>
                  <a:cubicBezTo>
                    <a:pt x="493" y="0"/>
                    <a:pt x="493" y="0"/>
                    <a:pt x="493" y="0"/>
                  </a:cubicBezTo>
                  <a:cubicBezTo>
                    <a:pt x="450" y="74"/>
                    <a:pt x="450" y="74"/>
                    <a:pt x="450" y="74"/>
                  </a:cubicBezTo>
                  <a:cubicBezTo>
                    <a:pt x="439" y="73"/>
                    <a:pt x="428" y="72"/>
                    <a:pt x="416" y="72"/>
                  </a:cubicBezTo>
                  <a:close/>
                  <a:moveTo>
                    <a:pt x="718" y="413"/>
                  </a:moveTo>
                  <a:cubicBezTo>
                    <a:pt x="718" y="579"/>
                    <a:pt x="583" y="714"/>
                    <a:pt x="417" y="715"/>
                  </a:cubicBezTo>
                  <a:cubicBezTo>
                    <a:pt x="250" y="715"/>
                    <a:pt x="115" y="580"/>
                    <a:pt x="115" y="413"/>
                  </a:cubicBezTo>
                  <a:cubicBezTo>
                    <a:pt x="115" y="247"/>
                    <a:pt x="250" y="111"/>
                    <a:pt x="416" y="111"/>
                  </a:cubicBezTo>
                  <a:cubicBezTo>
                    <a:pt x="583" y="111"/>
                    <a:pt x="718" y="246"/>
                    <a:pt x="718" y="4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0" name="Freeform 7"/>
            <p:cNvSpPr>
              <a:spLocks noEditPoints="1"/>
            </p:cNvSpPr>
            <p:nvPr/>
          </p:nvSpPr>
          <p:spPr bwMode="auto">
            <a:xfrm>
              <a:off x="3668" y="2586"/>
              <a:ext cx="1026" cy="1017"/>
            </a:xfrm>
            <a:custGeom>
              <a:avLst/>
              <a:gdLst>
                <a:gd name="T0" fmla="*/ 344 w 688"/>
                <a:gd name="T1" fmla="*/ 60 h 682"/>
                <a:gd name="T2" fmla="*/ 316 w 688"/>
                <a:gd name="T3" fmla="*/ 61 h 682"/>
                <a:gd name="T4" fmla="*/ 280 w 688"/>
                <a:gd name="T5" fmla="*/ 0 h 682"/>
                <a:gd name="T6" fmla="*/ 195 w 688"/>
                <a:gd name="T7" fmla="*/ 28 h 682"/>
                <a:gd name="T8" fmla="*/ 202 w 688"/>
                <a:gd name="T9" fmla="*/ 98 h 682"/>
                <a:gd name="T10" fmla="*/ 157 w 688"/>
                <a:gd name="T11" fmla="*/ 131 h 682"/>
                <a:gd name="T12" fmla="*/ 92 w 688"/>
                <a:gd name="T13" fmla="*/ 103 h 682"/>
                <a:gd name="T14" fmla="*/ 39 w 688"/>
                <a:gd name="T15" fmla="*/ 175 h 682"/>
                <a:gd name="T16" fmla="*/ 87 w 688"/>
                <a:gd name="T17" fmla="*/ 228 h 682"/>
                <a:gd name="T18" fmla="*/ 69 w 688"/>
                <a:gd name="T19" fmla="*/ 281 h 682"/>
                <a:gd name="T20" fmla="*/ 0 w 688"/>
                <a:gd name="T21" fmla="*/ 296 h 682"/>
                <a:gd name="T22" fmla="*/ 0 w 688"/>
                <a:gd name="T23" fmla="*/ 386 h 682"/>
                <a:gd name="T24" fmla="*/ 69 w 688"/>
                <a:gd name="T25" fmla="*/ 401 h 682"/>
                <a:gd name="T26" fmla="*/ 87 w 688"/>
                <a:gd name="T27" fmla="*/ 454 h 682"/>
                <a:gd name="T28" fmla="*/ 39 w 688"/>
                <a:gd name="T29" fmla="*/ 507 h 682"/>
                <a:gd name="T30" fmla="*/ 93 w 688"/>
                <a:gd name="T31" fmla="*/ 580 h 682"/>
                <a:gd name="T32" fmla="*/ 157 w 688"/>
                <a:gd name="T33" fmla="*/ 551 h 682"/>
                <a:gd name="T34" fmla="*/ 202 w 688"/>
                <a:gd name="T35" fmla="*/ 584 h 682"/>
                <a:gd name="T36" fmla="*/ 195 w 688"/>
                <a:gd name="T37" fmla="*/ 654 h 682"/>
                <a:gd name="T38" fmla="*/ 281 w 688"/>
                <a:gd name="T39" fmla="*/ 682 h 682"/>
                <a:gd name="T40" fmla="*/ 316 w 688"/>
                <a:gd name="T41" fmla="*/ 621 h 682"/>
                <a:gd name="T42" fmla="*/ 344 w 688"/>
                <a:gd name="T43" fmla="*/ 622 h 682"/>
                <a:gd name="T44" fmla="*/ 372 w 688"/>
                <a:gd name="T45" fmla="*/ 621 h 682"/>
                <a:gd name="T46" fmla="*/ 408 w 688"/>
                <a:gd name="T47" fmla="*/ 682 h 682"/>
                <a:gd name="T48" fmla="*/ 493 w 688"/>
                <a:gd name="T49" fmla="*/ 654 h 682"/>
                <a:gd name="T50" fmla="*/ 486 w 688"/>
                <a:gd name="T51" fmla="*/ 584 h 682"/>
                <a:gd name="T52" fmla="*/ 531 w 688"/>
                <a:gd name="T53" fmla="*/ 551 h 682"/>
                <a:gd name="T54" fmla="*/ 596 w 688"/>
                <a:gd name="T55" fmla="*/ 579 h 682"/>
                <a:gd name="T56" fmla="*/ 649 w 688"/>
                <a:gd name="T57" fmla="*/ 506 h 682"/>
                <a:gd name="T58" fmla="*/ 601 w 688"/>
                <a:gd name="T59" fmla="*/ 454 h 682"/>
                <a:gd name="T60" fmla="*/ 619 w 688"/>
                <a:gd name="T61" fmla="*/ 401 h 682"/>
                <a:gd name="T62" fmla="*/ 688 w 688"/>
                <a:gd name="T63" fmla="*/ 386 h 682"/>
                <a:gd name="T64" fmla="*/ 688 w 688"/>
                <a:gd name="T65" fmla="*/ 296 h 682"/>
                <a:gd name="T66" fmla="*/ 619 w 688"/>
                <a:gd name="T67" fmla="*/ 281 h 682"/>
                <a:gd name="T68" fmla="*/ 601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7 w 688"/>
                <a:gd name="T81" fmla="*/ 0 h 682"/>
                <a:gd name="T82" fmla="*/ 372 w 688"/>
                <a:gd name="T83" fmla="*/ 61 h 682"/>
                <a:gd name="T84" fmla="*/ 344 w 688"/>
                <a:gd name="T85" fmla="*/ 60 h 682"/>
                <a:gd name="T86" fmla="*/ 593 w 688"/>
                <a:gd name="T87" fmla="*/ 341 h 682"/>
                <a:gd name="T88" fmla="*/ 344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4" y="60"/>
                    <a:pt x="325" y="60"/>
                    <a:pt x="316" y="61"/>
                  </a:cubicBezTo>
                  <a:cubicBezTo>
                    <a:pt x="280" y="0"/>
                    <a:pt x="280" y="0"/>
                    <a:pt x="280" y="0"/>
                  </a:cubicBezTo>
                  <a:cubicBezTo>
                    <a:pt x="195" y="28"/>
                    <a:pt x="195" y="28"/>
                    <a:pt x="195" y="28"/>
                  </a:cubicBezTo>
                  <a:cubicBezTo>
                    <a:pt x="202" y="98"/>
                    <a:pt x="202" y="98"/>
                    <a:pt x="202" y="98"/>
                  </a:cubicBezTo>
                  <a:cubicBezTo>
                    <a:pt x="186" y="108"/>
                    <a:pt x="171" y="119"/>
                    <a:pt x="157" y="131"/>
                  </a:cubicBezTo>
                  <a:cubicBezTo>
                    <a:pt x="92" y="103"/>
                    <a:pt x="92" y="103"/>
                    <a:pt x="92" y="103"/>
                  </a:cubicBezTo>
                  <a:cubicBezTo>
                    <a:pt x="39" y="175"/>
                    <a:pt x="39" y="175"/>
                    <a:pt x="39" y="175"/>
                  </a:cubicBezTo>
                  <a:cubicBezTo>
                    <a:pt x="87" y="228"/>
                    <a:pt x="87" y="228"/>
                    <a:pt x="87" y="228"/>
                  </a:cubicBezTo>
                  <a:cubicBezTo>
                    <a:pt x="79" y="245"/>
                    <a:pt x="73" y="263"/>
                    <a:pt x="69" y="281"/>
                  </a:cubicBezTo>
                  <a:cubicBezTo>
                    <a:pt x="0" y="296"/>
                    <a:pt x="0" y="296"/>
                    <a:pt x="0" y="296"/>
                  </a:cubicBezTo>
                  <a:cubicBezTo>
                    <a:pt x="0" y="386"/>
                    <a:pt x="0" y="386"/>
                    <a:pt x="0" y="386"/>
                  </a:cubicBezTo>
                  <a:cubicBezTo>
                    <a:pt x="69" y="401"/>
                    <a:pt x="69" y="401"/>
                    <a:pt x="69" y="401"/>
                  </a:cubicBezTo>
                  <a:cubicBezTo>
                    <a:pt x="73" y="419"/>
                    <a:pt x="79" y="437"/>
                    <a:pt x="87" y="454"/>
                  </a:cubicBezTo>
                  <a:cubicBezTo>
                    <a:pt x="39" y="507"/>
                    <a:pt x="39" y="507"/>
                    <a:pt x="39" y="507"/>
                  </a:cubicBezTo>
                  <a:cubicBezTo>
                    <a:pt x="93" y="580"/>
                    <a:pt x="93" y="580"/>
                    <a:pt x="93" y="580"/>
                  </a:cubicBezTo>
                  <a:cubicBezTo>
                    <a:pt x="157" y="551"/>
                    <a:pt x="157" y="551"/>
                    <a:pt x="157" y="551"/>
                  </a:cubicBezTo>
                  <a:cubicBezTo>
                    <a:pt x="171" y="563"/>
                    <a:pt x="186" y="574"/>
                    <a:pt x="202" y="584"/>
                  </a:cubicBezTo>
                  <a:cubicBezTo>
                    <a:pt x="195" y="654"/>
                    <a:pt x="195" y="654"/>
                    <a:pt x="195" y="654"/>
                  </a:cubicBezTo>
                  <a:cubicBezTo>
                    <a:pt x="281" y="682"/>
                    <a:pt x="281" y="682"/>
                    <a:pt x="281" y="682"/>
                  </a:cubicBezTo>
                  <a:cubicBezTo>
                    <a:pt x="316" y="621"/>
                    <a:pt x="316" y="621"/>
                    <a:pt x="316" y="621"/>
                  </a:cubicBezTo>
                  <a:cubicBezTo>
                    <a:pt x="325" y="622"/>
                    <a:pt x="335" y="622"/>
                    <a:pt x="344" y="622"/>
                  </a:cubicBezTo>
                  <a:cubicBezTo>
                    <a:pt x="354" y="622"/>
                    <a:pt x="363" y="621"/>
                    <a:pt x="372" y="621"/>
                  </a:cubicBezTo>
                  <a:cubicBezTo>
                    <a:pt x="408" y="682"/>
                    <a:pt x="408" y="682"/>
                    <a:pt x="408" y="682"/>
                  </a:cubicBezTo>
                  <a:cubicBezTo>
                    <a:pt x="493" y="654"/>
                    <a:pt x="493" y="654"/>
                    <a:pt x="493" y="654"/>
                  </a:cubicBezTo>
                  <a:cubicBezTo>
                    <a:pt x="486" y="584"/>
                    <a:pt x="486" y="584"/>
                    <a:pt x="486" y="584"/>
                  </a:cubicBezTo>
                  <a:cubicBezTo>
                    <a:pt x="502" y="574"/>
                    <a:pt x="517" y="563"/>
                    <a:pt x="531" y="551"/>
                  </a:cubicBezTo>
                  <a:cubicBezTo>
                    <a:pt x="596" y="579"/>
                    <a:pt x="596" y="579"/>
                    <a:pt x="596" y="579"/>
                  </a:cubicBezTo>
                  <a:cubicBezTo>
                    <a:pt x="649" y="506"/>
                    <a:pt x="649" y="506"/>
                    <a:pt x="649" y="506"/>
                  </a:cubicBezTo>
                  <a:cubicBezTo>
                    <a:pt x="601" y="454"/>
                    <a:pt x="601" y="454"/>
                    <a:pt x="601"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1"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7" y="0"/>
                    <a:pt x="407" y="0"/>
                    <a:pt x="407" y="0"/>
                  </a:cubicBezTo>
                  <a:cubicBezTo>
                    <a:pt x="372" y="61"/>
                    <a:pt x="372" y="61"/>
                    <a:pt x="372" y="61"/>
                  </a:cubicBezTo>
                  <a:cubicBezTo>
                    <a:pt x="363" y="60"/>
                    <a:pt x="353" y="60"/>
                    <a:pt x="344" y="60"/>
                  </a:cubicBezTo>
                  <a:close/>
                  <a:moveTo>
                    <a:pt x="593" y="341"/>
                  </a:moveTo>
                  <a:cubicBezTo>
                    <a:pt x="593" y="478"/>
                    <a:pt x="482" y="590"/>
                    <a:pt x="344" y="590"/>
                  </a:cubicBezTo>
                  <a:cubicBezTo>
                    <a:pt x="207" y="590"/>
                    <a:pt x="95" y="479"/>
                    <a:pt x="95" y="341"/>
                  </a:cubicBezTo>
                  <a:cubicBezTo>
                    <a:pt x="95" y="204"/>
                    <a:pt x="206" y="92"/>
                    <a:pt x="344" y="92"/>
                  </a:cubicBezTo>
                  <a:cubicBezTo>
                    <a:pt x="481" y="92"/>
                    <a:pt x="593" y="203"/>
                    <a:pt x="593" y="341"/>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sp>
          <p:nvSpPr>
            <p:cNvPr id="61" name="Freeform 8"/>
            <p:cNvSpPr>
              <a:spLocks noEditPoints="1"/>
            </p:cNvSpPr>
            <p:nvPr/>
          </p:nvSpPr>
          <p:spPr bwMode="auto">
            <a:xfrm>
              <a:off x="4320" y="1871"/>
              <a:ext cx="942" cy="934"/>
            </a:xfrm>
            <a:custGeom>
              <a:avLst/>
              <a:gdLst>
                <a:gd name="T0" fmla="*/ 315 w 631"/>
                <a:gd name="T1" fmla="*/ 55 h 626"/>
                <a:gd name="T2" fmla="*/ 289 w 631"/>
                <a:gd name="T3" fmla="*/ 57 h 626"/>
                <a:gd name="T4" fmla="*/ 257 w 631"/>
                <a:gd name="T5" fmla="*/ 0 h 626"/>
                <a:gd name="T6" fmla="*/ 178 w 631"/>
                <a:gd name="T7" fmla="*/ 26 h 626"/>
                <a:gd name="T8" fmla="*/ 185 w 631"/>
                <a:gd name="T9" fmla="*/ 91 h 626"/>
                <a:gd name="T10" fmla="*/ 144 w 631"/>
                <a:gd name="T11" fmla="*/ 121 h 626"/>
                <a:gd name="T12" fmla="*/ 84 w 631"/>
                <a:gd name="T13" fmla="*/ 94 h 626"/>
                <a:gd name="T14" fmla="*/ 36 w 631"/>
                <a:gd name="T15" fmla="*/ 161 h 626"/>
                <a:gd name="T16" fmla="*/ 79 w 631"/>
                <a:gd name="T17" fmla="*/ 210 h 626"/>
                <a:gd name="T18" fmla="*/ 63 w 631"/>
                <a:gd name="T19" fmla="*/ 258 h 626"/>
                <a:gd name="T20" fmla="*/ 0 w 631"/>
                <a:gd name="T21" fmla="*/ 272 h 626"/>
                <a:gd name="T22" fmla="*/ 0 w 631"/>
                <a:gd name="T23" fmla="*/ 354 h 626"/>
                <a:gd name="T24" fmla="*/ 63 w 631"/>
                <a:gd name="T25" fmla="*/ 368 h 626"/>
                <a:gd name="T26" fmla="*/ 79 w 631"/>
                <a:gd name="T27" fmla="*/ 417 h 626"/>
                <a:gd name="T28" fmla="*/ 36 w 631"/>
                <a:gd name="T29" fmla="*/ 465 h 626"/>
                <a:gd name="T30" fmla="*/ 85 w 631"/>
                <a:gd name="T31" fmla="*/ 532 h 626"/>
                <a:gd name="T32" fmla="*/ 144 w 631"/>
                <a:gd name="T33" fmla="*/ 506 h 626"/>
                <a:gd name="T34" fmla="*/ 185 w 631"/>
                <a:gd name="T35" fmla="*/ 536 h 626"/>
                <a:gd name="T36" fmla="*/ 179 w 631"/>
                <a:gd name="T37" fmla="*/ 600 h 626"/>
                <a:gd name="T38" fmla="*/ 257 w 631"/>
                <a:gd name="T39" fmla="*/ 626 h 626"/>
                <a:gd name="T40" fmla="*/ 290 w 631"/>
                <a:gd name="T41" fmla="*/ 570 h 626"/>
                <a:gd name="T42" fmla="*/ 315 w 631"/>
                <a:gd name="T43" fmla="*/ 571 h 626"/>
                <a:gd name="T44" fmla="*/ 341 w 631"/>
                <a:gd name="T45" fmla="*/ 569 h 626"/>
                <a:gd name="T46" fmla="*/ 374 w 631"/>
                <a:gd name="T47" fmla="*/ 626 h 626"/>
                <a:gd name="T48" fmla="*/ 452 w 631"/>
                <a:gd name="T49" fmla="*/ 600 h 626"/>
                <a:gd name="T50" fmla="*/ 445 w 631"/>
                <a:gd name="T51" fmla="*/ 535 h 626"/>
                <a:gd name="T52" fmla="*/ 487 w 631"/>
                <a:gd name="T53" fmla="*/ 505 h 626"/>
                <a:gd name="T54" fmla="*/ 546 w 631"/>
                <a:gd name="T55" fmla="*/ 532 h 626"/>
                <a:gd name="T56" fmla="*/ 595 w 631"/>
                <a:gd name="T57" fmla="*/ 465 h 626"/>
                <a:gd name="T58" fmla="*/ 551 w 631"/>
                <a:gd name="T59" fmla="*/ 416 h 626"/>
                <a:gd name="T60" fmla="*/ 567 w 631"/>
                <a:gd name="T61" fmla="*/ 368 h 626"/>
                <a:gd name="T62" fmla="*/ 631 w 631"/>
                <a:gd name="T63" fmla="*/ 354 h 626"/>
                <a:gd name="T64" fmla="*/ 631 w 631"/>
                <a:gd name="T65" fmla="*/ 271 h 626"/>
                <a:gd name="T66" fmla="*/ 567 w 631"/>
                <a:gd name="T67" fmla="*/ 258 h 626"/>
                <a:gd name="T68" fmla="*/ 551 w 631"/>
                <a:gd name="T69" fmla="*/ 209 h 626"/>
                <a:gd name="T70" fmla="*/ 594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5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6" y="55"/>
                    <a:pt x="298" y="56"/>
                    <a:pt x="289" y="57"/>
                  </a:cubicBezTo>
                  <a:cubicBezTo>
                    <a:pt x="257" y="0"/>
                    <a:pt x="257" y="0"/>
                    <a:pt x="257" y="0"/>
                  </a:cubicBezTo>
                  <a:cubicBezTo>
                    <a:pt x="178" y="26"/>
                    <a:pt x="178" y="26"/>
                    <a:pt x="178" y="26"/>
                  </a:cubicBezTo>
                  <a:cubicBezTo>
                    <a:pt x="185" y="91"/>
                    <a:pt x="185" y="91"/>
                    <a:pt x="185" y="91"/>
                  </a:cubicBezTo>
                  <a:cubicBezTo>
                    <a:pt x="170" y="99"/>
                    <a:pt x="156" y="109"/>
                    <a:pt x="144" y="121"/>
                  </a:cubicBezTo>
                  <a:cubicBezTo>
                    <a:pt x="84" y="94"/>
                    <a:pt x="84" y="94"/>
                    <a:pt x="84" y="94"/>
                  </a:cubicBezTo>
                  <a:cubicBezTo>
                    <a:pt x="36" y="161"/>
                    <a:pt x="36" y="161"/>
                    <a:pt x="36" y="161"/>
                  </a:cubicBezTo>
                  <a:cubicBezTo>
                    <a:pt x="79" y="210"/>
                    <a:pt x="79" y="210"/>
                    <a:pt x="79" y="210"/>
                  </a:cubicBezTo>
                  <a:cubicBezTo>
                    <a:pt x="72" y="225"/>
                    <a:pt x="67" y="241"/>
                    <a:pt x="63" y="258"/>
                  </a:cubicBezTo>
                  <a:cubicBezTo>
                    <a:pt x="0" y="272"/>
                    <a:pt x="0" y="272"/>
                    <a:pt x="0" y="272"/>
                  </a:cubicBezTo>
                  <a:cubicBezTo>
                    <a:pt x="0" y="354"/>
                    <a:pt x="0" y="354"/>
                    <a:pt x="0" y="354"/>
                  </a:cubicBezTo>
                  <a:cubicBezTo>
                    <a:pt x="63" y="368"/>
                    <a:pt x="63" y="368"/>
                    <a:pt x="63" y="368"/>
                  </a:cubicBezTo>
                  <a:cubicBezTo>
                    <a:pt x="67" y="385"/>
                    <a:pt x="72" y="401"/>
                    <a:pt x="79" y="417"/>
                  </a:cubicBezTo>
                  <a:cubicBezTo>
                    <a:pt x="36" y="465"/>
                    <a:pt x="36" y="465"/>
                    <a:pt x="36" y="465"/>
                  </a:cubicBezTo>
                  <a:cubicBezTo>
                    <a:pt x="85" y="532"/>
                    <a:pt x="85" y="532"/>
                    <a:pt x="85" y="532"/>
                  </a:cubicBezTo>
                  <a:cubicBezTo>
                    <a:pt x="144" y="506"/>
                    <a:pt x="144" y="506"/>
                    <a:pt x="144" y="506"/>
                  </a:cubicBezTo>
                  <a:cubicBezTo>
                    <a:pt x="157" y="517"/>
                    <a:pt x="171" y="527"/>
                    <a:pt x="185" y="536"/>
                  </a:cubicBezTo>
                  <a:cubicBezTo>
                    <a:pt x="179" y="600"/>
                    <a:pt x="179" y="600"/>
                    <a:pt x="179" y="600"/>
                  </a:cubicBezTo>
                  <a:cubicBezTo>
                    <a:pt x="257" y="626"/>
                    <a:pt x="257" y="626"/>
                    <a:pt x="257" y="626"/>
                  </a:cubicBezTo>
                  <a:cubicBezTo>
                    <a:pt x="290" y="570"/>
                    <a:pt x="290" y="570"/>
                    <a:pt x="290" y="570"/>
                  </a:cubicBezTo>
                  <a:cubicBezTo>
                    <a:pt x="298" y="570"/>
                    <a:pt x="307" y="571"/>
                    <a:pt x="315" y="571"/>
                  </a:cubicBezTo>
                  <a:cubicBezTo>
                    <a:pt x="324" y="571"/>
                    <a:pt x="333" y="570"/>
                    <a:pt x="341" y="569"/>
                  </a:cubicBezTo>
                  <a:cubicBezTo>
                    <a:pt x="374" y="626"/>
                    <a:pt x="374" y="626"/>
                    <a:pt x="374" y="626"/>
                  </a:cubicBezTo>
                  <a:cubicBezTo>
                    <a:pt x="452" y="600"/>
                    <a:pt x="452" y="600"/>
                    <a:pt x="452" y="600"/>
                  </a:cubicBezTo>
                  <a:cubicBezTo>
                    <a:pt x="445" y="535"/>
                    <a:pt x="445" y="535"/>
                    <a:pt x="445" y="535"/>
                  </a:cubicBezTo>
                  <a:cubicBezTo>
                    <a:pt x="460" y="527"/>
                    <a:pt x="474" y="517"/>
                    <a:pt x="487" y="505"/>
                  </a:cubicBezTo>
                  <a:cubicBezTo>
                    <a:pt x="546" y="532"/>
                    <a:pt x="546" y="532"/>
                    <a:pt x="546" y="532"/>
                  </a:cubicBezTo>
                  <a:cubicBezTo>
                    <a:pt x="595" y="465"/>
                    <a:pt x="595" y="465"/>
                    <a:pt x="595" y="465"/>
                  </a:cubicBezTo>
                  <a:cubicBezTo>
                    <a:pt x="551" y="416"/>
                    <a:pt x="551" y="416"/>
                    <a:pt x="551" y="416"/>
                  </a:cubicBezTo>
                  <a:cubicBezTo>
                    <a:pt x="558" y="401"/>
                    <a:pt x="563" y="385"/>
                    <a:pt x="567" y="368"/>
                  </a:cubicBezTo>
                  <a:cubicBezTo>
                    <a:pt x="631" y="354"/>
                    <a:pt x="631" y="354"/>
                    <a:pt x="631" y="354"/>
                  </a:cubicBezTo>
                  <a:cubicBezTo>
                    <a:pt x="631" y="271"/>
                    <a:pt x="631" y="271"/>
                    <a:pt x="631" y="271"/>
                  </a:cubicBezTo>
                  <a:cubicBezTo>
                    <a:pt x="567" y="258"/>
                    <a:pt x="567" y="258"/>
                    <a:pt x="567" y="258"/>
                  </a:cubicBezTo>
                  <a:cubicBezTo>
                    <a:pt x="563" y="241"/>
                    <a:pt x="558" y="225"/>
                    <a:pt x="551" y="209"/>
                  </a:cubicBezTo>
                  <a:cubicBezTo>
                    <a:pt x="594" y="161"/>
                    <a:pt x="594" y="161"/>
                    <a:pt x="594"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2" y="56"/>
                    <a:pt x="324" y="55"/>
                    <a:pt x="315" y="55"/>
                  </a:cubicBezTo>
                  <a:close/>
                  <a:moveTo>
                    <a:pt x="544" y="313"/>
                  </a:moveTo>
                  <a:cubicBezTo>
                    <a:pt x="544" y="439"/>
                    <a:pt x="441" y="541"/>
                    <a:pt x="315" y="541"/>
                  </a:cubicBezTo>
                  <a:cubicBezTo>
                    <a:pt x="189" y="541"/>
                    <a:pt x="87" y="439"/>
                    <a:pt x="87" y="313"/>
                  </a:cubicBezTo>
                  <a:cubicBezTo>
                    <a:pt x="87" y="187"/>
                    <a:pt x="189" y="85"/>
                    <a:pt x="315" y="85"/>
                  </a:cubicBezTo>
                  <a:cubicBezTo>
                    <a:pt x="441" y="85"/>
                    <a:pt x="543" y="187"/>
                    <a:pt x="544" y="313"/>
                  </a:cubicBezTo>
                  <a:close/>
                </a:path>
              </a:pathLst>
            </a:custGeom>
            <a:solidFill>
              <a:srgbClr val="EB5C51"/>
            </a:solidFill>
            <a:ln>
              <a:noFill/>
            </a:ln>
            <a:extLst/>
          </p:spPr>
          <p:txBody>
            <a:bodyPr/>
            <a:lstStyle/>
            <a:p>
              <a:pPr algn="ctr" eaLnBrk="1" fontAlgn="auto" hangingPunct="1">
                <a:spcBef>
                  <a:spcPts val="0"/>
                </a:spcBef>
                <a:spcAft>
                  <a:spcPts val="0"/>
                </a:spcAft>
                <a:defRPr/>
              </a:pPr>
              <a:endParaRPr lang="zh-CN" altLang="en-US">
                <a:latin typeface="HelveticaNeueLTPro-Lt" panose="020B0403020202020204" pitchFamily="34" charset="0"/>
                <a:ea typeface="+mn-ea"/>
              </a:endParaRPr>
            </a:p>
          </p:txBody>
        </p:sp>
      </p:grpSp>
      <p:sp>
        <p:nvSpPr>
          <p:cNvPr id="33798" name="Freeform 15"/>
          <p:cNvSpPr>
            <a:spLocks noEditPoints="1"/>
          </p:cNvSpPr>
          <p:nvPr/>
        </p:nvSpPr>
        <p:spPr bwMode="auto">
          <a:xfrm>
            <a:off x="1487488" y="3814763"/>
            <a:ext cx="831850" cy="833437"/>
          </a:xfrm>
          <a:custGeom>
            <a:avLst/>
            <a:gdLst>
              <a:gd name="T0" fmla="*/ 2147483646 w 132"/>
              <a:gd name="T1" fmla="*/ 0 h 132"/>
              <a:gd name="T2" fmla="*/ 952222476 w 132"/>
              <a:gd name="T3" fmla="*/ 0 h 132"/>
              <a:gd name="T4" fmla="*/ 0 w 132"/>
              <a:gd name="T5" fmla="*/ 957297103 h 132"/>
              <a:gd name="T6" fmla="*/ 0 w 132"/>
              <a:gd name="T7" fmla="*/ 2147483646 h 132"/>
              <a:gd name="T8" fmla="*/ 952222476 w 132"/>
              <a:gd name="T9" fmla="*/ 2147483646 h 132"/>
              <a:gd name="T10" fmla="*/ 2147483646 w 132"/>
              <a:gd name="T11" fmla="*/ 2147483646 h 132"/>
              <a:gd name="T12" fmla="*/ 2147483646 w 132"/>
              <a:gd name="T13" fmla="*/ 2147483646 h 132"/>
              <a:gd name="T14" fmla="*/ 2147483646 w 132"/>
              <a:gd name="T15" fmla="*/ 957297103 h 132"/>
              <a:gd name="T16" fmla="*/ 2147483646 w 132"/>
              <a:gd name="T17" fmla="*/ 0 h 132"/>
              <a:gd name="T18" fmla="*/ 2147483646 w 132"/>
              <a:gd name="T19" fmla="*/ 2147483646 h 132"/>
              <a:gd name="T20" fmla="*/ 2147483646 w 132"/>
              <a:gd name="T21" fmla="*/ 2147483646 h 132"/>
              <a:gd name="T22" fmla="*/ 2147483646 w 132"/>
              <a:gd name="T23" fmla="*/ 2147483646 h 132"/>
              <a:gd name="T24" fmla="*/ 2142498996 w 132"/>
              <a:gd name="T25" fmla="*/ 2147483646 h 132"/>
              <a:gd name="T26" fmla="*/ 2142498996 w 132"/>
              <a:gd name="T27" fmla="*/ 2147483646 h 132"/>
              <a:gd name="T28" fmla="*/ 952222476 w 132"/>
              <a:gd name="T29" fmla="*/ 2147483646 h 132"/>
              <a:gd name="T30" fmla="*/ 952222476 w 132"/>
              <a:gd name="T31" fmla="*/ 2147483646 h 132"/>
              <a:gd name="T32" fmla="*/ 2142498996 w 132"/>
              <a:gd name="T33" fmla="*/ 2147483646 h 132"/>
              <a:gd name="T34" fmla="*/ 2142498996 w 132"/>
              <a:gd name="T35" fmla="*/ 957297103 h 132"/>
              <a:gd name="T36" fmla="*/ 2147483646 w 132"/>
              <a:gd name="T37" fmla="*/ 957297103 h 132"/>
              <a:gd name="T38" fmla="*/ 2147483646 w 132"/>
              <a:gd name="T39" fmla="*/ 2147483646 h 132"/>
              <a:gd name="T40" fmla="*/ 2147483646 w 132"/>
              <a:gd name="T41" fmla="*/ 2147483646 h 132"/>
              <a:gd name="T42" fmla="*/ 2147483646 w 132"/>
              <a:gd name="T43" fmla="*/ 2147483646 h 13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3" name="组合 62"/>
          <p:cNvGrpSpPr/>
          <p:nvPr/>
        </p:nvGrpSpPr>
        <p:grpSpPr>
          <a:xfrm>
            <a:off x="3224398" y="2248232"/>
            <a:ext cx="509588" cy="581026"/>
            <a:chOff x="6326469" y="648820"/>
            <a:chExt cx="509588" cy="581026"/>
          </a:xfrm>
          <a:solidFill>
            <a:srgbClr val="EA510D"/>
          </a:solidFill>
        </p:grpSpPr>
        <p:sp>
          <p:nvSpPr>
            <p:cNvPr id="64" name="Freeform 20"/>
            <p:cNvSpPr>
              <a:spLocks noEditPoints="1"/>
            </p:cNvSpPr>
            <p:nvPr/>
          </p:nvSpPr>
          <p:spPr bwMode="auto">
            <a:xfrm>
              <a:off x="6551894" y="648820"/>
              <a:ext cx="219075" cy="177800"/>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21"/>
            <p:cNvSpPr>
              <a:spLocks noEditPoints="1"/>
            </p:cNvSpPr>
            <p:nvPr/>
          </p:nvSpPr>
          <p:spPr bwMode="auto">
            <a:xfrm>
              <a:off x="6389969" y="648820"/>
              <a:ext cx="219075" cy="177800"/>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22"/>
            <p:cNvSpPr>
              <a:spLocks/>
            </p:cNvSpPr>
            <p:nvPr/>
          </p:nvSpPr>
          <p:spPr bwMode="auto">
            <a:xfrm>
              <a:off x="6602694" y="804395"/>
              <a:ext cx="233363" cy="192088"/>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23"/>
            <p:cNvSpPr>
              <a:spLocks/>
            </p:cNvSpPr>
            <p:nvPr/>
          </p:nvSpPr>
          <p:spPr bwMode="auto">
            <a:xfrm>
              <a:off x="6602694" y="1037758"/>
              <a:ext cx="233363" cy="192088"/>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24"/>
            <p:cNvSpPr>
              <a:spLocks/>
            </p:cNvSpPr>
            <p:nvPr/>
          </p:nvSpPr>
          <p:spPr bwMode="auto">
            <a:xfrm>
              <a:off x="6326469" y="804395"/>
              <a:ext cx="233363" cy="192088"/>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69" name="Freeform 25"/>
            <p:cNvSpPr>
              <a:spLocks/>
            </p:cNvSpPr>
            <p:nvPr/>
          </p:nvSpPr>
          <p:spPr bwMode="auto">
            <a:xfrm>
              <a:off x="6326469" y="1037758"/>
              <a:ext cx="233363" cy="192088"/>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70" name="组合 69"/>
          <p:cNvGrpSpPr/>
          <p:nvPr/>
        </p:nvGrpSpPr>
        <p:grpSpPr>
          <a:xfrm>
            <a:off x="3780816" y="4335000"/>
            <a:ext cx="550863" cy="466725"/>
            <a:chOff x="9259888" y="3257550"/>
            <a:chExt cx="550863" cy="466725"/>
          </a:xfrm>
          <a:solidFill>
            <a:srgbClr val="EA510D"/>
          </a:solidFill>
        </p:grpSpPr>
        <p:sp>
          <p:nvSpPr>
            <p:cNvPr id="71" name="Rectangle 111"/>
            <p:cNvSpPr>
              <a:spLocks noChangeArrowheads="1"/>
            </p:cNvSpPr>
            <p:nvPr/>
          </p:nvSpPr>
          <p:spPr bwMode="auto">
            <a:xfrm>
              <a:off x="9366251"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2" name="Freeform 112"/>
            <p:cNvSpPr>
              <a:spLocks noEditPoints="1"/>
            </p:cNvSpPr>
            <p:nvPr/>
          </p:nvSpPr>
          <p:spPr bwMode="auto">
            <a:xfrm>
              <a:off x="9259888" y="3257550"/>
              <a:ext cx="550863" cy="233363"/>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3" name="Freeform 113"/>
            <p:cNvSpPr>
              <a:spLocks/>
            </p:cNvSpPr>
            <p:nvPr/>
          </p:nvSpPr>
          <p:spPr bwMode="auto">
            <a:xfrm>
              <a:off x="9280526" y="3511550"/>
              <a:ext cx="509588" cy="212725"/>
            </a:xfrm>
            <a:custGeom>
              <a:avLst/>
              <a:gdLst>
                <a:gd name="T0" fmla="*/ 281 w 321"/>
                <a:gd name="T1" fmla="*/ 40 h 134"/>
                <a:gd name="T2" fmla="*/ 227 w 321"/>
                <a:gd name="T3" fmla="*/ 40 h 134"/>
                <a:gd name="T4" fmla="*/ 227 w 321"/>
                <a:gd name="T5" fmla="*/ 0 h 134"/>
                <a:gd name="T6" fmla="*/ 94 w 321"/>
                <a:gd name="T7" fmla="*/ 0 h 134"/>
                <a:gd name="T8" fmla="*/ 94 w 321"/>
                <a:gd name="T9" fmla="*/ 40 h 134"/>
                <a:gd name="T10" fmla="*/ 40 w 321"/>
                <a:gd name="T11" fmla="*/ 40 h 134"/>
                <a:gd name="T12" fmla="*/ 40 w 321"/>
                <a:gd name="T13" fmla="*/ 0 h 134"/>
                <a:gd name="T14" fmla="*/ 0 w 321"/>
                <a:gd name="T15" fmla="*/ 0 h 134"/>
                <a:gd name="T16" fmla="*/ 0 w 321"/>
                <a:gd name="T17" fmla="*/ 134 h 134"/>
                <a:gd name="T18" fmla="*/ 321 w 321"/>
                <a:gd name="T19" fmla="*/ 134 h 134"/>
                <a:gd name="T20" fmla="*/ 321 w 321"/>
                <a:gd name="T21" fmla="*/ 0 h 134"/>
                <a:gd name="T22" fmla="*/ 281 w 321"/>
                <a:gd name="T23" fmla="*/ 0 h 134"/>
                <a:gd name="T24" fmla="*/ 281 w 321"/>
                <a:gd name="T25"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134">
                  <a:moveTo>
                    <a:pt x="281" y="40"/>
                  </a:moveTo>
                  <a:lnTo>
                    <a:pt x="227" y="40"/>
                  </a:lnTo>
                  <a:lnTo>
                    <a:pt x="227" y="0"/>
                  </a:lnTo>
                  <a:lnTo>
                    <a:pt x="94" y="0"/>
                  </a:lnTo>
                  <a:lnTo>
                    <a:pt x="94" y="40"/>
                  </a:lnTo>
                  <a:lnTo>
                    <a:pt x="40" y="40"/>
                  </a:lnTo>
                  <a:lnTo>
                    <a:pt x="40" y="0"/>
                  </a:lnTo>
                  <a:lnTo>
                    <a:pt x="0" y="0"/>
                  </a:lnTo>
                  <a:lnTo>
                    <a:pt x="0" y="134"/>
                  </a:lnTo>
                  <a:lnTo>
                    <a:pt x="321" y="134"/>
                  </a:lnTo>
                  <a:lnTo>
                    <a:pt x="321" y="0"/>
                  </a:lnTo>
                  <a:lnTo>
                    <a:pt x="281" y="0"/>
                  </a:lnTo>
                  <a:lnTo>
                    <a:pt x="281" y="40"/>
                  </a:lnTo>
                  <a:close/>
                </a:path>
              </a:pathLst>
            </a:cu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74" name="Rectangle 114"/>
            <p:cNvSpPr>
              <a:spLocks noChangeArrowheads="1"/>
            </p:cNvSpPr>
            <p:nvPr/>
          </p:nvSpPr>
          <p:spPr bwMode="auto">
            <a:xfrm>
              <a:off x="9663113" y="3468688"/>
              <a:ext cx="41275" cy="85725"/>
            </a:xfrm>
            <a:prstGeom prst="rect">
              <a:avLst/>
            </a:prstGeom>
            <a:solidFill>
              <a:srgbClr val="F5A63E"/>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3801" name="Freeform 31"/>
          <p:cNvSpPr>
            <a:spLocks/>
          </p:cNvSpPr>
          <p:nvPr/>
        </p:nvSpPr>
        <p:spPr bwMode="auto">
          <a:xfrm>
            <a:off x="4775200" y="3113088"/>
            <a:ext cx="509588" cy="509587"/>
          </a:xfrm>
          <a:custGeom>
            <a:avLst/>
            <a:gdLst>
              <a:gd name="T0" fmla="*/ 901666423 w 144"/>
              <a:gd name="T1" fmla="*/ 450832327 h 144"/>
              <a:gd name="T2" fmla="*/ 0 w 144"/>
              <a:gd name="T3" fmla="*/ 763909840 h 144"/>
              <a:gd name="T4" fmla="*/ 525972670 w 144"/>
              <a:gd name="T5" fmla="*/ 1502775602 h 144"/>
              <a:gd name="T6" fmla="*/ 901666423 w 144"/>
              <a:gd name="T7" fmla="*/ 1803329307 h 144"/>
              <a:gd name="T8" fmla="*/ 1277360176 w 144"/>
              <a:gd name="T9" fmla="*/ 1502775602 h 144"/>
              <a:gd name="T10" fmla="*/ 1803332845 w 144"/>
              <a:gd name="T11" fmla="*/ 751386032 h 144"/>
              <a:gd name="T12" fmla="*/ 901666423 w 144"/>
              <a:gd name="T13" fmla="*/ 450832327 h 1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TextBox 57"/>
          <p:cNvSpPr txBox="1"/>
          <p:nvPr/>
        </p:nvSpPr>
        <p:spPr bwMode="auto">
          <a:xfrm>
            <a:off x="5537200" y="2306638"/>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57"/>
          <p:cNvSpPr txBox="1"/>
          <p:nvPr/>
        </p:nvSpPr>
        <p:spPr bwMode="auto">
          <a:xfrm>
            <a:off x="5537200" y="4062413"/>
            <a:ext cx="3176588"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57"/>
          <p:cNvSpPr txBox="1"/>
          <p:nvPr/>
        </p:nvSpPr>
        <p:spPr bwMode="auto">
          <a:xfrm>
            <a:off x="8713788" y="2306638"/>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57"/>
          <p:cNvSpPr txBox="1"/>
          <p:nvPr/>
        </p:nvSpPr>
        <p:spPr bwMode="auto">
          <a:xfrm>
            <a:off x="8713788" y="4062413"/>
            <a:ext cx="3176587"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8876560" y="3150474"/>
            <a:ext cx="2500016" cy="1282254"/>
            <a:chOff x="8876560" y="3074274"/>
            <a:chExt cx="2500016" cy="1282254"/>
          </a:xfrm>
          <a:solidFill>
            <a:srgbClr val="004E96"/>
          </a:solidFill>
        </p:grpSpPr>
        <p:sp>
          <p:nvSpPr>
            <p:cNvPr id="29" name="Freeform 5"/>
            <p:cNvSpPr>
              <a:spLocks/>
            </p:cNvSpPr>
            <p:nvPr/>
          </p:nvSpPr>
          <p:spPr bwMode="auto">
            <a:xfrm>
              <a:off x="8876560"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9593341"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1" name="文本框 30"/>
            <p:cNvSpPr txBox="1"/>
            <p:nvPr/>
          </p:nvSpPr>
          <p:spPr>
            <a:xfrm>
              <a:off x="9593341"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O5</a:t>
              </a:r>
            </a:p>
          </p:txBody>
        </p:sp>
      </p:grpSp>
      <p:grpSp>
        <p:nvGrpSpPr>
          <p:cNvPr id="32" name="组合 31"/>
          <p:cNvGrpSpPr/>
          <p:nvPr/>
        </p:nvGrpSpPr>
        <p:grpSpPr>
          <a:xfrm>
            <a:off x="6926624" y="3150474"/>
            <a:ext cx="2507603" cy="1282254"/>
            <a:chOff x="6926624" y="3074274"/>
            <a:chExt cx="2507603" cy="1282254"/>
          </a:xfrm>
          <a:solidFill>
            <a:srgbClr val="77B224"/>
          </a:solidFill>
        </p:grpSpPr>
        <p:sp>
          <p:nvSpPr>
            <p:cNvPr id="33" name="Freeform 6"/>
            <p:cNvSpPr>
              <a:spLocks/>
            </p:cNvSpPr>
            <p:nvPr/>
          </p:nvSpPr>
          <p:spPr bwMode="auto">
            <a:xfrm>
              <a:off x="6926624" y="3074274"/>
              <a:ext cx="2507603" cy="1282254"/>
            </a:xfrm>
            <a:custGeom>
              <a:avLst/>
              <a:gdLst>
                <a:gd name="T0" fmla="*/ 0 w 661"/>
                <a:gd name="T1" fmla="*/ 0 h 338"/>
                <a:gd name="T2" fmla="*/ 564 w 661"/>
                <a:gd name="T3" fmla="*/ 0 h 338"/>
                <a:gd name="T4" fmla="*/ 661 w 661"/>
                <a:gd name="T5" fmla="*/ 169 h 338"/>
                <a:gd name="T6" fmla="*/ 564 w 661"/>
                <a:gd name="T7" fmla="*/ 338 h 338"/>
                <a:gd name="T8" fmla="*/ 0 w 661"/>
                <a:gd name="T9" fmla="*/ 338 h 338"/>
                <a:gd name="T10" fmla="*/ 0 w 661"/>
                <a:gd name="T11" fmla="*/ 0 h 338"/>
              </a:gdLst>
              <a:ahLst/>
              <a:cxnLst>
                <a:cxn ang="0">
                  <a:pos x="T0" y="T1"/>
                </a:cxn>
                <a:cxn ang="0">
                  <a:pos x="T2" y="T3"/>
                </a:cxn>
                <a:cxn ang="0">
                  <a:pos x="T4" y="T5"/>
                </a:cxn>
                <a:cxn ang="0">
                  <a:pos x="T6" y="T7"/>
                </a:cxn>
                <a:cxn ang="0">
                  <a:pos x="T8" y="T9"/>
                </a:cxn>
                <a:cxn ang="0">
                  <a:pos x="T10" y="T11"/>
                </a:cxn>
              </a:cxnLst>
              <a:rect l="0" t="0" r="r" b="b"/>
              <a:pathLst>
                <a:path w="661" h="338">
                  <a:moveTo>
                    <a:pt x="0" y="0"/>
                  </a:moveTo>
                  <a:lnTo>
                    <a:pt x="564" y="0"/>
                  </a:lnTo>
                  <a:lnTo>
                    <a:pt x="661"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66395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5" name="文本框 34"/>
            <p:cNvSpPr txBox="1"/>
            <p:nvPr/>
          </p:nvSpPr>
          <p:spPr>
            <a:xfrm>
              <a:off x="766395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O4</a:t>
              </a:r>
            </a:p>
          </p:txBody>
        </p:sp>
      </p:grpSp>
      <p:grpSp>
        <p:nvGrpSpPr>
          <p:cNvPr id="36" name="组合 35"/>
          <p:cNvGrpSpPr/>
          <p:nvPr/>
        </p:nvGrpSpPr>
        <p:grpSpPr>
          <a:xfrm>
            <a:off x="4991862" y="3150474"/>
            <a:ext cx="2500016" cy="1282254"/>
            <a:chOff x="4991862" y="3074274"/>
            <a:chExt cx="2500016" cy="1282254"/>
          </a:xfrm>
          <a:solidFill>
            <a:srgbClr val="004E96"/>
          </a:solidFill>
        </p:grpSpPr>
        <p:sp>
          <p:nvSpPr>
            <p:cNvPr id="37" name="Freeform 7"/>
            <p:cNvSpPr>
              <a:spLocks/>
            </p:cNvSpPr>
            <p:nvPr/>
          </p:nvSpPr>
          <p:spPr bwMode="auto">
            <a:xfrm>
              <a:off x="4991862"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38" name="文本框 37"/>
            <p:cNvSpPr txBox="1"/>
            <p:nvPr/>
          </p:nvSpPr>
          <p:spPr>
            <a:xfrm>
              <a:off x="577669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39" name="文本框 38"/>
            <p:cNvSpPr txBox="1"/>
            <p:nvPr/>
          </p:nvSpPr>
          <p:spPr>
            <a:xfrm>
              <a:off x="577669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O3</a:t>
              </a:r>
            </a:p>
          </p:txBody>
        </p:sp>
      </p:grpSp>
      <p:grpSp>
        <p:nvGrpSpPr>
          <p:cNvPr id="40" name="组合 39"/>
          <p:cNvGrpSpPr/>
          <p:nvPr/>
        </p:nvGrpSpPr>
        <p:grpSpPr>
          <a:xfrm>
            <a:off x="3053306" y="3150474"/>
            <a:ext cx="2496222" cy="1282254"/>
            <a:chOff x="3053306" y="3074274"/>
            <a:chExt cx="2496222" cy="1282254"/>
          </a:xfrm>
          <a:solidFill>
            <a:srgbClr val="77B224"/>
          </a:solidFill>
        </p:grpSpPr>
        <p:sp>
          <p:nvSpPr>
            <p:cNvPr id="41" name="Freeform 8"/>
            <p:cNvSpPr>
              <a:spLocks/>
            </p:cNvSpPr>
            <p:nvPr/>
          </p:nvSpPr>
          <p:spPr bwMode="auto">
            <a:xfrm>
              <a:off x="3053306" y="3074274"/>
              <a:ext cx="2496222" cy="1282254"/>
            </a:xfrm>
            <a:custGeom>
              <a:avLst/>
              <a:gdLst>
                <a:gd name="T0" fmla="*/ 0 w 658"/>
                <a:gd name="T1" fmla="*/ 0 h 338"/>
                <a:gd name="T2" fmla="*/ 564 w 658"/>
                <a:gd name="T3" fmla="*/ 0 h 338"/>
                <a:gd name="T4" fmla="*/ 658 w 658"/>
                <a:gd name="T5" fmla="*/ 169 h 338"/>
                <a:gd name="T6" fmla="*/ 564 w 658"/>
                <a:gd name="T7" fmla="*/ 338 h 338"/>
                <a:gd name="T8" fmla="*/ 0 w 658"/>
                <a:gd name="T9" fmla="*/ 338 h 338"/>
                <a:gd name="T10" fmla="*/ 0 w 658"/>
                <a:gd name="T11" fmla="*/ 0 h 338"/>
              </a:gdLst>
              <a:ahLst/>
              <a:cxnLst>
                <a:cxn ang="0">
                  <a:pos x="T0" y="T1"/>
                </a:cxn>
                <a:cxn ang="0">
                  <a:pos x="T2" y="T3"/>
                </a:cxn>
                <a:cxn ang="0">
                  <a:pos x="T4" y="T5"/>
                </a:cxn>
                <a:cxn ang="0">
                  <a:pos x="T6" y="T7"/>
                </a:cxn>
                <a:cxn ang="0">
                  <a:pos x="T8" y="T9"/>
                </a:cxn>
                <a:cxn ang="0">
                  <a:pos x="T10" y="T11"/>
                </a:cxn>
              </a:cxnLst>
              <a:rect l="0" t="0" r="r" b="b"/>
              <a:pathLst>
                <a:path w="658" h="338">
                  <a:moveTo>
                    <a:pt x="0" y="0"/>
                  </a:moveTo>
                  <a:lnTo>
                    <a:pt x="564" y="0"/>
                  </a:lnTo>
                  <a:lnTo>
                    <a:pt x="658" y="169"/>
                  </a:lnTo>
                  <a:lnTo>
                    <a:pt x="564" y="338"/>
                  </a:lnTo>
                  <a:lnTo>
                    <a:pt x="0" y="338"/>
                  </a:lnTo>
                  <a:lnTo>
                    <a:pt x="0" y="0"/>
                  </a:ln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p:cNvSpPr txBox="1"/>
            <p:nvPr/>
          </p:nvSpPr>
          <p:spPr>
            <a:xfrm>
              <a:off x="3772372" y="3709479"/>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3" name="文本框 42"/>
            <p:cNvSpPr txBox="1"/>
            <p:nvPr/>
          </p:nvSpPr>
          <p:spPr>
            <a:xfrm>
              <a:off x="3772372" y="3299184"/>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O2</a:t>
              </a:r>
            </a:p>
          </p:txBody>
        </p:sp>
      </p:grpSp>
      <p:grpSp>
        <p:nvGrpSpPr>
          <p:cNvPr id="44" name="组合 43"/>
          <p:cNvGrpSpPr/>
          <p:nvPr/>
        </p:nvGrpSpPr>
        <p:grpSpPr>
          <a:xfrm>
            <a:off x="1110957" y="3150474"/>
            <a:ext cx="2500016" cy="1282254"/>
            <a:chOff x="1110957" y="3074274"/>
            <a:chExt cx="2500016" cy="1282254"/>
          </a:xfrm>
          <a:solidFill>
            <a:srgbClr val="004E96"/>
          </a:solidFill>
        </p:grpSpPr>
        <p:sp>
          <p:nvSpPr>
            <p:cNvPr id="45" name="Freeform 9"/>
            <p:cNvSpPr>
              <a:spLocks/>
            </p:cNvSpPr>
            <p:nvPr/>
          </p:nvSpPr>
          <p:spPr bwMode="auto">
            <a:xfrm>
              <a:off x="1110957" y="3074274"/>
              <a:ext cx="2500016" cy="1282254"/>
            </a:xfrm>
            <a:custGeom>
              <a:avLst/>
              <a:gdLst>
                <a:gd name="T0" fmla="*/ 0 w 659"/>
                <a:gd name="T1" fmla="*/ 0 h 338"/>
                <a:gd name="T2" fmla="*/ 564 w 659"/>
                <a:gd name="T3" fmla="*/ 0 h 338"/>
                <a:gd name="T4" fmla="*/ 659 w 659"/>
                <a:gd name="T5" fmla="*/ 169 h 338"/>
                <a:gd name="T6" fmla="*/ 564 w 659"/>
                <a:gd name="T7" fmla="*/ 338 h 338"/>
                <a:gd name="T8" fmla="*/ 0 w 659"/>
                <a:gd name="T9" fmla="*/ 338 h 338"/>
                <a:gd name="T10" fmla="*/ 0 w 659"/>
                <a:gd name="T11" fmla="*/ 0 h 338"/>
              </a:gdLst>
              <a:ahLst/>
              <a:cxnLst>
                <a:cxn ang="0">
                  <a:pos x="T0" y="T1"/>
                </a:cxn>
                <a:cxn ang="0">
                  <a:pos x="T2" y="T3"/>
                </a:cxn>
                <a:cxn ang="0">
                  <a:pos x="T4" y="T5"/>
                </a:cxn>
                <a:cxn ang="0">
                  <a:pos x="T6" y="T7"/>
                </a:cxn>
                <a:cxn ang="0">
                  <a:pos x="T8" y="T9"/>
                </a:cxn>
                <a:cxn ang="0">
                  <a:pos x="T10" y="T11"/>
                </a:cxn>
              </a:cxnLst>
              <a:rect l="0" t="0" r="r" b="b"/>
              <a:pathLst>
                <a:path w="659" h="338">
                  <a:moveTo>
                    <a:pt x="0" y="0"/>
                  </a:moveTo>
                  <a:lnTo>
                    <a:pt x="564" y="0"/>
                  </a:lnTo>
                  <a:lnTo>
                    <a:pt x="659" y="169"/>
                  </a:lnTo>
                  <a:lnTo>
                    <a:pt x="564" y="338"/>
                  </a:lnTo>
                  <a:lnTo>
                    <a:pt x="0" y="338"/>
                  </a:lnTo>
                  <a:lnTo>
                    <a:pt x="0" y="0"/>
                  </a:ln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20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p:cNvSpPr txBox="1"/>
            <p:nvPr/>
          </p:nvSpPr>
          <p:spPr>
            <a:xfrm>
              <a:off x="1421521" y="3715401"/>
              <a:ext cx="1617751"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SAMPLE TEXT</a:t>
              </a:r>
            </a:p>
          </p:txBody>
        </p:sp>
        <p:sp>
          <p:nvSpPr>
            <p:cNvPr id="47" name="文本框 46"/>
            <p:cNvSpPr txBox="1"/>
            <p:nvPr/>
          </p:nvSpPr>
          <p:spPr>
            <a:xfrm>
              <a:off x="1421521" y="3305106"/>
              <a:ext cx="1046569" cy="338554"/>
            </a:xfrm>
            <a:prstGeom prst="rect">
              <a:avLst/>
            </a:prstGeom>
            <a:noFill/>
          </p:spPr>
          <p:txBody>
            <a:bodyPr wrap="none">
              <a:spAutoFit/>
            </a:bodyPr>
            <a:lstStyle/>
            <a:p>
              <a:pPr eaLnBrk="1" fontAlgn="auto" hangingPunct="1">
                <a:spcBef>
                  <a:spcPts val="0"/>
                </a:spcBef>
                <a:spcAft>
                  <a:spcPts val="0"/>
                </a:spcAft>
                <a:defRPr/>
              </a:pP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STEP O1</a:t>
              </a:r>
            </a:p>
          </p:txBody>
        </p:sp>
      </p:grpSp>
      <p:sp>
        <p:nvSpPr>
          <p:cNvPr id="48" name="TextBox 57"/>
          <p:cNvSpPr txBox="1"/>
          <p:nvPr/>
        </p:nvSpPr>
        <p:spPr bwMode="auto">
          <a:xfrm>
            <a:off x="6080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2716213"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57"/>
          <p:cNvSpPr txBox="1"/>
          <p:nvPr/>
        </p:nvSpPr>
        <p:spPr bwMode="auto">
          <a:xfrm>
            <a:off x="4978400"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7086600" y="45434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9066213" y="2200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845" name="Freeform 12"/>
          <p:cNvSpPr>
            <a:spLocks/>
          </p:cNvSpPr>
          <p:nvPr/>
        </p:nvSpPr>
        <p:spPr bwMode="auto">
          <a:xfrm>
            <a:off x="5400675" y="1751013"/>
            <a:ext cx="2651125" cy="2014537"/>
          </a:xfrm>
          <a:custGeom>
            <a:avLst/>
            <a:gdLst>
              <a:gd name="T0" fmla="*/ 2147483646 w 774"/>
              <a:gd name="T1" fmla="*/ 2147483646 h 588"/>
              <a:gd name="T2" fmla="*/ 2147483646 w 774"/>
              <a:gd name="T3" fmla="*/ 2147483646 h 588"/>
              <a:gd name="T4" fmla="*/ 0 w 774"/>
              <a:gd name="T5" fmla="*/ 2147483646 h 588"/>
              <a:gd name="T6" fmla="*/ 0 w 774"/>
              <a:gd name="T7" fmla="*/ 2147483646 h 588"/>
              <a:gd name="T8" fmla="*/ 0 w 774"/>
              <a:gd name="T9" fmla="*/ 2147483646 h 588"/>
              <a:gd name="T10" fmla="*/ 0 w 774"/>
              <a:gd name="T11" fmla="*/ 2147483646 h 588"/>
              <a:gd name="T12" fmla="*/ 0 w 774"/>
              <a:gd name="T13" fmla="*/ 2147483646 h 588"/>
              <a:gd name="T14" fmla="*/ 2147483646 w 774"/>
              <a:gd name="T15" fmla="*/ 0 h 588"/>
              <a:gd name="T16" fmla="*/ 2147483646 w 774"/>
              <a:gd name="T17" fmla="*/ 0 h 588"/>
              <a:gd name="T18" fmla="*/ 2147483646 w 774"/>
              <a:gd name="T19" fmla="*/ 0 h 588"/>
              <a:gd name="T20" fmla="*/ 2147483646 w 774"/>
              <a:gd name="T21" fmla="*/ 2147483646 h 588"/>
              <a:gd name="T22" fmla="*/ 2147483646 w 774"/>
              <a:gd name="T23" fmla="*/ 2147483646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6" name="Freeform 13"/>
          <p:cNvSpPr>
            <a:spLocks/>
          </p:cNvSpPr>
          <p:nvPr/>
        </p:nvSpPr>
        <p:spPr bwMode="auto">
          <a:xfrm>
            <a:off x="6205538" y="2960688"/>
            <a:ext cx="2014537" cy="2654300"/>
          </a:xfrm>
          <a:custGeom>
            <a:avLst/>
            <a:gdLst>
              <a:gd name="T0" fmla="*/ 2147483646 w 588"/>
              <a:gd name="T1" fmla="*/ 2147483646 h 775"/>
              <a:gd name="T2" fmla="*/ 2147483646 w 588"/>
              <a:gd name="T3" fmla="*/ 2147483646 h 775"/>
              <a:gd name="T4" fmla="*/ 2147483646 w 588"/>
              <a:gd name="T5" fmla="*/ 2147483646 h 775"/>
              <a:gd name="T6" fmla="*/ 2147483646 w 588"/>
              <a:gd name="T7" fmla="*/ 2147483646 h 775"/>
              <a:gd name="T8" fmla="*/ 0 w 588"/>
              <a:gd name="T9" fmla="*/ 0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7" name="Freeform 14"/>
          <p:cNvSpPr>
            <a:spLocks/>
          </p:cNvSpPr>
          <p:nvPr/>
        </p:nvSpPr>
        <p:spPr bwMode="auto">
          <a:xfrm>
            <a:off x="4359275" y="3765550"/>
            <a:ext cx="2654300" cy="2017713"/>
          </a:xfrm>
          <a:custGeom>
            <a:avLst/>
            <a:gdLst>
              <a:gd name="T0" fmla="*/ 2147483646 w 775"/>
              <a:gd name="T1" fmla="*/ 0 h 589"/>
              <a:gd name="T2" fmla="*/ 2147483646 w 775"/>
              <a:gd name="T3" fmla="*/ 2147483646 h 589"/>
              <a:gd name="T4" fmla="*/ 2147483646 w 775"/>
              <a:gd name="T5" fmla="*/ 2147483646 h 589"/>
              <a:gd name="T6" fmla="*/ 2147483646 w 775"/>
              <a:gd name="T7" fmla="*/ 2147483646 h 589"/>
              <a:gd name="T8" fmla="*/ 2147483646 w 775"/>
              <a:gd name="T9" fmla="*/ 2147483646 h 589"/>
              <a:gd name="T10" fmla="*/ 0 w 775"/>
              <a:gd name="T11" fmla="*/ 2147483646 h 589"/>
              <a:gd name="T12" fmla="*/ 2147483646 w 775"/>
              <a:gd name="T13" fmla="*/ 2147483646 h 589"/>
              <a:gd name="T14" fmla="*/ 2147483646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F5A63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8" name="Freeform 15"/>
          <p:cNvSpPr>
            <a:spLocks/>
          </p:cNvSpPr>
          <p:nvPr/>
        </p:nvSpPr>
        <p:spPr bwMode="auto">
          <a:xfrm>
            <a:off x="4191000" y="1919288"/>
            <a:ext cx="2014538" cy="2654300"/>
          </a:xfrm>
          <a:custGeom>
            <a:avLst/>
            <a:gdLst>
              <a:gd name="T0" fmla="*/ 2147483646 w 588"/>
              <a:gd name="T1" fmla="*/ 2147483646 h 775"/>
              <a:gd name="T2" fmla="*/ 2147483646 w 588"/>
              <a:gd name="T3" fmla="*/ 2147483646 h 775"/>
              <a:gd name="T4" fmla="*/ 0 w 588"/>
              <a:gd name="T5" fmla="*/ 2147483646 h 775"/>
              <a:gd name="T6" fmla="*/ 0 w 588"/>
              <a:gd name="T7" fmla="*/ 2147483646 h 775"/>
              <a:gd name="T8" fmla="*/ 0 w 588"/>
              <a:gd name="T9" fmla="*/ 2147483646 h 775"/>
              <a:gd name="T10" fmla="*/ 2147483646 w 588"/>
              <a:gd name="T11" fmla="*/ 0 h 775"/>
              <a:gd name="T12" fmla="*/ 2147483646 w 588"/>
              <a:gd name="T13" fmla="*/ 2147483646 h 775"/>
              <a:gd name="T14" fmla="*/ 2147483646 w 588"/>
              <a:gd name="T15" fmla="*/ 2147483646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49" name="矩形 56"/>
          <p:cNvSpPr>
            <a:spLocks noChangeArrowheads="1"/>
          </p:cNvSpPr>
          <p:nvPr/>
        </p:nvSpPr>
        <p:spPr bwMode="auto">
          <a:xfrm>
            <a:off x="4570413" y="3040063"/>
            <a:ext cx="5603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0" name="矩形 57"/>
          <p:cNvSpPr>
            <a:spLocks noChangeArrowheads="1"/>
          </p:cNvSpPr>
          <p:nvPr/>
        </p:nvSpPr>
        <p:spPr bwMode="auto">
          <a:xfrm>
            <a:off x="6045200" y="2087563"/>
            <a:ext cx="6111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1" name="矩形 58"/>
          <p:cNvSpPr>
            <a:spLocks noChangeArrowheads="1"/>
          </p:cNvSpPr>
          <p:nvPr/>
        </p:nvSpPr>
        <p:spPr bwMode="auto">
          <a:xfrm>
            <a:off x="7256463" y="3721100"/>
            <a:ext cx="622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2" name="矩形 59"/>
          <p:cNvSpPr>
            <a:spLocks noChangeArrowheads="1"/>
          </p:cNvSpPr>
          <p:nvPr/>
        </p:nvSpPr>
        <p:spPr bwMode="auto">
          <a:xfrm>
            <a:off x="5643563" y="4827588"/>
            <a:ext cx="609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32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5853" name="矩形 60"/>
          <p:cNvSpPr>
            <a:spLocks noChangeArrowheads="1"/>
          </p:cNvSpPr>
          <p:nvPr/>
        </p:nvSpPr>
        <p:spPr bwMode="auto">
          <a:xfrm>
            <a:off x="5576888" y="3581400"/>
            <a:ext cx="13477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7F7F7F"/>
                </a:solidFill>
                <a:latin typeface="Impact" panose="020B0806030902050204" pitchFamily="34" charset="0"/>
                <a:ea typeface="Malgun Gothic" panose="020B0503020000020004" pitchFamily="34" charset="-127"/>
                <a:cs typeface="Adobe Naskh Medium" panose="01010101010101010101" pitchFamily="50" charset="-78"/>
              </a:rPr>
              <a:t>SAMPLE TEXT</a:t>
            </a:r>
            <a:endParaRPr lang="zh-CN" altLang="en-US">
              <a:solidFill>
                <a:srgbClr val="7F7F7F"/>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62" name="TextBox 57"/>
          <p:cNvSpPr txBox="1"/>
          <p:nvPr/>
        </p:nvSpPr>
        <p:spPr bwMode="auto">
          <a:xfrm>
            <a:off x="8393113" y="212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879475" y="212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393113" y="4660900"/>
            <a:ext cx="3176587"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TextBox 57"/>
          <p:cNvSpPr txBox="1"/>
          <p:nvPr/>
        </p:nvSpPr>
        <p:spPr bwMode="auto">
          <a:xfrm>
            <a:off x="879475" y="4660900"/>
            <a:ext cx="3176588"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Oval 5"/>
          <p:cNvSpPr>
            <a:spLocks noChangeArrowheads="1"/>
          </p:cNvSpPr>
          <p:nvPr/>
        </p:nvSpPr>
        <p:spPr bwMode="auto">
          <a:xfrm>
            <a:off x="5137150" y="2827338"/>
            <a:ext cx="1970088" cy="1979612"/>
          </a:xfrm>
          <a:prstGeom prst="ellipse">
            <a:avLst/>
          </a:prstGeom>
          <a:solidFill>
            <a:srgbClr val="EB5C5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6"/>
          <p:cNvSpPr>
            <a:spLocks/>
          </p:cNvSpPr>
          <p:nvPr/>
        </p:nvSpPr>
        <p:spPr bwMode="auto">
          <a:xfrm>
            <a:off x="3863975" y="1565275"/>
            <a:ext cx="2005013" cy="2389188"/>
          </a:xfrm>
          <a:custGeom>
            <a:avLst/>
            <a:gdLst>
              <a:gd name="T0" fmla="*/ 414 w 414"/>
              <a:gd name="T1" fmla="*/ 150 h 493"/>
              <a:gd name="T2" fmla="*/ 374 w 414"/>
              <a:gd name="T3" fmla="*/ 88 h 493"/>
              <a:gd name="T4" fmla="*/ 411 w 414"/>
              <a:gd name="T5" fmla="*/ 0 h 493"/>
              <a:gd name="T6" fmla="*/ 207 w 414"/>
              <a:gd name="T7" fmla="*/ 75 h 493"/>
              <a:gd name="T8" fmla="*/ 59 w 414"/>
              <a:gd name="T9" fmla="*/ 152 h 493"/>
              <a:gd name="T10" fmla="*/ 56 w 414"/>
              <a:gd name="T11" fmla="*/ 241 h 493"/>
              <a:gd name="T12" fmla="*/ 0 w 414"/>
              <a:gd name="T13" fmla="*/ 458 h 493"/>
              <a:gd name="T14" fmla="*/ 82 w 414"/>
              <a:gd name="T15" fmla="*/ 493 h 493"/>
              <a:gd name="T16" fmla="*/ 149 w 414"/>
              <a:gd name="T17" fmla="*/ 449 h 493"/>
              <a:gd name="T18" fmla="*/ 178 w 414"/>
              <a:gd name="T19" fmla="*/ 330 h 493"/>
              <a:gd name="T20" fmla="*/ 298 w 414"/>
              <a:gd name="T21" fmla="*/ 251 h 493"/>
              <a:gd name="T22" fmla="*/ 307 w 414"/>
              <a:gd name="T23" fmla="*/ 188 h 493"/>
              <a:gd name="T24" fmla="*/ 414 w 414"/>
              <a:gd name="T25" fmla="*/ 15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493">
                <a:moveTo>
                  <a:pt x="414" y="150"/>
                </a:moveTo>
                <a:cubicBezTo>
                  <a:pt x="374" y="88"/>
                  <a:pt x="374" y="88"/>
                  <a:pt x="374" y="88"/>
                </a:cubicBezTo>
                <a:cubicBezTo>
                  <a:pt x="411" y="0"/>
                  <a:pt x="411" y="0"/>
                  <a:pt x="411" y="0"/>
                </a:cubicBezTo>
                <a:cubicBezTo>
                  <a:pt x="336" y="9"/>
                  <a:pt x="266" y="35"/>
                  <a:pt x="207" y="75"/>
                </a:cubicBezTo>
                <a:cubicBezTo>
                  <a:pt x="147" y="62"/>
                  <a:pt x="84" y="93"/>
                  <a:pt x="59" y="152"/>
                </a:cubicBezTo>
                <a:cubicBezTo>
                  <a:pt x="47" y="182"/>
                  <a:pt x="47" y="213"/>
                  <a:pt x="56" y="241"/>
                </a:cubicBezTo>
                <a:cubicBezTo>
                  <a:pt x="21" y="306"/>
                  <a:pt x="1" y="380"/>
                  <a:pt x="0" y="458"/>
                </a:cubicBezTo>
                <a:cubicBezTo>
                  <a:pt x="82" y="493"/>
                  <a:pt x="82" y="493"/>
                  <a:pt x="82" y="493"/>
                </a:cubicBezTo>
                <a:cubicBezTo>
                  <a:pt x="149" y="449"/>
                  <a:pt x="149" y="449"/>
                  <a:pt x="149" y="449"/>
                </a:cubicBezTo>
                <a:cubicBezTo>
                  <a:pt x="151" y="407"/>
                  <a:pt x="161" y="367"/>
                  <a:pt x="178" y="330"/>
                </a:cubicBezTo>
                <a:cubicBezTo>
                  <a:pt x="229" y="331"/>
                  <a:pt x="277" y="301"/>
                  <a:pt x="298" y="251"/>
                </a:cubicBezTo>
                <a:cubicBezTo>
                  <a:pt x="306" y="230"/>
                  <a:pt x="309" y="209"/>
                  <a:pt x="307" y="188"/>
                </a:cubicBezTo>
                <a:cubicBezTo>
                  <a:pt x="339" y="169"/>
                  <a:pt x="375" y="156"/>
                  <a:pt x="414" y="15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7"/>
          <p:cNvSpPr>
            <a:spLocks/>
          </p:cNvSpPr>
          <p:nvPr/>
        </p:nvSpPr>
        <p:spPr bwMode="auto">
          <a:xfrm>
            <a:off x="5949950" y="1546225"/>
            <a:ext cx="2392363" cy="1917700"/>
          </a:xfrm>
          <a:custGeom>
            <a:avLst/>
            <a:gdLst>
              <a:gd name="T0" fmla="*/ 409 w 494"/>
              <a:gd name="T1" fmla="*/ 188 h 396"/>
              <a:gd name="T2" fmla="*/ 331 w 494"/>
              <a:gd name="T3" fmla="*/ 49 h 396"/>
              <a:gd name="T4" fmla="*/ 238 w 494"/>
              <a:gd name="T5" fmla="*/ 47 h 396"/>
              <a:gd name="T6" fmla="*/ 36 w 494"/>
              <a:gd name="T7" fmla="*/ 0 h 396"/>
              <a:gd name="T8" fmla="*/ 0 w 494"/>
              <a:gd name="T9" fmla="*/ 87 h 396"/>
              <a:gd name="T10" fmla="*/ 40 w 494"/>
              <a:gd name="T11" fmla="*/ 149 h 396"/>
              <a:gd name="T12" fmla="*/ 152 w 494"/>
              <a:gd name="T13" fmla="*/ 172 h 396"/>
              <a:gd name="T14" fmla="*/ 232 w 494"/>
              <a:gd name="T15" fmla="*/ 288 h 396"/>
              <a:gd name="T16" fmla="*/ 302 w 494"/>
              <a:gd name="T17" fmla="*/ 296 h 396"/>
              <a:gd name="T18" fmla="*/ 344 w 494"/>
              <a:gd name="T19" fmla="*/ 396 h 396"/>
              <a:gd name="T20" fmla="*/ 413 w 494"/>
              <a:gd name="T21" fmla="*/ 352 h 396"/>
              <a:gd name="T22" fmla="*/ 494 w 494"/>
              <a:gd name="T23" fmla="*/ 386 h 396"/>
              <a:gd name="T24" fmla="*/ 409 w 494"/>
              <a:gd name="T25" fmla="*/ 18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4" h="396">
                <a:moveTo>
                  <a:pt x="409" y="188"/>
                </a:moveTo>
                <a:cubicBezTo>
                  <a:pt x="418" y="131"/>
                  <a:pt x="387" y="72"/>
                  <a:pt x="331" y="49"/>
                </a:cubicBezTo>
                <a:cubicBezTo>
                  <a:pt x="300" y="36"/>
                  <a:pt x="267" y="36"/>
                  <a:pt x="238" y="47"/>
                </a:cubicBezTo>
                <a:cubicBezTo>
                  <a:pt x="177" y="17"/>
                  <a:pt x="108" y="1"/>
                  <a:pt x="36" y="0"/>
                </a:cubicBezTo>
                <a:cubicBezTo>
                  <a:pt x="0" y="87"/>
                  <a:pt x="0" y="87"/>
                  <a:pt x="0" y="87"/>
                </a:cubicBezTo>
                <a:cubicBezTo>
                  <a:pt x="40" y="149"/>
                  <a:pt x="40" y="149"/>
                  <a:pt x="40" y="149"/>
                </a:cubicBezTo>
                <a:cubicBezTo>
                  <a:pt x="80" y="150"/>
                  <a:pt x="117" y="158"/>
                  <a:pt x="152" y="172"/>
                </a:cubicBezTo>
                <a:cubicBezTo>
                  <a:pt x="154" y="221"/>
                  <a:pt x="183" y="268"/>
                  <a:pt x="232" y="288"/>
                </a:cubicBezTo>
                <a:cubicBezTo>
                  <a:pt x="255" y="297"/>
                  <a:pt x="279" y="300"/>
                  <a:pt x="302" y="296"/>
                </a:cubicBezTo>
                <a:cubicBezTo>
                  <a:pt x="322" y="326"/>
                  <a:pt x="336" y="360"/>
                  <a:pt x="344" y="396"/>
                </a:cubicBezTo>
                <a:cubicBezTo>
                  <a:pt x="413" y="352"/>
                  <a:pt x="413" y="352"/>
                  <a:pt x="413" y="352"/>
                </a:cubicBezTo>
                <a:cubicBezTo>
                  <a:pt x="494" y="386"/>
                  <a:pt x="494" y="386"/>
                  <a:pt x="494" y="386"/>
                </a:cubicBezTo>
                <a:cubicBezTo>
                  <a:pt x="481" y="312"/>
                  <a:pt x="451" y="245"/>
                  <a:pt x="409" y="18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8"/>
          <p:cNvSpPr>
            <a:spLocks/>
          </p:cNvSpPr>
          <p:nvPr/>
        </p:nvSpPr>
        <p:spPr bwMode="auto">
          <a:xfrm>
            <a:off x="6424613" y="3522663"/>
            <a:ext cx="1966912" cy="2508250"/>
          </a:xfrm>
          <a:custGeom>
            <a:avLst/>
            <a:gdLst>
              <a:gd name="T0" fmla="*/ 370 w 406"/>
              <a:gd name="T1" fmla="*/ 330 h 518"/>
              <a:gd name="T2" fmla="*/ 370 w 406"/>
              <a:gd name="T3" fmla="*/ 231 h 518"/>
              <a:gd name="T4" fmla="*/ 402 w 406"/>
              <a:gd name="T5" fmla="*/ 35 h 518"/>
              <a:gd name="T6" fmla="*/ 320 w 406"/>
              <a:gd name="T7" fmla="*/ 0 h 518"/>
              <a:gd name="T8" fmla="*/ 254 w 406"/>
              <a:gd name="T9" fmla="*/ 43 h 518"/>
              <a:gd name="T10" fmla="*/ 240 w 406"/>
              <a:gd name="T11" fmla="*/ 152 h 518"/>
              <a:gd name="T12" fmla="*/ 132 w 406"/>
              <a:gd name="T13" fmla="*/ 231 h 518"/>
              <a:gd name="T14" fmla="*/ 126 w 406"/>
              <a:gd name="T15" fmla="*/ 313 h 518"/>
              <a:gd name="T16" fmla="*/ 0 w 406"/>
              <a:gd name="T17" fmla="*/ 369 h 518"/>
              <a:gd name="T18" fmla="*/ 47 w 406"/>
              <a:gd name="T19" fmla="*/ 441 h 518"/>
              <a:gd name="T20" fmla="*/ 14 w 406"/>
              <a:gd name="T21" fmla="*/ 518 h 518"/>
              <a:gd name="T22" fmla="*/ 243 w 406"/>
              <a:gd name="T23" fmla="*/ 410 h 518"/>
              <a:gd name="T24" fmla="*/ 370 w 406"/>
              <a:gd name="T25" fmla="*/ 33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6" h="518">
                <a:moveTo>
                  <a:pt x="370" y="330"/>
                </a:moveTo>
                <a:cubicBezTo>
                  <a:pt x="384" y="297"/>
                  <a:pt x="383" y="261"/>
                  <a:pt x="370" y="231"/>
                </a:cubicBezTo>
                <a:cubicBezTo>
                  <a:pt x="394" y="170"/>
                  <a:pt x="406" y="104"/>
                  <a:pt x="402" y="35"/>
                </a:cubicBezTo>
                <a:cubicBezTo>
                  <a:pt x="320" y="0"/>
                  <a:pt x="320" y="0"/>
                  <a:pt x="320" y="0"/>
                </a:cubicBezTo>
                <a:cubicBezTo>
                  <a:pt x="254" y="43"/>
                  <a:pt x="254" y="43"/>
                  <a:pt x="254" y="43"/>
                </a:cubicBezTo>
                <a:cubicBezTo>
                  <a:pt x="256" y="81"/>
                  <a:pt x="251" y="118"/>
                  <a:pt x="240" y="152"/>
                </a:cubicBezTo>
                <a:cubicBezTo>
                  <a:pt x="194" y="156"/>
                  <a:pt x="151" y="185"/>
                  <a:pt x="132" y="231"/>
                </a:cubicBezTo>
                <a:cubicBezTo>
                  <a:pt x="121" y="258"/>
                  <a:pt x="120" y="287"/>
                  <a:pt x="126" y="313"/>
                </a:cubicBezTo>
                <a:cubicBezTo>
                  <a:pt x="90" y="340"/>
                  <a:pt x="47" y="360"/>
                  <a:pt x="0" y="369"/>
                </a:cubicBezTo>
                <a:cubicBezTo>
                  <a:pt x="47" y="441"/>
                  <a:pt x="47" y="441"/>
                  <a:pt x="47" y="441"/>
                </a:cubicBezTo>
                <a:cubicBezTo>
                  <a:pt x="14" y="518"/>
                  <a:pt x="14" y="518"/>
                  <a:pt x="14" y="518"/>
                </a:cubicBezTo>
                <a:cubicBezTo>
                  <a:pt x="102" y="503"/>
                  <a:pt x="180" y="465"/>
                  <a:pt x="243" y="410"/>
                </a:cubicBezTo>
                <a:cubicBezTo>
                  <a:pt x="297" y="413"/>
                  <a:pt x="349" y="382"/>
                  <a:pt x="370" y="330"/>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9"/>
          <p:cNvSpPr>
            <a:spLocks/>
          </p:cNvSpPr>
          <p:nvPr/>
        </p:nvSpPr>
        <p:spPr bwMode="auto">
          <a:xfrm>
            <a:off x="3878263" y="4021138"/>
            <a:ext cx="2498725" cy="2054225"/>
          </a:xfrm>
          <a:custGeom>
            <a:avLst/>
            <a:gdLst>
              <a:gd name="T0" fmla="*/ 470 w 516"/>
              <a:gd name="T1" fmla="*/ 272 h 424"/>
              <a:gd name="T2" fmla="*/ 339 w 516"/>
              <a:gd name="T3" fmla="*/ 247 h 424"/>
              <a:gd name="T4" fmla="*/ 259 w 516"/>
              <a:gd name="T5" fmla="*/ 136 h 424"/>
              <a:gd name="T6" fmla="*/ 196 w 516"/>
              <a:gd name="T7" fmla="*/ 127 h 424"/>
              <a:gd name="T8" fmla="*/ 149 w 516"/>
              <a:gd name="T9" fmla="*/ 0 h 424"/>
              <a:gd name="T10" fmla="*/ 84 w 516"/>
              <a:gd name="T11" fmla="*/ 42 h 424"/>
              <a:gd name="T12" fmla="*/ 0 w 516"/>
              <a:gd name="T13" fmla="*/ 7 h 424"/>
              <a:gd name="T14" fmla="*/ 84 w 516"/>
              <a:gd name="T15" fmla="*/ 227 h 424"/>
              <a:gd name="T16" fmla="*/ 161 w 516"/>
              <a:gd name="T17" fmla="*/ 374 h 424"/>
              <a:gd name="T18" fmla="*/ 259 w 516"/>
              <a:gd name="T19" fmla="*/ 374 h 424"/>
              <a:gd name="T20" fmla="*/ 483 w 516"/>
              <a:gd name="T21" fmla="*/ 421 h 424"/>
              <a:gd name="T22" fmla="*/ 516 w 516"/>
              <a:gd name="T23" fmla="*/ 343 h 424"/>
              <a:gd name="T24" fmla="*/ 470 w 516"/>
              <a:gd name="T25" fmla="*/ 27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6" h="424">
                <a:moveTo>
                  <a:pt x="470" y="272"/>
                </a:moveTo>
                <a:cubicBezTo>
                  <a:pt x="424" y="273"/>
                  <a:pt x="379" y="264"/>
                  <a:pt x="339" y="247"/>
                </a:cubicBezTo>
                <a:cubicBezTo>
                  <a:pt x="336" y="199"/>
                  <a:pt x="306" y="155"/>
                  <a:pt x="259" y="136"/>
                </a:cubicBezTo>
                <a:cubicBezTo>
                  <a:pt x="239" y="127"/>
                  <a:pt x="217" y="124"/>
                  <a:pt x="196" y="127"/>
                </a:cubicBezTo>
                <a:cubicBezTo>
                  <a:pt x="172" y="89"/>
                  <a:pt x="156" y="46"/>
                  <a:pt x="149" y="0"/>
                </a:cubicBezTo>
                <a:cubicBezTo>
                  <a:pt x="84" y="42"/>
                  <a:pt x="84" y="42"/>
                  <a:pt x="84" y="42"/>
                </a:cubicBezTo>
                <a:cubicBezTo>
                  <a:pt x="0" y="7"/>
                  <a:pt x="0" y="7"/>
                  <a:pt x="0" y="7"/>
                </a:cubicBezTo>
                <a:cubicBezTo>
                  <a:pt x="9" y="89"/>
                  <a:pt x="39" y="164"/>
                  <a:pt x="84" y="227"/>
                </a:cubicBezTo>
                <a:cubicBezTo>
                  <a:pt x="71" y="287"/>
                  <a:pt x="102" y="350"/>
                  <a:pt x="161" y="374"/>
                </a:cubicBezTo>
                <a:cubicBezTo>
                  <a:pt x="194" y="388"/>
                  <a:pt x="229" y="387"/>
                  <a:pt x="259" y="374"/>
                </a:cubicBezTo>
                <a:cubicBezTo>
                  <a:pt x="327" y="407"/>
                  <a:pt x="403" y="424"/>
                  <a:pt x="483" y="421"/>
                </a:cubicBezTo>
                <a:cubicBezTo>
                  <a:pt x="516" y="343"/>
                  <a:pt x="516" y="343"/>
                  <a:pt x="516" y="343"/>
                </a:cubicBezTo>
                <a:lnTo>
                  <a:pt x="470" y="272"/>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23" name="组合 22"/>
          <p:cNvGrpSpPr/>
          <p:nvPr/>
        </p:nvGrpSpPr>
        <p:grpSpPr>
          <a:xfrm>
            <a:off x="4617579" y="5004327"/>
            <a:ext cx="529274" cy="402576"/>
            <a:chOff x="4929188" y="4928507"/>
            <a:chExt cx="411163" cy="312738"/>
          </a:xfrm>
          <a:solidFill>
            <a:srgbClr val="357879"/>
          </a:solidFill>
        </p:grpSpPr>
        <p:sp>
          <p:nvSpPr>
            <p:cNvPr id="24" name="Freeform 10"/>
            <p:cNvSpPr>
              <a:spLocks/>
            </p:cNvSpPr>
            <p:nvPr/>
          </p:nvSpPr>
          <p:spPr bwMode="auto">
            <a:xfrm>
              <a:off x="4929188" y="4966607"/>
              <a:ext cx="411163" cy="274638"/>
            </a:xfrm>
            <a:custGeom>
              <a:avLst/>
              <a:gdLst>
                <a:gd name="T0" fmla="*/ 259 w 259"/>
                <a:gd name="T1" fmla="*/ 173 h 173"/>
                <a:gd name="T2" fmla="*/ 0 w 259"/>
                <a:gd name="T3" fmla="*/ 173 h 173"/>
                <a:gd name="T4" fmla="*/ 0 w 259"/>
                <a:gd name="T5" fmla="*/ 0 h 173"/>
                <a:gd name="T6" fmla="*/ 128 w 259"/>
                <a:gd name="T7" fmla="*/ 85 h 173"/>
                <a:gd name="T8" fmla="*/ 259 w 259"/>
                <a:gd name="T9" fmla="*/ 0 h 173"/>
                <a:gd name="T10" fmla="*/ 259 w 259"/>
                <a:gd name="T11" fmla="*/ 173 h 173"/>
              </a:gdLst>
              <a:ahLst/>
              <a:cxnLst>
                <a:cxn ang="0">
                  <a:pos x="T0" y="T1"/>
                </a:cxn>
                <a:cxn ang="0">
                  <a:pos x="T2" y="T3"/>
                </a:cxn>
                <a:cxn ang="0">
                  <a:pos x="T4" y="T5"/>
                </a:cxn>
                <a:cxn ang="0">
                  <a:pos x="T6" y="T7"/>
                </a:cxn>
                <a:cxn ang="0">
                  <a:pos x="T8" y="T9"/>
                </a:cxn>
                <a:cxn ang="0">
                  <a:pos x="T10" y="T11"/>
                </a:cxn>
              </a:cxnLst>
              <a:rect l="0" t="0" r="r" b="b"/>
              <a:pathLst>
                <a:path w="259" h="173">
                  <a:moveTo>
                    <a:pt x="259" y="173"/>
                  </a:moveTo>
                  <a:lnTo>
                    <a:pt x="0" y="173"/>
                  </a:lnTo>
                  <a:lnTo>
                    <a:pt x="0" y="0"/>
                  </a:lnTo>
                  <a:lnTo>
                    <a:pt x="128" y="85"/>
                  </a:lnTo>
                  <a:lnTo>
                    <a:pt x="259" y="0"/>
                  </a:lnTo>
                  <a:lnTo>
                    <a:pt x="259" y="173"/>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1"/>
            <p:cNvSpPr>
              <a:spLocks/>
            </p:cNvSpPr>
            <p:nvPr/>
          </p:nvSpPr>
          <p:spPr bwMode="auto">
            <a:xfrm>
              <a:off x="4929188" y="4928507"/>
              <a:ext cx="411163" cy="134938"/>
            </a:xfrm>
            <a:custGeom>
              <a:avLst/>
              <a:gdLst>
                <a:gd name="T0" fmla="*/ 259 w 259"/>
                <a:gd name="T1" fmla="*/ 0 h 85"/>
                <a:gd name="T2" fmla="*/ 0 w 259"/>
                <a:gd name="T3" fmla="*/ 0 h 85"/>
                <a:gd name="T4" fmla="*/ 0 w 259"/>
                <a:gd name="T5" fmla="*/ 2 h 85"/>
                <a:gd name="T6" fmla="*/ 128 w 259"/>
                <a:gd name="T7" fmla="*/ 85 h 85"/>
                <a:gd name="T8" fmla="*/ 259 w 259"/>
                <a:gd name="T9" fmla="*/ 0 h 85"/>
              </a:gdLst>
              <a:ahLst/>
              <a:cxnLst>
                <a:cxn ang="0">
                  <a:pos x="T0" y="T1"/>
                </a:cxn>
                <a:cxn ang="0">
                  <a:pos x="T2" y="T3"/>
                </a:cxn>
                <a:cxn ang="0">
                  <a:pos x="T4" y="T5"/>
                </a:cxn>
                <a:cxn ang="0">
                  <a:pos x="T6" y="T7"/>
                </a:cxn>
                <a:cxn ang="0">
                  <a:pos x="T8" y="T9"/>
                </a:cxn>
              </a:cxnLst>
              <a:rect l="0" t="0" r="r" b="b"/>
              <a:pathLst>
                <a:path w="259" h="85">
                  <a:moveTo>
                    <a:pt x="259" y="0"/>
                  </a:moveTo>
                  <a:lnTo>
                    <a:pt x="0" y="0"/>
                  </a:lnTo>
                  <a:lnTo>
                    <a:pt x="0" y="2"/>
                  </a:lnTo>
                  <a:lnTo>
                    <a:pt x="128" y="85"/>
                  </a:lnTo>
                  <a:lnTo>
                    <a:pt x="259" y="0"/>
                  </a:ln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5" name="Freeform 12"/>
          <p:cNvSpPr>
            <a:spLocks noEditPoints="1"/>
          </p:cNvSpPr>
          <p:nvPr/>
        </p:nvSpPr>
        <p:spPr bwMode="auto">
          <a:xfrm>
            <a:off x="7519988" y="4513263"/>
            <a:ext cx="434975" cy="576262"/>
          </a:xfrm>
          <a:custGeom>
            <a:avLst/>
            <a:gdLst>
              <a:gd name="T0" fmla="*/ 444114308 w 90"/>
              <a:gd name="T1" fmla="*/ 93804800 h 119"/>
              <a:gd name="T2" fmla="*/ 1776452399 w 90"/>
              <a:gd name="T3" fmla="*/ 117252368 h 119"/>
              <a:gd name="T4" fmla="*/ 1986820808 w 90"/>
              <a:gd name="T5" fmla="*/ 1430490513 h 119"/>
              <a:gd name="T6" fmla="*/ 1729702253 w 90"/>
              <a:gd name="T7" fmla="*/ 2147483646 h 119"/>
              <a:gd name="T8" fmla="*/ 327241359 w 90"/>
              <a:gd name="T9" fmla="*/ 2147483646 h 119"/>
              <a:gd name="T10" fmla="*/ 93495460 w 90"/>
              <a:gd name="T11" fmla="*/ 1430490513 h 119"/>
              <a:gd name="T12" fmla="*/ 93495460 w 90"/>
              <a:gd name="T13" fmla="*/ 867676241 h 119"/>
              <a:gd name="T14" fmla="*/ 444114308 w 90"/>
              <a:gd name="T15" fmla="*/ 93804800 h 119"/>
              <a:gd name="T16" fmla="*/ 327241359 w 90"/>
              <a:gd name="T17" fmla="*/ 1289790577 h 119"/>
              <a:gd name="T18" fmla="*/ 397364162 w 90"/>
              <a:gd name="T19" fmla="*/ 2087114428 h 119"/>
              <a:gd name="T20" fmla="*/ 1028474222 w 90"/>
              <a:gd name="T21" fmla="*/ 2134014407 h 119"/>
              <a:gd name="T22" fmla="*/ 1659579450 w 90"/>
              <a:gd name="T23" fmla="*/ 2087114428 h 119"/>
              <a:gd name="T24" fmla="*/ 1729702253 w 90"/>
              <a:gd name="T25" fmla="*/ 1266338166 h 119"/>
              <a:gd name="T26" fmla="*/ 1659579450 w 90"/>
              <a:gd name="T27" fmla="*/ 422114336 h 119"/>
              <a:gd name="T28" fmla="*/ 514237111 w 90"/>
              <a:gd name="T29" fmla="*/ 375209515 h 119"/>
              <a:gd name="T30" fmla="*/ 327241359 w 90"/>
              <a:gd name="T31" fmla="*/ 1289790577 h 119"/>
              <a:gd name="T32" fmla="*/ 1051846879 w 90"/>
              <a:gd name="T33" fmla="*/ 2147483646 h 119"/>
              <a:gd name="T34" fmla="*/ 981724076 w 90"/>
              <a:gd name="T35" fmla="*/ 2147483646 h 119"/>
              <a:gd name="T36" fmla="*/ 1051846879 w 90"/>
              <a:gd name="T37" fmla="*/ 2147483646 h 11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 h="119">
                <a:moveTo>
                  <a:pt x="19" y="4"/>
                </a:moveTo>
                <a:cubicBezTo>
                  <a:pt x="31" y="2"/>
                  <a:pt x="66" y="0"/>
                  <a:pt x="76" y="5"/>
                </a:cubicBezTo>
                <a:cubicBezTo>
                  <a:pt x="89" y="13"/>
                  <a:pt x="85" y="41"/>
                  <a:pt x="85" y="61"/>
                </a:cubicBezTo>
                <a:cubicBezTo>
                  <a:pt x="85" y="81"/>
                  <a:pt x="90" y="109"/>
                  <a:pt x="74" y="115"/>
                </a:cubicBezTo>
                <a:cubicBezTo>
                  <a:pt x="65" y="119"/>
                  <a:pt x="22" y="119"/>
                  <a:pt x="14" y="115"/>
                </a:cubicBezTo>
                <a:cubicBezTo>
                  <a:pt x="0" y="109"/>
                  <a:pt x="4" y="82"/>
                  <a:pt x="4" y="61"/>
                </a:cubicBezTo>
                <a:cubicBezTo>
                  <a:pt x="4" y="51"/>
                  <a:pt x="4" y="44"/>
                  <a:pt x="4" y="37"/>
                </a:cubicBezTo>
                <a:cubicBezTo>
                  <a:pt x="4" y="20"/>
                  <a:pt x="2" y="7"/>
                  <a:pt x="19" y="4"/>
                </a:cubicBezTo>
                <a:close/>
                <a:moveTo>
                  <a:pt x="14" y="55"/>
                </a:moveTo>
                <a:cubicBezTo>
                  <a:pt x="14" y="69"/>
                  <a:pt x="13" y="85"/>
                  <a:pt x="17" y="89"/>
                </a:cubicBezTo>
                <a:cubicBezTo>
                  <a:pt x="22" y="93"/>
                  <a:pt x="38" y="91"/>
                  <a:pt x="44" y="91"/>
                </a:cubicBezTo>
                <a:cubicBezTo>
                  <a:pt x="51" y="91"/>
                  <a:pt x="67" y="93"/>
                  <a:pt x="71" y="89"/>
                </a:cubicBezTo>
                <a:cubicBezTo>
                  <a:pt x="77" y="83"/>
                  <a:pt x="74" y="66"/>
                  <a:pt x="74" y="54"/>
                </a:cubicBezTo>
                <a:cubicBezTo>
                  <a:pt x="74" y="41"/>
                  <a:pt x="77" y="24"/>
                  <a:pt x="71" y="18"/>
                </a:cubicBezTo>
                <a:cubicBezTo>
                  <a:pt x="66" y="13"/>
                  <a:pt x="33" y="13"/>
                  <a:pt x="22" y="16"/>
                </a:cubicBezTo>
                <a:cubicBezTo>
                  <a:pt x="11" y="19"/>
                  <a:pt x="14" y="36"/>
                  <a:pt x="14" y="55"/>
                </a:cubicBezTo>
                <a:close/>
                <a:moveTo>
                  <a:pt x="45" y="110"/>
                </a:moveTo>
                <a:cubicBezTo>
                  <a:pt x="53" y="109"/>
                  <a:pt x="53" y="93"/>
                  <a:pt x="42" y="97"/>
                </a:cubicBezTo>
                <a:cubicBezTo>
                  <a:pt x="34" y="100"/>
                  <a:pt x="38" y="110"/>
                  <a:pt x="45" y="1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6"/>
          <p:cNvGrpSpPr/>
          <p:nvPr/>
        </p:nvGrpSpPr>
        <p:grpSpPr>
          <a:xfrm>
            <a:off x="7006462" y="2045300"/>
            <a:ext cx="594667" cy="580362"/>
            <a:chOff x="6784975" y="2629807"/>
            <a:chExt cx="461963" cy="450850"/>
          </a:xfrm>
          <a:solidFill>
            <a:srgbClr val="357879"/>
          </a:solidFill>
        </p:grpSpPr>
        <p:sp>
          <p:nvSpPr>
            <p:cNvPr id="28" name="Freeform 13"/>
            <p:cNvSpPr>
              <a:spLocks/>
            </p:cNvSpPr>
            <p:nvPr/>
          </p:nvSpPr>
          <p:spPr bwMode="auto">
            <a:xfrm>
              <a:off x="7029450" y="2967945"/>
              <a:ext cx="71438" cy="104775"/>
            </a:xfrm>
            <a:custGeom>
              <a:avLst/>
              <a:gdLst>
                <a:gd name="T0" fmla="*/ 0 w 19"/>
                <a:gd name="T1" fmla="*/ 0 h 28"/>
                <a:gd name="T2" fmla="*/ 0 w 19"/>
                <a:gd name="T3" fmla="*/ 28 h 28"/>
                <a:gd name="T4" fmla="*/ 19 w 19"/>
                <a:gd name="T5" fmla="*/ 4 h 28"/>
                <a:gd name="T6" fmla="*/ 0 w 19"/>
                <a:gd name="T7" fmla="*/ 0 h 28"/>
              </a:gdLst>
              <a:ahLst/>
              <a:cxnLst>
                <a:cxn ang="0">
                  <a:pos x="T0" y="T1"/>
                </a:cxn>
                <a:cxn ang="0">
                  <a:pos x="T2" y="T3"/>
                </a:cxn>
                <a:cxn ang="0">
                  <a:pos x="T4" y="T5"/>
                </a:cxn>
                <a:cxn ang="0">
                  <a:pos x="T6" y="T7"/>
                </a:cxn>
              </a:cxnLst>
              <a:rect l="0" t="0" r="r" b="b"/>
              <a:pathLst>
                <a:path w="19" h="28">
                  <a:moveTo>
                    <a:pt x="0" y="0"/>
                  </a:moveTo>
                  <a:cubicBezTo>
                    <a:pt x="0" y="28"/>
                    <a:pt x="0" y="28"/>
                    <a:pt x="0" y="28"/>
                  </a:cubicBezTo>
                  <a:cubicBezTo>
                    <a:pt x="7" y="25"/>
                    <a:pt x="14" y="16"/>
                    <a:pt x="19" y="4"/>
                  </a:cubicBezTo>
                  <a:cubicBezTo>
                    <a:pt x="13" y="2"/>
                    <a:pt x="6" y="0"/>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14"/>
            <p:cNvSpPr>
              <a:spLocks/>
            </p:cNvSpPr>
            <p:nvPr/>
          </p:nvSpPr>
          <p:spPr bwMode="auto">
            <a:xfrm>
              <a:off x="7029450" y="2863170"/>
              <a:ext cx="90488" cy="96838"/>
            </a:xfrm>
            <a:custGeom>
              <a:avLst/>
              <a:gdLst>
                <a:gd name="T0" fmla="*/ 24 w 24"/>
                <a:gd name="T1" fmla="*/ 0 h 26"/>
                <a:gd name="T2" fmla="*/ 0 w 24"/>
                <a:gd name="T3" fmla="*/ 0 h 26"/>
                <a:gd name="T4" fmla="*/ 0 w 24"/>
                <a:gd name="T5" fmla="*/ 21 h 26"/>
                <a:gd name="T6" fmla="*/ 21 w 24"/>
                <a:gd name="T7" fmla="*/ 26 h 26"/>
                <a:gd name="T8" fmla="*/ 24 w 24"/>
                <a:gd name="T9" fmla="*/ 0 h 26"/>
              </a:gdLst>
              <a:ahLst/>
              <a:cxnLst>
                <a:cxn ang="0">
                  <a:pos x="T0" y="T1"/>
                </a:cxn>
                <a:cxn ang="0">
                  <a:pos x="T2" y="T3"/>
                </a:cxn>
                <a:cxn ang="0">
                  <a:pos x="T4" y="T5"/>
                </a:cxn>
                <a:cxn ang="0">
                  <a:pos x="T6" y="T7"/>
                </a:cxn>
                <a:cxn ang="0">
                  <a:pos x="T8" y="T9"/>
                </a:cxn>
              </a:cxnLst>
              <a:rect l="0" t="0" r="r" b="b"/>
              <a:pathLst>
                <a:path w="24" h="26">
                  <a:moveTo>
                    <a:pt x="24" y="0"/>
                  </a:moveTo>
                  <a:cubicBezTo>
                    <a:pt x="0" y="0"/>
                    <a:pt x="0" y="0"/>
                    <a:pt x="0" y="0"/>
                  </a:cubicBezTo>
                  <a:cubicBezTo>
                    <a:pt x="0" y="21"/>
                    <a:pt x="0" y="21"/>
                    <a:pt x="0" y="21"/>
                  </a:cubicBezTo>
                  <a:cubicBezTo>
                    <a:pt x="7" y="21"/>
                    <a:pt x="14" y="23"/>
                    <a:pt x="21" y="26"/>
                  </a:cubicBezTo>
                  <a:cubicBezTo>
                    <a:pt x="23" y="18"/>
                    <a:pt x="24" y="9"/>
                    <a:pt x="2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Freeform 15"/>
            <p:cNvSpPr>
              <a:spLocks/>
            </p:cNvSpPr>
            <p:nvPr/>
          </p:nvSpPr>
          <p:spPr bwMode="auto">
            <a:xfrm>
              <a:off x="7029450" y="2742520"/>
              <a:ext cx="90488" cy="96838"/>
            </a:xfrm>
            <a:custGeom>
              <a:avLst/>
              <a:gdLst>
                <a:gd name="T0" fmla="*/ 0 w 24"/>
                <a:gd name="T1" fmla="*/ 5 h 26"/>
                <a:gd name="T2" fmla="*/ 0 w 24"/>
                <a:gd name="T3" fmla="*/ 26 h 26"/>
                <a:gd name="T4" fmla="*/ 24 w 24"/>
                <a:gd name="T5" fmla="*/ 26 h 26"/>
                <a:gd name="T6" fmla="*/ 20 w 24"/>
                <a:gd name="T7" fmla="*/ 0 h 26"/>
                <a:gd name="T8" fmla="*/ 0 w 24"/>
                <a:gd name="T9" fmla="*/ 5 h 26"/>
              </a:gdLst>
              <a:ahLst/>
              <a:cxnLst>
                <a:cxn ang="0">
                  <a:pos x="T0" y="T1"/>
                </a:cxn>
                <a:cxn ang="0">
                  <a:pos x="T2" y="T3"/>
                </a:cxn>
                <a:cxn ang="0">
                  <a:pos x="T4" y="T5"/>
                </a:cxn>
                <a:cxn ang="0">
                  <a:pos x="T6" y="T7"/>
                </a:cxn>
                <a:cxn ang="0">
                  <a:pos x="T8" y="T9"/>
                </a:cxn>
              </a:cxnLst>
              <a:rect l="0" t="0" r="r" b="b"/>
              <a:pathLst>
                <a:path w="24" h="26">
                  <a:moveTo>
                    <a:pt x="0" y="5"/>
                  </a:moveTo>
                  <a:cubicBezTo>
                    <a:pt x="0" y="26"/>
                    <a:pt x="0" y="26"/>
                    <a:pt x="0" y="26"/>
                  </a:cubicBezTo>
                  <a:cubicBezTo>
                    <a:pt x="24" y="26"/>
                    <a:pt x="24" y="26"/>
                    <a:pt x="24" y="26"/>
                  </a:cubicBezTo>
                  <a:cubicBezTo>
                    <a:pt x="24" y="17"/>
                    <a:pt x="22" y="8"/>
                    <a:pt x="20" y="0"/>
                  </a:cubicBezTo>
                  <a:cubicBezTo>
                    <a:pt x="14" y="3"/>
                    <a:pt x="7" y="4"/>
                    <a:pt x="0" y="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1" name="Freeform 16"/>
            <p:cNvSpPr>
              <a:spLocks/>
            </p:cNvSpPr>
            <p:nvPr/>
          </p:nvSpPr>
          <p:spPr bwMode="auto">
            <a:xfrm>
              <a:off x="6927850" y="2967945"/>
              <a:ext cx="79375" cy="104775"/>
            </a:xfrm>
            <a:custGeom>
              <a:avLst/>
              <a:gdLst>
                <a:gd name="T0" fmla="*/ 21 w 21"/>
                <a:gd name="T1" fmla="*/ 28 h 28"/>
                <a:gd name="T2" fmla="*/ 21 w 21"/>
                <a:gd name="T3" fmla="*/ 0 h 28"/>
                <a:gd name="T4" fmla="*/ 0 w 21"/>
                <a:gd name="T5" fmla="*/ 4 h 28"/>
                <a:gd name="T6" fmla="*/ 21 w 21"/>
                <a:gd name="T7" fmla="*/ 28 h 28"/>
              </a:gdLst>
              <a:ahLst/>
              <a:cxnLst>
                <a:cxn ang="0">
                  <a:pos x="T0" y="T1"/>
                </a:cxn>
                <a:cxn ang="0">
                  <a:pos x="T2" y="T3"/>
                </a:cxn>
                <a:cxn ang="0">
                  <a:pos x="T4" y="T5"/>
                </a:cxn>
                <a:cxn ang="0">
                  <a:pos x="T6" y="T7"/>
                </a:cxn>
              </a:cxnLst>
              <a:rect l="0" t="0" r="r" b="b"/>
              <a:pathLst>
                <a:path w="21" h="28">
                  <a:moveTo>
                    <a:pt x="21" y="28"/>
                  </a:moveTo>
                  <a:cubicBezTo>
                    <a:pt x="21" y="0"/>
                    <a:pt x="21" y="0"/>
                    <a:pt x="21" y="0"/>
                  </a:cubicBezTo>
                  <a:cubicBezTo>
                    <a:pt x="14" y="0"/>
                    <a:pt x="7" y="1"/>
                    <a:pt x="0" y="4"/>
                  </a:cubicBezTo>
                  <a:cubicBezTo>
                    <a:pt x="5" y="17"/>
                    <a:pt x="13" y="26"/>
                    <a:pt x="21"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2" name="Freeform 17"/>
            <p:cNvSpPr>
              <a:spLocks/>
            </p:cNvSpPr>
            <p:nvPr/>
          </p:nvSpPr>
          <p:spPr bwMode="auto">
            <a:xfrm>
              <a:off x="6908800" y="2745695"/>
              <a:ext cx="98425" cy="93663"/>
            </a:xfrm>
            <a:custGeom>
              <a:avLst/>
              <a:gdLst>
                <a:gd name="T0" fmla="*/ 0 w 26"/>
                <a:gd name="T1" fmla="*/ 25 h 25"/>
                <a:gd name="T2" fmla="*/ 26 w 26"/>
                <a:gd name="T3" fmla="*/ 25 h 25"/>
                <a:gd name="T4" fmla="*/ 26 w 26"/>
                <a:gd name="T5" fmla="*/ 4 h 25"/>
                <a:gd name="T6" fmla="*/ 4 w 26"/>
                <a:gd name="T7" fmla="*/ 0 h 25"/>
                <a:gd name="T8" fmla="*/ 0 w 26"/>
                <a:gd name="T9" fmla="*/ 25 h 25"/>
              </a:gdLst>
              <a:ahLst/>
              <a:cxnLst>
                <a:cxn ang="0">
                  <a:pos x="T0" y="T1"/>
                </a:cxn>
                <a:cxn ang="0">
                  <a:pos x="T2" y="T3"/>
                </a:cxn>
                <a:cxn ang="0">
                  <a:pos x="T4" y="T5"/>
                </a:cxn>
                <a:cxn ang="0">
                  <a:pos x="T6" y="T7"/>
                </a:cxn>
                <a:cxn ang="0">
                  <a:pos x="T8" y="T9"/>
                </a:cxn>
              </a:cxnLst>
              <a:rect l="0" t="0" r="r" b="b"/>
              <a:pathLst>
                <a:path w="26" h="25">
                  <a:moveTo>
                    <a:pt x="0" y="25"/>
                  </a:moveTo>
                  <a:cubicBezTo>
                    <a:pt x="26" y="25"/>
                    <a:pt x="26" y="25"/>
                    <a:pt x="26" y="25"/>
                  </a:cubicBezTo>
                  <a:cubicBezTo>
                    <a:pt x="26" y="4"/>
                    <a:pt x="26" y="4"/>
                    <a:pt x="26" y="4"/>
                  </a:cubicBezTo>
                  <a:cubicBezTo>
                    <a:pt x="18" y="4"/>
                    <a:pt x="11" y="2"/>
                    <a:pt x="4" y="0"/>
                  </a:cubicBezTo>
                  <a:cubicBezTo>
                    <a:pt x="2" y="7"/>
                    <a:pt x="0" y="16"/>
                    <a:pt x="0" y="25"/>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3" name="Freeform 18"/>
            <p:cNvSpPr>
              <a:spLocks/>
            </p:cNvSpPr>
            <p:nvPr/>
          </p:nvSpPr>
          <p:spPr bwMode="auto">
            <a:xfrm>
              <a:off x="7029450" y="2640920"/>
              <a:ext cx="66675" cy="93663"/>
            </a:xfrm>
            <a:custGeom>
              <a:avLst/>
              <a:gdLst>
                <a:gd name="T0" fmla="*/ 0 w 18"/>
                <a:gd name="T1" fmla="*/ 0 h 25"/>
                <a:gd name="T2" fmla="*/ 0 w 18"/>
                <a:gd name="T3" fmla="*/ 25 h 25"/>
                <a:gd name="T4" fmla="*/ 18 w 18"/>
                <a:gd name="T5" fmla="*/ 21 h 25"/>
                <a:gd name="T6" fmla="*/ 0 w 18"/>
                <a:gd name="T7" fmla="*/ 0 h 25"/>
              </a:gdLst>
              <a:ahLst/>
              <a:cxnLst>
                <a:cxn ang="0">
                  <a:pos x="T0" y="T1"/>
                </a:cxn>
                <a:cxn ang="0">
                  <a:pos x="T2" y="T3"/>
                </a:cxn>
                <a:cxn ang="0">
                  <a:pos x="T4" y="T5"/>
                </a:cxn>
                <a:cxn ang="0">
                  <a:pos x="T6" y="T7"/>
                </a:cxn>
              </a:cxnLst>
              <a:rect l="0" t="0" r="r" b="b"/>
              <a:pathLst>
                <a:path w="18" h="25">
                  <a:moveTo>
                    <a:pt x="0" y="0"/>
                  </a:moveTo>
                  <a:cubicBezTo>
                    <a:pt x="0" y="25"/>
                    <a:pt x="0" y="25"/>
                    <a:pt x="0" y="25"/>
                  </a:cubicBezTo>
                  <a:cubicBezTo>
                    <a:pt x="6" y="25"/>
                    <a:pt x="12" y="23"/>
                    <a:pt x="18" y="21"/>
                  </a:cubicBezTo>
                  <a:cubicBezTo>
                    <a:pt x="13" y="10"/>
                    <a:pt x="7"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4" name="Freeform 19"/>
            <p:cNvSpPr>
              <a:spLocks/>
            </p:cNvSpPr>
            <p:nvPr/>
          </p:nvSpPr>
          <p:spPr bwMode="auto">
            <a:xfrm>
              <a:off x="6931025" y="2636157"/>
              <a:ext cx="76200" cy="98425"/>
            </a:xfrm>
            <a:custGeom>
              <a:avLst/>
              <a:gdLst>
                <a:gd name="T0" fmla="*/ 20 w 20"/>
                <a:gd name="T1" fmla="*/ 26 h 26"/>
                <a:gd name="T2" fmla="*/ 20 w 20"/>
                <a:gd name="T3" fmla="*/ 0 h 26"/>
                <a:gd name="T4" fmla="*/ 0 w 20"/>
                <a:gd name="T5" fmla="*/ 22 h 26"/>
                <a:gd name="T6" fmla="*/ 20 w 20"/>
                <a:gd name="T7" fmla="*/ 26 h 26"/>
              </a:gdLst>
              <a:ahLst/>
              <a:cxnLst>
                <a:cxn ang="0">
                  <a:pos x="T0" y="T1"/>
                </a:cxn>
                <a:cxn ang="0">
                  <a:pos x="T2" y="T3"/>
                </a:cxn>
                <a:cxn ang="0">
                  <a:pos x="T4" y="T5"/>
                </a:cxn>
                <a:cxn ang="0">
                  <a:pos x="T6" y="T7"/>
                </a:cxn>
              </a:cxnLst>
              <a:rect l="0" t="0" r="r" b="b"/>
              <a:pathLst>
                <a:path w="20" h="26">
                  <a:moveTo>
                    <a:pt x="20" y="26"/>
                  </a:moveTo>
                  <a:cubicBezTo>
                    <a:pt x="20" y="0"/>
                    <a:pt x="20" y="0"/>
                    <a:pt x="20" y="0"/>
                  </a:cubicBezTo>
                  <a:cubicBezTo>
                    <a:pt x="12" y="2"/>
                    <a:pt x="5" y="11"/>
                    <a:pt x="0" y="22"/>
                  </a:cubicBezTo>
                  <a:cubicBezTo>
                    <a:pt x="6" y="25"/>
                    <a:pt x="13" y="26"/>
                    <a:pt x="20"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5" name="Freeform 20"/>
            <p:cNvSpPr>
              <a:spLocks/>
            </p:cNvSpPr>
            <p:nvPr/>
          </p:nvSpPr>
          <p:spPr bwMode="auto">
            <a:xfrm>
              <a:off x="6908800" y="2863170"/>
              <a:ext cx="98425" cy="96838"/>
            </a:xfrm>
            <a:custGeom>
              <a:avLst/>
              <a:gdLst>
                <a:gd name="T0" fmla="*/ 3 w 26"/>
                <a:gd name="T1" fmla="*/ 26 h 26"/>
                <a:gd name="T2" fmla="*/ 26 w 26"/>
                <a:gd name="T3" fmla="*/ 21 h 26"/>
                <a:gd name="T4" fmla="*/ 26 w 26"/>
                <a:gd name="T5" fmla="*/ 0 h 26"/>
                <a:gd name="T6" fmla="*/ 0 w 26"/>
                <a:gd name="T7" fmla="*/ 0 h 26"/>
                <a:gd name="T8" fmla="*/ 3 w 26"/>
                <a:gd name="T9" fmla="*/ 26 h 26"/>
              </a:gdLst>
              <a:ahLst/>
              <a:cxnLst>
                <a:cxn ang="0">
                  <a:pos x="T0" y="T1"/>
                </a:cxn>
                <a:cxn ang="0">
                  <a:pos x="T2" y="T3"/>
                </a:cxn>
                <a:cxn ang="0">
                  <a:pos x="T4" y="T5"/>
                </a:cxn>
                <a:cxn ang="0">
                  <a:pos x="T6" y="T7"/>
                </a:cxn>
                <a:cxn ang="0">
                  <a:pos x="T8" y="T9"/>
                </a:cxn>
              </a:cxnLst>
              <a:rect l="0" t="0" r="r" b="b"/>
              <a:pathLst>
                <a:path w="26" h="26">
                  <a:moveTo>
                    <a:pt x="3" y="26"/>
                  </a:moveTo>
                  <a:cubicBezTo>
                    <a:pt x="10" y="23"/>
                    <a:pt x="18" y="21"/>
                    <a:pt x="26" y="21"/>
                  </a:cubicBezTo>
                  <a:cubicBezTo>
                    <a:pt x="26" y="0"/>
                    <a:pt x="26" y="0"/>
                    <a:pt x="26" y="0"/>
                  </a:cubicBezTo>
                  <a:cubicBezTo>
                    <a:pt x="0" y="0"/>
                    <a:pt x="0" y="0"/>
                    <a:pt x="0" y="0"/>
                  </a:cubicBezTo>
                  <a:cubicBezTo>
                    <a:pt x="0" y="9"/>
                    <a:pt x="1" y="18"/>
                    <a:pt x="3" y="26"/>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6" name="Freeform 21"/>
            <p:cNvSpPr>
              <a:spLocks/>
            </p:cNvSpPr>
            <p:nvPr/>
          </p:nvSpPr>
          <p:spPr bwMode="auto">
            <a:xfrm>
              <a:off x="6784975" y="2863170"/>
              <a:ext cx="112713" cy="146050"/>
            </a:xfrm>
            <a:custGeom>
              <a:avLst/>
              <a:gdLst>
                <a:gd name="T0" fmla="*/ 30 w 30"/>
                <a:gd name="T1" fmla="*/ 28 h 39"/>
                <a:gd name="T2" fmla="*/ 27 w 30"/>
                <a:gd name="T3" fmla="*/ 0 h 39"/>
                <a:gd name="T4" fmla="*/ 0 w 30"/>
                <a:gd name="T5" fmla="*/ 0 h 39"/>
                <a:gd name="T6" fmla="*/ 16 w 30"/>
                <a:gd name="T7" fmla="*/ 39 h 39"/>
                <a:gd name="T8" fmla="*/ 30 w 30"/>
                <a:gd name="T9" fmla="*/ 28 h 39"/>
              </a:gdLst>
              <a:ahLst/>
              <a:cxnLst>
                <a:cxn ang="0">
                  <a:pos x="T0" y="T1"/>
                </a:cxn>
                <a:cxn ang="0">
                  <a:pos x="T2" y="T3"/>
                </a:cxn>
                <a:cxn ang="0">
                  <a:pos x="T4" y="T5"/>
                </a:cxn>
                <a:cxn ang="0">
                  <a:pos x="T6" y="T7"/>
                </a:cxn>
                <a:cxn ang="0">
                  <a:pos x="T8" y="T9"/>
                </a:cxn>
              </a:cxnLst>
              <a:rect l="0" t="0" r="r" b="b"/>
              <a:pathLst>
                <a:path w="30" h="39">
                  <a:moveTo>
                    <a:pt x="30" y="28"/>
                  </a:moveTo>
                  <a:cubicBezTo>
                    <a:pt x="28" y="20"/>
                    <a:pt x="27" y="10"/>
                    <a:pt x="27" y="0"/>
                  </a:cubicBezTo>
                  <a:cubicBezTo>
                    <a:pt x="0" y="0"/>
                    <a:pt x="0" y="0"/>
                    <a:pt x="0" y="0"/>
                  </a:cubicBezTo>
                  <a:cubicBezTo>
                    <a:pt x="1" y="15"/>
                    <a:pt x="7" y="28"/>
                    <a:pt x="16" y="39"/>
                  </a:cubicBezTo>
                  <a:cubicBezTo>
                    <a:pt x="20" y="35"/>
                    <a:pt x="25" y="31"/>
                    <a:pt x="30" y="2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7" name="Freeform 22"/>
            <p:cNvSpPr>
              <a:spLocks/>
            </p:cNvSpPr>
            <p:nvPr/>
          </p:nvSpPr>
          <p:spPr bwMode="auto">
            <a:xfrm>
              <a:off x="7062788" y="2629807"/>
              <a:ext cx="101600" cy="77788"/>
            </a:xfrm>
            <a:custGeom>
              <a:avLst/>
              <a:gdLst>
                <a:gd name="T0" fmla="*/ 0 w 27"/>
                <a:gd name="T1" fmla="*/ 0 h 21"/>
                <a:gd name="T2" fmla="*/ 15 w 27"/>
                <a:gd name="T3" fmla="*/ 21 h 21"/>
                <a:gd name="T4" fmla="*/ 27 w 27"/>
                <a:gd name="T5" fmla="*/ 12 h 21"/>
                <a:gd name="T6" fmla="*/ 0 w 27"/>
                <a:gd name="T7" fmla="*/ 0 h 21"/>
              </a:gdLst>
              <a:ahLst/>
              <a:cxnLst>
                <a:cxn ang="0">
                  <a:pos x="T0" y="T1"/>
                </a:cxn>
                <a:cxn ang="0">
                  <a:pos x="T2" y="T3"/>
                </a:cxn>
                <a:cxn ang="0">
                  <a:pos x="T4" y="T5"/>
                </a:cxn>
                <a:cxn ang="0">
                  <a:pos x="T6" y="T7"/>
                </a:cxn>
              </a:cxnLst>
              <a:rect l="0" t="0" r="r" b="b"/>
              <a:pathLst>
                <a:path w="27" h="21">
                  <a:moveTo>
                    <a:pt x="0" y="0"/>
                  </a:moveTo>
                  <a:cubicBezTo>
                    <a:pt x="6" y="4"/>
                    <a:pt x="11" y="11"/>
                    <a:pt x="15" y="21"/>
                  </a:cubicBezTo>
                  <a:cubicBezTo>
                    <a:pt x="19" y="19"/>
                    <a:pt x="23" y="16"/>
                    <a:pt x="27" y="12"/>
                  </a:cubicBezTo>
                  <a:cubicBezTo>
                    <a:pt x="19" y="6"/>
                    <a:pt x="10" y="2"/>
                    <a:pt x="0"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8" name="Freeform 23"/>
            <p:cNvSpPr>
              <a:spLocks/>
            </p:cNvSpPr>
            <p:nvPr/>
          </p:nvSpPr>
          <p:spPr bwMode="auto">
            <a:xfrm>
              <a:off x="7131050" y="2863170"/>
              <a:ext cx="115888" cy="149225"/>
            </a:xfrm>
            <a:custGeom>
              <a:avLst/>
              <a:gdLst>
                <a:gd name="T0" fmla="*/ 4 w 31"/>
                <a:gd name="T1" fmla="*/ 0 h 40"/>
                <a:gd name="T2" fmla="*/ 0 w 31"/>
                <a:gd name="T3" fmla="*/ 29 h 40"/>
                <a:gd name="T4" fmla="*/ 15 w 31"/>
                <a:gd name="T5" fmla="*/ 40 h 40"/>
                <a:gd name="T6" fmla="*/ 31 w 31"/>
                <a:gd name="T7" fmla="*/ 0 h 40"/>
                <a:gd name="T8" fmla="*/ 4 w 31"/>
                <a:gd name="T9" fmla="*/ 0 h 40"/>
              </a:gdLst>
              <a:ahLst/>
              <a:cxnLst>
                <a:cxn ang="0">
                  <a:pos x="T0" y="T1"/>
                </a:cxn>
                <a:cxn ang="0">
                  <a:pos x="T2" y="T3"/>
                </a:cxn>
                <a:cxn ang="0">
                  <a:pos x="T4" y="T5"/>
                </a:cxn>
                <a:cxn ang="0">
                  <a:pos x="T6" y="T7"/>
                </a:cxn>
                <a:cxn ang="0">
                  <a:pos x="T8" y="T9"/>
                </a:cxn>
              </a:cxnLst>
              <a:rect l="0" t="0" r="r" b="b"/>
              <a:pathLst>
                <a:path w="31" h="40">
                  <a:moveTo>
                    <a:pt x="4" y="0"/>
                  </a:moveTo>
                  <a:cubicBezTo>
                    <a:pt x="4" y="10"/>
                    <a:pt x="2" y="20"/>
                    <a:pt x="0" y="29"/>
                  </a:cubicBezTo>
                  <a:cubicBezTo>
                    <a:pt x="5" y="32"/>
                    <a:pt x="10" y="36"/>
                    <a:pt x="15" y="40"/>
                  </a:cubicBezTo>
                  <a:cubicBezTo>
                    <a:pt x="25" y="30"/>
                    <a:pt x="31" y="15"/>
                    <a:pt x="31" y="0"/>
                  </a:cubicBezTo>
                  <a:cubicBezTo>
                    <a:pt x="4" y="0"/>
                    <a:pt x="4" y="0"/>
                    <a:pt x="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39" name="Freeform 24"/>
            <p:cNvSpPr>
              <a:spLocks/>
            </p:cNvSpPr>
            <p:nvPr/>
          </p:nvSpPr>
          <p:spPr bwMode="auto">
            <a:xfrm>
              <a:off x="6867525" y="2629807"/>
              <a:ext cx="93663" cy="77788"/>
            </a:xfrm>
            <a:custGeom>
              <a:avLst/>
              <a:gdLst>
                <a:gd name="T0" fmla="*/ 11 w 25"/>
                <a:gd name="T1" fmla="*/ 21 h 21"/>
                <a:gd name="T2" fmla="*/ 25 w 25"/>
                <a:gd name="T3" fmla="*/ 0 h 21"/>
                <a:gd name="T4" fmla="*/ 0 w 25"/>
                <a:gd name="T5" fmla="*/ 13 h 21"/>
                <a:gd name="T6" fmla="*/ 11 w 25"/>
                <a:gd name="T7" fmla="*/ 21 h 21"/>
              </a:gdLst>
              <a:ahLst/>
              <a:cxnLst>
                <a:cxn ang="0">
                  <a:pos x="T0" y="T1"/>
                </a:cxn>
                <a:cxn ang="0">
                  <a:pos x="T2" y="T3"/>
                </a:cxn>
                <a:cxn ang="0">
                  <a:pos x="T4" y="T5"/>
                </a:cxn>
                <a:cxn ang="0">
                  <a:pos x="T6" y="T7"/>
                </a:cxn>
              </a:cxnLst>
              <a:rect l="0" t="0" r="r" b="b"/>
              <a:pathLst>
                <a:path w="25" h="21">
                  <a:moveTo>
                    <a:pt x="11" y="21"/>
                  </a:moveTo>
                  <a:cubicBezTo>
                    <a:pt x="15" y="12"/>
                    <a:pt x="20" y="5"/>
                    <a:pt x="25" y="0"/>
                  </a:cubicBezTo>
                  <a:cubicBezTo>
                    <a:pt x="16" y="3"/>
                    <a:pt x="7" y="7"/>
                    <a:pt x="0" y="13"/>
                  </a:cubicBezTo>
                  <a:cubicBezTo>
                    <a:pt x="3" y="17"/>
                    <a:pt x="7" y="19"/>
                    <a:pt x="11" y="21"/>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Freeform 25"/>
            <p:cNvSpPr>
              <a:spLocks/>
            </p:cNvSpPr>
            <p:nvPr/>
          </p:nvSpPr>
          <p:spPr bwMode="auto">
            <a:xfrm>
              <a:off x="7126288" y="2693307"/>
              <a:ext cx="120650" cy="146050"/>
            </a:xfrm>
            <a:custGeom>
              <a:avLst/>
              <a:gdLst>
                <a:gd name="T0" fmla="*/ 0 w 32"/>
                <a:gd name="T1" fmla="*/ 10 h 39"/>
                <a:gd name="T2" fmla="*/ 5 w 32"/>
                <a:gd name="T3" fmla="*/ 39 h 39"/>
                <a:gd name="T4" fmla="*/ 32 w 32"/>
                <a:gd name="T5" fmla="*/ 39 h 39"/>
                <a:gd name="T6" fmla="*/ 15 w 32"/>
                <a:gd name="T7" fmla="*/ 0 h 39"/>
                <a:gd name="T8" fmla="*/ 0 w 32"/>
                <a:gd name="T9" fmla="*/ 10 h 39"/>
              </a:gdLst>
              <a:ahLst/>
              <a:cxnLst>
                <a:cxn ang="0">
                  <a:pos x="T0" y="T1"/>
                </a:cxn>
                <a:cxn ang="0">
                  <a:pos x="T2" y="T3"/>
                </a:cxn>
                <a:cxn ang="0">
                  <a:pos x="T4" y="T5"/>
                </a:cxn>
                <a:cxn ang="0">
                  <a:pos x="T6" y="T7"/>
                </a:cxn>
                <a:cxn ang="0">
                  <a:pos x="T8" y="T9"/>
                </a:cxn>
              </a:cxnLst>
              <a:rect l="0" t="0" r="r" b="b"/>
              <a:pathLst>
                <a:path w="32" h="39">
                  <a:moveTo>
                    <a:pt x="0" y="10"/>
                  </a:moveTo>
                  <a:cubicBezTo>
                    <a:pt x="3" y="19"/>
                    <a:pt x="4" y="29"/>
                    <a:pt x="5" y="39"/>
                  </a:cubicBezTo>
                  <a:cubicBezTo>
                    <a:pt x="32" y="39"/>
                    <a:pt x="32" y="39"/>
                    <a:pt x="32" y="39"/>
                  </a:cubicBezTo>
                  <a:cubicBezTo>
                    <a:pt x="31" y="24"/>
                    <a:pt x="25" y="10"/>
                    <a:pt x="15" y="0"/>
                  </a:cubicBezTo>
                  <a:cubicBezTo>
                    <a:pt x="10" y="4"/>
                    <a:pt x="6" y="7"/>
                    <a:pt x="0" y="1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26"/>
            <p:cNvSpPr>
              <a:spLocks/>
            </p:cNvSpPr>
            <p:nvPr/>
          </p:nvSpPr>
          <p:spPr bwMode="auto">
            <a:xfrm>
              <a:off x="6788150" y="2696482"/>
              <a:ext cx="112713" cy="142875"/>
            </a:xfrm>
            <a:custGeom>
              <a:avLst/>
              <a:gdLst>
                <a:gd name="T0" fmla="*/ 26 w 30"/>
                <a:gd name="T1" fmla="*/ 38 h 38"/>
                <a:gd name="T2" fmla="*/ 30 w 30"/>
                <a:gd name="T3" fmla="*/ 10 h 38"/>
                <a:gd name="T4" fmla="*/ 16 w 30"/>
                <a:gd name="T5" fmla="*/ 0 h 38"/>
                <a:gd name="T6" fmla="*/ 0 w 30"/>
                <a:gd name="T7" fmla="*/ 38 h 38"/>
                <a:gd name="T8" fmla="*/ 26 w 30"/>
                <a:gd name="T9" fmla="*/ 38 h 38"/>
              </a:gdLst>
              <a:ahLst/>
              <a:cxnLst>
                <a:cxn ang="0">
                  <a:pos x="T0" y="T1"/>
                </a:cxn>
                <a:cxn ang="0">
                  <a:pos x="T2" y="T3"/>
                </a:cxn>
                <a:cxn ang="0">
                  <a:pos x="T4" y="T5"/>
                </a:cxn>
                <a:cxn ang="0">
                  <a:pos x="T6" y="T7"/>
                </a:cxn>
                <a:cxn ang="0">
                  <a:pos x="T8" y="T9"/>
                </a:cxn>
              </a:cxnLst>
              <a:rect l="0" t="0" r="r" b="b"/>
              <a:pathLst>
                <a:path w="30" h="38">
                  <a:moveTo>
                    <a:pt x="26" y="38"/>
                  </a:moveTo>
                  <a:cubicBezTo>
                    <a:pt x="26" y="28"/>
                    <a:pt x="27" y="18"/>
                    <a:pt x="30" y="10"/>
                  </a:cubicBezTo>
                  <a:cubicBezTo>
                    <a:pt x="25" y="7"/>
                    <a:pt x="20" y="4"/>
                    <a:pt x="16" y="0"/>
                  </a:cubicBezTo>
                  <a:cubicBezTo>
                    <a:pt x="7" y="10"/>
                    <a:pt x="1" y="23"/>
                    <a:pt x="0" y="38"/>
                  </a:cubicBezTo>
                  <a:cubicBezTo>
                    <a:pt x="26" y="38"/>
                    <a:pt x="26" y="38"/>
                    <a:pt x="26" y="38"/>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Freeform 27"/>
            <p:cNvSpPr>
              <a:spLocks/>
            </p:cNvSpPr>
            <p:nvPr/>
          </p:nvSpPr>
          <p:spPr bwMode="auto">
            <a:xfrm>
              <a:off x="7070725" y="2994932"/>
              <a:ext cx="96838" cy="85725"/>
            </a:xfrm>
            <a:custGeom>
              <a:avLst/>
              <a:gdLst>
                <a:gd name="T0" fmla="*/ 14 w 26"/>
                <a:gd name="T1" fmla="*/ 0 h 23"/>
                <a:gd name="T2" fmla="*/ 0 w 26"/>
                <a:gd name="T3" fmla="*/ 23 h 23"/>
                <a:gd name="T4" fmla="*/ 26 w 26"/>
                <a:gd name="T5" fmla="*/ 10 h 23"/>
                <a:gd name="T6" fmla="*/ 14 w 26"/>
                <a:gd name="T7" fmla="*/ 0 h 23"/>
              </a:gdLst>
              <a:ahLst/>
              <a:cxnLst>
                <a:cxn ang="0">
                  <a:pos x="T0" y="T1"/>
                </a:cxn>
                <a:cxn ang="0">
                  <a:pos x="T2" y="T3"/>
                </a:cxn>
                <a:cxn ang="0">
                  <a:pos x="T4" y="T5"/>
                </a:cxn>
                <a:cxn ang="0">
                  <a:pos x="T6" y="T7"/>
                </a:cxn>
              </a:cxnLst>
              <a:rect l="0" t="0" r="r" b="b"/>
              <a:pathLst>
                <a:path w="26" h="23">
                  <a:moveTo>
                    <a:pt x="14" y="0"/>
                  </a:moveTo>
                  <a:cubicBezTo>
                    <a:pt x="10" y="10"/>
                    <a:pt x="5" y="18"/>
                    <a:pt x="0" y="23"/>
                  </a:cubicBezTo>
                  <a:cubicBezTo>
                    <a:pt x="9" y="21"/>
                    <a:pt x="18" y="16"/>
                    <a:pt x="26" y="10"/>
                  </a:cubicBezTo>
                  <a:cubicBezTo>
                    <a:pt x="22" y="6"/>
                    <a:pt x="18" y="3"/>
                    <a:pt x="14"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Freeform 28"/>
            <p:cNvSpPr>
              <a:spLocks/>
            </p:cNvSpPr>
            <p:nvPr/>
          </p:nvSpPr>
          <p:spPr bwMode="auto">
            <a:xfrm>
              <a:off x="6862763" y="2994932"/>
              <a:ext cx="95250" cy="82550"/>
            </a:xfrm>
            <a:custGeom>
              <a:avLst/>
              <a:gdLst>
                <a:gd name="T0" fmla="*/ 11 w 25"/>
                <a:gd name="T1" fmla="*/ 0 h 22"/>
                <a:gd name="T2" fmla="*/ 0 w 25"/>
                <a:gd name="T3" fmla="*/ 9 h 22"/>
                <a:gd name="T4" fmla="*/ 25 w 25"/>
                <a:gd name="T5" fmla="*/ 22 h 22"/>
                <a:gd name="T6" fmla="*/ 11 w 25"/>
                <a:gd name="T7" fmla="*/ 0 h 22"/>
              </a:gdLst>
              <a:ahLst/>
              <a:cxnLst>
                <a:cxn ang="0">
                  <a:pos x="T0" y="T1"/>
                </a:cxn>
                <a:cxn ang="0">
                  <a:pos x="T2" y="T3"/>
                </a:cxn>
                <a:cxn ang="0">
                  <a:pos x="T4" y="T5"/>
                </a:cxn>
                <a:cxn ang="0">
                  <a:pos x="T6" y="T7"/>
                </a:cxn>
              </a:cxnLst>
              <a:rect l="0" t="0" r="r" b="b"/>
              <a:pathLst>
                <a:path w="25" h="22">
                  <a:moveTo>
                    <a:pt x="11" y="0"/>
                  </a:moveTo>
                  <a:cubicBezTo>
                    <a:pt x="7" y="2"/>
                    <a:pt x="3" y="5"/>
                    <a:pt x="0" y="9"/>
                  </a:cubicBezTo>
                  <a:cubicBezTo>
                    <a:pt x="7" y="15"/>
                    <a:pt x="15" y="20"/>
                    <a:pt x="25" y="22"/>
                  </a:cubicBezTo>
                  <a:cubicBezTo>
                    <a:pt x="19" y="18"/>
                    <a:pt x="15" y="10"/>
                    <a:pt x="11" y="0"/>
                  </a:cubicBezTo>
                  <a:close/>
                </a:path>
              </a:pathLst>
            </a:custGeom>
            <a:solidFill>
              <a:schemeClr val="bg1"/>
            </a:solidFill>
            <a:ln>
              <a:noFill/>
            </a:ln>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6877" name="Freeform 29"/>
          <p:cNvSpPr>
            <a:spLocks noEditPoints="1"/>
          </p:cNvSpPr>
          <p:nvPr/>
        </p:nvSpPr>
        <p:spPr bwMode="auto">
          <a:xfrm>
            <a:off x="4422775" y="2228850"/>
            <a:ext cx="554038" cy="561975"/>
          </a:xfrm>
          <a:custGeom>
            <a:avLst/>
            <a:gdLst>
              <a:gd name="T0" fmla="*/ 2147483646 w 114"/>
              <a:gd name="T1" fmla="*/ 2147483646 h 116"/>
              <a:gd name="T2" fmla="*/ 1983169301 w 114"/>
              <a:gd name="T3" fmla="*/ 1689849136 h 116"/>
              <a:gd name="T4" fmla="*/ 2101213415 w 114"/>
              <a:gd name="T5" fmla="*/ 1079626644 h 116"/>
              <a:gd name="T6" fmla="*/ 1015192015 w 114"/>
              <a:gd name="T7" fmla="*/ 23472145 h 116"/>
              <a:gd name="T8" fmla="*/ 23609795 w 114"/>
              <a:gd name="T9" fmla="*/ 1173505537 h 116"/>
              <a:gd name="T10" fmla="*/ 1133240989 w 114"/>
              <a:gd name="T11" fmla="*/ 2147483646 h 116"/>
              <a:gd name="T12" fmla="*/ 1699861484 w 114"/>
              <a:gd name="T13" fmla="*/ 2041897406 h 116"/>
              <a:gd name="T14" fmla="*/ 2147483646 w 114"/>
              <a:gd name="T15" fmla="*/ 2147483646 h 116"/>
              <a:gd name="T16" fmla="*/ 2147483646 w 114"/>
              <a:gd name="T17" fmla="*/ 2147483646 h 116"/>
              <a:gd name="T18" fmla="*/ 2147483646 w 114"/>
              <a:gd name="T19" fmla="*/ 2147483646 h 116"/>
              <a:gd name="T20" fmla="*/ 2147483646 w 114"/>
              <a:gd name="T21" fmla="*/ 2147483646 h 116"/>
              <a:gd name="T22" fmla="*/ 354137202 w 114"/>
              <a:gd name="T23" fmla="*/ 1173505537 h 116"/>
              <a:gd name="T24" fmla="*/ 1038801810 w 114"/>
              <a:gd name="T25" fmla="*/ 375520415 h 116"/>
              <a:gd name="T26" fmla="*/ 1770686008 w 114"/>
              <a:gd name="T27" fmla="*/ 1103093945 h 116"/>
              <a:gd name="T28" fmla="*/ 1109631194 w 114"/>
              <a:gd name="T29" fmla="*/ 1877606921 h 116"/>
              <a:gd name="T30" fmla="*/ 354137202 w 114"/>
              <a:gd name="T31" fmla="*/ 1173505537 h 1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4" h="116">
                <a:moveTo>
                  <a:pt x="113" y="100"/>
                </a:moveTo>
                <a:cubicBezTo>
                  <a:pt x="84" y="72"/>
                  <a:pt x="84" y="72"/>
                  <a:pt x="84" y="72"/>
                </a:cubicBezTo>
                <a:cubicBezTo>
                  <a:pt x="88" y="65"/>
                  <a:pt x="90" y="56"/>
                  <a:pt x="89" y="46"/>
                </a:cubicBezTo>
                <a:cubicBezTo>
                  <a:pt x="88" y="21"/>
                  <a:pt x="67" y="0"/>
                  <a:pt x="43" y="1"/>
                </a:cubicBezTo>
                <a:cubicBezTo>
                  <a:pt x="18" y="3"/>
                  <a:pt x="0" y="24"/>
                  <a:pt x="1" y="50"/>
                </a:cubicBezTo>
                <a:cubicBezTo>
                  <a:pt x="3" y="76"/>
                  <a:pt x="24" y="96"/>
                  <a:pt x="48" y="95"/>
                </a:cubicBezTo>
                <a:cubicBezTo>
                  <a:pt x="57" y="95"/>
                  <a:pt x="65" y="92"/>
                  <a:pt x="72" y="87"/>
                </a:cubicBezTo>
                <a:cubicBezTo>
                  <a:pt x="100" y="115"/>
                  <a:pt x="100" y="115"/>
                  <a:pt x="100" y="115"/>
                </a:cubicBezTo>
                <a:cubicBezTo>
                  <a:pt x="101" y="116"/>
                  <a:pt x="103" y="115"/>
                  <a:pt x="104" y="114"/>
                </a:cubicBezTo>
                <a:cubicBezTo>
                  <a:pt x="113" y="103"/>
                  <a:pt x="113" y="103"/>
                  <a:pt x="113" y="103"/>
                </a:cubicBezTo>
                <a:cubicBezTo>
                  <a:pt x="114" y="102"/>
                  <a:pt x="114" y="101"/>
                  <a:pt x="113" y="100"/>
                </a:cubicBezTo>
                <a:close/>
                <a:moveTo>
                  <a:pt x="15" y="50"/>
                </a:moveTo>
                <a:cubicBezTo>
                  <a:pt x="14" y="32"/>
                  <a:pt x="27" y="17"/>
                  <a:pt x="44" y="16"/>
                </a:cubicBezTo>
                <a:cubicBezTo>
                  <a:pt x="60" y="16"/>
                  <a:pt x="74" y="29"/>
                  <a:pt x="75" y="47"/>
                </a:cubicBezTo>
                <a:cubicBezTo>
                  <a:pt x="76" y="65"/>
                  <a:pt x="64" y="80"/>
                  <a:pt x="47" y="80"/>
                </a:cubicBezTo>
                <a:cubicBezTo>
                  <a:pt x="31" y="81"/>
                  <a:pt x="16" y="67"/>
                  <a:pt x="15" y="5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TextBox 57"/>
          <p:cNvSpPr txBox="1"/>
          <p:nvPr/>
        </p:nvSpPr>
        <p:spPr bwMode="auto">
          <a:xfrm>
            <a:off x="9525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57"/>
          <p:cNvSpPr txBox="1"/>
          <p:nvPr/>
        </p:nvSpPr>
        <p:spPr bwMode="auto">
          <a:xfrm>
            <a:off x="8643938"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952500"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8643938" y="45259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882" name="Freeform 226"/>
          <p:cNvSpPr>
            <a:spLocks noEditPoints="1"/>
          </p:cNvSpPr>
          <p:nvPr/>
        </p:nvSpPr>
        <p:spPr bwMode="auto">
          <a:xfrm>
            <a:off x="5621338" y="3333750"/>
            <a:ext cx="930275" cy="846138"/>
          </a:xfrm>
          <a:custGeom>
            <a:avLst/>
            <a:gdLst>
              <a:gd name="T0" fmla="*/ 2147483646 w 351"/>
              <a:gd name="T1" fmla="*/ 781393854 h 319"/>
              <a:gd name="T2" fmla="*/ 1849935324 w 351"/>
              <a:gd name="T3" fmla="*/ 0 h 319"/>
              <a:gd name="T4" fmla="*/ 0 w 351"/>
              <a:gd name="T5" fmla="*/ 809552478 h 319"/>
              <a:gd name="T6" fmla="*/ 450173589 w 351"/>
              <a:gd name="T7" fmla="*/ 1823254979 h 319"/>
              <a:gd name="T8" fmla="*/ 450173589 w 351"/>
              <a:gd name="T9" fmla="*/ 2147483646 h 319"/>
              <a:gd name="T10" fmla="*/ 2147483646 w 351"/>
              <a:gd name="T11" fmla="*/ 2147483646 h 319"/>
              <a:gd name="T12" fmla="*/ 2147483646 w 351"/>
              <a:gd name="T13" fmla="*/ 781393854 h 319"/>
              <a:gd name="T14" fmla="*/ 2147483646 w 351"/>
              <a:gd name="T15" fmla="*/ 781393854 h 319"/>
              <a:gd name="T16" fmla="*/ 450173589 w 351"/>
              <a:gd name="T17" fmla="*/ 922186974 h 319"/>
              <a:gd name="T18" fmla="*/ 393901228 w 351"/>
              <a:gd name="T19" fmla="*/ 950345598 h 319"/>
              <a:gd name="T20" fmla="*/ 450173589 w 351"/>
              <a:gd name="T21" fmla="*/ 1105215376 h 319"/>
              <a:gd name="T22" fmla="*/ 450173589 w 351"/>
              <a:gd name="T23" fmla="*/ 1485354146 h 319"/>
              <a:gd name="T24" fmla="*/ 196950614 w 351"/>
              <a:gd name="T25" fmla="*/ 879949038 h 319"/>
              <a:gd name="T26" fmla="*/ 1779594872 w 351"/>
              <a:gd name="T27" fmla="*/ 211187026 h 319"/>
              <a:gd name="T28" fmla="*/ 2018749757 w 351"/>
              <a:gd name="T29" fmla="*/ 781393854 h 319"/>
              <a:gd name="T30" fmla="*/ 1864000764 w 351"/>
              <a:gd name="T31" fmla="*/ 781393854 h 319"/>
              <a:gd name="T32" fmla="*/ 1702220375 w 351"/>
              <a:gd name="T33" fmla="*/ 408297393 h 319"/>
              <a:gd name="T34" fmla="*/ 801873197 w 351"/>
              <a:gd name="T35" fmla="*/ 781393854 h 319"/>
              <a:gd name="T36" fmla="*/ 450173589 w 351"/>
              <a:gd name="T37" fmla="*/ 781393854 h 319"/>
              <a:gd name="T38" fmla="*/ 450173589 w 351"/>
              <a:gd name="T39" fmla="*/ 922186974 h 319"/>
              <a:gd name="T40" fmla="*/ 2147483646 w 351"/>
              <a:gd name="T41" fmla="*/ 2090759254 h 319"/>
              <a:gd name="T42" fmla="*/ 590854492 w 351"/>
              <a:gd name="T43" fmla="*/ 2090759254 h 319"/>
              <a:gd name="T44" fmla="*/ 590854492 w 351"/>
              <a:gd name="T45" fmla="*/ 922186974 h 319"/>
              <a:gd name="T46" fmla="*/ 2147483646 w 351"/>
              <a:gd name="T47" fmla="*/ 922186974 h 319"/>
              <a:gd name="T48" fmla="*/ 2147483646 w 351"/>
              <a:gd name="T49" fmla="*/ 2090759254 h 319"/>
              <a:gd name="T50" fmla="*/ 2147483646 w 351"/>
              <a:gd name="T51" fmla="*/ 1077056752 h 319"/>
              <a:gd name="T52" fmla="*/ 745600836 w 351"/>
              <a:gd name="T53" fmla="*/ 1077056752 h 319"/>
              <a:gd name="T54" fmla="*/ 745600836 w 351"/>
              <a:gd name="T55" fmla="*/ 1949966134 h 319"/>
              <a:gd name="T56" fmla="*/ 2147483646 w 351"/>
              <a:gd name="T57" fmla="*/ 1949966134 h 319"/>
              <a:gd name="T58" fmla="*/ 2147483646 w 351"/>
              <a:gd name="T59" fmla="*/ 1077056752 h 31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泪滴形 49"/>
          <p:cNvSpPr/>
          <p:nvPr/>
        </p:nvSpPr>
        <p:spPr>
          <a:xfrm rot="8100000">
            <a:off x="1327150"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泪滴形 50"/>
          <p:cNvSpPr/>
          <p:nvPr/>
        </p:nvSpPr>
        <p:spPr>
          <a:xfrm rot="8100000">
            <a:off x="4043363"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泪滴形 51"/>
          <p:cNvSpPr/>
          <p:nvPr/>
        </p:nvSpPr>
        <p:spPr>
          <a:xfrm rot="8100000">
            <a:off x="6757988" y="2209800"/>
            <a:ext cx="1657350" cy="1657350"/>
          </a:xfrm>
          <a:prstGeom prst="teardrop">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泪滴形 52"/>
          <p:cNvSpPr/>
          <p:nvPr/>
        </p:nvSpPr>
        <p:spPr>
          <a:xfrm rot="8100000">
            <a:off x="9474200" y="2209800"/>
            <a:ext cx="1657350" cy="1657350"/>
          </a:xfrm>
          <a:prstGeom prst="teardrop">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897" name="Freeform 36"/>
          <p:cNvSpPr>
            <a:spLocks noEditPoints="1"/>
          </p:cNvSpPr>
          <p:nvPr/>
        </p:nvSpPr>
        <p:spPr bwMode="auto">
          <a:xfrm>
            <a:off x="1695450" y="2705100"/>
            <a:ext cx="876300" cy="666750"/>
          </a:xfrm>
          <a:custGeom>
            <a:avLst/>
            <a:gdLst>
              <a:gd name="T0" fmla="*/ 2147483646 w 286"/>
              <a:gd name="T1" fmla="*/ 2147483646 h 217"/>
              <a:gd name="T2" fmla="*/ 2147483646 w 286"/>
              <a:gd name="T3" fmla="*/ 2147483646 h 217"/>
              <a:gd name="T4" fmla="*/ 2147483646 w 286"/>
              <a:gd name="T5" fmla="*/ 2147483646 h 217"/>
              <a:gd name="T6" fmla="*/ 2147483646 w 286"/>
              <a:gd name="T7" fmla="*/ 2147483646 h 217"/>
              <a:gd name="T8" fmla="*/ 2147483646 w 286"/>
              <a:gd name="T9" fmla="*/ 2147483646 h 217"/>
              <a:gd name="T10" fmla="*/ 2147483646 w 286"/>
              <a:gd name="T11" fmla="*/ 2147483646 h 217"/>
              <a:gd name="T12" fmla="*/ 2147483646 w 286"/>
              <a:gd name="T13" fmla="*/ 2147483646 h 217"/>
              <a:gd name="T14" fmla="*/ 2147483646 w 286"/>
              <a:gd name="T15" fmla="*/ 2147483646 h 217"/>
              <a:gd name="T16" fmla="*/ 2147483646 w 286"/>
              <a:gd name="T17" fmla="*/ 2147483646 h 217"/>
              <a:gd name="T18" fmla="*/ 2147483646 w 286"/>
              <a:gd name="T19" fmla="*/ 2147483646 h 217"/>
              <a:gd name="T20" fmla="*/ 2147483646 w 286"/>
              <a:gd name="T21" fmla="*/ 2147483646 h 217"/>
              <a:gd name="T22" fmla="*/ 2147483646 w 286"/>
              <a:gd name="T23" fmla="*/ 2147483646 h 217"/>
              <a:gd name="T24" fmla="*/ 2147483646 w 286"/>
              <a:gd name="T25" fmla="*/ 2147483646 h 217"/>
              <a:gd name="T26" fmla="*/ 2147483646 w 286"/>
              <a:gd name="T27" fmla="*/ 2147483646 h 217"/>
              <a:gd name="T28" fmla="*/ 2147483646 w 286"/>
              <a:gd name="T29" fmla="*/ 2147483646 h 217"/>
              <a:gd name="T30" fmla="*/ 2147483646 w 286"/>
              <a:gd name="T31" fmla="*/ 0 h 217"/>
              <a:gd name="T32" fmla="*/ 2147483646 w 286"/>
              <a:gd name="T33" fmla="*/ 2147483646 h 217"/>
              <a:gd name="T34" fmla="*/ 2147483646 w 286"/>
              <a:gd name="T35" fmla="*/ 2147483646 h 217"/>
              <a:gd name="T36" fmla="*/ 2147483646 w 286"/>
              <a:gd name="T37" fmla="*/ 2147483646 h 217"/>
              <a:gd name="T38" fmla="*/ 2147483646 w 286"/>
              <a:gd name="T39" fmla="*/ 2147483646 h 217"/>
              <a:gd name="T40" fmla="*/ 2147483646 w 286"/>
              <a:gd name="T41" fmla="*/ 2147483646 h 217"/>
              <a:gd name="T42" fmla="*/ 2147483646 w 286"/>
              <a:gd name="T43" fmla="*/ 2147483646 h 217"/>
              <a:gd name="T44" fmla="*/ 2147483646 w 286"/>
              <a:gd name="T45" fmla="*/ 2147483646 h 217"/>
              <a:gd name="T46" fmla="*/ 2147483646 w 286"/>
              <a:gd name="T47" fmla="*/ 2147483646 h 217"/>
              <a:gd name="T48" fmla="*/ 2147483646 w 286"/>
              <a:gd name="T49" fmla="*/ 2147483646 h 217"/>
              <a:gd name="T50" fmla="*/ 2147483646 w 286"/>
              <a:gd name="T51" fmla="*/ 2147483646 h 217"/>
              <a:gd name="T52" fmla="*/ 2147483646 w 286"/>
              <a:gd name="T53" fmla="*/ 2147483646 h 217"/>
              <a:gd name="T54" fmla="*/ 2147483646 w 286"/>
              <a:gd name="T55" fmla="*/ 2147483646 h 217"/>
              <a:gd name="T56" fmla="*/ 2147483646 w 286"/>
              <a:gd name="T57" fmla="*/ 2147483646 h 217"/>
              <a:gd name="T58" fmla="*/ 2147483646 w 286"/>
              <a:gd name="T59" fmla="*/ 2147483646 h 217"/>
              <a:gd name="T60" fmla="*/ 2147483646 w 286"/>
              <a:gd name="T61" fmla="*/ 2147483646 h 217"/>
              <a:gd name="T62" fmla="*/ 2147483646 w 286"/>
              <a:gd name="T63" fmla="*/ 2147483646 h 217"/>
              <a:gd name="T64" fmla="*/ 2147483646 w 286"/>
              <a:gd name="T65" fmla="*/ 2147483646 h 217"/>
              <a:gd name="T66" fmla="*/ 2147483646 w 286"/>
              <a:gd name="T67" fmla="*/ 2147483646 h 217"/>
              <a:gd name="T68" fmla="*/ 2147483646 w 286"/>
              <a:gd name="T69" fmla="*/ 2147483646 h 217"/>
              <a:gd name="T70" fmla="*/ 2147483646 w 286"/>
              <a:gd name="T71" fmla="*/ 2147483646 h 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8" name="Freeform 28"/>
          <p:cNvSpPr>
            <a:spLocks noEditPoints="1"/>
          </p:cNvSpPr>
          <p:nvPr/>
        </p:nvSpPr>
        <p:spPr bwMode="auto">
          <a:xfrm>
            <a:off x="4502150" y="2649538"/>
            <a:ext cx="777875" cy="777875"/>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9" name="Freeform 12"/>
          <p:cNvSpPr>
            <a:spLocks noEditPoints="1"/>
          </p:cNvSpPr>
          <p:nvPr/>
        </p:nvSpPr>
        <p:spPr bwMode="auto">
          <a:xfrm>
            <a:off x="7208838" y="2630488"/>
            <a:ext cx="773112" cy="814387"/>
          </a:xfrm>
          <a:custGeom>
            <a:avLst/>
            <a:gdLst>
              <a:gd name="T0" fmla="*/ 2147483646 w 96"/>
              <a:gd name="T1" fmla="*/ 2147483646 h 101"/>
              <a:gd name="T2" fmla="*/ 2147483646 w 96"/>
              <a:gd name="T3" fmla="*/ 2147483646 h 101"/>
              <a:gd name="T4" fmla="*/ 2147483646 w 96"/>
              <a:gd name="T5" fmla="*/ 2147483646 h 101"/>
              <a:gd name="T6" fmla="*/ 2147483646 w 96"/>
              <a:gd name="T7" fmla="*/ 2147483646 h 101"/>
              <a:gd name="T8" fmla="*/ 2147483646 w 96"/>
              <a:gd name="T9" fmla="*/ 2147483646 h 101"/>
              <a:gd name="T10" fmla="*/ 2147483646 w 96"/>
              <a:gd name="T11" fmla="*/ 2147483646 h 101"/>
              <a:gd name="T12" fmla="*/ 2147483646 w 96"/>
              <a:gd name="T13" fmla="*/ 2147483646 h 101"/>
              <a:gd name="T14" fmla="*/ 2147483646 w 96"/>
              <a:gd name="T15" fmla="*/ 2147483646 h 101"/>
              <a:gd name="T16" fmla="*/ 2147483646 w 96"/>
              <a:gd name="T17" fmla="*/ 2147483646 h 101"/>
              <a:gd name="T18" fmla="*/ 2147483646 w 96"/>
              <a:gd name="T19" fmla="*/ 2147483646 h 101"/>
              <a:gd name="T20" fmla="*/ 2147483646 w 96"/>
              <a:gd name="T21" fmla="*/ 2147483646 h 101"/>
              <a:gd name="T22" fmla="*/ 2147483646 w 96"/>
              <a:gd name="T23" fmla="*/ 2147483646 h 101"/>
              <a:gd name="T24" fmla="*/ 2147483646 w 96"/>
              <a:gd name="T25" fmla="*/ 2147483646 h 101"/>
              <a:gd name="T26" fmla="*/ 2147483646 w 96"/>
              <a:gd name="T27" fmla="*/ 2147483646 h 101"/>
              <a:gd name="T28" fmla="*/ 2147483646 w 96"/>
              <a:gd name="T29" fmla="*/ 2147483646 h 101"/>
              <a:gd name="T30" fmla="*/ 2147483646 w 96"/>
              <a:gd name="T31" fmla="*/ 2147483646 h 101"/>
              <a:gd name="T32" fmla="*/ 2147483646 w 96"/>
              <a:gd name="T33" fmla="*/ 2147483646 h 101"/>
              <a:gd name="T34" fmla="*/ 2147483646 w 96"/>
              <a:gd name="T35" fmla="*/ 2147483646 h 101"/>
              <a:gd name="T36" fmla="*/ 2147483646 w 96"/>
              <a:gd name="T37" fmla="*/ 2147483646 h 101"/>
              <a:gd name="T38" fmla="*/ 2147483646 w 96"/>
              <a:gd name="T39" fmla="*/ 2147483646 h 101"/>
              <a:gd name="T40" fmla="*/ 2147483646 w 96"/>
              <a:gd name="T41" fmla="*/ 2147483646 h 101"/>
              <a:gd name="T42" fmla="*/ 2147483646 w 96"/>
              <a:gd name="T43" fmla="*/ 2147483646 h 101"/>
              <a:gd name="T44" fmla="*/ 2147483646 w 96"/>
              <a:gd name="T45" fmla="*/ 2147483646 h 101"/>
              <a:gd name="T46" fmla="*/ 2147483646 w 96"/>
              <a:gd name="T47" fmla="*/ 2147483646 h 101"/>
              <a:gd name="T48" fmla="*/ 2147483646 w 96"/>
              <a:gd name="T49" fmla="*/ 2147483646 h 101"/>
              <a:gd name="T50" fmla="*/ 2147483646 w 96"/>
              <a:gd name="T51" fmla="*/ 2147483646 h 101"/>
              <a:gd name="T52" fmla="*/ 2147483646 w 96"/>
              <a:gd name="T53" fmla="*/ 2147483646 h 101"/>
              <a:gd name="T54" fmla="*/ 2147483646 w 96"/>
              <a:gd name="T55" fmla="*/ 2147483646 h 101"/>
              <a:gd name="T56" fmla="*/ 2147483646 w 96"/>
              <a:gd name="T57" fmla="*/ 2147483646 h 101"/>
              <a:gd name="T58" fmla="*/ 2147483646 w 96"/>
              <a:gd name="T59" fmla="*/ 0 h 101"/>
              <a:gd name="T60" fmla="*/ 2147483646 w 96"/>
              <a:gd name="T61" fmla="*/ 2147483646 h 101"/>
              <a:gd name="T62" fmla="*/ 2147483646 w 96"/>
              <a:gd name="T63" fmla="*/ 2147483646 h 101"/>
              <a:gd name="T64" fmla="*/ 2147483646 w 96"/>
              <a:gd name="T65" fmla="*/ 0 h 101"/>
              <a:gd name="T66" fmla="*/ 2147483646 w 96"/>
              <a:gd name="T67" fmla="*/ 2147483646 h 101"/>
              <a:gd name="T68" fmla="*/ 2147483646 w 96"/>
              <a:gd name="T69" fmla="*/ 2147483646 h 101"/>
              <a:gd name="T70" fmla="*/ 2147483646 w 96"/>
              <a:gd name="T71" fmla="*/ 2147483646 h 101"/>
              <a:gd name="T72" fmla="*/ 2147483646 w 96"/>
              <a:gd name="T73" fmla="*/ 2147483646 h 101"/>
              <a:gd name="T74" fmla="*/ 2147483646 w 96"/>
              <a:gd name="T75" fmla="*/ 2147483646 h 101"/>
              <a:gd name="T76" fmla="*/ 2147483646 w 96"/>
              <a:gd name="T77" fmla="*/ 2147483646 h 101"/>
              <a:gd name="T78" fmla="*/ 2147483646 w 96"/>
              <a:gd name="T79" fmla="*/ 2147483646 h 101"/>
              <a:gd name="T80" fmla="*/ 2147483646 w 96"/>
              <a:gd name="T81" fmla="*/ 2147483646 h 101"/>
              <a:gd name="T82" fmla="*/ 2147483646 w 96"/>
              <a:gd name="T83" fmla="*/ 2147483646 h 101"/>
              <a:gd name="T84" fmla="*/ 2147483646 w 96"/>
              <a:gd name="T85" fmla="*/ 2147483646 h 101"/>
              <a:gd name="T86" fmla="*/ 2147483646 w 96"/>
              <a:gd name="T87" fmla="*/ 2147483646 h 101"/>
              <a:gd name="T88" fmla="*/ 2147483646 w 96"/>
              <a:gd name="T89" fmla="*/ 2147483646 h 101"/>
              <a:gd name="T90" fmla="*/ 2147483646 w 96"/>
              <a:gd name="T91" fmla="*/ 2147483646 h 101"/>
              <a:gd name="T92" fmla="*/ 2147483646 w 96"/>
              <a:gd name="T93" fmla="*/ 2147483646 h 101"/>
              <a:gd name="T94" fmla="*/ 2147483646 w 96"/>
              <a:gd name="T95" fmla="*/ 2147483646 h 101"/>
              <a:gd name="T96" fmla="*/ 2147483646 w 96"/>
              <a:gd name="T97" fmla="*/ 2147483646 h 101"/>
              <a:gd name="T98" fmla="*/ 2147483646 w 96"/>
              <a:gd name="T99" fmla="*/ 2147483646 h 101"/>
              <a:gd name="T100" fmla="*/ 2147483646 w 96"/>
              <a:gd name="T101" fmla="*/ 2147483646 h 101"/>
              <a:gd name="T102" fmla="*/ 2147483646 w 96"/>
              <a:gd name="T103" fmla="*/ 2147483646 h 101"/>
              <a:gd name="T104" fmla="*/ 2147483646 w 96"/>
              <a:gd name="T105" fmla="*/ 2147483646 h 101"/>
              <a:gd name="T106" fmla="*/ 2147483646 w 96"/>
              <a:gd name="T107" fmla="*/ 2147483646 h 101"/>
              <a:gd name="T108" fmla="*/ 2147483646 w 96"/>
              <a:gd name="T109" fmla="*/ 2147483646 h 101"/>
              <a:gd name="T110" fmla="*/ 2147483646 w 96"/>
              <a:gd name="T111" fmla="*/ 2147483646 h 101"/>
              <a:gd name="T112" fmla="*/ 2147483646 w 96"/>
              <a:gd name="T113" fmla="*/ 2147483646 h 101"/>
              <a:gd name="T114" fmla="*/ 2147483646 w 96"/>
              <a:gd name="T115" fmla="*/ 2147483646 h 101"/>
              <a:gd name="T116" fmla="*/ 2147483646 w 96"/>
              <a:gd name="T117" fmla="*/ 2147483646 h 101"/>
              <a:gd name="T118" fmla="*/ 2147483646 w 96"/>
              <a:gd name="T119" fmla="*/ 2147483646 h 1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00" name="Freeform 10"/>
          <p:cNvSpPr>
            <a:spLocks noEditPoints="1"/>
          </p:cNvSpPr>
          <p:nvPr/>
        </p:nvSpPr>
        <p:spPr bwMode="auto">
          <a:xfrm>
            <a:off x="9969500" y="2616200"/>
            <a:ext cx="744538" cy="844550"/>
          </a:xfrm>
          <a:custGeom>
            <a:avLst/>
            <a:gdLst>
              <a:gd name="T0" fmla="*/ 2147483646 w 90"/>
              <a:gd name="T1" fmla="*/ 2147483646 h 102"/>
              <a:gd name="T2" fmla="*/ 2147483646 w 90"/>
              <a:gd name="T3" fmla="*/ 2147483646 h 102"/>
              <a:gd name="T4" fmla="*/ 2147483646 w 90"/>
              <a:gd name="T5" fmla="*/ 2147483646 h 102"/>
              <a:gd name="T6" fmla="*/ 2147483646 w 90"/>
              <a:gd name="T7" fmla="*/ 2147483646 h 102"/>
              <a:gd name="T8" fmla="*/ 2147483646 w 90"/>
              <a:gd name="T9" fmla="*/ 2147483646 h 102"/>
              <a:gd name="T10" fmla="*/ 2147483646 w 90"/>
              <a:gd name="T11" fmla="*/ 2147483646 h 102"/>
              <a:gd name="T12" fmla="*/ 2147483646 w 90"/>
              <a:gd name="T13" fmla="*/ 2147483646 h 102"/>
              <a:gd name="T14" fmla="*/ 2147483646 w 90"/>
              <a:gd name="T15" fmla="*/ 2147483646 h 102"/>
              <a:gd name="T16" fmla="*/ 2147483646 w 90"/>
              <a:gd name="T17" fmla="*/ 2147483646 h 102"/>
              <a:gd name="T18" fmla="*/ 0 w 90"/>
              <a:gd name="T19" fmla="*/ 2147483646 h 102"/>
              <a:gd name="T20" fmla="*/ 0 w 90"/>
              <a:gd name="T21" fmla="*/ 2147483646 h 102"/>
              <a:gd name="T22" fmla="*/ 0 w 90"/>
              <a:gd name="T23" fmla="*/ 2147483646 h 102"/>
              <a:gd name="T24" fmla="*/ 2147483646 w 90"/>
              <a:gd name="T25" fmla="*/ 2147483646 h 102"/>
              <a:gd name="T26" fmla="*/ 2147483646 w 90"/>
              <a:gd name="T27" fmla="*/ 2147483646 h 102"/>
              <a:gd name="T28" fmla="*/ 2147483646 w 90"/>
              <a:gd name="T29" fmla="*/ 2147483646 h 102"/>
              <a:gd name="T30" fmla="*/ 2147483646 w 90"/>
              <a:gd name="T31" fmla="*/ 2147483646 h 102"/>
              <a:gd name="T32" fmla="*/ 2147483646 w 90"/>
              <a:gd name="T33" fmla="*/ 2147483646 h 102"/>
              <a:gd name="T34" fmla="*/ 2147483646 w 90"/>
              <a:gd name="T35" fmla="*/ 2147483646 h 102"/>
              <a:gd name="T36" fmla="*/ 2147483646 w 90"/>
              <a:gd name="T37" fmla="*/ 0 h 102"/>
              <a:gd name="T38" fmla="*/ 2147483646 w 90"/>
              <a:gd name="T39" fmla="*/ 2147483646 h 102"/>
              <a:gd name="T40" fmla="*/ 2147483646 w 90"/>
              <a:gd name="T41" fmla="*/ 2147483646 h 102"/>
              <a:gd name="T42" fmla="*/ 2147483646 w 90"/>
              <a:gd name="T43" fmla="*/ 2147483646 h 102"/>
              <a:gd name="T44" fmla="*/ 2147483646 w 90"/>
              <a:gd name="T45" fmla="*/ 2147483646 h 102"/>
              <a:gd name="T46" fmla="*/ 2147483646 w 90"/>
              <a:gd name="T47" fmla="*/ 2147483646 h 102"/>
              <a:gd name="T48" fmla="*/ 2147483646 w 90"/>
              <a:gd name="T49" fmla="*/ 2147483646 h 102"/>
              <a:gd name="T50" fmla="*/ 2147483646 w 90"/>
              <a:gd name="T51" fmla="*/ 2147483646 h 102"/>
              <a:gd name="T52" fmla="*/ 2147483646 w 90"/>
              <a:gd name="T53" fmla="*/ 2147483646 h 102"/>
              <a:gd name="T54" fmla="*/ 2147483646 w 90"/>
              <a:gd name="T55" fmla="*/ 2147483646 h 102"/>
              <a:gd name="T56" fmla="*/ 2147483646 w 90"/>
              <a:gd name="T57" fmla="*/ 2147483646 h 102"/>
              <a:gd name="T58" fmla="*/ 2147483646 w 90"/>
              <a:gd name="T59" fmla="*/ 2147483646 h 102"/>
              <a:gd name="T60" fmla="*/ 2147483646 w 90"/>
              <a:gd name="T61" fmla="*/ 2147483646 h 102"/>
              <a:gd name="T62" fmla="*/ 2147483646 w 90"/>
              <a:gd name="T63" fmla="*/ 2147483646 h 102"/>
              <a:gd name="T64" fmla="*/ 2147483646 w 90"/>
              <a:gd name="T65" fmla="*/ 2147483646 h 102"/>
              <a:gd name="T66" fmla="*/ 2147483646 w 90"/>
              <a:gd name="T67" fmla="*/ 2147483646 h 102"/>
              <a:gd name="T68" fmla="*/ 2147483646 w 90"/>
              <a:gd name="T69" fmla="*/ 2147483646 h 102"/>
              <a:gd name="T70" fmla="*/ 2147483646 w 90"/>
              <a:gd name="T71" fmla="*/ 2147483646 h 102"/>
              <a:gd name="T72" fmla="*/ 2147483646 w 90"/>
              <a:gd name="T73" fmla="*/ 2147483646 h 102"/>
              <a:gd name="T74" fmla="*/ 2147483646 w 90"/>
              <a:gd name="T75" fmla="*/ 2147483646 h 102"/>
              <a:gd name="T76" fmla="*/ 2147483646 w 90"/>
              <a:gd name="T77" fmla="*/ 2147483646 h 102"/>
              <a:gd name="T78" fmla="*/ 2147483646 w 90"/>
              <a:gd name="T79" fmla="*/ 2147483646 h 102"/>
              <a:gd name="T80" fmla="*/ 2147483646 w 90"/>
              <a:gd name="T81" fmla="*/ 2147483646 h 102"/>
              <a:gd name="T82" fmla="*/ 2147483646 w 90"/>
              <a:gd name="T83" fmla="*/ 2147483646 h 1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TextBox 57"/>
          <p:cNvSpPr txBox="1"/>
          <p:nvPr/>
        </p:nvSpPr>
        <p:spPr bwMode="auto">
          <a:xfrm>
            <a:off x="81915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3535363"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6249988"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66200" y="44767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9"/>
          <p:cNvSpPr>
            <a:spLocks/>
          </p:cNvSpPr>
          <p:nvPr/>
        </p:nvSpPr>
        <p:spPr bwMode="auto">
          <a:xfrm>
            <a:off x="1600200" y="2562225"/>
            <a:ext cx="2654300" cy="2076450"/>
          </a:xfrm>
          <a:custGeom>
            <a:avLst/>
            <a:gdLst/>
            <a:ahLst/>
            <a:cxnLst>
              <a:cxn ang="0">
                <a:pos x="669" y="221"/>
              </a:cxn>
              <a:cxn ang="0">
                <a:pos x="454" y="63"/>
              </a:cxn>
              <a:cxn ang="0">
                <a:pos x="432" y="47"/>
              </a:cxn>
              <a:cxn ang="0">
                <a:pos x="279" y="0"/>
              </a:cxn>
              <a:cxn ang="0">
                <a:pos x="211" y="9"/>
              </a:cxn>
              <a:cxn ang="0">
                <a:pos x="0" y="279"/>
              </a:cxn>
              <a:cxn ang="0">
                <a:pos x="211" y="549"/>
              </a:cxn>
              <a:cxn ang="0">
                <a:pos x="279" y="557"/>
              </a:cxn>
              <a:cxn ang="0">
                <a:pos x="432" y="511"/>
              </a:cxn>
              <a:cxn ang="0">
                <a:pos x="454" y="495"/>
              </a:cxn>
              <a:cxn ang="0">
                <a:pos x="669" y="337"/>
              </a:cxn>
              <a:cxn ang="0">
                <a:pos x="669" y="221"/>
              </a:cxn>
            </a:cxnLst>
            <a:rect l="0" t="0" r="r" b="b"/>
            <a:pathLst>
              <a:path w="712" h="557">
                <a:moveTo>
                  <a:pt x="669" y="221"/>
                </a:moveTo>
                <a:cubicBezTo>
                  <a:pt x="454" y="63"/>
                  <a:pt x="454" y="63"/>
                  <a:pt x="454" y="63"/>
                </a:cubicBezTo>
                <a:cubicBezTo>
                  <a:pt x="447" y="57"/>
                  <a:pt x="440" y="52"/>
                  <a:pt x="432" y="47"/>
                </a:cubicBezTo>
                <a:cubicBezTo>
                  <a:pt x="388" y="17"/>
                  <a:pt x="336" y="0"/>
                  <a:pt x="279" y="0"/>
                </a:cubicBezTo>
                <a:cubicBezTo>
                  <a:pt x="255" y="0"/>
                  <a:pt x="233" y="3"/>
                  <a:pt x="211" y="9"/>
                </a:cubicBezTo>
                <a:cubicBezTo>
                  <a:pt x="90" y="39"/>
                  <a:pt x="0" y="148"/>
                  <a:pt x="0" y="279"/>
                </a:cubicBezTo>
                <a:cubicBezTo>
                  <a:pt x="0" y="409"/>
                  <a:pt x="90" y="518"/>
                  <a:pt x="211" y="549"/>
                </a:cubicBezTo>
                <a:cubicBezTo>
                  <a:pt x="233" y="554"/>
                  <a:pt x="255" y="557"/>
                  <a:pt x="279" y="557"/>
                </a:cubicBezTo>
                <a:cubicBezTo>
                  <a:pt x="336" y="557"/>
                  <a:pt x="388" y="540"/>
                  <a:pt x="432" y="511"/>
                </a:cubicBezTo>
                <a:cubicBezTo>
                  <a:pt x="440" y="506"/>
                  <a:pt x="447" y="500"/>
                  <a:pt x="454" y="495"/>
                </a:cubicBezTo>
                <a:cubicBezTo>
                  <a:pt x="669" y="337"/>
                  <a:pt x="669" y="337"/>
                  <a:pt x="669" y="337"/>
                </a:cubicBezTo>
                <a:cubicBezTo>
                  <a:pt x="712" y="305"/>
                  <a:pt x="712" y="253"/>
                  <a:pt x="66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8" name="Freeform 6"/>
          <p:cNvSpPr>
            <a:spLocks/>
          </p:cNvSpPr>
          <p:nvPr/>
        </p:nvSpPr>
        <p:spPr bwMode="auto">
          <a:xfrm>
            <a:off x="3759200" y="2562225"/>
            <a:ext cx="2509838" cy="2076450"/>
          </a:xfrm>
          <a:custGeom>
            <a:avLst/>
            <a:gdLst/>
            <a:ahLst/>
            <a:cxnLst>
              <a:cxn ang="0">
                <a:pos x="629" y="221"/>
              </a:cxn>
              <a:cxn ang="0">
                <a:pos x="415" y="63"/>
              </a:cxn>
              <a:cxn ang="0">
                <a:pos x="393" y="47"/>
              </a:cxn>
              <a:cxn ang="0">
                <a:pos x="239" y="0"/>
              </a:cxn>
              <a:cxn ang="0">
                <a:pos x="172" y="9"/>
              </a:cxn>
              <a:cxn ang="0">
                <a:pos x="0" y="137"/>
              </a:cxn>
              <a:cxn ang="0">
                <a:pos x="98" y="209"/>
              </a:cxn>
              <a:cxn ang="0">
                <a:pos x="137" y="279"/>
              </a:cxn>
              <a:cxn ang="0">
                <a:pos x="98" y="349"/>
              </a:cxn>
              <a:cxn ang="0">
                <a:pos x="0" y="421"/>
              </a:cxn>
              <a:cxn ang="0">
                <a:pos x="172" y="549"/>
              </a:cxn>
              <a:cxn ang="0">
                <a:pos x="239" y="557"/>
              </a:cxn>
              <a:cxn ang="0">
                <a:pos x="393" y="511"/>
              </a:cxn>
              <a:cxn ang="0">
                <a:pos x="415" y="495"/>
              </a:cxn>
              <a:cxn ang="0">
                <a:pos x="629" y="337"/>
              </a:cxn>
              <a:cxn ang="0">
                <a:pos x="629" y="221"/>
              </a:cxn>
            </a:cxnLst>
            <a:rect l="0" t="0" r="r" b="b"/>
            <a:pathLst>
              <a:path w="673" h="557">
                <a:moveTo>
                  <a:pt x="629" y="221"/>
                </a:moveTo>
                <a:cubicBezTo>
                  <a:pt x="415" y="63"/>
                  <a:pt x="415" y="63"/>
                  <a:pt x="415" y="63"/>
                </a:cubicBezTo>
                <a:cubicBezTo>
                  <a:pt x="408" y="57"/>
                  <a:pt x="401" y="52"/>
                  <a:pt x="393" y="47"/>
                </a:cubicBezTo>
                <a:cubicBezTo>
                  <a:pt x="349" y="17"/>
                  <a:pt x="296" y="0"/>
                  <a:pt x="239" y="0"/>
                </a:cubicBezTo>
                <a:cubicBezTo>
                  <a:pt x="216" y="0"/>
                  <a:pt x="193" y="3"/>
                  <a:pt x="172" y="9"/>
                </a:cubicBezTo>
                <a:cubicBezTo>
                  <a:pt x="99" y="27"/>
                  <a:pt x="38"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8" y="484"/>
                  <a:pt x="99" y="530"/>
                  <a:pt x="172" y="549"/>
                </a:cubicBezTo>
                <a:cubicBezTo>
                  <a:pt x="193" y="554"/>
                  <a:pt x="216" y="557"/>
                  <a:pt x="239" y="557"/>
                </a:cubicBezTo>
                <a:cubicBezTo>
                  <a:pt x="296" y="557"/>
                  <a:pt x="349" y="540"/>
                  <a:pt x="393" y="511"/>
                </a:cubicBezTo>
                <a:cubicBezTo>
                  <a:pt x="401" y="506"/>
                  <a:pt x="408" y="500"/>
                  <a:pt x="415" y="495"/>
                </a:cubicBezTo>
                <a:cubicBezTo>
                  <a:pt x="629" y="337"/>
                  <a:pt x="629" y="337"/>
                  <a:pt x="629" y="337"/>
                </a:cubicBezTo>
                <a:cubicBezTo>
                  <a:pt x="673" y="305"/>
                  <a:pt x="673" y="253"/>
                  <a:pt x="629" y="221"/>
                </a:cubicBezTo>
                <a:close/>
              </a:path>
            </a:pathLst>
          </a:custGeom>
          <a:solidFill>
            <a:srgbClr val="F6B3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9" name="Freeform 7"/>
          <p:cNvSpPr>
            <a:spLocks/>
          </p:cNvSpPr>
          <p:nvPr/>
        </p:nvSpPr>
        <p:spPr bwMode="auto">
          <a:xfrm>
            <a:off x="5772150" y="2562225"/>
            <a:ext cx="2509838" cy="2076450"/>
          </a:xfrm>
          <a:custGeom>
            <a:avLst/>
            <a:gdLst/>
            <a:ahLst/>
            <a:cxnLst>
              <a:cxn ang="0">
                <a:pos x="629" y="221"/>
              </a:cxn>
              <a:cxn ang="0">
                <a:pos x="414" y="63"/>
              </a:cxn>
              <a:cxn ang="0">
                <a:pos x="393" y="47"/>
              </a:cxn>
              <a:cxn ang="0">
                <a:pos x="239" y="0"/>
              </a:cxn>
              <a:cxn ang="0">
                <a:pos x="171" y="9"/>
              </a:cxn>
              <a:cxn ang="0">
                <a:pos x="0" y="137"/>
              </a:cxn>
              <a:cxn ang="0">
                <a:pos x="98" y="209"/>
              </a:cxn>
              <a:cxn ang="0">
                <a:pos x="137"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3" h="557">
                <a:moveTo>
                  <a:pt x="629" y="221"/>
                </a:moveTo>
                <a:cubicBezTo>
                  <a:pt x="414" y="63"/>
                  <a:pt x="414" y="63"/>
                  <a:pt x="414" y="63"/>
                </a:cubicBezTo>
                <a:cubicBezTo>
                  <a:pt x="407" y="57"/>
                  <a:pt x="400" y="52"/>
                  <a:pt x="393" y="47"/>
                </a:cubicBezTo>
                <a:cubicBezTo>
                  <a:pt x="349" y="17"/>
                  <a:pt x="296" y="0"/>
                  <a:pt x="239" y="0"/>
                </a:cubicBezTo>
                <a:cubicBezTo>
                  <a:pt x="216" y="0"/>
                  <a:pt x="193" y="3"/>
                  <a:pt x="171" y="9"/>
                </a:cubicBezTo>
                <a:cubicBezTo>
                  <a:pt x="99" y="27"/>
                  <a:pt x="37" y="74"/>
                  <a:pt x="0" y="137"/>
                </a:cubicBezTo>
                <a:cubicBezTo>
                  <a:pt x="98" y="209"/>
                  <a:pt x="98" y="209"/>
                  <a:pt x="98" y="209"/>
                </a:cubicBezTo>
                <a:cubicBezTo>
                  <a:pt x="123" y="227"/>
                  <a:pt x="137" y="252"/>
                  <a:pt x="137" y="279"/>
                </a:cubicBezTo>
                <a:cubicBezTo>
                  <a:pt x="137" y="305"/>
                  <a:pt x="123" y="330"/>
                  <a:pt x="98" y="349"/>
                </a:cubicBezTo>
                <a:cubicBezTo>
                  <a:pt x="0" y="421"/>
                  <a:pt x="0" y="421"/>
                  <a:pt x="0" y="421"/>
                </a:cubicBezTo>
                <a:cubicBezTo>
                  <a:pt x="37" y="484"/>
                  <a:pt x="99" y="530"/>
                  <a:pt x="171" y="549"/>
                </a:cubicBezTo>
                <a:cubicBezTo>
                  <a:pt x="193" y="554"/>
                  <a:pt x="216" y="557"/>
                  <a:pt x="239" y="557"/>
                </a:cubicBezTo>
                <a:cubicBezTo>
                  <a:pt x="296" y="557"/>
                  <a:pt x="349" y="540"/>
                  <a:pt x="393" y="511"/>
                </a:cubicBezTo>
                <a:cubicBezTo>
                  <a:pt x="400" y="506"/>
                  <a:pt x="407" y="500"/>
                  <a:pt x="414" y="495"/>
                </a:cubicBezTo>
                <a:cubicBezTo>
                  <a:pt x="629" y="337"/>
                  <a:pt x="629" y="337"/>
                  <a:pt x="629" y="337"/>
                </a:cubicBezTo>
                <a:cubicBezTo>
                  <a:pt x="673" y="305"/>
                  <a:pt x="673" y="253"/>
                  <a:pt x="629" y="22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0" name="Freeform 8"/>
          <p:cNvSpPr>
            <a:spLocks/>
          </p:cNvSpPr>
          <p:nvPr/>
        </p:nvSpPr>
        <p:spPr bwMode="auto">
          <a:xfrm>
            <a:off x="7785100" y="2562225"/>
            <a:ext cx="2506663" cy="2076450"/>
          </a:xfrm>
          <a:custGeom>
            <a:avLst/>
            <a:gdLst/>
            <a:ahLst/>
            <a:cxnLst>
              <a:cxn ang="0">
                <a:pos x="629" y="221"/>
              </a:cxn>
              <a:cxn ang="0">
                <a:pos x="414" y="63"/>
              </a:cxn>
              <a:cxn ang="0">
                <a:pos x="393" y="47"/>
              </a:cxn>
              <a:cxn ang="0">
                <a:pos x="239" y="0"/>
              </a:cxn>
              <a:cxn ang="0">
                <a:pos x="171" y="9"/>
              </a:cxn>
              <a:cxn ang="0">
                <a:pos x="0" y="137"/>
              </a:cxn>
              <a:cxn ang="0">
                <a:pos x="98" y="209"/>
              </a:cxn>
              <a:cxn ang="0">
                <a:pos x="136" y="279"/>
              </a:cxn>
              <a:cxn ang="0">
                <a:pos x="98" y="349"/>
              </a:cxn>
              <a:cxn ang="0">
                <a:pos x="0" y="421"/>
              </a:cxn>
              <a:cxn ang="0">
                <a:pos x="171" y="549"/>
              </a:cxn>
              <a:cxn ang="0">
                <a:pos x="239" y="557"/>
              </a:cxn>
              <a:cxn ang="0">
                <a:pos x="393" y="511"/>
              </a:cxn>
              <a:cxn ang="0">
                <a:pos x="414" y="495"/>
              </a:cxn>
              <a:cxn ang="0">
                <a:pos x="629" y="337"/>
              </a:cxn>
              <a:cxn ang="0">
                <a:pos x="629" y="221"/>
              </a:cxn>
            </a:cxnLst>
            <a:rect l="0" t="0" r="r" b="b"/>
            <a:pathLst>
              <a:path w="672" h="557">
                <a:moveTo>
                  <a:pt x="629" y="221"/>
                </a:moveTo>
                <a:cubicBezTo>
                  <a:pt x="414" y="63"/>
                  <a:pt x="414" y="63"/>
                  <a:pt x="414" y="63"/>
                </a:cubicBezTo>
                <a:cubicBezTo>
                  <a:pt x="407" y="57"/>
                  <a:pt x="400" y="52"/>
                  <a:pt x="393" y="47"/>
                </a:cubicBezTo>
                <a:cubicBezTo>
                  <a:pt x="349" y="17"/>
                  <a:pt x="296" y="0"/>
                  <a:pt x="239" y="0"/>
                </a:cubicBezTo>
                <a:cubicBezTo>
                  <a:pt x="215" y="0"/>
                  <a:pt x="193" y="3"/>
                  <a:pt x="171" y="9"/>
                </a:cubicBezTo>
                <a:cubicBezTo>
                  <a:pt x="98" y="27"/>
                  <a:pt x="37" y="74"/>
                  <a:pt x="0" y="137"/>
                </a:cubicBezTo>
                <a:cubicBezTo>
                  <a:pt x="98" y="209"/>
                  <a:pt x="98" y="209"/>
                  <a:pt x="98" y="209"/>
                </a:cubicBezTo>
                <a:cubicBezTo>
                  <a:pt x="123" y="227"/>
                  <a:pt x="136" y="252"/>
                  <a:pt x="136" y="279"/>
                </a:cubicBezTo>
                <a:cubicBezTo>
                  <a:pt x="136" y="305"/>
                  <a:pt x="123" y="330"/>
                  <a:pt x="98" y="349"/>
                </a:cubicBezTo>
                <a:cubicBezTo>
                  <a:pt x="0" y="421"/>
                  <a:pt x="0" y="421"/>
                  <a:pt x="0" y="421"/>
                </a:cubicBezTo>
                <a:cubicBezTo>
                  <a:pt x="37" y="484"/>
                  <a:pt x="98" y="530"/>
                  <a:pt x="171" y="549"/>
                </a:cubicBezTo>
                <a:cubicBezTo>
                  <a:pt x="193" y="554"/>
                  <a:pt x="215" y="557"/>
                  <a:pt x="239" y="557"/>
                </a:cubicBezTo>
                <a:cubicBezTo>
                  <a:pt x="296" y="557"/>
                  <a:pt x="349" y="540"/>
                  <a:pt x="393" y="511"/>
                </a:cubicBezTo>
                <a:cubicBezTo>
                  <a:pt x="400" y="506"/>
                  <a:pt x="407" y="500"/>
                  <a:pt x="414" y="495"/>
                </a:cubicBezTo>
                <a:cubicBezTo>
                  <a:pt x="629" y="337"/>
                  <a:pt x="629" y="337"/>
                  <a:pt x="629" y="337"/>
                </a:cubicBezTo>
                <a:cubicBezTo>
                  <a:pt x="672" y="305"/>
                  <a:pt x="672" y="253"/>
                  <a:pt x="629" y="22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38921" name="Oval 27"/>
          <p:cNvSpPr>
            <a:spLocks noChangeArrowheads="1"/>
          </p:cNvSpPr>
          <p:nvPr/>
        </p:nvSpPr>
        <p:spPr bwMode="auto">
          <a:xfrm>
            <a:off x="1906588" y="3370263"/>
            <a:ext cx="2497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2" name="Oval 27"/>
          <p:cNvSpPr>
            <a:spLocks noChangeArrowheads="1"/>
          </p:cNvSpPr>
          <p:nvPr/>
        </p:nvSpPr>
        <p:spPr bwMode="auto">
          <a:xfrm>
            <a:off x="392112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3" name="Oval 27"/>
          <p:cNvSpPr>
            <a:spLocks noChangeArrowheads="1"/>
          </p:cNvSpPr>
          <p:nvPr/>
        </p:nvSpPr>
        <p:spPr bwMode="auto">
          <a:xfrm>
            <a:off x="5934075"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24" name="Oval 27"/>
          <p:cNvSpPr>
            <a:spLocks noChangeArrowheads="1"/>
          </p:cNvSpPr>
          <p:nvPr/>
        </p:nvSpPr>
        <p:spPr bwMode="auto">
          <a:xfrm>
            <a:off x="7943850" y="3370263"/>
            <a:ext cx="24971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endParaRPr lang="en-US" altLang="zh-CN" sz="28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Box 57"/>
          <p:cNvSpPr txBox="1"/>
          <p:nvPr/>
        </p:nvSpPr>
        <p:spPr bwMode="auto">
          <a:xfrm>
            <a:off x="1287463"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3370263"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5589588" y="48656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285038" y="16017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30826" y="1610626"/>
            <a:ext cx="5000624" cy="4167186"/>
            <a:chOff x="3311525" y="1416050"/>
            <a:chExt cx="5362576" cy="4468813"/>
          </a:xfrm>
          <a:solidFill>
            <a:srgbClr val="EA510D"/>
          </a:solidFill>
        </p:grpSpPr>
        <p:sp>
          <p:nvSpPr>
            <p:cNvPr id="30" name="Freeform 262"/>
            <p:cNvSpPr>
              <a:spLocks/>
            </p:cNvSpPr>
            <p:nvPr/>
          </p:nvSpPr>
          <p:spPr bwMode="auto">
            <a:xfrm>
              <a:off x="7300913" y="2155825"/>
              <a:ext cx="1373188" cy="1376363"/>
            </a:xfrm>
            <a:custGeom>
              <a:avLst/>
              <a:gdLst>
                <a:gd name="T0" fmla="*/ 124 w 700"/>
                <a:gd name="T1" fmla="*/ 127 h 701"/>
                <a:gd name="T2" fmla="*/ 575 w 700"/>
                <a:gd name="T3" fmla="*/ 127 h 701"/>
                <a:gd name="T4" fmla="*/ 575 w 700"/>
                <a:gd name="T5" fmla="*/ 577 h 701"/>
                <a:gd name="T6" fmla="*/ 163 w 700"/>
                <a:gd name="T7" fmla="*/ 609 h 701"/>
                <a:gd name="T8" fmla="*/ 49 w 700"/>
                <a:gd name="T9" fmla="*/ 647 h 701"/>
                <a:gd name="T10" fmla="*/ 88 w 700"/>
                <a:gd name="T11" fmla="*/ 532 h 701"/>
                <a:gd name="T12" fmla="*/ 124 w 700"/>
                <a:gd name="T13" fmla="*/ 127 h 701"/>
              </a:gdLst>
              <a:ahLst/>
              <a:cxnLst>
                <a:cxn ang="0">
                  <a:pos x="T0" y="T1"/>
                </a:cxn>
                <a:cxn ang="0">
                  <a:pos x="T2" y="T3"/>
                </a:cxn>
                <a:cxn ang="0">
                  <a:pos x="T4" y="T5"/>
                </a:cxn>
                <a:cxn ang="0">
                  <a:pos x="T6" y="T7"/>
                </a:cxn>
                <a:cxn ang="0">
                  <a:pos x="T8" y="T9"/>
                </a:cxn>
                <a:cxn ang="0">
                  <a:pos x="T10" y="T11"/>
                </a:cxn>
                <a:cxn ang="0">
                  <a:pos x="T12" y="T13"/>
                </a:cxn>
              </a:cxnLst>
              <a:rect l="0" t="0" r="r" b="b"/>
              <a:pathLst>
                <a:path w="700" h="701">
                  <a:moveTo>
                    <a:pt x="124" y="127"/>
                  </a:moveTo>
                  <a:cubicBezTo>
                    <a:pt x="249" y="0"/>
                    <a:pt x="452" y="0"/>
                    <a:pt x="575" y="127"/>
                  </a:cubicBezTo>
                  <a:cubicBezTo>
                    <a:pt x="700" y="249"/>
                    <a:pt x="700" y="452"/>
                    <a:pt x="575" y="577"/>
                  </a:cubicBezTo>
                  <a:cubicBezTo>
                    <a:pt x="463" y="690"/>
                    <a:pt x="286" y="701"/>
                    <a:pt x="163" y="609"/>
                  </a:cubicBezTo>
                  <a:cubicBezTo>
                    <a:pt x="49" y="647"/>
                    <a:pt x="49" y="647"/>
                    <a:pt x="49" y="647"/>
                  </a:cubicBezTo>
                  <a:cubicBezTo>
                    <a:pt x="88" y="532"/>
                    <a:pt x="88" y="532"/>
                    <a:pt x="88" y="532"/>
                  </a:cubicBezTo>
                  <a:cubicBezTo>
                    <a:pt x="0" y="409"/>
                    <a:pt x="12" y="237"/>
                    <a:pt x="124" y="127"/>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520"/>
            <p:cNvSpPr>
              <a:spLocks/>
            </p:cNvSpPr>
            <p:nvPr/>
          </p:nvSpPr>
          <p:spPr bwMode="auto">
            <a:xfrm>
              <a:off x="3311525" y="2549525"/>
              <a:ext cx="1204913" cy="1206500"/>
            </a:xfrm>
            <a:custGeom>
              <a:avLst/>
              <a:gdLst>
                <a:gd name="T0" fmla="*/ 108 w 614"/>
                <a:gd name="T1" fmla="*/ 508 h 615"/>
                <a:gd name="T2" fmla="*/ 108 w 614"/>
                <a:gd name="T3" fmla="*/ 111 h 615"/>
                <a:gd name="T4" fmla="*/ 505 w 614"/>
                <a:gd name="T5" fmla="*/ 111 h 615"/>
                <a:gd name="T6" fmla="*/ 534 w 614"/>
                <a:gd name="T7" fmla="*/ 472 h 615"/>
                <a:gd name="T8" fmla="*/ 567 w 614"/>
                <a:gd name="T9" fmla="*/ 575 h 615"/>
                <a:gd name="T10" fmla="*/ 466 w 614"/>
                <a:gd name="T11" fmla="*/ 538 h 615"/>
                <a:gd name="T12" fmla="*/ 108 w 614"/>
                <a:gd name="T13" fmla="*/ 508 h 615"/>
              </a:gdLst>
              <a:ahLst/>
              <a:cxnLst>
                <a:cxn ang="0">
                  <a:pos x="T0" y="T1"/>
                </a:cxn>
                <a:cxn ang="0">
                  <a:pos x="T2" y="T3"/>
                </a:cxn>
                <a:cxn ang="0">
                  <a:pos x="T4" y="T5"/>
                </a:cxn>
                <a:cxn ang="0">
                  <a:pos x="T6" y="T7"/>
                </a:cxn>
                <a:cxn ang="0">
                  <a:pos x="T8" y="T9"/>
                </a:cxn>
                <a:cxn ang="0">
                  <a:pos x="T10" y="T11"/>
                </a:cxn>
                <a:cxn ang="0">
                  <a:pos x="T12" y="T13"/>
                </a:cxn>
              </a:cxnLst>
              <a:rect l="0" t="0" r="r" b="b"/>
              <a:pathLst>
                <a:path w="614" h="615">
                  <a:moveTo>
                    <a:pt x="108" y="508"/>
                  </a:moveTo>
                  <a:cubicBezTo>
                    <a:pt x="0" y="398"/>
                    <a:pt x="0" y="220"/>
                    <a:pt x="108" y="111"/>
                  </a:cubicBezTo>
                  <a:cubicBezTo>
                    <a:pt x="219" y="0"/>
                    <a:pt x="397" y="0"/>
                    <a:pt x="505" y="111"/>
                  </a:cubicBezTo>
                  <a:cubicBezTo>
                    <a:pt x="603" y="210"/>
                    <a:pt x="614" y="365"/>
                    <a:pt x="534" y="472"/>
                  </a:cubicBezTo>
                  <a:cubicBezTo>
                    <a:pt x="567" y="575"/>
                    <a:pt x="567" y="575"/>
                    <a:pt x="567" y="575"/>
                  </a:cubicBezTo>
                  <a:cubicBezTo>
                    <a:pt x="466" y="538"/>
                    <a:pt x="466" y="538"/>
                    <a:pt x="466" y="538"/>
                  </a:cubicBezTo>
                  <a:cubicBezTo>
                    <a:pt x="356" y="615"/>
                    <a:pt x="206" y="605"/>
                    <a:pt x="108" y="50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778"/>
            <p:cNvSpPr>
              <a:spLocks/>
            </p:cNvSpPr>
            <p:nvPr/>
          </p:nvSpPr>
          <p:spPr bwMode="auto">
            <a:xfrm>
              <a:off x="5151438" y="1416050"/>
              <a:ext cx="1470025" cy="1711325"/>
            </a:xfrm>
            <a:custGeom>
              <a:avLst/>
              <a:gdLst>
                <a:gd name="T0" fmla="*/ 0 w 749"/>
                <a:gd name="T1" fmla="*/ 376 h 872"/>
                <a:gd name="T2" fmla="*/ 374 w 749"/>
                <a:gd name="T3" fmla="*/ 0 h 872"/>
                <a:gd name="T4" fmla="*/ 749 w 749"/>
                <a:gd name="T5" fmla="*/ 376 h 872"/>
                <a:gd name="T6" fmla="*/ 433 w 749"/>
                <a:gd name="T7" fmla="*/ 746 h 872"/>
                <a:gd name="T8" fmla="*/ 367 w 749"/>
                <a:gd name="T9" fmla="*/ 872 h 872"/>
                <a:gd name="T10" fmla="*/ 305 w 749"/>
                <a:gd name="T11" fmla="*/ 746 h 872"/>
                <a:gd name="T12" fmla="*/ 0 w 749"/>
                <a:gd name="T13" fmla="*/ 376 h 872"/>
              </a:gdLst>
              <a:ahLst/>
              <a:cxnLst>
                <a:cxn ang="0">
                  <a:pos x="T0" y="T1"/>
                </a:cxn>
                <a:cxn ang="0">
                  <a:pos x="T2" y="T3"/>
                </a:cxn>
                <a:cxn ang="0">
                  <a:pos x="T4" y="T5"/>
                </a:cxn>
                <a:cxn ang="0">
                  <a:pos x="T6" y="T7"/>
                </a:cxn>
                <a:cxn ang="0">
                  <a:pos x="T8" y="T9"/>
                </a:cxn>
                <a:cxn ang="0">
                  <a:pos x="T10" y="T11"/>
                </a:cxn>
                <a:cxn ang="0">
                  <a:pos x="T12" y="T13"/>
                </a:cxn>
              </a:cxnLst>
              <a:rect l="0" t="0" r="r" b="b"/>
              <a:pathLst>
                <a:path w="749" h="872">
                  <a:moveTo>
                    <a:pt x="0" y="376"/>
                  </a:moveTo>
                  <a:cubicBezTo>
                    <a:pt x="0" y="168"/>
                    <a:pt x="166" y="0"/>
                    <a:pt x="374" y="0"/>
                  </a:cubicBezTo>
                  <a:cubicBezTo>
                    <a:pt x="581" y="0"/>
                    <a:pt x="749" y="168"/>
                    <a:pt x="749" y="376"/>
                  </a:cubicBezTo>
                  <a:cubicBezTo>
                    <a:pt x="749" y="563"/>
                    <a:pt x="611" y="718"/>
                    <a:pt x="433" y="746"/>
                  </a:cubicBezTo>
                  <a:cubicBezTo>
                    <a:pt x="367" y="872"/>
                    <a:pt x="367" y="872"/>
                    <a:pt x="367" y="872"/>
                  </a:cubicBezTo>
                  <a:cubicBezTo>
                    <a:pt x="305" y="746"/>
                    <a:pt x="305" y="746"/>
                    <a:pt x="305" y="746"/>
                  </a:cubicBezTo>
                  <a:cubicBezTo>
                    <a:pt x="129" y="713"/>
                    <a:pt x="0" y="560"/>
                    <a:pt x="0" y="376"/>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228"/>
            <p:cNvSpPr>
              <a:spLocks/>
            </p:cNvSpPr>
            <p:nvPr/>
          </p:nvSpPr>
          <p:spPr bwMode="auto">
            <a:xfrm>
              <a:off x="4943475" y="4535488"/>
              <a:ext cx="1714500" cy="1349375"/>
            </a:xfrm>
            <a:custGeom>
              <a:avLst/>
              <a:gdLst>
                <a:gd name="T0" fmla="*/ 718 w 873"/>
                <a:gd name="T1" fmla="*/ 171 h 687"/>
                <a:gd name="T2" fmla="*/ 564 w 873"/>
                <a:gd name="T3" fmla="*/ 30 h 687"/>
                <a:gd name="T4" fmla="*/ 561 w 873"/>
                <a:gd name="T5" fmla="*/ 0 h 687"/>
                <a:gd name="T6" fmla="*/ 438 w 873"/>
                <a:gd name="T7" fmla="*/ 48 h 687"/>
                <a:gd name="T8" fmla="*/ 311 w 873"/>
                <a:gd name="T9" fmla="*/ 0 h 687"/>
                <a:gd name="T10" fmla="*/ 309 w 873"/>
                <a:gd name="T11" fmla="*/ 30 h 687"/>
                <a:gd name="T12" fmla="*/ 155 w 873"/>
                <a:gd name="T13" fmla="*/ 171 h 687"/>
                <a:gd name="T14" fmla="*/ 0 w 873"/>
                <a:gd name="T15" fmla="*/ 404 h 687"/>
                <a:gd name="T16" fmla="*/ 0 w 873"/>
                <a:gd name="T17" fmla="*/ 556 h 687"/>
                <a:gd name="T18" fmla="*/ 438 w 873"/>
                <a:gd name="T19" fmla="*/ 677 h 687"/>
                <a:gd name="T20" fmla="*/ 873 w 873"/>
                <a:gd name="T21" fmla="*/ 556 h 687"/>
                <a:gd name="T22" fmla="*/ 873 w 873"/>
                <a:gd name="T23" fmla="*/ 404 h 687"/>
                <a:gd name="T24" fmla="*/ 718 w 873"/>
                <a:gd name="T25" fmla="*/ 1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687">
                  <a:moveTo>
                    <a:pt x="718" y="171"/>
                  </a:moveTo>
                  <a:cubicBezTo>
                    <a:pt x="635" y="171"/>
                    <a:pt x="564" y="108"/>
                    <a:pt x="564" y="30"/>
                  </a:cubicBezTo>
                  <a:cubicBezTo>
                    <a:pt x="564" y="20"/>
                    <a:pt x="563" y="9"/>
                    <a:pt x="561" y="0"/>
                  </a:cubicBezTo>
                  <a:cubicBezTo>
                    <a:pt x="525" y="30"/>
                    <a:pt x="480" y="48"/>
                    <a:pt x="438" y="48"/>
                  </a:cubicBezTo>
                  <a:cubicBezTo>
                    <a:pt x="391" y="48"/>
                    <a:pt x="349" y="30"/>
                    <a:pt x="311" y="0"/>
                  </a:cubicBezTo>
                  <a:cubicBezTo>
                    <a:pt x="311" y="9"/>
                    <a:pt x="309" y="20"/>
                    <a:pt x="309" y="30"/>
                  </a:cubicBezTo>
                  <a:cubicBezTo>
                    <a:pt x="309" y="108"/>
                    <a:pt x="239" y="171"/>
                    <a:pt x="155" y="171"/>
                  </a:cubicBezTo>
                  <a:cubicBezTo>
                    <a:pt x="69" y="171"/>
                    <a:pt x="0" y="275"/>
                    <a:pt x="0" y="404"/>
                  </a:cubicBezTo>
                  <a:cubicBezTo>
                    <a:pt x="0" y="556"/>
                    <a:pt x="0" y="556"/>
                    <a:pt x="0" y="556"/>
                  </a:cubicBezTo>
                  <a:cubicBezTo>
                    <a:pt x="0" y="687"/>
                    <a:pt x="309" y="677"/>
                    <a:pt x="438" y="677"/>
                  </a:cubicBezTo>
                  <a:cubicBezTo>
                    <a:pt x="564" y="677"/>
                    <a:pt x="873" y="687"/>
                    <a:pt x="873" y="556"/>
                  </a:cubicBezTo>
                  <a:cubicBezTo>
                    <a:pt x="873" y="404"/>
                    <a:pt x="873" y="404"/>
                    <a:pt x="873" y="404"/>
                  </a:cubicBezTo>
                  <a:cubicBezTo>
                    <a:pt x="873" y="275"/>
                    <a:pt x="804" y="171"/>
                    <a:pt x="718" y="17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1229"/>
            <p:cNvSpPr>
              <a:spLocks/>
            </p:cNvSpPr>
            <p:nvPr/>
          </p:nvSpPr>
          <p:spPr bwMode="auto">
            <a:xfrm>
              <a:off x="5287963" y="3416300"/>
              <a:ext cx="1025525" cy="1152525"/>
            </a:xfrm>
            <a:custGeom>
              <a:avLst/>
              <a:gdLst>
                <a:gd name="T0" fmla="*/ 495 w 523"/>
                <a:gd name="T1" fmla="*/ 163 h 587"/>
                <a:gd name="T2" fmla="*/ 484 w 523"/>
                <a:gd name="T3" fmla="*/ 166 h 587"/>
                <a:gd name="T4" fmla="*/ 475 w 523"/>
                <a:gd name="T5" fmla="*/ 128 h 587"/>
                <a:gd name="T6" fmla="*/ 470 w 523"/>
                <a:gd name="T7" fmla="*/ 128 h 587"/>
                <a:gd name="T8" fmla="*/ 228 w 523"/>
                <a:gd name="T9" fmla="*/ 0 h 587"/>
                <a:gd name="T10" fmla="*/ 169 w 523"/>
                <a:gd name="T11" fmla="*/ 46 h 587"/>
                <a:gd name="T12" fmla="*/ 50 w 523"/>
                <a:gd name="T13" fmla="*/ 169 h 587"/>
                <a:gd name="T14" fmla="*/ 30 w 523"/>
                <a:gd name="T15" fmla="*/ 207 h 587"/>
                <a:gd name="T16" fmla="*/ 29 w 523"/>
                <a:gd name="T17" fmla="*/ 166 h 587"/>
                <a:gd name="T18" fmla="*/ 29 w 523"/>
                <a:gd name="T19" fmla="*/ 163 h 587"/>
                <a:gd name="T20" fmla="*/ 0 w 523"/>
                <a:gd name="T21" fmla="*/ 191 h 587"/>
                <a:gd name="T22" fmla="*/ 0 w 523"/>
                <a:gd name="T23" fmla="*/ 330 h 587"/>
                <a:gd name="T24" fmla="*/ 30 w 523"/>
                <a:gd name="T25" fmla="*/ 361 h 587"/>
                <a:gd name="T26" fmla="*/ 40 w 523"/>
                <a:gd name="T27" fmla="*/ 358 h 587"/>
                <a:gd name="T28" fmla="*/ 263 w 523"/>
                <a:gd name="T29" fmla="*/ 587 h 587"/>
                <a:gd name="T30" fmla="*/ 484 w 523"/>
                <a:gd name="T31" fmla="*/ 358 h 587"/>
                <a:gd name="T32" fmla="*/ 495 w 523"/>
                <a:gd name="T33" fmla="*/ 361 h 587"/>
                <a:gd name="T34" fmla="*/ 523 w 523"/>
                <a:gd name="T35" fmla="*/ 330 h 587"/>
                <a:gd name="T36" fmla="*/ 523 w 523"/>
                <a:gd name="T37" fmla="*/ 191 h 587"/>
                <a:gd name="T38" fmla="*/ 495 w 523"/>
                <a:gd name="T39" fmla="*/ 16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3" h="587">
                  <a:moveTo>
                    <a:pt x="495" y="163"/>
                  </a:moveTo>
                  <a:cubicBezTo>
                    <a:pt x="490" y="163"/>
                    <a:pt x="486" y="163"/>
                    <a:pt x="484" y="166"/>
                  </a:cubicBezTo>
                  <a:cubicBezTo>
                    <a:pt x="479" y="152"/>
                    <a:pt x="477" y="140"/>
                    <a:pt x="475" y="128"/>
                  </a:cubicBezTo>
                  <a:cubicBezTo>
                    <a:pt x="470" y="128"/>
                    <a:pt x="470" y="128"/>
                    <a:pt x="470" y="128"/>
                  </a:cubicBezTo>
                  <a:cubicBezTo>
                    <a:pt x="346" y="126"/>
                    <a:pt x="263" y="43"/>
                    <a:pt x="228" y="0"/>
                  </a:cubicBezTo>
                  <a:cubicBezTo>
                    <a:pt x="222" y="17"/>
                    <a:pt x="204" y="33"/>
                    <a:pt x="169" y="46"/>
                  </a:cubicBezTo>
                  <a:cubicBezTo>
                    <a:pt x="106" y="69"/>
                    <a:pt x="53" y="169"/>
                    <a:pt x="50" y="169"/>
                  </a:cubicBezTo>
                  <a:cubicBezTo>
                    <a:pt x="30" y="207"/>
                    <a:pt x="30" y="207"/>
                    <a:pt x="30" y="207"/>
                  </a:cubicBezTo>
                  <a:cubicBezTo>
                    <a:pt x="29" y="166"/>
                    <a:pt x="29" y="166"/>
                    <a:pt x="29" y="166"/>
                  </a:cubicBezTo>
                  <a:cubicBezTo>
                    <a:pt x="29" y="163"/>
                    <a:pt x="29" y="163"/>
                    <a:pt x="29" y="163"/>
                  </a:cubicBezTo>
                  <a:cubicBezTo>
                    <a:pt x="12" y="163"/>
                    <a:pt x="0" y="176"/>
                    <a:pt x="0" y="191"/>
                  </a:cubicBezTo>
                  <a:cubicBezTo>
                    <a:pt x="0" y="330"/>
                    <a:pt x="0" y="330"/>
                    <a:pt x="0" y="330"/>
                  </a:cubicBezTo>
                  <a:cubicBezTo>
                    <a:pt x="0" y="347"/>
                    <a:pt x="12" y="361"/>
                    <a:pt x="30" y="361"/>
                  </a:cubicBezTo>
                  <a:cubicBezTo>
                    <a:pt x="34" y="361"/>
                    <a:pt x="37" y="360"/>
                    <a:pt x="40" y="358"/>
                  </a:cubicBezTo>
                  <a:cubicBezTo>
                    <a:pt x="70" y="491"/>
                    <a:pt x="158" y="587"/>
                    <a:pt x="263" y="587"/>
                  </a:cubicBezTo>
                  <a:cubicBezTo>
                    <a:pt x="366" y="587"/>
                    <a:pt x="454" y="491"/>
                    <a:pt x="484" y="358"/>
                  </a:cubicBezTo>
                  <a:cubicBezTo>
                    <a:pt x="486" y="360"/>
                    <a:pt x="490" y="361"/>
                    <a:pt x="495" y="361"/>
                  </a:cubicBezTo>
                  <a:cubicBezTo>
                    <a:pt x="511" y="361"/>
                    <a:pt x="523" y="347"/>
                    <a:pt x="523" y="330"/>
                  </a:cubicBezTo>
                  <a:cubicBezTo>
                    <a:pt x="523" y="191"/>
                    <a:pt x="523" y="191"/>
                    <a:pt x="523" y="191"/>
                  </a:cubicBezTo>
                  <a:cubicBezTo>
                    <a:pt x="523" y="176"/>
                    <a:pt x="511" y="163"/>
                    <a:pt x="495" y="163"/>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1230"/>
            <p:cNvSpPr>
              <a:spLocks/>
            </p:cNvSpPr>
            <p:nvPr/>
          </p:nvSpPr>
          <p:spPr bwMode="auto">
            <a:xfrm>
              <a:off x="5345113" y="3267075"/>
              <a:ext cx="882650" cy="447675"/>
            </a:xfrm>
            <a:custGeom>
              <a:avLst/>
              <a:gdLst>
                <a:gd name="T0" fmla="*/ 450 w 450"/>
                <a:gd name="T1" fmla="*/ 179 h 228"/>
                <a:gd name="T2" fmla="*/ 450 w 450"/>
                <a:gd name="T3" fmla="*/ 179 h 228"/>
                <a:gd name="T4" fmla="*/ 400 w 450"/>
                <a:gd name="T5" fmla="*/ 59 h 228"/>
                <a:gd name="T6" fmla="*/ 242 w 450"/>
                <a:gd name="T7" fmla="*/ 0 h 228"/>
                <a:gd name="T8" fmla="*/ 213 w 450"/>
                <a:gd name="T9" fmla="*/ 1 h 228"/>
                <a:gd name="T10" fmla="*/ 56 w 450"/>
                <a:gd name="T11" fmla="*/ 70 h 228"/>
                <a:gd name="T12" fmla="*/ 0 w 450"/>
                <a:gd name="T13" fmla="*/ 226 h 228"/>
                <a:gd name="T14" fmla="*/ 4 w 450"/>
                <a:gd name="T15" fmla="*/ 228 h 228"/>
                <a:gd name="T16" fmla="*/ 24 w 450"/>
                <a:gd name="T17" fmla="*/ 202 h 228"/>
                <a:gd name="T18" fmla="*/ 25 w 450"/>
                <a:gd name="T19" fmla="*/ 194 h 228"/>
                <a:gd name="T20" fmla="*/ 24 w 450"/>
                <a:gd name="T21" fmla="*/ 199 h 228"/>
                <a:gd name="T22" fmla="*/ 131 w 450"/>
                <a:gd name="T23" fmla="*/ 100 h 228"/>
                <a:gd name="T24" fmla="*/ 195 w 450"/>
                <a:gd name="T25" fmla="*/ 46 h 228"/>
                <a:gd name="T26" fmla="*/ 429 w 450"/>
                <a:gd name="T27" fmla="*/ 179 h 228"/>
                <a:gd name="T28" fmla="*/ 437 w 450"/>
                <a:gd name="T29" fmla="*/ 179 h 228"/>
                <a:gd name="T30" fmla="*/ 450 w 450"/>
                <a:gd name="T31" fmla="*/ 1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 h="228">
                  <a:moveTo>
                    <a:pt x="450" y="179"/>
                  </a:moveTo>
                  <a:cubicBezTo>
                    <a:pt x="450" y="179"/>
                    <a:pt x="450" y="179"/>
                    <a:pt x="450" y="179"/>
                  </a:cubicBezTo>
                  <a:cubicBezTo>
                    <a:pt x="450" y="156"/>
                    <a:pt x="442" y="103"/>
                    <a:pt x="400" y="59"/>
                  </a:cubicBezTo>
                  <a:cubicBezTo>
                    <a:pt x="365" y="22"/>
                    <a:pt x="310" y="0"/>
                    <a:pt x="242" y="0"/>
                  </a:cubicBezTo>
                  <a:cubicBezTo>
                    <a:pt x="231" y="0"/>
                    <a:pt x="222" y="0"/>
                    <a:pt x="213" y="1"/>
                  </a:cubicBezTo>
                  <a:cubicBezTo>
                    <a:pt x="210" y="1"/>
                    <a:pt x="118" y="5"/>
                    <a:pt x="56" y="70"/>
                  </a:cubicBezTo>
                  <a:cubicBezTo>
                    <a:pt x="19" y="108"/>
                    <a:pt x="0" y="162"/>
                    <a:pt x="0" y="226"/>
                  </a:cubicBezTo>
                  <a:cubicBezTo>
                    <a:pt x="1" y="226"/>
                    <a:pt x="4" y="228"/>
                    <a:pt x="4" y="228"/>
                  </a:cubicBezTo>
                  <a:cubicBezTo>
                    <a:pt x="24" y="202"/>
                    <a:pt x="24" y="202"/>
                    <a:pt x="24" y="202"/>
                  </a:cubicBezTo>
                  <a:cubicBezTo>
                    <a:pt x="24" y="199"/>
                    <a:pt x="24" y="194"/>
                    <a:pt x="25" y="194"/>
                  </a:cubicBezTo>
                  <a:cubicBezTo>
                    <a:pt x="24" y="194"/>
                    <a:pt x="24" y="195"/>
                    <a:pt x="24" y="199"/>
                  </a:cubicBezTo>
                  <a:cubicBezTo>
                    <a:pt x="48" y="162"/>
                    <a:pt x="87" y="114"/>
                    <a:pt x="131" y="100"/>
                  </a:cubicBezTo>
                  <a:cubicBezTo>
                    <a:pt x="187" y="81"/>
                    <a:pt x="195" y="48"/>
                    <a:pt x="195" y="46"/>
                  </a:cubicBezTo>
                  <a:cubicBezTo>
                    <a:pt x="197" y="49"/>
                    <a:pt x="287" y="168"/>
                    <a:pt x="429" y="179"/>
                  </a:cubicBezTo>
                  <a:cubicBezTo>
                    <a:pt x="437" y="179"/>
                    <a:pt x="437" y="179"/>
                    <a:pt x="437" y="179"/>
                  </a:cubicBezTo>
                  <a:cubicBezTo>
                    <a:pt x="441" y="179"/>
                    <a:pt x="446" y="179"/>
                    <a:pt x="450" y="179"/>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1231"/>
            <p:cNvSpPr>
              <a:spLocks/>
            </p:cNvSpPr>
            <p:nvPr/>
          </p:nvSpPr>
          <p:spPr bwMode="auto">
            <a:xfrm>
              <a:off x="6303963" y="4408488"/>
              <a:ext cx="1327150" cy="1120775"/>
            </a:xfrm>
            <a:custGeom>
              <a:avLst/>
              <a:gdLst>
                <a:gd name="T0" fmla="*/ 547 w 676"/>
                <a:gd name="T1" fmla="*/ 142 h 571"/>
                <a:gd name="T2" fmla="*/ 420 w 676"/>
                <a:gd name="T3" fmla="*/ 25 h 571"/>
                <a:gd name="T4" fmla="*/ 417 w 676"/>
                <a:gd name="T5" fmla="*/ 0 h 571"/>
                <a:gd name="T6" fmla="*/ 312 w 676"/>
                <a:gd name="T7" fmla="*/ 37 h 571"/>
                <a:gd name="T8" fmla="*/ 208 w 676"/>
                <a:gd name="T9" fmla="*/ 0 h 571"/>
                <a:gd name="T10" fmla="*/ 207 w 676"/>
                <a:gd name="T11" fmla="*/ 25 h 571"/>
                <a:gd name="T12" fmla="*/ 78 w 676"/>
                <a:gd name="T13" fmla="*/ 142 h 571"/>
                <a:gd name="T14" fmla="*/ 0 w 676"/>
                <a:gd name="T15" fmla="*/ 179 h 571"/>
                <a:gd name="T16" fmla="*/ 25 w 676"/>
                <a:gd name="T17" fmla="*/ 182 h 571"/>
                <a:gd name="T18" fmla="*/ 177 w 676"/>
                <a:gd name="T19" fmla="*/ 272 h 571"/>
                <a:gd name="T20" fmla="*/ 234 w 676"/>
                <a:gd name="T21" fmla="*/ 469 h 571"/>
                <a:gd name="T22" fmla="*/ 234 w 676"/>
                <a:gd name="T23" fmla="*/ 565 h 571"/>
                <a:gd name="T24" fmla="*/ 312 w 676"/>
                <a:gd name="T25" fmla="*/ 565 h 571"/>
                <a:gd name="T26" fmla="*/ 676 w 676"/>
                <a:gd name="T27" fmla="*/ 466 h 571"/>
                <a:gd name="T28" fmla="*/ 676 w 676"/>
                <a:gd name="T29" fmla="*/ 336 h 571"/>
                <a:gd name="T30" fmla="*/ 547 w 676"/>
                <a:gd name="T31" fmla="*/ 142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6" h="571">
                  <a:moveTo>
                    <a:pt x="547" y="142"/>
                  </a:moveTo>
                  <a:cubicBezTo>
                    <a:pt x="477" y="142"/>
                    <a:pt x="420" y="91"/>
                    <a:pt x="420" y="25"/>
                  </a:cubicBezTo>
                  <a:cubicBezTo>
                    <a:pt x="420" y="16"/>
                    <a:pt x="418" y="8"/>
                    <a:pt x="417" y="0"/>
                  </a:cubicBezTo>
                  <a:cubicBezTo>
                    <a:pt x="385" y="25"/>
                    <a:pt x="349" y="37"/>
                    <a:pt x="312" y="37"/>
                  </a:cubicBezTo>
                  <a:cubicBezTo>
                    <a:pt x="275" y="37"/>
                    <a:pt x="240" y="25"/>
                    <a:pt x="208" y="0"/>
                  </a:cubicBezTo>
                  <a:cubicBezTo>
                    <a:pt x="207" y="8"/>
                    <a:pt x="207" y="16"/>
                    <a:pt x="207" y="25"/>
                  </a:cubicBezTo>
                  <a:cubicBezTo>
                    <a:pt x="207" y="91"/>
                    <a:pt x="148" y="142"/>
                    <a:pt x="78" y="142"/>
                  </a:cubicBezTo>
                  <a:cubicBezTo>
                    <a:pt x="50" y="142"/>
                    <a:pt x="23" y="157"/>
                    <a:pt x="0" y="179"/>
                  </a:cubicBezTo>
                  <a:cubicBezTo>
                    <a:pt x="10" y="180"/>
                    <a:pt x="17" y="182"/>
                    <a:pt x="25" y="182"/>
                  </a:cubicBezTo>
                  <a:cubicBezTo>
                    <a:pt x="82" y="182"/>
                    <a:pt x="138" y="213"/>
                    <a:pt x="177" y="272"/>
                  </a:cubicBezTo>
                  <a:cubicBezTo>
                    <a:pt x="213" y="324"/>
                    <a:pt x="234" y="394"/>
                    <a:pt x="234" y="469"/>
                  </a:cubicBezTo>
                  <a:cubicBezTo>
                    <a:pt x="234" y="565"/>
                    <a:pt x="234" y="565"/>
                    <a:pt x="234" y="565"/>
                  </a:cubicBezTo>
                  <a:cubicBezTo>
                    <a:pt x="264" y="565"/>
                    <a:pt x="292" y="565"/>
                    <a:pt x="312" y="565"/>
                  </a:cubicBezTo>
                  <a:cubicBezTo>
                    <a:pt x="420" y="565"/>
                    <a:pt x="676" y="571"/>
                    <a:pt x="676" y="466"/>
                  </a:cubicBezTo>
                  <a:cubicBezTo>
                    <a:pt x="676" y="336"/>
                    <a:pt x="676" y="336"/>
                    <a:pt x="676" y="336"/>
                  </a:cubicBezTo>
                  <a:cubicBezTo>
                    <a:pt x="676" y="230"/>
                    <a:pt x="617" y="142"/>
                    <a:pt x="547" y="142"/>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1232"/>
            <p:cNvSpPr>
              <a:spLocks/>
            </p:cNvSpPr>
            <p:nvPr/>
          </p:nvSpPr>
          <p:spPr bwMode="auto">
            <a:xfrm>
              <a:off x="6488113" y="3473450"/>
              <a:ext cx="855663" cy="965200"/>
            </a:xfrm>
            <a:custGeom>
              <a:avLst/>
              <a:gdLst>
                <a:gd name="T0" fmla="*/ 25 w 436"/>
                <a:gd name="T1" fmla="*/ 301 h 492"/>
                <a:gd name="T2" fmla="*/ 34 w 436"/>
                <a:gd name="T3" fmla="*/ 299 h 492"/>
                <a:gd name="T4" fmla="*/ 218 w 436"/>
                <a:gd name="T5" fmla="*/ 492 h 492"/>
                <a:gd name="T6" fmla="*/ 404 w 436"/>
                <a:gd name="T7" fmla="*/ 299 h 492"/>
                <a:gd name="T8" fmla="*/ 414 w 436"/>
                <a:gd name="T9" fmla="*/ 301 h 492"/>
                <a:gd name="T10" fmla="*/ 436 w 436"/>
                <a:gd name="T11" fmla="*/ 277 h 492"/>
                <a:gd name="T12" fmla="*/ 436 w 436"/>
                <a:gd name="T13" fmla="*/ 160 h 492"/>
                <a:gd name="T14" fmla="*/ 414 w 436"/>
                <a:gd name="T15" fmla="*/ 137 h 492"/>
                <a:gd name="T16" fmla="*/ 404 w 436"/>
                <a:gd name="T17" fmla="*/ 138 h 492"/>
                <a:gd name="T18" fmla="*/ 397 w 436"/>
                <a:gd name="T19" fmla="*/ 107 h 492"/>
                <a:gd name="T20" fmla="*/ 393 w 436"/>
                <a:gd name="T21" fmla="*/ 107 h 492"/>
                <a:gd name="T22" fmla="*/ 190 w 436"/>
                <a:gd name="T23" fmla="*/ 0 h 492"/>
                <a:gd name="T24" fmla="*/ 140 w 436"/>
                <a:gd name="T25" fmla="*/ 40 h 492"/>
                <a:gd name="T26" fmla="*/ 42 w 436"/>
                <a:gd name="T27" fmla="*/ 140 h 492"/>
                <a:gd name="T28" fmla="*/ 25 w 436"/>
                <a:gd name="T29" fmla="*/ 173 h 492"/>
                <a:gd name="T30" fmla="*/ 24 w 436"/>
                <a:gd name="T31" fmla="*/ 138 h 492"/>
                <a:gd name="T32" fmla="*/ 24 w 436"/>
                <a:gd name="T33" fmla="*/ 137 h 492"/>
                <a:gd name="T34" fmla="*/ 0 w 436"/>
                <a:gd name="T35" fmla="*/ 160 h 492"/>
                <a:gd name="T36" fmla="*/ 0 w 436"/>
                <a:gd name="T37" fmla="*/ 277 h 492"/>
                <a:gd name="T38" fmla="*/ 25 w 436"/>
                <a:gd name="T39" fmla="*/ 301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6" h="492">
                  <a:moveTo>
                    <a:pt x="25" y="301"/>
                  </a:moveTo>
                  <a:cubicBezTo>
                    <a:pt x="27" y="301"/>
                    <a:pt x="32" y="300"/>
                    <a:pt x="34" y="299"/>
                  </a:cubicBezTo>
                  <a:cubicBezTo>
                    <a:pt x="57" y="411"/>
                    <a:pt x="132" y="492"/>
                    <a:pt x="218" y="492"/>
                  </a:cubicBezTo>
                  <a:cubicBezTo>
                    <a:pt x="307" y="492"/>
                    <a:pt x="378" y="411"/>
                    <a:pt x="404" y="299"/>
                  </a:cubicBezTo>
                  <a:cubicBezTo>
                    <a:pt x="405" y="300"/>
                    <a:pt x="409" y="301"/>
                    <a:pt x="414" y="301"/>
                  </a:cubicBezTo>
                  <a:cubicBezTo>
                    <a:pt x="426" y="301"/>
                    <a:pt x="436" y="290"/>
                    <a:pt x="436" y="277"/>
                  </a:cubicBezTo>
                  <a:cubicBezTo>
                    <a:pt x="436" y="160"/>
                    <a:pt x="436" y="160"/>
                    <a:pt x="436" y="160"/>
                  </a:cubicBezTo>
                  <a:cubicBezTo>
                    <a:pt x="436" y="147"/>
                    <a:pt x="426" y="137"/>
                    <a:pt x="414" y="137"/>
                  </a:cubicBezTo>
                  <a:cubicBezTo>
                    <a:pt x="409" y="137"/>
                    <a:pt x="405" y="137"/>
                    <a:pt x="404" y="138"/>
                  </a:cubicBezTo>
                  <a:cubicBezTo>
                    <a:pt x="400" y="127"/>
                    <a:pt x="399" y="116"/>
                    <a:pt x="397" y="107"/>
                  </a:cubicBezTo>
                  <a:cubicBezTo>
                    <a:pt x="393" y="107"/>
                    <a:pt x="393" y="107"/>
                    <a:pt x="393" y="107"/>
                  </a:cubicBezTo>
                  <a:cubicBezTo>
                    <a:pt x="288" y="106"/>
                    <a:pt x="218" y="35"/>
                    <a:pt x="190" y="0"/>
                  </a:cubicBezTo>
                  <a:cubicBezTo>
                    <a:pt x="183" y="14"/>
                    <a:pt x="170" y="27"/>
                    <a:pt x="140" y="40"/>
                  </a:cubicBezTo>
                  <a:cubicBezTo>
                    <a:pt x="89" y="57"/>
                    <a:pt x="42" y="140"/>
                    <a:pt x="42" y="140"/>
                  </a:cubicBezTo>
                  <a:cubicBezTo>
                    <a:pt x="25" y="173"/>
                    <a:pt x="25" y="173"/>
                    <a:pt x="25" y="173"/>
                  </a:cubicBezTo>
                  <a:cubicBezTo>
                    <a:pt x="24" y="138"/>
                    <a:pt x="24" y="138"/>
                    <a:pt x="24" y="138"/>
                  </a:cubicBezTo>
                  <a:cubicBezTo>
                    <a:pt x="24" y="137"/>
                    <a:pt x="24" y="137"/>
                    <a:pt x="24" y="137"/>
                  </a:cubicBezTo>
                  <a:cubicBezTo>
                    <a:pt x="10" y="137"/>
                    <a:pt x="0" y="147"/>
                    <a:pt x="0" y="160"/>
                  </a:cubicBezTo>
                  <a:cubicBezTo>
                    <a:pt x="0" y="277"/>
                    <a:pt x="0" y="277"/>
                    <a:pt x="0" y="277"/>
                  </a:cubicBezTo>
                  <a:cubicBezTo>
                    <a:pt x="0" y="290"/>
                    <a:pt x="11" y="301"/>
                    <a:pt x="25" y="301"/>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1233"/>
            <p:cNvSpPr>
              <a:spLocks/>
            </p:cNvSpPr>
            <p:nvPr/>
          </p:nvSpPr>
          <p:spPr bwMode="auto">
            <a:xfrm>
              <a:off x="6535738" y="3349625"/>
              <a:ext cx="738188" cy="377825"/>
            </a:xfrm>
            <a:custGeom>
              <a:avLst/>
              <a:gdLst>
                <a:gd name="T0" fmla="*/ 18 w 376"/>
                <a:gd name="T1" fmla="*/ 168 h 192"/>
                <a:gd name="T2" fmla="*/ 20 w 376"/>
                <a:gd name="T3" fmla="*/ 162 h 192"/>
                <a:gd name="T4" fmla="*/ 20 w 376"/>
                <a:gd name="T5" fmla="*/ 163 h 192"/>
                <a:gd name="T6" fmla="*/ 109 w 376"/>
                <a:gd name="T7" fmla="*/ 84 h 192"/>
                <a:gd name="T8" fmla="*/ 164 w 376"/>
                <a:gd name="T9" fmla="*/ 40 h 192"/>
                <a:gd name="T10" fmla="*/ 359 w 376"/>
                <a:gd name="T11" fmla="*/ 150 h 192"/>
                <a:gd name="T12" fmla="*/ 364 w 376"/>
                <a:gd name="T13" fmla="*/ 150 h 192"/>
                <a:gd name="T14" fmla="*/ 364 w 376"/>
                <a:gd name="T15" fmla="*/ 152 h 192"/>
                <a:gd name="T16" fmla="*/ 376 w 376"/>
                <a:gd name="T17" fmla="*/ 152 h 192"/>
                <a:gd name="T18" fmla="*/ 376 w 376"/>
                <a:gd name="T19" fmla="*/ 150 h 192"/>
                <a:gd name="T20" fmla="*/ 335 w 376"/>
                <a:gd name="T21" fmla="*/ 49 h 192"/>
                <a:gd name="T22" fmla="*/ 202 w 376"/>
                <a:gd name="T23" fmla="*/ 0 h 192"/>
                <a:gd name="T24" fmla="*/ 179 w 376"/>
                <a:gd name="T25" fmla="*/ 0 h 192"/>
                <a:gd name="T26" fmla="*/ 47 w 376"/>
                <a:gd name="T27" fmla="*/ 58 h 192"/>
                <a:gd name="T28" fmla="*/ 0 w 376"/>
                <a:gd name="T29" fmla="*/ 189 h 192"/>
                <a:gd name="T30" fmla="*/ 3 w 376"/>
                <a:gd name="T31" fmla="*/ 192 h 192"/>
                <a:gd name="T32" fmla="*/ 18 w 376"/>
                <a:gd name="T33"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92">
                  <a:moveTo>
                    <a:pt x="18" y="168"/>
                  </a:moveTo>
                  <a:cubicBezTo>
                    <a:pt x="20" y="163"/>
                    <a:pt x="20" y="163"/>
                    <a:pt x="20" y="162"/>
                  </a:cubicBezTo>
                  <a:cubicBezTo>
                    <a:pt x="20" y="163"/>
                    <a:pt x="20" y="163"/>
                    <a:pt x="20" y="163"/>
                  </a:cubicBezTo>
                  <a:cubicBezTo>
                    <a:pt x="39" y="136"/>
                    <a:pt x="74" y="96"/>
                    <a:pt x="109" y="84"/>
                  </a:cubicBezTo>
                  <a:cubicBezTo>
                    <a:pt x="156" y="67"/>
                    <a:pt x="164" y="40"/>
                    <a:pt x="164" y="40"/>
                  </a:cubicBezTo>
                  <a:cubicBezTo>
                    <a:pt x="164" y="40"/>
                    <a:pt x="241" y="141"/>
                    <a:pt x="359" y="150"/>
                  </a:cubicBezTo>
                  <a:cubicBezTo>
                    <a:pt x="364" y="150"/>
                    <a:pt x="364" y="150"/>
                    <a:pt x="364" y="150"/>
                  </a:cubicBezTo>
                  <a:cubicBezTo>
                    <a:pt x="364" y="152"/>
                    <a:pt x="364" y="152"/>
                    <a:pt x="364" y="152"/>
                  </a:cubicBezTo>
                  <a:cubicBezTo>
                    <a:pt x="370" y="152"/>
                    <a:pt x="373" y="152"/>
                    <a:pt x="376" y="152"/>
                  </a:cubicBezTo>
                  <a:cubicBezTo>
                    <a:pt x="376" y="152"/>
                    <a:pt x="376" y="152"/>
                    <a:pt x="376" y="150"/>
                  </a:cubicBezTo>
                  <a:cubicBezTo>
                    <a:pt x="376" y="130"/>
                    <a:pt x="370" y="84"/>
                    <a:pt x="335" y="49"/>
                  </a:cubicBezTo>
                  <a:cubicBezTo>
                    <a:pt x="304" y="16"/>
                    <a:pt x="260" y="0"/>
                    <a:pt x="202" y="0"/>
                  </a:cubicBezTo>
                  <a:cubicBezTo>
                    <a:pt x="194" y="0"/>
                    <a:pt x="187" y="0"/>
                    <a:pt x="179" y="0"/>
                  </a:cubicBezTo>
                  <a:cubicBezTo>
                    <a:pt x="175" y="0"/>
                    <a:pt x="99" y="1"/>
                    <a:pt x="47" y="58"/>
                  </a:cubicBezTo>
                  <a:cubicBezTo>
                    <a:pt x="14" y="88"/>
                    <a:pt x="0" y="134"/>
                    <a:pt x="0" y="189"/>
                  </a:cubicBezTo>
                  <a:cubicBezTo>
                    <a:pt x="1" y="189"/>
                    <a:pt x="2" y="190"/>
                    <a:pt x="3" y="192"/>
                  </a:cubicBezTo>
                  <a:lnTo>
                    <a:pt x="18" y="168"/>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1234"/>
            <p:cNvSpPr>
              <a:spLocks/>
            </p:cNvSpPr>
            <p:nvPr/>
          </p:nvSpPr>
          <p:spPr bwMode="auto">
            <a:xfrm>
              <a:off x="4202113" y="4475163"/>
              <a:ext cx="1087438" cy="925513"/>
            </a:xfrm>
            <a:custGeom>
              <a:avLst/>
              <a:gdLst>
                <a:gd name="T0" fmla="*/ 381 w 554"/>
                <a:gd name="T1" fmla="*/ 238 h 472"/>
                <a:gd name="T2" fmla="*/ 533 w 554"/>
                <a:gd name="T3" fmla="*/ 148 h 472"/>
                <a:gd name="T4" fmla="*/ 554 w 554"/>
                <a:gd name="T5" fmla="*/ 145 h 472"/>
                <a:gd name="T6" fmla="*/ 494 w 554"/>
                <a:gd name="T7" fmla="*/ 119 h 472"/>
                <a:gd name="T8" fmla="*/ 388 w 554"/>
                <a:gd name="T9" fmla="*/ 22 h 472"/>
                <a:gd name="T10" fmla="*/ 384 w 554"/>
                <a:gd name="T11" fmla="*/ 0 h 472"/>
                <a:gd name="T12" fmla="*/ 301 w 554"/>
                <a:gd name="T13" fmla="*/ 32 h 472"/>
                <a:gd name="T14" fmla="*/ 213 w 554"/>
                <a:gd name="T15" fmla="*/ 0 h 472"/>
                <a:gd name="T16" fmla="*/ 211 w 554"/>
                <a:gd name="T17" fmla="*/ 22 h 472"/>
                <a:gd name="T18" fmla="*/ 106 w 554"/>
                <a:gd name="T19" fmla="*/ 119 h 472"/>
                <a:gd name="T20" fmla="*/ 0 w 554"/>
                <a:gd name="T21" fmla="*/ 277 h 472"/>
                <a:gd name="T22" fmla="*/ 0 w 554"/>
                <a:gd name="T23" fmla="*/ 384 h 472"/>
                <a:gd name="T24" fmla="*/ 301 w 554"/>
                <a:gd name="T25" fmla="*/ 468 h 472"/>
                <a:gd name="T26" fmla="*/ 324 w 554"/>
                <a:gd name="T27" fmla="*/ 468 h 472"/>
                <a:gd name="T28" fmla="*/ 324 w 554"/>
                <a:gd name="T29" fmla="*/ 435 h 472"/>
                <a:gd name="T30" fmla="*/ 381 w 554"/>
                <a:gd name="T31" fmla="*/ 238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4" h="472">
                  <a:moveTo>
                    <a:pt x="381" y="238"/>
                  </a:moveTo>
                  <a:cubicBezTo>
                    <a:pt x="421" y="179"/>
                    <a:pt x="474" y="148"/>
                    <a:pt x="533" y="148"/>
                  </a:cubicBezTo>
                  <a:cubicBezTo>
                    <a:pt x="540" y="148"/>
                    <a:pt x="546" y="148"/>
                    <a:pt x="554" y="145"/>
                  </a:cubicBezTo>
                  <a:cubicBezTo>
                    <a:pt x="538" y="128"/>
                    <a:pt x="517" y="119"/>
                    <a:pt x="494" y="119"/>
                  </a:cubicBezTo>
                  <a:cubicBezTo>
                    <a:pt x="436" y="119"/>
                    <a:pt x="388" y="73"/>
                    <a:pt x="388" y="22"/>
                  </a:cubicBezTo>
                  <a:cubicBezTo>
                    <a:pt x="388" y="15"/>
                    <a:pt x="388" y="7"/>
                    <a:pt x="384" y="0"/>
                  </a:cubicBezTo>
                  <a:cubicBezTo>
                    <a:pt x="359" y="20"/>
                    <a:pt x="332" y="32"/>
                    <a:pt x="301" y="32"/>
                  </a:cubicBezTo>
                  <a:cubicBezTo>
                    <a:pt x="269" y="32"/>
                    <a:pt x="241" y="20"/>
                    <a:pt x="213" y="0"/>
                  </a:cubicBezTo>
                  <a:cubicBezTo>
                    <a:pt x="212" y="7"/>
                    <a:pt x="211" y="15"/>
                    <a:pt x="211" y="22"/>
                  </a:cubicBezTo>
                  <a:cubicBezTo>
                    <a:pt x="211" y="73"/>
                    <a:pt x="164" y="119"/>
                    <a:pt x="106" y="119"/>
                  </a:cubicBezTo>
                  <a:cubicBezTo>
                    <a:pt x="47" y="119"/>
                    <a:pt x="0" y="189"/>
                    <a:pt x="0" y="277"/>
                  </a:cubicBezTo>
                  <a:cubicBezTo>
                    <a:pt x="0" y="384"/>
                    <a:pt x="0" y="384"/>
                    <a:pt x="0" y="384"/>
                  </a:cubicBezTo>
                  <a:cubicBezTo>
                    <a:pt x="0" y="472"/>
                    <a:pt x="211" y="468"/>
                    <a:pt x="301" y="468"/>
                  </a:cubicBezTo>
                  <a:cubicBezTo>
                    <a:pt x="308" y="468"/>
                    <a:pt x="315" y="468"/>
                    <a:pt x="324" y="468"/>
                  </a:cubicBezTo>
                  <a:cubicBezTo>
                    <a:pt x="324" y="435"/>
                    <a:pt x="324" y="435"/>
                    <a:pt x="324" y="435"/>
                  </a:cubicBezTo>
                  <a:cubicBezTo>
                    <a:pt x="324" y="360"/>
                    <a:pt x="345" y="290"/>
                    <a:pt x="381" y="238"/>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1235"/>
            <p:cNvSpPr>
              <a:spLocks/>
            </p:cNvSpPr>
            <p:nvPr/>
          </p:nvSpPr>
          <p:spPr bwMode="auto">
            <a:xfrm>
              <a:off x="4437063" y="3706813"/>
              <a:ext cx="709613" cy="795338"/>
            </a:xfrm>
            <a:custGeom>
              <a:avLst/>
              <a:gdLst>
                <a:gd name="T0" fmla="*/ 19 w 361"/>
                <a:gd name="T1" fmla="*/ 245 h 405"/>
                <a:gd name="T2" fmla="*/ 26 w 361"/>
                <a:gd name="T3" fmla="*/ 245 h 405"/>
                <a:gd name="T4" fmla="*/ 181 w 361"/>
                <a:gd name="T5" fmla="*/ 405 h 405"/>
                <a:gd name="T6" fmla="*/ 333 w 361"/>
                <a:gd name="T7" fmla="*/ 245 h 405"/>
                <a:gd name="T8" fmla="*/ 341 w 361"/>
                <a:gd name="T9" fmla="*/ 245 h 405"/>
                <a:gd name="T10" fmla="*/ 361 w 361"/>
                <a:gd name="T11" fmla="*/ 228 h 405"/>
                <a:gd name="T12" fmla="*/ 361 w 361"/>
                <a:gd name="T13" fmla="*/ 130 h 405"/>
                <a:gd name="T14" fmla="*/ 341 w 361"/>
                <a:gd name="T15" fmla="*/ 110 h 405"/>
                <a:gd name="T16" fmla="*/ 333 w 361"/>
                <a:gd name="T17" fmla="*/ 111 h 405"/>
                <a:gd name="T18" fmla="*/ 326 w 361"/>
                <a:gd name="T19" fmla="*/ 87 h 405"/>
                <a:gd name="T20" fmla="*/ 321 w 361"/>
                <a:gd name="T21" fmla="*/ 87 h 405"/>
                <a:gd name="T22" fmla="*/ 158 w 361"/>
                <a:gd name="T23" fmla="*/ 0 h 405"/>
                <a:gd name="T24" fmla="*/ 114 w 361"/>
                <a:gd name="T25" fmla="*/ 30 h 405"/>
                <a:gd name="T26" fmla="*/ 34 w 361"/>
                <a:gd name="T27" fmla="*/ 115 h 405"/>
                <a:gd name="T28" fmla="*/ 20 w 361"/>
                <a:gd name="T29" fmla="*/ 142 h 405"/>
                <a:gd name="T30" fmla="*/ 19 w 361"/>
                <a:gd name="T31" fmla="*/ 114 h 405"/>
                <a:gd name="T32" fmla="*/ 19 w 361"/>
                <a:gd name="T33" fmla="*/ 110 h 405"/>
                <a:gd name="T34" fmla="*/ 0 w 361"/>
                <a:gd name="T35" fmla="*/ 130 h 405"/>
                <a:gd name="T36" fmla="*/ 0 w 361"/>
                <a:gd name="T37" fmla="*/ 228 h 405"/>
                <a:gd name="T38" fmla="*/ 19 w 361"/>
                <a:gd name="T39" fmla="*/ 24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1" h="405">
                  <a:moveTo>
                    <a:pt x="19" y="245"/>
                  </a:moveTo>
                  <a:cubicBezTo>
                    <a:pt x="21" y="245"/>
                    <a:pt x="25" y="245"/>
                    <a:pt x="26" y="245"/>
                  </a:cubicBezTo>
                  <a:cubicBezTo>
                    <a:pt x="46" y="335"/>
                    <a:pt x="108" y="405"/>
                    <a:pt x="181" y="405"/>
                  </a:cubicBezTo>
                  <a:cubicBezTo>
                    <a:pt x="252" y="405"/>
                    <a:pt x="313" y="335"/>
                    <a:pt x="333" y="245"/>
                  </a:cubicBezTo>
                  <a:cubicBezTo>
                    <a:pt x="335" y="245"/>
                    <a:pt x="337" y="245"/>
                    <a:pt x="341" y="245"/>
                  </a:cubicBezTo>
                  <a:cubicBezTo>
                    <a:pt x="352" y="245"/>
                    <a:pt x="361" y="238"/>
                    <a:pt x="361" y="228"/>
                  </a:cubicBezTo>
                  <a:cubicBezTo>
                    <a:pt x="361" y="130"/>
                    <a:pt x="361" y="130"/>
                    <a:pt x="361" y="130"/>
                  </a:cubicBezTo>
                  <a:cubicBezTo>
                    <a:pt x="361" y="119"/>
                    <a:pt x="352" y="110"/>
                    <a:pt x="341" y="110"/>
                  </a:cubicBezTo>
                  <a:cubicBezTo>
                    <a:pt x="337" y="110"/>
                    <a:pt x="335" y="110"/>
                    <a:pt x="333" y="111"/>
                  </a:cubicBezTo>
                  <a:cubicBezTo>
                    <a:pt x="331" y="101"/>
                    <a:pt x="327" y="94"/>
                    <a:pt x="326" y="87"/>
                  </a:cubicBezTo>
                  <a:cubicBezTo>
                    <a:pt x="321" y="87"/>
                    <a:pt x="321" y="87"/>
                    <a:pt x="321" y="87"/>
                  </a:cubicBezTo>
                  <a:cubicBezTo>
                    <a:pt x="238" y="83"/>
                    <a:pt x="180" y="27"/>
                    <a:pt x="158" y="0"/>
                  </a:cubicBezTo>
                  <a:cubicBezTo>
                    <a:pt x="150" y="10"/>
                    <a:pt x="139" y="21"/>
                    <a:pt x="114" y="30"/>
                  </a:cubicBezTo>
                  <a:cubicBezTo>
                    <a:pt x="72" y="46"/>
                    <a:pt x="34" y="115"/>
                    <a:pt x="34" y="115"/>
                  </a:cubicBezTo>
                  <a:cubicBezTo>
                    <a:pt x="20" y="142"/>
                    <a:pt x="20" y="142"/>
                    <a:pt x="20" y="142"/>
                  </a:cubicBezTo>
                  <a:cubicBezTo>
                    <a:pt x="19" y="114"/>
                    <a:pt x="19" y="114"/>
                    <a:pt x="19" y="114"/>
                  </a:cubicBezTo>
                  <a:cubicBezTo>
                    <a:pt x="19" y="110"/>
                    <a:pt x="19" y="110"/>
                    <a:pt x="19" y="110"/>
                  </a:cubicBezTo>
                  <a:cubicBezTo>
                    <a:pt x="9" y="110"/>
                    <a:pt x="0" y="119"/>
                    <a:pt x="0" y="130"/>
                  </a:cubicBezTo>
                  <a:cubicBezTo>
                    <a:pt x="0" y="228"/>
                    <a:pt x="0" y="228"/>
                    <a:pt x="0" y="228"/>
                  </a:cubicBezTo>
                  <a:cubicBezTo>
                    <a:pt x="0" y="238"/>
                    <a:pt x="9" y="245"/>
                    <a:pt x="19" y="245"/>
                  </a:cubicBez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1236"/>
            <p:cNvSpPr>
              <a:spLocks/>
            </p:cNvSpPr>
            <p:nvPr/>
          </p:nvSpPr>
          <p:spPr bwMode="auto">
            <a:xfrm>
              <a:off x="4475163" y="3597275"/>
              <a:ext cx="614363" cy="315913"/>
            </a:xfrm>
            <a:custGeom>
              <a:avLst/>
              <a:gdLst>
                <a:gd name="T0" fmla="*/ 15 w 313"/>
                <a:gd name="T1" fmla="*/ 139 h 161"/>
                <a:gd name="T2" fmla="*/ 19 w 313"/>
                <a:gd name="T3" fmla="*/ 134 h 161"/>
                <a:gd name="T4" fmla="*/ 16 w 313"/>
                <a:gd name="T5" fmla="*/ 139 h 161"/>
                <a:gd name="T6" fmla="*/ 90 w 313"/>
                <a:gd name="T7" fmla="*/ 71 h 161"/>
                <a:gd name="T8" fmla="*/ 136 w 313"/>
                <a:gd name="T9" fmla="*/ 34 h 161"/>
                <a:gd name="T10" fmla="*/ 296 w 313"/>
                <a:gd name="T11" fmla="*/ 125 h 161"/>
                <a:gd name="T12" fmla="*/ 301 w 313"/>
                <a:gd name="T13" fmla="*/ 125 h 161"/>
                <a:gd name="T14" fmla="*/ 301 w 313"/>
                <a:gd name="T15" fmla="*/ 126 h 161"/>
                <a:gd name="T16" fmla="*/ 313 w 313"/>
                <a:gd name="T17" fmla="*/ 126 h 161"/>
                <a:gd name="T18" fmla="*/ 313 w 313"/>
                <a:gd name="T19" fmla="*/ 125 h 161"/>
                <a:gd name="T20" fmla="*/ 277 w 313"/>
                <a:gd name="T21" fmla="*/ 43 h 161"/>
                <a:gd name="T22" fmla="*/ 167 w 313"/>
                <a:gd name="T23" fmla="*/ 0 h 161"/>
                <a:gd name="T24" fmla="*/ 147 w 313"/>
                <a:gd name="T25" fmla="*/ 3 h 161"/>
                <a:gd name="T26" fmla="*/ 40 w 313"/>
                <a:gd name="T27" fmla="*/ 50 h 161"/>
                <a:gd name="T28" fmla="*/ 0 w 313"/>
                <a:gd name="T29" fmla="*/ 157 h 161"/>
                <a:gd name="T30" fmla="*/ 4 w 313"/>
                <a:gd name="T31" fmla="*/ 161 h 161"/>
                <a:gd name="T32" fmla="*/ 15 w 313"/>
                <a:gd name="T33" fmla="*/ 13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3" h="161">
                  <a:moveTo>
                    <a:pt x="15" y="139"/>
                  </a:moveTo>
                  <a:cubicBezTo>
                    <a:pt x="15" y="139"/>
                    <a:pt x="16" y="136"/>
                    <a:pt x="19" y="134"/>
                  </a:cubicBezTo>
                  <a:cubicBezTo>
                    <a:pt x="16" y="139"/>
                    <a:pt x="16" y="139"/>
                    <a:pt x="16" y="139"/>
                  </a:cubicBezTo>
                  <a:cubicBezTo>
                    <a:pt x="33" y="113"/>
                    <a:pt x="61" y="82"/>
                    <a:pt x="90" y="71"/>
                  </a:cubicBezTo>
                  <a:cubicBezTo>
                    <a:pt x="129" y="57"/>
                    <a:pt x="136" y="36"/>
                    <a:pt x="136" y="34"/>
                  </a:cubicBezTo>
                  <a:cubicBezTo>
                    <a:pt x="136" y="36"/>
                    <a:pt x="199" y="119"/>
                    <a:pt x="296" y="125"/>
                  </a:cubicBezTo>
                  <a:cubicBezTo>
                    <a:pt x="301" y="125"/>
                    <a:pt x="301" y="125"/>
                    <a:pt x="301" y="125"/>
                  </a:cubicBezTo>
                  <a:cubicBezTo>
                    <a:pt x="301" y="126"/>
                    <a:pt x="301" y="126"/>
                    <a:pt x="301" y="126"/>
                  </a:cubicBezTo>
                  <a:cubicBezTo>
                    <a:pt x="305" y="126"/>
                    <a:pt x="308" y="126"/>
                    <a:pt x="313" y="126"/>
                  </a:cubicBezTo>
                  <a:cubicBezTo>
                    <a:pt x="313" y="125"/>
                    <a:pt x="313" y="125"/>
                    <a:pt x="313" y="125"/>
                  </a:cubicBezTo>
                  <a:cubicBezTo>
                    <a:pt x="312" y="110"/>
                    <a:pt x="306" y="71"/>
                    <a:pt x="277" y="43"/>
                  </a:cubicBezTo>
                  <a:cubicBezTo>
                    <a:pt x="251" y="15"/>
                    <a:pt x="213" y="0"/>
                    <a:pt x="167" y="0"/>
                  </a:cubicBezTo>
                  <a:cubicBezTo>
                    <a:pt x="161" y="0"/>
                    <a:pt x="154" y="3"/>
                    <a:pt x="147" y="3"/>
                  </a:cubicBezTo>
                  <a:cubicBezTo>
                    <a:pt x="145" y="3"/>
                    <a:pt x="82" y="4"/>
                    <a:pt x="40" y="50"/>
                  </a:cubicBezTo>
                  <a:cubicBezTo>
                    <a:pt x="13" y="76"/>
                    <a:pt x="0" y="113"/>
                    <a:pt x="0" y="157"/>
                  </a:cubicBezTo>
                  <a:cubicBezTo>
                    <a:pt x="1" y="157"/>
                    <a:pt x="2" y="157"/>
                    <a:pt x="4" y="161"/>
                  </a:cubicBezTo>
                  <a:lnTo>
                    <a:pt x="15" y="139"/>
                  </a:lnTo>
                  <a:close/>
                </a:path>
              </a:pathLst>
            </a:cu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2" name="组合 41"/>
          <p:cNvGrpSpPr/>
          <p:nvPr/>
        </p:nvGrpSpPr>
        <p:grpSpPr>
          <a:xfrm>
            <a:off x="1703794" y="2925215"/>
            <a:ext cx="593725" cy="593725"/>
            <a:chOff x="7274206" y="1633070"/>
            <a:chExt cx="593725" cy="593725"/>
          </a:xfrm>
          <a:solidFill>
            <a:schemeClr val="bg1"/>
          </a:solidFill>
        </p:grpSpPr>
        <p:sp>
          <p:nvSpPr>
            <p:cNvPr id="43" name="Freeform 44"/>
            <p:cNvSpPr>
              <a:spLocks noEditPoints="1"/>
            </p:cNvSpPr>
            <p:nvPr/>
          </p:nvSpPr>
          <p:spPr bwMode="auto">
            <a:xfrm>
              <a:off x="7274206" y="1633070"/>
              <a:ext cx="593725" cy="593725"/>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Oval 45"/>
            <p:cNvSpPr>
              <a:spLocks noChangeArrowheads="1"/>
            </p:cNvSpPr>
            <p:nvPr/>
          </p:nvSpPr>
          <p:spPr bwMode="auto">
            <a:xfrm>
              <a:off x="7548844" y="171720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5" name="Freeform 46"/>
            <p:cNvSpPr>
              <a:spLocks/>
            </p:cNvSpPr>
            <p:nvPr/>
          </p:nvSpPr>
          <p:spPr bwMode="auto">
            <a:xfrm>
              <a:off x="7640919" y="1739433"/>
              <a:ext cx="49213" cy="49213"/>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6" name="Freeform 47"/>
            <p:cNvSpPr>
              <a:spLocks/>
            </p:cNvSpPr>
            <p:nvPr/>
          </p:nvSpPr>
          <p:spPr bwMode="auto">
            <a:xfrm>
              <a:off x="7712356" y="1809283"/>
              <a:ext cx="49213" cy="50800"/>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7" name="Oval 48"/>
            <p:cNvSpPr>
              <a:spLocks noChangeArrowheads="1"/>
            </p:cNvSpPr>
            <p:nvPr/>
          </p:nvSpPr>
          <p:spPr bwMode="auto">
            <a:xfrm>
              <a:off x="7740931" y="1909295"/>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8" name="Freeform 49"/>
            <p:cNvSpPr>
              <a:spLocks/>
            </p:cNvSpPr>
            <p:nvPr/>
          </p:nvSpPr>
          <p:spPr bwMode="auto">
            <a:xfrm>
              <a:off x="7450419" y="1739433"/>
              <a:ext cx="49213" cy="49213"/>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50"/>
            <p:cNvSpPr>
              <a:spLocks/>
            </p:cNvSpPr>
            <p:nvPr/>
          </p:nvSpPr>
          <p:spPr bwMode="auto">
            <a:xfrm>
              <a:off x="7378981" y="1809283"/>
              <a:ext cx="50800" cy="50800"/>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Oval 51"/>
            <p:cNvSpPr>
              <a:spLocks noChangeArrowheads="1"/>
            </p:cNvSpPr>
            <p:nvPr/>
          </p:nvSpPr>
          <p:spPr bwMode="auto">
            <a:xfrm>
              <a:off x="7358344" y="1909295"/>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52"/>
            <p:cNvSpPr>
              <a:spLocks/>
            </p:cNvSpPr>
            <p:nvPr/>
          </p:nvSpPr>
          <p:spPr bwMode="auto">
            <a:xfrm>
              <a:off x="7490106" y="1826745"/>
              <a:ext cx="122238" cy="166688"/>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39943" name="Freeform 28"/>
          <p:cNvSpPr>
            <a:spLocks noEditPoints="1"/>
          </p:cNvSpPr>
          <p:nvPr/>
        </p:nvSpPr>
        <p:spPr bwMode="auto">
          <a:xfrm>
            <a:off x="3436938" y="1911350"/>
            <a:ext cx="792162" cy="793750"/>
          </a:xfrm>
          <a:custGeom>
            <a:avLst/>
            <a:gdLst>
              <a:gd name="T0" fmla="*/ 2147483646 w 144"/>
              <a:gd name="T1" fmla="*/ 1854949653 h 144"/>
              <a:gd name="T2" fmla="*/ 2147483646 w 144"/>
              <a:gd name="T3" fmla="*/ 1398813498 h 144"/>
              <a:gd name="T4" fmla="*/ 2147483646 w 144"/>
              <a:gd name="T5" fmla="*/ 1003498437 h 144"/>
              <a:gd name="T6" fmla="*/ 2147483646 w 144"/>
              <a:gd name="T7" fmla="*/ 516951736 h 144"/>
              <a:gd name="T8" fmla="*/ 2147483646 w 144"/>
              <a:gd name="T9" fmla="*/ 668998958 h 144"/>
              <a:gd name="T10" fmla="*/ 2147483646 w 144"/>
              <a:gd name="T11" fmla="*/ 577772830 h 144"/>
              <a:gd name="T12" fmla="*/ 2147483646 w 144"/>
              <a:gd name="T13" fmla="*/ 182452257 h 144"/>
              <a:gd name="T14" fmla="*/ 1996737840 w 144"/>
              <a:gd name="T15" fmla="*/ 0 h 144"/>
              <a:gd name="T16" fmla="*/ 1845467905 w 144"/>
              <a:gd name="T17" fmla="*/ 364910026 h 144"/>
              <a:gd name="T18" fmla="*/ 1391663600 w 144"/>
              <a:gd name="T19" fmla="*/ 699409505 h 144"/>
              <a:gd name="T20" fmla="*/ 998366170 w 144"/>
              <a:gd name="T21" fmla="*/ 516951736 h 144"/>
              <a:gd name="T22" fmla="*/ 514311179 w 144"/>
              <a:gd name="T23" fmla="*/ 760225087 h 144"/>
              <a:gd name="T24" fmla="*/ 665581114 w 144"/>
              <a:gd name="T25" fmla="*/ 1155540148 h 144"/>
              <a:gd name="T26" fmla="*/ 574818052 w 144"/>
              <a:gd name="T27" fmla="*/ 1702902431 h 144"/>
              <a:gd name="T28" fmla="*/ 181520622 w 144"/>
              <a:gd name="T29" fmla="*/ 1854949653 h 144"/>
              <a:gd name="T30" fmla="*/ 0 w 144"/>
              <a:gd name="T31" fmla="*/ 2147483646 h 144"/>
              <a:gd name="T32" fmla="*/ 363041243 w 144"/>
              <a:gd name="T33" fmla="*/ 2147483646 h 144"/>
              <a:gd name="T34" fmla="*/ 695831800 w 144"/>
              <a:gd name="T35" fmla="*/ 2147483646 h 144"/>
              <a:gd name="T36" fmla="*/ 514311179 w 144"/>
              <a:gd name="T37" fmla="*/ 2147483646 h 144"/>
              <a:gd name="T38" fmla="*/ 756338674 w 144"/>
              <a:gd name="T39" fmla="*/ 2147483646 h 144"/>
              <a:gd name="T40" fmla="*/ 1149636105 w 144"/>
              <a:gd name="T41" fmla="*/ 2147483646 h 144"/>
              <a:gd name="T42" fmla="*/ 1694203471 w 144"/>
              <a:gd name="T43" fmla="*/ 2147483646 h 144"/>
              <a:gd name="T44" fmla="*/ 1845467905 w 144"/>
              <a:gd name="T45" fmla="*/ 2147483646 h 144"/>
              <a:gd name="T46" fmla="*/ 2147483646 w 144"/>
              <a:gd name="T47" fmla="*/ 2147483646 h 144"/>
              <a:gd name="T48" fmla="*/ 2147483646 w 144"/>
              <a:gd name="T49" fmla="*/ 2147483646 h 144"/>
              <a:gd name="T50" fmla="*/ 2147483646 w 144"/>
              <a:gd name="T51" fmla="*/ 2147483646 h 144"/>
              <a:gd name="T52" fmla="*/ 2147483646 w 144"/>
              <a:gd name="T53" fmla="*/ 2147483646 h 144"/>
              <a:gd name="T54" fmla="*/ 2147483646 w 144"/>
              <a:gd name="T55" fmla="*/ 2147483646 h 144"/>
              <a:gd name="T56" fmla="*/ 2147483646 w 144"/>
              <a:gd name="T57" fmla="*/ 2147483646 h 144"/>
              <a:gd name="T58" fmla="*/ 2147483646 w 144"/>
              <a:gd name="T59" fmla="*/ 2147483646 h 144"/>
              <a:gd name="T60" fmla="*/ 2147483646 w 144"/>
              <a:gd name="T61" fmla="*/ 2147483646 h 144"/>
              <a:gd name="T62" fmla="*/ 2147483646 w 144"/>
              <a:gd name="T63" fmla="*/ 2006996875 h 144"/>
              <a:gd name="T64" fmla="*/ 2147483646 w 144"/>
              <a:gd name="T65" fmla="*/ 2147483646 h 144"/>
              <a:gd name="T66" fmla="*/ 1331156726 w 144"/>
              <a:gd name="T67" fmla="*/ 2147483646 h 144"/>
              <a:gd name="T68" fmla="*/ 2147483646 w 144"/>
              <a:gd name="T69" fmla="*/ 2147483646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44" name="Freeform 70"/>
          <p:cNvSpPr>
            <a:spLocks/>
          </p:cNvSpPr>
          <p:nvPr/>
        </p:nvSpPr>
        <p:spPr bwMode="auto">
          <a:xfrm>
            <a:off x="5437188" y="2576513"/>
            <a:ext cx="708025" cy="669925"/>
          </a:xfrm>
          <a:custGeom>
            <a:avLst/>
            <a:gdLst>
              <a:gd name="T0" fmla="*/ 718667755 w 348"/>
              <a:gd name="T1" fmla="*/ 0 h 330"/>
              <a:gd name="T2" fmla="*/ 892137949 w 348"/>
              <a:gd name="T3" fmla="*/ 506903826 h 330"/>
              <a:gd name="T4" fmla="*/ 1437333476 w 348"/>
              <a:gd name="T5" fmla="*/ 515147964 h 330"/>
              <a:gd name="T6" fmla="*/ 1003655956 w 348"/>
              <a:gd name="T7" fmla="*/ 844840387 h 330"/>
              <a:gd name="T8" fmla="*/ 1160605567 w 348"/>
              <a:gd name="T9" fmla="*/ 1359988352 h 330"/>
              <a:gd name="T10" fmla="*/ 718667755 w 348"/>
              <a:gd name="T11" fmla="*/ 1059143305 h 330"/>
              <a:gd name="T12" fmla="*/ 276727909 w 348"/>
              <a:gd name="T13" fmla="*/ 1359988352 h 330"/>
              <a:gd name="T14" fmla="*/ 433677520 w 348"/>
              <a:gd name="T15" fmla="*/ 844840387 h 330"/>
              <a:gd name="T16" fmla="*/ 0 w 348"/>
              <a:gd name="T17" fmla="*/ 515147964 h 330"/>
              <a:gd name="T18" fmla="*/ 545195526 w 348"/>
              <a:gd name="T19" fmla="*/ 506903826 h 330"/>
              <a:gd name="T20" fmla="*/ 718667755 w 348"/>
              <a:gd name="T21" fmla="*/ 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8" h="330">
                <a:moveTo>
                  <a:pt x="174" y="0"/>
                </a:moveTo>
                <a:lnTo>
                  <a:pt x="216" y="123"/>
                </a:lnTo>
                <a:lnTo>
                  <a:pt x="348" y="125"/>
                </a:lnTo>
                <a:lnTo>
                  <a:pt x="243" y="205"/>
                </a:lnTo>
                <a:lnTo>
                  <a:pt x="281" y="330"/>
                </a:lnTo>
                <a:lnTo>
                  <a:pt x="174" y="257"/>
                </a:lnTo>
                <a:lnTo>
                  <a:pt x="67" y="330"/>
                </a:lnTo>
                <a:lnTo>
                  <a:pt x="105" y="205"/>
                </a:lnTo>
                <a:lnTo>
                  <a:pt x="0" y="125"/>
                </a:lnTo>
                <a:lnTo>
                  <a:pt x="132" y="123"/>
                </a:lnTo>
                <a:lnTo>
                  <a:pt x="17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TextBox 57"/>
          <p:cNvSpPr txBox="1"/>
          <p:nvPr/>
        </p:nvSpPr>
        <p:spPr bwMode="auto">
          <a:xfrm>
            <a:off x="7432675" y="20859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7"/>
          <p:cNvSpPr txBox="1"/>
          <p:nvPr/>
        </p:nvSpPr>
        <p:spPr bwMode="auto">
          <a:xfrm>
            <a:off x="7432675" y="33131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7"/>
          <p:cNvSpPr txBox="1"/>
          <p:nvPr/>
        </p:nvSpPr>
        <p:spPr bwMode="auto">
          <a:xfrm>
            <a:off x="7432675" y="45418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42912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8" name="椭圆 57"/>
          <p:cNvSpPr/>
          <p:nvPr/>
        </p:nvSpPr>
        <p:spPr>
          <a:xfrm>
            <a:off x="5895975" y="2009775"/>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59" name="椭圆 58"/>
          <p:cNvSpPr/>
          <p:nvPr/>
        </p:nvSpPr>
        <p:spPr>
          <a:xfrm>
            <a:off x="442912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0" name="椭圆 59"/>
          <p:cNvSpPr/>
          <p:nvPr/>
        </p:nvSpPr>
        <p:spPr>
          <a:xfrm>
            <a:off x="5895975" y="3563938"/>
            <a:ext cx="1790700" cy="1790700"/>
          </a:xfrm>
          <a:prstGeom prst="ellipse">
            <a:avLst/>
          </a:prstGeom>
          <a:solidFill>
            <a:schemeClr val="bg1">
              <a:lumMod val="85000"/>
              <a:alpha val="61000"/>
            </a:schemeClr>
          </a:solidFill>
        </p:spPr>
        <p:txBody>
          <a:bodyPr/>
          <a:lstStyle/>
          <a:p>
            <a:pPr eaLnBrk="1" fontAlgn="auto" hangingPunct="1">
              <a:spcBef>
                <a:spcPts val="0"/>
              </a:spcBef>
              <a:spcAft>
                <a:spcPts val="0"/>
              </a:spcAft>
              <a:defRPr/>
            </a:pPr>
            <a:endParaRPr lang="zh-CN" altLang="en-US">
              <a:latin typeface="+mn-lt"/>
              <a:ea typeface="+mn-ea"/>
            </a:endParaRPr>
          </a:p>
        </p:txBody>
      </p:sp>
      <p:sp>
        <p:nvSpPr>
          <p:cNvPr id="61" name="TextBox 57"/>
          <p:cNvSpPr txBox="1"/>
          <p:nvPr/>
        </p:nvSpPr>
        <p:spPr bwMode="auto">
          <a:xfrm>
            <a:off x="1438275"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57"/>
          <p:cNvSpPr txBox="1"/>
          <p:nvPr/>
        </p:nvSpPr>
        <p:spPr bwMode="auto">
          <a:xfrm>
            <a:off x="8056563" y="2486025"/>
            <a:ext cx="2673350" cy="838200"/>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TextBox 57"/>
          <p:cNvSpPr txBox="1"/>
          <p:nvPr/>
        </p:nvSpPr>
        <p:spPr bwMode="auto">
          <a:xfrm>
            <a:off x="1438275"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57"/>
          <p:cNvSpPr txBox="1"/>
          <p:nvPr/>
        </p:nvSpPr>
        <p:spPr bwMode="auto">
          <a:xfrm>
            <a:off x="8056563" y="415766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973" name="Freeform 33"/>
          <p:cNvSpPr>
            <a:spLocks noEditPoints="1"/>
          </p:cNvSpPr>
          <p:nvPr/>
        </p:nvSpPr>
        <p:spPr bwMode="auto">
          <a:xfrm>
            <a:off x="5048250" y="2579688"/>
            <a:ext cx="542925" cy="650875"/>
          </a:xfrm>
          <a:custGeom>
            <a:avLst/>
            <a:gdLst>
              <a:gd name="T0" fmla="*/ 2086411007 w 120"/>
              <a:gd name="T1" fmla="*/ 1228400003 h 144"/>
              <a:gd name="T2" fmla="*/ 2086411007 w 120"/>
              <a:gd name="T3" fmla="*/ 859878194 h 144"/>
              <a:gd name="T4" fmla="*/ 1227300060 w 120"/>
              <a:gd name="T5" fmla="*/ 0 h 144"/>
              <a:gd name="T6" fmla="*/ 368189113 w 120"/>
              <a:gd name="T7" fmla="*/ 859878194 h 144"/>
              <a:gd name="T8" fmla="*/ 368189113 w 120"/>
              <a:gd name="T9" fmla="*/ 1228400003 h 144"/>
              <a:gd name="T10" fmla="*/ 0 w 120"/>
              <a:gd name="T11" fmla="*/ 1228400003 h 144"/>
              <a:gd name="T12" fmla="*/ 0 w 120"/>
              <a:gd name="T13" fmla="*/ 2147483646 h 144"/>
              <a:gd name="T14" fmla="*/ 2147483646 w 120"/>
              <a:gd name="T15" fmla="*/ 2147483646 h 144"/>
              <a:gd name="T16" fmla="*/ 2147483646 w 120"/>
              <a:gd name="T17" fmla="*/ 1228400003 h 144"/>
              <a:gd name="T18" fmla="*/ 2086411007 w 120"/>
              <a:gd name="T19" fmla="*/ 1228400003 h 144"/>
              <a:gd name="T20" fmla="*/ 1350028256 w 120"/>
              <a:gd name="T21" fmla="*/ 2147483646 h 144"/>
              <a:gd name="T22" fmla="*/ 1350028256 w 120"/>
              <a:gd name="T23" fmla="*/ 2147483646 h 144"/>
              <a:gd name="T24" fmla="*/ 1104571864 w 120"/>
              <a:gd name="T25" fmla="*/ 2147483646 h 144"/>
              <a:gd name="T26" fmla="*/ 1104571864 w 120"/>
              <a:gd name="T27" fmla="*/ 2147483646 h 144"/>
              <a:gd name="T28" fmla="*/ 981839143 w 120"/>
              <a:gd name="T29" fmla="*/ 1965439102 h 144"/>
              <a:gd name="T30" fmla="*/ 1227300060 w 120"/>
              <a:gd name="T31" fmla="*/ 1719756389 h 144"/>
              <a:gd name="T32" fmla="*/ 1472760977 w 120"/>
              <a:gd name="T33" fmla="*/ 1965439102 h 144"/>
              <a:gd name="T34" fmla="*/ 1350028256 w 120"/>
              <a:gd name="T35" fmla="*/ 2147483646 h 144"/>
              <a:gd name="T36" fmla="*/ 1840950090 w 120"/>
              <a:gd name="T37" fmla="*/ 1228400003 h 144"/>
              <a:gd name="T38" fmla="*/ 613650030 w 120"/>
              <a:gd name="T39" fmla="*/ 1228400003 h 144"/>
              <a:gd name="T40" fmla="*/ 613650030 w 120"/>
              <a:gd name="T41" fmla="*/ 859878194 h 144"/>
              <a:gd name="T42" fmla="*/ 1227300060 w 120"/>
              <a:gd name="T43" fmla="*/ 245678193 h 144"/>
              <a:gd name="T44" fmla="*/ 1840950090 w 120"/>
              <a:gd name="T45" fmla="*/ 859878194 h 144"/>
              <a:gd name="T46" fmla="*/ 1840950090 w 120"/>
              <a:gd name="T47" fmla="*/ 1228400003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66" name="组合 65"/>
          <p:cNvGrpSpPr/>
          <p:nvPr/>
        </p:nvGrpSpPr>
        <p:grpSpPr>
          <a:xfrm>
            <a:off x="6410894" y="2575136"/>
            <a:ext cx="790006" cy="659978"/>
            <a:chOff x="2345019" y="1656883"/>
            <a:chExt cx="636588" cy="531812"/>
          </a:xfrm>
          <a:solidFill>
            <a:srgbClr val="EB5C51"/>
          </a:solidFill>
        </p:grpSpPr>
        <p:sp>
          <p:nvSpPr>
            <p:cNvPr id="67" name="Freeform 35"/>
            <p:cNvSpPr>
              <a:spLocks/>
            </p:cNvSpPr>
            <p:nvPr/>
          </p:nvSpPr>
          <p:spPr bwMode="auto">
            <a:xfrm>
              <a:off x="2345019" y="1794995"/>
              <a:ext cx="488950" cy="393700"/>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8" name="Freeform 36"/>
            <p:cNvSpPr>
              <a:spLocks/>
            </p:cNvSpPr>
            <p:nvPr/>
          </p:nvSpPr>
          <p:spPr bwMode="auto">
            <a:xfrm>
              <a:off x="2494244" y="1656883"/>
              <a:ext cx="487363" cy="3937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40975" name="Freeform 188"/>
          <p:cNvSpPr>
            <a:spLocks/>
          </p:cNvSpPr>
          <p:nvPr/>
        </p:nvSpPr>
        <p:spPr bwMode="auto">
          <a:xfrm>
            <a:off x="4992688" y="4157663"/>
            <a:ext cx="661987" cy="628650"/>
          </a:xfrm>
          <a:custGeom>
            <a:avLst/>
            <a:gdLst>
              <a:gd name="T0" fmla="*/ 2147483646 w 165"/>
              <a:gd name="T1" fmla="*/ 2125651021 h 156"/>
              <a:gd name="T2" fmla="*/ 2147483646 w 165"/>
              <a:gd name="T3" fmla="*/ 1930934743 h 156"/>
              <a:gd name="T4" fmla="*/ 1916805425 w 165"/>
              <a:gd name="T5" fmla="*/ 1752446501 h 156"/>
              <a:gd name="T6" fmla="*/ 1804050984 w 165"/>
              <a:gd name="T7" fmla="*/ 1719994460 h 156"/>
              <a:gd name="T8" fmla="*/ 1691296544 w 165"/>
              <a:gd name="T9" fmla="*/ 1525278182 h 156"/>
              <a:gd name="T10" fmla="*/ 1626867155 w 165"/>
              <a:gd name="T11" fmla="*/ 1525278182 h 156"/>
              <a:gd name="T12" fmla="*/ 1691296544 w 165"/>
              <a:gd name="T13" fmla="*/ 1379241981 h 156"/>
              <a:gd name="T14" fmla="*/ 1723513245 w 165"/>
              <a:gd name="T15" fmla="*/ 1200749709 h 156"/>
              <a:gd name="T16" fmla="*/ 1804050984 w 165"/>
              <a:gd name="T17" fmla="*/ 1135845626 h 156"/>
              <a:gd name="T18" fmla="*/ 1836267685 w 165"/>
              <a:gd name="T19" fmla="*/ 1022261466 h 156"/>
              <a:gd name="T20" fmla="*/ 1836267685 w 165"/>
              <a:gd name="T21" fmla="*/ 827545188 h 156"/>
              <a:gd name="T22" fmla="*/ 1804050984 w 165"/>
              <a:gd name="T23" fmla="*/ 746413070 h 156"/>
              <a:gd name="T24" fmla="*/ 1820159335 w 165"/>
              <a:gd name="T25" fmla="*/ 486792710 h 156"/>
              <a:gd name="T26" fmla="*/ 1787942634 w 165"/>
              <a:gd name="T27" fmla="*/ 308300438 h 156"/>
              <a:gd name="T28" fmla="*/ 1723513245 w 165"/>
              <a:gd name="T29" fmla="*/ 194716278 h 156"/>
              <a:gd name="T30" fmla="*/ 1642975505 w 165"/>
              <a:gd name="T31" fmla="*/ 178488242 h 156"/>
              <a:gd name="T32" fmla="*/ 1594650454 w 165"/>
              <a:gd name="T33" fmla="*/ 129812195 h 156"/>
              <a:gd name="T34" fmla="*/ 1030886277 w 165"/>
              <a:gd name="T35" fmla="*/ 146036201 h 156"/>
              <a:gd name="T36" fmla="*/ 821485747 w 165"/>
              <a:gd name="T37" fmla="*/ 746413070 h 156"/>
              <a:gd name="T38" fmla="*/ 789273058 w 165"/>
              <a:gd name="T39" fmla="*/ 859997230 h 156"/>
              <a:gd name="T40" fmla="*/ 869810798 w 165"/>
              <a:gd name="T41" fmla="*/ 1168297667 h 156"/>
              <a:gd name="T42" fmla="*/ 934240187 w 165"/>
              <a:gd name="T43" fmla="*/ 1184525703 h 156"/>
              <a:gd name="T44" fmla="*/ 950348537 w 165"/>
              <a:gd name="T45" fmla="*/ 1395465987 h 156"/>
              <a:gd name="T46" fmla="*/ 1014777926 w 165"/>
              <a:gd name="T47" fmla="*/ 1525278182 h 156"/>
              <a:gd name="T48" fmla="*/ 966456888 w 165"/>
              <a:gd name="T49" fmla="*/ 1525278182 h 156"/>
              <a:gd name="T50" fmla="*/ 853702447 w 165"/>
              <a:gd name="T51" fmla="*/ 1719994460 h 156"/>
              <a:gd name="T52" fmla="*/ 740948007 w 165"/>
              <a:gd name="T53" fmla="*/ 1752446501 h 156"/>
              <a:gd name="T54" fmla="*/ 322150958 w 165"/>
              <a:gd name="T55" fmla="*/ 1930934743 h 156"/>
              <a:gd name="T56" fmla="*/ 16108350 w 165"/>
              <a:gd name="T57" fmla="*/ 2125651021 h 156"/>
              <a:gd name="T58" fmla="*/ 0 w 165"/>
              <a:gd name="T59" fmla="*/ 2147483646 h 156"/>
              <a:gd name="T60" fmla="*/ 1159745055 w 165"/>
              <a:gd name="T61" fmla="*/ 2147483646 h 156"/>
              <a:gd name="T62" fmla="*/ 1256391145 w 165"/>
              <a:gd name="T63" fmla="*/ 1947162779 h 156"/>
              <a:gd name="T64" fmla="*/ 1175853406 w 165"/>
              <a:gd name="T65" fmla="*/ 1801126578 h 156"/>
              <a:gd name="T66" fmla="*/ 1336928885 w 165"/>
              <a:gd name="T67" fmla="*/ 1719994460 h 156"/>
              <a:gd name="T68" fmla="*/ 1481900026 w 165"/>
              <a:gd name="T69" fmla="*/ 1801126578 h 156"/>
              <a:gd name="T70" fmla="*/ 1401362286 w 165"/>
              <a:gd name="T71" fmla="*/ 1947162779 h 156"/>
              <a:gd name="T72" fmla="*/ 1546329415 w 165"/>
              <a:gd name="T73" fmla="*/ 2147483646 h 156"/>
              <a:gd name="T74" fmla="*/ 2147483646 w 165"/>
              <a:gd name="T75" fmla="*/ 2147483646 h 156"/>
              <a:gd name="T76" fmla="*/ 2147483646 w 165"/>
              <a:gd name="T77" fmla="*/ 2125651021 h 15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76" name="Freeform 374"/>
          <p:cNvSpPr>
            <a:spLocks noEditPoints="1"/>
          </p:cNvSpPr>
          <p:nvPr/>
        </p:nvSpPr>
        <p:spPr bwMode="auto">
          <a:xfrm>
            <a:off x="6461125" y="4164013"/>
            <a:ext cx="660400" cy="647700"/>
          </a:xfrm>
          <a:custGeom>
            <a:avLst/>
            <a:gdLst>
              <a:gd name="T0" fmla="*/ 1945640715 w 142"/>
              <a:gd name="T1" fmla="*/ 195474928 h 139"/>
              <a:gd name="T2" fmla="*/ 2147483646 w 142"/>
              <a:gd name="T3" fmla="*/ 825332890 h 139"/>
              <a:gd name="T4" fmla="*/ 2147483646 w 142"/>
              <a:gd name="T5" fmla="*/ 456106612 h 139"/>
              <a:gd name="T6" fmla="*/ 1642986837 w 142"/>
              <a:gd name="T7" fmla="*/ 130313512 h 139"/>
              <a:gd name="T8" fmla="*/ 1448419975 w 142"/>
              <a:gd name="T9" fmla="*/ 108594594 h 139"/>
              <a:gd name="T10" fmla="*/ 0 w 142"/>
              <a:gd name="T11" fmla="*/ 1563790105 h 139"/>
              <a:gd name="T12" fmla="*/ 1448419975 w 142"/>
              <a:gd name="T13" fmla="*/ 2147483646 h 139"/>
              <a:gd name="T14" fmla="*/ 2147483646 w 142"/>
              <a:gd name="T15" fmla="*/ 1563790105 h 139"/>
              <a:gd name="T16" fmla="*/ 1945640715 w 142"/>
              <a:gd name="T17" fmla="*/ 195474928 h 139"/>
              <a:gd name="T18" fmla="*/ 929582761 w 142"/>
              <a:gd name="T19" fmla="*/ 2147483646 h 139"/>
              <a:gd name="T20" fmla="*/ 540458338 w 142"/>
              <a:gd name="T21" fmla="*/ 2085053473 h 139"/>
              <a:gd name="T22" fmla="*/ 929582761 w 142"/>
              <a:gd name="T23" fmla="*/ 1694103617 h 139"/>
              <a:gd name="T24" fmla="*/ 1318711834 w 142"/>
              <a:gd name="T25" fmla="*/ 2085053473 h 139"/>
              <a:gd name="T26" fmla="*/ 929582761 w 142"/>
              <a:gd name="T27" fmla="*/ 2147483646 h 139"/>
              <a:gd name="T28" fmla="*/ 929582761 w 142"/>
              <a:gd name="T29" fmla="*/ 1433471933 h 139"/>
              <a:gd name="T30" fmla="*/ 540458338 w 142"/>
              <a:gd name="T31" fmla="*/ 1042526737 h 139"/>
              <a:gd name="T32" fmla="*/ 929582761 w 142"/>
              <a:gd name="T33" fmla="*/ 629857962 h 139"/>
              <a:gd name="T34" fmla="*/ 1318711834 w 142"/>
              <a:gd name="T35" fmla="*/ 1042526737 h 139"/>
              <a:gd name="T36" fmla="*/ 929582761 w 142"/>
              <a:gd name="T37" fmla="*/ 1433471933 h 139"/>
              <a:gd name="T38" fmla="*/ 1967261839 w 142"/>
              <a:gd name="T39" fmla="*/ 2147483646 h 139"/>
              <a:gd name="T40" fmla="*/ 1578132766 w 142"/>
              <a:gd name="T41" fmla="*/ 2085053473 h 139"/>
              <a:gd name="T42" fmla="*/ 1967261839 w 142"/>
              <a:gd name="T43" fmla="*/ 1694103617 h 139"/>
              <a:gd name="T44" fmla="*/ 2147483646 w 142"/>
              <a:gd name="T45" fmla="*/ 2085053473 h 139"/>
              <a:gd name="T46" fmla="*/ 1967261839 w 142"/>
              <a:gd name="T47" fmla="*/ 2147483646 h 139"/>
              <a:gd name="T48" fmla="*/ 1967261839 w 142"/>
              <a:gd name="T49" fmla="*/ 1433471933 h 139"/>
              <a:gd name="T50" fmla="*/ 1578132766 w 142"/>
              <a:gd name="T51" fmla="*/ 1042526737 h 139"/>
              <a:gd name="T52" fmla="*/ 1967261839 w 142"/>
              <a:gd name="T53" fmla="*/ 629857962 h 139"/>
              <a:gd name="T54" fmla="*/ 2147483646 w 142"/>
              <a:gd name="T55" fmla="*/ 1042526737 h 139"/>
              <a:gd name="T56" fmla="*/ 1967261839 w 142"/>
              <a:gd name="T57" fmla="*/ 1433471933 h 13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7"/>
          <p:cNvSpPr>
            <a:spLocks/>
          </p:cNvSpPr>
          <p:nvPr/>
        </p:nvSpPr>
        <p:spPr bwMode="auto">
          <a:xfrm>
            <a:off x="1422400" y="3835400"/>
            <a:ext cx="2316163" cy="1662113"/>
          </a:xfrm>
          <a:custGeom>
            <a:avLst/>
            <a:gdLst>
              <a:gd name="T0" fmla="*/ 961 w 961"/>
              <a:gd name="T1" fmla="*/ 388 h 689"/>
              <a:gd name="T2" fmla="*/ 863 w 961"/>
              <a:gd name="T3" fmla="*/ 495 h 689"/>
              <a:gd name="T4" fmla="*/ 652 w 961"/>
              <a:gd name="T5" fmla="*/ 633 h 689"/>
              <a:gd name="T6" fmla="*/ 368 w 961"/>
              <a:gd name="T7" fmla="*/ 676 h 689"/>
              <a:gd name="T8" fmla="*/ 119 w 961"/>
              <a:gd name="T9" fmla="*/ 554 h 689"/>
              <a:gd name="T10" fmla="*/ 109 w 961"/>
              <a:gd name="T11" fmla="*/ 544 h 689"/>
              <a:gd name="T12" fmla="*/ 22 w 961"/>
              <a:gd name="T13" fmla="*/ 386 h 689"/>
              <a:gd name="T14" fmla="*/ 5 w 961"/>
              <a:gd name="T15" fmla="*/ 217 h 689"/>
              <a:gd name="T16" fmla="*/ 44 w 961"/>
              <a:gd name="T17" fmla="*/ 83 h 689"/>
              <a:gd name="T18" fmla="*/ 117 w 961"/>
              <a:gd name="T19" fmla="*/ 12 h 689"/>
              <a:gd name="T20" fmla="*/ 201 w 961"/>
              <a:gd name="T21" fmla="*/ 6 h 689"/>
              <a:gd name="T22" fmla="*/ 280 w 961"/>
              <a:gd name="T23" fmla="*/ 39 h 689"/>
              <a:gd name="T24" fmla="*/ 354 w 961"/>
              <a:gd name="T25" fmla="*/ 89 h 689"/>
              <a:gd name="T26" fmla="*/ 420 w 961"/>
              <a:gd name="T27" fmla="*/ 150 h 689"/>
              <a:gd name="T28" fmla="*/ 425 w 961"/>
              <a:gd name="T29" fmla="*/ 155 h 689"/>
              <a:gd name="T30" fmla="*/ 531 w 961"/>
              <a:gd name="T31" fmla="*/ 270 h 689"/>
              <a:gd name="T32" fmla="*/ 679 w 961"/>
              <a:gd name="T33" fmla="*/ 366 h 689"/>
              <a:gd name="T34" fmla="*/ 848 w 961"/>
              <a:gd name="T35" fmla="*/ 399 h 689"/>
              <a:gd name="T36" fmla="*/ 961 w 961"/>
              <a:gd name="T37" fmla="*/ 388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1" h="689">
                <a:moveTo>
                  <a:pt x="961" y="388"/>
                </a:moveTo>
                <a:cubicBezTo>
                  <a:pt x="947" y="405"/>
                  <a:pt x="915" y="447"/>
                  <a:pt x="863" y="495"/>
                </a:cubicBezTo>
                <a:cubicBezTo>
                  <a:pt x="811" y="543"/>
                  <a:pt x="739" y="597"/>
                  <a:pt x="652" y="633"/>
                </a:cubicBezTo>
                <a:cubicBezTo>
                  <a:pt x="565" y="670"/>
                  <a:pt x="464" y="689"/>
                  <a:pt x="368" y="676"/>
                </a:cubicBezTo>
                <a:cubicBezTo>
                  <a:pt x="273" y="664"/>
                  <a:pt x="182" y="620"/>
                  <a:pt x="119" y="554"/>
                </a:cubicBezTo>
                <a:cubicBezTo>
                  <a:pt x="116" y="551"/>
                  <a:pt x="113" y="547"/>
                  <a:pt x="109" y="544"/>
                </a:cubicBezTo>
                <a:cubicBezTo>
                  <a:pt x="68" y="499"/>
                  <a:pt x="39" y="443"/>
                  <a:pt x="22" y="386"/>
                </a:cubicBezTo>
                <a:cubicBezTo>
                  <a:pt x="5" y="328"/>
                  <a:pt x="0" y="269"/>
                  <a:pt x="5" y="217"/>
                </a:cubicBezTo>
                <a:cubicBezTo>
                  <a:pt x="10" y="164"/>
                  <a:pt x="24" y="118"/>
                  <a:pt x="44" y="83"/>
                </a:cubicBezTo>
                <a:cubicBezTo>
                  <a:pt x="64" y="48"/>
                  <a:pt x="89" y="25"/>
                  <a:pt x="117" y="12"/>
                </a:cubicBezTo>
                <a:cubicBezTo>
                  <a:pt x="145" y="0"/>
                  <a:pt x="173" y="0"/>
                  <a:pt x="201" y="6"/>
                </a:cubicBezTo>
                <a:cubicBezTo>
                  <a:pt x="228" y="12"/>
                  <a:pt x="255" y="24"/>
                  <a:pt x="280" y="39"/>
                </a:cubicBezTo>
                <a:cubicBezTo>
                  <a:pt x="306" y="53"/>
                  <a:pt x="331" y="70"/>
                  <a:pt x="354" y="89"/>
                </a:cubicBezTo>
                <a:cubicBezTo>
                  <a:pt x="377" y="107"/>
                  <a:pt x="399" y="127"/>
                  <a:pt x="420" y="150"/>
                </a:cubicBezTo>
                <a:cubicBezTo>
                  <a:pt x="422" y="152"/>
                  <a:pt x="423" y="154"/>
                  <a:pt x="425" y="155"/>
                </a:cubicBezTo>
                <a:cubicBezTo>
                  <a:pt x="457" y="189"/>
                  <a:pt x="489" y="232"/>
                  <a:pt x="531" y="270"/>
                </a:cubicBezTo>
                <a:cubicBezTo>
                  <a:pt x="572" y="309"/>
                  <a:pt x="623" y="343"/>
                  <a:pt x="679" y="366"/>
                </a:cubicBezTo>
                <a:cubicBezTo>
                  <a:pt x="735" y="388"/>
                  <a:pt x="796" y="399"/>
                  <a:pt x="848" y="399"/>
                </a:cubicBezTo>
                <a:cubicBezTo>
                  <a:pt x="900" y="400"/>
                  <a:pt x="943" y="390"/>
                  <a:pt x="961" y="388"/>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0" name="Freeform 8"/>
          <p:cNvSpPr>
            <a:spLocks/>
          </p:cNvSpPr>
          <p:nvPr/>
        </p:nvSpPr>
        <p:spPr bwMode="auto">
          <a:xfrm>
            <a:off x="3675063" y="4791075"/>
            <a:ext cx="25400" cy="22225"/>
          </a:xfrm>
          <a:custGeom>
            <a:avLst/>
            <a:gdLst>
              <a:gd name="T0" fmla="*/ 24803100 w 10"/>
              <a:gd name="T1" fmla="*/ 48485072 h 9"/>
              <a:gd name="T2" fmla="*/ 18602960 w 10"/>
              <a:gd name="T3" fmla="*/ 48485072 h 9"/>
              <a:gd name="T4" fmla="*/ 18602960 w 10"/>
              <a:gd name="T5" fmla="*/ 36362569 h 9"/>
              <a:gd name="T6" fmla="*/ 31005780 w 10"/>
              <a:gd name="T7" fmla="*/ 24242536 h 9"/>
              <a:gd name="T8" fmla="*/ 12402820 w 10"/>
              <a:gd name="T9" fmla="*/ 24242536 h 9"/>
              <a:gd name="T10" fmla="*/ 6200140 w 10"/>
              <a:gd name="T11" fmla="*/ 18182519 h 9"/>
              <a:gd name="T12" fmla="*/ 12402820 w 10"/>
              <a:gd name="T13" fmla="*/ 6060017 h 9"/>
              <a:gd name="T14" fmla="*/ 49606200 w 10"/>
              <a:gd name="T15" fmla="*/ 0 h 9"/>
              <a:gd name="T16" fmla="*/ 62009020 w 10"/>
              <a:gd name="T17" fmla="*/ 6060017 h 9"/>
              <a:gd name="T18" fmla="*/ 62009020 w 10"/>
              <a:gd name="T19" fmla="*/ 18182519 h 9"/>
              <a:gd name="T20" fmla="*/ 37205920 w 10"/>
              <a:gd name="T21" fmla="*/ 48485072 h 9"/>
              <a:gd name="T22" fmla="*/ 24803100 w 10"/>
              <a:gd name="T23" fmla="*/ 48485072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 h="9">
                <a:moveTo>
                  <a:pt x="4" y="8"/>
                </a:moveTo>
                <a:cubicBezTo>
                  <a:pt x="3" y="8"/>
                  <a:pt x="3" y="8"/>
                  <a:pt x="3" y="8"/>
                </a:cubicBezTo>
                <a:cubicBezTo>
                  <a:pt x="3" y="7"/>
                  <a:pt x="3" y="6"/>
                  <a:pt x="3" y="6"/>
                </a:cubicBezTo>
                <a:cubicBezTo>
                  <a:pt x="4" y="5"/>
                  <a:pt x="4" y="5"/>
                  <a:pt x="5" y="4"/>
                </a:cubicBezTo>
                <a:cubicBezTo>
                  <a:pt x="4" y="4"/>
                  <a:pt x="3" y="4"/>
                  <a:pt x="2" y="4"/>
                </a:cubicBezTo>
                <a:cubicBezTo>
                  <a:pt x="2" y="5"/>
                  <a:pt x="1" y="4"/>
                  <a:pt x="1" y="3"/>
                </a:cubicBezTo>
                <a:cubicBezTo>
                  <a:pt x="0" y="2"/>
                  <a:pt x="1" y="1"/>
                  <a:pt x="2" y="1"/>
                </a:cubicBezTo>
                <a:cubicBezTo>
                  <a:pt x="4" y="1"/>
                  <a:pt x="6" y="1"/>
                  <a:pt x="8" y="0"/>
                </a:cubicBezTo>
                <a:cubicBezTo>
                  <a:pt x="9" y="0"/>
                  <a:pt x="10" y="0"/>
                  <a:pt x="10" y="1"/>
                </a:cubicBezTo>
                <a:cubicBezTo>
                  <a:pt x="10" y="2"/>
                  <a:pt x="10" y="2"/>
                  <a:pt x="10" y="3"/>
                </a:cubicBezTo>
                <a:cubicBezTo>
                  <a:pt x="8" y="4"/>
                  <a:pt x="7" y="6"/>
                  <a:pt x="6" y="8"/>
                </a:cubicBezTo>
                <a:cubicBezTo>
                  <a:pt x="5" y="8"/>
                  <a:pt x="4" y="9"/>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1" name="Freeform 11"/>
          <p:cNvSpPr>
            <a:spLocks/>
          </p:cNvSpPr>
          <p:nvPr/>
        </p:nvSpPr>
        <p:spPr bwMode="auto">
          <a:xfrm>
            <a:off x="2482850" y="3171825"/>
            <a:ext cx="2009775" cy="1441450"/>
          </a:xfrm>
          <a:custGeom>
            <a:avLst/>
            <a:gdLst>
              <a:gd name="T0" fmla="*/ 0 w 834"/>
              <a:gd name="T1" fmla="*/ 1952359659 h 598"/>
              <a:gd name="T2" fmla="*/ 493664841 w 834"/>
              <a:gd name="T3" fmla="*/ 2147483646 h 598"/>
              <a:gd name="T4" fmla="*/ 1562301247 w 834"/>
              <a:gd name="T5" fmla="*/ 2147483646 h 598"/>
              <a:gd name="T6" fmla="*/ 2147483646 w 834"/>
              <a:gd name="T7" fmla="*/ 2147483646 h 598"/>
              <a:gd name="T8" fmla="*/ 2147483646 w 834"/>
              <a:gd name="T9" fmla="*/ 2147483646 h 598"/>
              <a:gd name="T10" fmla="*/ 2147483646 w 834"/>
              <a:gd name="T11" fmla="*/ 2147483646 h 598"/>
              <a:gd name="T12" fmla="*/ 2147483646 w 834"/>
              <a:gd name="T13" fmla="*/ 1946550471 h 598"/>
              <a:gd name="T14" fmla="*/ 2147483646 w 834"/>
              <a:gd name="T15" fmla="*/ 1092392518 h 598"/>
              <a:gd name="T16" fmla="*/ 2147483646 w 834"/>
              <a:gd name="T17" fmla="*/ 418362784 h 598"/>
              <a:gd name="T18" fmla="*/ 2147483646 w 834"/>
              <a:gd name="T19" fmla="*/ 63915532 h 598"/>
              <a:gd name="T20" fmla="*/ 2147483646 w 834"/>
              <a:gd name="T21" fmla="*/ 34864771 h 598"/>
              <a:gd name="T22" fmla="*/ 2147483646 w 834"/>
              <a:gd name="T23" fmla="*/ 197560605 h 598"/>
              <a:gd name="T24" fmla="*/ 2147483646 w 834"/>
              <a:gd name="T25" fmla="*/ 447415956 h 598"/>
              <a:gd name="T26" fmla="*/ 2147483646 w 834"/>
              <a:gd name="T27" fmla="*/ 755377651 h 598"/>
              <a:gd name="T28" fmla="*/ 2147483646 w 834"/>
              <a:gd name="T29" fmla="*/ 784430823 h 598"/>
              <a:gd name="T30" fmla="*/ 2147483646 w 834"/>
              <a:gd name="T31" fmla="*/ 1365489442 h 598"/>
              <a:gd name="T32" fmla="*/ 1417105847 w 834"/>
              <a:gd name="T33" fmla="*/ 1841958570 h 598"/>
              <a:gd name="T34" fmla="*/ 569166352 w 834"/>
              <a:gd name="T35" fmla="*/ 2010466003 h 598"/>
              <a:gd name="T36" fmla="*/ 0 w 834"/>
              <a:gd name="T37" fmla="*/ 1952359659 h 5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34" h="598">
                <a:moveTo>
                  <a:pt x="0" y="336"/>
                </a:moveTo>
                <a:cubicBezTo>
                  <a:pt x="12" y="352"/>
                  <a:pt x="40" y="388"/>
                  <a:pt x="85" y="430"/>
                </a:cubicBezTo>
                <a:cubicBezTo>
                  <a:pt x="130" y="471"/>
                  <a:pt x="193" y="518"/>
                  <a:pt x="269" y="550"/>
                </a:cubicBezTo>
                <a:cubicBezTo>
                  <a:pt x="343" y="581"/>
                  <a:pt x="431" y="598"/>
                  <a:pt x="514" y="587"/>
                </a:cubicBezTo>
                <a:cubicBezTo>
                  <a:pt x="597" y="576"/>
                  <a:pt x="675" y="538"/>
                  <a:pt x="731" y="481"/>
                </a:cubicBezTo>
                <a:cubicBezTo>
                  <a:pt x="733" y="478"/>
                  <a:pt x="736" y="475"/>
                  <a:pt x="739" y="472"/>
                </a:cubicBezTo>
                <a:cubicBezTo>
                  <a:pt x="774" y="433"/>
                  <a:pt x="800" y="385"/>
                  <a:pt x="815" y="335"/>
                </a:cubicBezTo>
                <a:cubicBezTo>
                  <a:pt x="829" y="285"/>
                  <a:pt x="834" y="234"/>
                  <a:pt x="829" y="188"/>
                </a:cubicBezTo>
                <a:cubicBezTo>
                  <a:pt x="825" y="143"/>
                  <a:pt x="813" y="103"/>
                  <a:pt x="796" y="72"/>
                </a:cubicBezTo>
                <a:cubicBezTo>
                  <a:pt x="778" y="42"/>
                  <a:pt x="756" y="22"/>
                  <a:pt x="732" y="11"/>
                </a:cubicBezTo>
                <a:cubicBezTo>
                  <a:pt x="708" y="0"/>
                  <a:pt x="683" y="1"/>
                  <a:pt x="660" y="6"/>
                </a:cubicBezTo>
                <a:cubicBezTo>
                  <a:pt x="636" y="11"/>
                  <a:pt x="613" y="22"/>
                  <a:pt x="590" y="34"/>
                </a:cubicBezTo>
                <a:cubicBezTo>
                  <a:pt x="568" y="47"/>
                  <a:pt x="547" y="61"/>
                  <a:pt x="527" y="77"/>
                </a:cubicBezTo>
                <a:cubicBezTo>
                  <a:pt x="507" y="93"/>
                  <a:pt x="487" y="110"/>
                  <a:pt x="469" y="130"/>
                </a:cubicBezTo>
                <a:cubicBezTo>
                  <a:pt x="468" y="132"/>
                  <a:pt x="467" y="134"/>
                  <a:pt x="465" y="135"/>
                </a:cubicBezTo>
                <a:cubicBezTo>
                  <a:pt x="438" y="165"/>
                  <a:pt x="410" y="201"/>
                  <a:pt x="373" y="235"/>
                </a:cubicBezTo>
                <a:cubicBezTo>
                  <a:pt x="337" y="268"/>
                  <a:pt x="293" y="298"/>
                  <a:pt x="244" y="317"/>
                </a:cubicBezTo>
                <a:cubicBezTo>
                  <a:pt x="196" y="337"/>
                  <a:pt x="144" y="346"/>
                  <a:pt x="98" y="346"/>
                </a:cubicBezTo>
                <a:cubicBezTo>
                  <a:pt x="53" y="347"/>
                  <a:pt x="16" y="338"/>
                  <a:pt x="0" y="336"/>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2" name="Freeform 12"/>
          <p:cNvSpPr>
            <a:spLocks/>
          </p:cNvSpPr>
          <p:nvPr/>
        </p:nvSpPr>
        <p:spPr bwMode="auto">
          <a:xfrm>
            <a:off x="2517775" y="4000500"/>
            <a:ext cx="19050" cy="17463"/>
          </a:xfrm>
          <a:custGeom>
            <a:avLst/>
            <a:gdLst>
              <a:gd name="T0" fmla="*/ 27682031 w 8"/>
              <a:gd name="T1" fmla="*/ 43502828 h 7"/>
              <a:gd name="T2" fmla="*/ 33218438 w 8"/>
              <a:gd name="T3" fmla="*/ 43502828 h 7"/>
              <a:gd name="T4" fmla="*/ 33218438 w 8"/>
              <a:gd name="T5" fmla="*/ 31074161 h 7"/>
              <a:gd name="T6" fmla="*/ 27682031 w 8"/>
              <a:gd name="T7" fmla="*/ 18643000 h 7"/>
              <a:gd name="T8" fmla="*/ 38754844 w 8"/>
              <a:gd name="T9" fmla="*/ 24859828 h 7"/>
              <a:gd name="T10" fmla="*/ 44291250 w 8"/>
              <a:gd name="T11" fmla="*/ 12428667 h 7"/>
              <a:gd name="T12" fmla="*/ 38754844 w 8"/>
              <a:gd name="T13" fmla="*/ 6214333 h 7"/>
              <a:gd name="T14" fmla="*/ 11072813 w 8"/>
              <a:gd name="T15" fmla="*/ 0 h 7"/>
              <a:gd name="T16" fmla="*/ 0 w 8"/>
              <a:gd name="T17" fmla="*/ 6214333 h 7"/>
              <a:gd name="T18" fmla="*/ 0 w 8"/>
              <a:gd name="T19" fmla="*/ 12428667 h 7"/>
              <a:gd name="T20" fmla="*/ 22145625 w 8"/>
              <a:gd name="T21" fmla="*/ 43502828 h 7"/>
              <a:gd name="T22" fmla="*/ 27682031 w 8"/>
              <a:gd name="T23" fmla="*/ 43502828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5" y="7"/>
                </a:moveTo>
                <a:cubicBezTo>
                  <a:pt x="6" y="7"/>
                  <a:pt x="6" y="7"/>
                  <a:pt x="6" y="7"/>
                </a:cubicBezTo>
                <a:cubicBezTo>
                  <a:pt x="6" y="6"/>
                  <a:pt x="6" y="5"/>
                  <a:pt x="6" y="5"/>
                </a:cubicBezTo>
                <a:cubicBezTo>
                  <a:pt x="6" y="4"/>
                  <a:pt x="5" y="4"/>
                  <a:pt x="5" y="3"/>
                </a:cubicBezTo>
                <a:cubicBezTo>
                  <a:pt x="5" y="3"/>
                  <a:pt x="6" y="4"/>
                  <a:pt x="7" y="4"/>
                </a:cubicBezTo>
                <a:cubicBezTo>
                  <a:pt x="7" y="4"/>
                  <a:pt x="8" y="3"/>
                  <a:pt x="8" y="2"/>
                </a:cubicBezTo>
                <a:cubicBezTo>
                  <a:pt x="8" y="2"/>
                  <a:pt x="8" y="1"/>
                  <a:pt x="7" y="1"/>
                </a:cubicBezTo>
                <a:cubicBezTo>
                  <a:pt x="5" y="1"/>
                  <a:pt x="3" y="0"/>
                  <a:pt x="2" y="0"/>
                </a:cubicBezTo>
                <a:cubicBezTo>
                  <a:pt x="1" y="0"/>
                  <a:pt x="1" y="0"/>
                  <a:pt x="0" y="1"/>
                </a:cubicBezTo>
                <a:cubicBezTo>
                  <a:pt x="0" y="1"/>
                  <a:pt x="0" y="2"/>
                  <a:pt x="0" y="2"/>
                </a:cubicBezTo>
                <a:cubicBezTo>
                  <a:pt x="1" y="4"/>
                  <a:pt x="3" y="5"/>
                  <a:pt x="4" y="7"/>
                </a:cubicBezTo>
                <a:cubicBezTo>
                  <a:pt x="4" y="7"/>
                  <a:pt x="5" y="7"/>
                  <a:pt x="5"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5"/>
          <p:cNvSpPr>
            <a:spLocks/>
          </p:cNvSpPr>
          <p:nvPr/>
        </p:nvSpPr>
        <p:spPr bwMode="auto">
          <a:xfrm>
            <a:off x="1731963" y="2506663"/>
            <a:ext cx="1876425" cy="1344612"/>
          </a:xfrm>
          <a:custGeom>
            <a:avLst/>
            <a:gdLst>
              <a:gd name="T0" fmla="*/ 779 w 779"/>
              <a:gd name="T1" fmla="*/ 314 h 558"/>
              <a:gd name="T2" fmla="*/ 700 w 779"/>
              <a:gd name="T3" fmla="*/ 401 h 558"/>
              <a:gd name="T4" fmla="*/ 528 w 779"/>
              <a:gd name="T5" fmla="*/ 513 h 558"/>
              <a:gd name="T6" fmla="*/ 299 w 779"/>
              <a:gd name="T7" fmla="*/ 548 h 558"/>
              <a:gd name="T8" fmla="*/ 97 w 779"/>
              <a:gd name="T9" fmla="*/ 449 h 558"/>
              <a:gd name="T10" fmla="*/ 89 w 779"/>
              <a:gd name="T11" fmla="*/ 441 h 558"/>
              <a:gd name="T12" fmla="*/ 18 w 779"/>
              <a:gd name="T13" fmla="*/ 313 h 558"/>
              <a:gd name="T14" fmla="*/ 4 w 779"/>
              <a:gd name="T15" fmla="*/ 176 h 558"/>
              <a:gd name="T16" fmla="*/ 36 w 779"/>
              <a:gd name="T17" fmla="*/ 67 h 558"/>
              <a:gd name="T18" fmla="*/ 95 w 779"/>
              <a:gd name="T19" fmla="*/ 10 h 558"/>
              <a:gd name="T20" fmla="*/ 163 w 779"/>
              <a:gd name="T21" fmla="*/ 5 h 558"/>
              <a:gd name="T22" fmla="*/ 227 w 779"/>
              <a:gd name="T23" fmla="*/ 31 h 558"/>
              <a:gd name="T24" fmla="*/ 287 w 779"/>
              <a:gd name="T25" fmla="*/ 72 h 558"/>
              <a:gd name="T26" fmla="*/ 341 w 779"/>
              <a:gd name="T27" fmla="*/ 121 h 558"/>
              <a:gd name="T28" fmla="*/ 344 w 779"/>
              <a:gd name="T29" fmla="*/ 126 h 558"/>
              <a:gd name="T30" fmla="*/ 431 w 779"/>
              <a:gd name="T31" fmla="*/ 219 h 558"/>
              <a:gd name="T32" fmla="*/ 551 w 779"/>
              <a:gd name="T33" fmla="*/ 296 h 558"/>
              <a:gd name="T34" fmla="*/ 687 w 779"/>
              <a:gd name="T35" fmla="*/ 323 h 558"/>
              <a:gd name="T36" fmla="*/ 779 w 779"/>
              <a:gd name="T37" fmla="*/ 314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9" h="558">
                <a:moveTo>
                  <a:pt x="779" y="314"/>
                </a:moveTo>
                <a:cubicBezTo>
                  <a:pt x="768" y="328"/>
                  <a:pt x="742" y="362"/>
                  <a:pt x="700" y="401"/>
                </a:cubicBezTo>
                <a:cubicBezTo>
                  <a:pt x="658" y="440"/>
                  <a:pt x="599" y="484"/>
                  <a:pt x="528" y="513"/>
                </a:cubicBezTo>
                <a:cubicBezTo>
                  <a:pt x="458" y="543"/>
                  <a:pt x="376" y="558"/>
                  <a:pt x="299" y="548"/>
                </a:cubicBezTo>
                <a:cubicBezTo>
                  <a:pt x="221" y="538"/>
                  <a:pt x="148" y="502"/>
                  <a:pt x="97" y="449"/>
                </a:cubicBezTo>
                <a:cubicBezTo>
                  <a:pt x="94" y="446"/>
                  <a:pt x="91" y="444"/>
                  <a:pt x="89" y="441"/>
                </a:cubicBezTo>
                <a:cubicBezTo>
                  <a:pt x="56" y="404"/>
                  <a:pt x="32" y="359"/>
                  <a:pt x="18" y="313"/>
                </a:cubicBezTo>
                <a:cubicBezTo>
                  <a:pt x="4" y="266"/>
                  <a:pt x="0" y="218"/>
                  <a:pt x="4" y="176"/>
                </a:cubicBezTo>
                <a:cubicBezTo>
                  <a:pt x="8" y="133"/>
                  <a:pt x="20" y="95"/>
                  <a:pt x="36" y="67"/>
                </a:cubicBezTo>
                <a:cubicBezTo>
                  <a:pt x="52" y="39"/>
                  <a:pt x="72" y="20"/>
                  <a:pt x="95" y="10"/>
                </a:cubicBezTo>
                <a:cubicBezTo>
                  <a:pt x="118" y="0"/>
                  <a:pt x="141" y="0"/>
                  <a:pt x="163" y="5"/>
                </a:cubicBezTo>
                <a:cubicBezTo>
                  <a:pt x="185" y="10"/>
                  <a:pt x="207" y="20"/>
                  <a:pt x="227" y="31"/>
                </a:cubicBezTo>
                <a:cubicBezTo>
                  <a:pt x="248" y="43"/>
                  <a:pt x="268" y="57"/>
                  <a:pt x="287" y="72"/>
                </a:cubicBezTo>
                <a:cubicBezTo>
                  <a:pt x="306" y="86"/>
                  <a:pt x="324" y="103"/>
                  <a:pt x="341" y="121"/>
                </a:cubicBezTo>
                <a:cubicBezTo>
                  <a:pt x="342" y="123"/>
                  <a:pt x="343" y="124"/>
                  <a:pt x="344" y="126"/>
                </a:cubicBezTo>
                <a:cubicBezTo>
                  <a:pt x="370" y="153"/>
                  <a:pt x="397" y="188"/>
                  <a:pt x="431" y="219"/>
                </a:cubicBezTo>
                <a:cubicBezTo>
                  <a:pt x="464" y="250"/>
                  <a:pt x="505" y="278"/>
                  <a:pt x="551" y="296"/>
                </a:cubicBezTo>
                <a:cubicBezTo>
                  <a:pt x="596" y="315"/>
                  <a:pt x="645" y="323"/>
                  <a:pt x="687" y="323"/>
                </a:cubicBezTo>
                <a:cubicBezTo>
                  <a:pt x="730" y="324"/>
                  <a:pt x="765" y="316"/>
                  <a:pt x="779" y="314"/>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994" name="Freeform 16"/>
          <p:cNvSpPr>
            <a:spLocks/>
          </p:cNvSpPr>
          <p:nvPr/>
        </p:nvSpPr>
        <p:spPr bwMode="auto">
          <a:xfrm>
            <a:off x="3557588" y="3279775"/>
            <a:ext cx="19050" cy="17463"/>
          </a:xfrm>
          <a:custGeom>
            <a:avLst/>
            <a:gdLst>
              <a:gd name="T0" fmla="*/ 16609219 w 8"/>
              <a:gd name="T1" fmla="*/ 37288494 h 7"/>
              <a:gd name="T2" fmla="*/ 16609219 w 8"/>
              <a:gd name="T3" fmla="*/ 37288494 h 7"/>
              <a:gd name="T4" fmla="*/ 16609219 w 8"/>
              <a:gd name="T5" fmla="*/ 24859828 h 7"/>
              <a:gd name="T6" fmla="*/ 22145625 w 8"/>
              <a:gd name="T7" fmla="*/ 18643000 h 7"/>
              <a:gd name="T8" fmla="*/ 11072813 w 8"/>
              <a:gd name="T9" fmla="*/ 18643000 h 7"/>
              <a:gd name="T10" fmla="*/ 5536406 w 8"/>
              <a:gd name="T11" fmla="*/ 12428667 h 7"/>
              <a:gd name="T12" fmla="*/ 11072813 w 8"/>
              <a:gd name="T13" fmla="*/ 6214333 h 7"/>
              <a:gd name="T14" fmla="*/ 38754844 w 8"/>
              <a:gd name="T15" fmla="*/ 0 h 7"/>
              <a:gd name="T16" fmla="*/ 44291250 w 8"/>
              <a:gd name="T17" fmla="*/ 6214333 h 7"/>
              <a:gd name="T18" fmla="*/ 44291250 w 8"/>
              <a:gd name="T19" fmla="*/ 12428667 h 7"/>
              <a:gd name="T20" fmla="*/ 27682031 w 8"/>
              <a:gd name="T21" fmla="*/ 37288494 h 7"/>
              <a:gd name="T22" fmla="*/ 16609219 w 8"/>
              <a:gd name="T23" fmla="*/ 37288494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 h="7">
                <a:moveTo>
                  <a:pt x="3" y="6"/>
                </a:moveTo>
                <a:cubicBezTo>
                  <a:pt x="3" y="6"/>
                  <a:pt x="3" y="6"/>
                  <a:pt x="3" y="6"/>
                </a:cubicBezTo>
                <a:cubicBezTo>
                  <a:pt x="2" y="6"/>
                  <a:pt x="2" y="5"/>
                  <a:pt x="3" y="4"/>
                </a:cubicBezTo>
                <a:cubicBezTo>
                  <a:pt x="3" y="4"/>
                  <a:pt x="3" y="4"/>
                  <a:pt x="4" y="3"/>
                </a:cubicBezTo>
                <a:cubicBezTo>
                  <a:pt x="3" y="3"/>
                  <a:pt x="3" y="3"/>
                  <a:pt x="2" y="3"/>
                </a:cubicBezTo>
                <a:cubicBezTo>
                  <a:pt x="1" y="3"/>
                  <a:pt x="1" y="3"/>
                  <a:pt x="1" y="2"/>
                </a:cubicBezTo>
                <a:cubicBezTo>
                  <a:pt x="0" y="2"/>
                  <a:pt x="1" y="1"/>
                  <a:pt x="2" y="1"/>
                </a:cubicBezTo>
                <a:cubicBezTo>
                  <a:pt x="3" y="1"/>
                  <a:pt x="5" y="0"/>
                  <a:pt x="7" y="0"/>
                </a:cubicBezTo>
                <a:cubicBezTo>
                  <a:pt x="7" y="0"/>
                  <a:pt x="8" y="0"/>
                  <a:pt x="8" y="1"/>
                </a:cubicBezTo>
                <a:cubicBezTo>
                  <a:pt x="8" y="1"/>
                  <a:pt x="8" y="2"/>
                  <a:pt x="8" y="2"/>
                </a:cubicBezTo>
                <a:cubicBezTo>
                  <a:pt x="7" y="3"/>
                  <a:pt x="6" y="5"/>
                  <a:pt x="5" y="6"/>
                </a:cubicBezTo>
                <a:cubicBezTo>
                  <a:pt x="4" y="7"/>
                  <a:pt x="4" y="7"/>
                  <a:pt x="3"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5" name="Freeform 19"/>
          <p:cNvSpPr>
            <a:spLocks/>
          </p:cNvSpPr>
          <p:nvPr/>
        </p:nvSpPr>
        <p:spPr bwMode="auto">
          <a:xfrm>
            <a:off x="2640013" y="2016125"/>
            <a:ext cx="1568450" cy="1125538"/>
          </a:xfrm>
          <a:custGeom>
            <a:avLst/>
            <a:gdLst>
              <a:gd name="T0" fmla="*/ 0 w 651"/>
              <a:gd name="T1" fmla="*/ 1527422550 h 467"/>
              <a:gd name="T2" fmla="*/ 383342672 w 651"/>
              <a:gd name="T3" fmla="*/ 1951384034 h 467"/>
              <a:gd name="T4" fmla="*/ 1213922477 w 651"/>
              <a:gd name="T5" fmla="*/ 2147483646 h 467"/>
              <a:gd name="T6" fmla="*/ 2147483646 w 651"/>
              <a:gd name="T7" fmla="*/ 2147483646 h 467"/>
              <a:gd name="T8" fmla="*/ 2147483646 w 651"/>
              <a:gd name="T9" fmla="*/ 2147483646 h 467"/>
              <a:gd name="T10" fmla="*/ 2147483646 w 651"/>
              <a:gd name="T11" fmla="*/ 2143038813 h 467"/>
              <a:gd name="T12" fmla="*/ 2147483646 w 651"/>
              <a:gd name="T13" fmla="*/ 1521616509 h 467"/>
              <a:gd name="T14" fmla="*/ 2147483646 w 651"/>
              <a:gd name="T15" fmla="*/ 853731419 h 467"/>
              <a:gd name="T16" fmla="*/ 2147483646 w 651"/>
              <a:gd name="T17" fmla="*/ 331038320 h 467"/>
              <a:gd name="T18" fmla="*/ 2147483646 w 651"/>
              <a:gd name="T19" fmla="*/ 52268828 h 467"/>
              <a:gd name="T20" fmla="*/ 2147483646 w 651"/>
              <a:gd name="T21" fmla="*/ 29037434 h 467"/>
              <a:gd name="T22" fmla="*/ 2147483646 w 651"/>
              <a:gd name="T23" fmla="*/ 156808894 h 467"/>
              <a:gd name="T24" fmla="*/ 2147483646 w 651"/>
              <a:gd name="T25" fmla="*/ 348461262 h 467"/>
              <a:gd name="T26" fmla="*/ 2125813525 w 651"/>
              <a:gd name="T27" fmla="*/ 592384869 h 467"/>
              <a:gd name="T28" fmla="*/ 2108389515 w 651"/>
              <a:gd name="T29" fmla="*/ 615616263 h 467"/>
              <a:gd name="T30" fmla="*/ 1690196414 w 651"/>
              <a:gd name="T31" fmla="*/ 1062806730 h 467"/>
              <a:gd name="T32" fmla="*/ 1109373599 w 651"/>
              <a:gd name="T33" fmla="*/ 1440307837 h 467"/>
              <a:gd name="T34" fmla="*/ 441425917 w 651"/>
              <a:gd name="T35" fmla="*/ 1573885337 h 467"/>
              <a:gd name="T36" fmla="*/ 0 w 651"/>
              <a:gd name="T37" fmla="*/ 1527422550 h 4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51" h="467">
                <a:moveTo>
                  <a:pt x="0" y="263"/>
                </a:moveTo>
                <a:cubicBezTo>
                  <a:pt x="9" y="275"/>
                  <a:pt x="31" y="303"/>
                  <a:pt x="66" y="336"/>
                </a:cubicBezTo>
                <a:cubicBezTo>
                  <a:pt x="101" y="368"/>
                  <a:pt x="150" y="405"/>
                  <a:pt x="209" y="430"/>
                </a:cubicBezTo>
                <a:cubicBezTo>
                  <a:pt x="268" y="455"/>
                  <a:pt x="336" y="467"/>
                  <a:pt x="401" y="459"/>
                </a:cubicBezTo>
                <a:cubicBezTo>
                  <a:pt x="466" y="450"/>
                  <a:pt x="527" y="421"/>
                  <a:pt x="570" y="376"/>
                </a:cubicBezTo>
                <a:cubicBezTo>
                  <a:pt x="573" y="374"/>
                  <a:pt x="575" y="371"/>
                  <a:pt x="577" y="369"/>
                </a:cubicBezTo>
                <a:cubicBezTo>
                  <a:pt x="605" y="339"/>
                  <a:pt x="625" y="301"/>
                  <a:pt x="636" y="262"/>
                </a:cubicBezTo>
                <a:cubicBezTo>
                  <a:pt x="648" y="223"/>
                  <a:pt x="651" y="183"/>
                  <a:pt x="648" y="147"/>
                </a:cubicBezTo>
                <a:cubicBezTo>
                  <a:pt x="644" y="112"/>
                  <a:pt x="635" y="80"/>
                  <a:pt x="621" y="57"/>
                </a:cubicBezTo>
                <a:cubicBezTo>
                  <a:pt x="608" y="33"/>
                  <a:pt x="591" y="17"/>
                  <a:pt x="572" y="9"/>
                </a:cubicBezTo>
                <a:cubicBezTo>
                  <a:pt x="553" y="0"/>
                  <a:pt x="534" y="0"/>
                  <a:pt x="515" y="5"/>
                </a:cubicBezTo>
                <a:cubicBezTo>
                  <a:pt x="496" y="9"/>
                  <a:pt x="478" y="17"/>
                  <a:pt x="461" y="27"/>
                </a:cubicBezTo>
                <a:cubicBezTo>
                  <a:pt x="444" y="36"/>
                  <a:pt x="427" y="48"/>
                  <a:pt x="411" y="60"/>
                </a:cubicBezTo>
                <a:cubicBezTo>
                  <a:pt x="395" y="73"/>
                  <a:pt x="380" y="86"/>
                  <a:pt x="366" y="102"/>
                </a:cubicBezTo>
                <a:cubicBezTo>
                  <a:pt x="365" y="103"/>
                  <a:pt x="364" y="104"/>
                  <a:pt x="363" y="106"/>
                </a:cubicBezTo>
                <a:cubicBezTo>
                  <a:pt x="342" y="129"/>
                  <a:pt x="320" y="157"/>
                  <a:pt x="291" y="183"/>
                </a:cubicBezTo>
                <a:cubicBezTo>
                  <a:pt x="263" y="210"/>
                  <a:pt x="228" y="233"/>
                  <a:pt x="191" y="248"/>
                </a:cubicBezTo>
                <a:cubicBezTo>
                  <a:pt x="153" y="264"/>
                  <a:pt x="112" y="271"/>
                  <a:pt x="76" y="271"/>
                </a:cubicBezTo>
                <a:cubicBezTo>
                  <a:pt x="41" y="271"/>
                  <a:pt x="12" y="265"/>
                  <a:pt x="0" y="263"/>
                </a:cubicBezTo>
                <a:close/>
              </a:path>
            </a:pathLst>
          </a:custGeom>
          <a:solidFill>
            <a:srgbClr val="EB5C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6" name="Freeform 20"/>
          <p:cNvSpPr>
            <a:spLocks/>
          </p:cNvSpPr>
          <p:nvPr/>
        </p:nvSpPr>
        <p:spPr bwMode="auto">
          <a:xfrm>
            <a:off x="2663825" y="2665413"/>
            <a:ext cx="15875" cy="14287"/>
          </a:xfrm>
          <a:custGeom>
            <a:avLst/>
            <a:gdLst>
              <a:gd name="T0" fmla="*/ 26363839 w 7"/>
              <a:gd name="T1" fmla="*/ 27681063 h 6"/>
              <a:gd name="T2" fmla="*/ 26363839 w 7"/>
              <a:gd name="T3" fmla="*/ 27681063 h 6"/>
              <a:gd name="T4" fmla="*/ 26363839 w 7"/>
              <a:gd name="T5" fmla="*/ 22144850 h 6"/>
              <a:gd name="T6" fmla="*/ 21091071 w 7"/>
              <a:gd name="T7" fmla="*/ 16608637 h 6"/>
              <a:gd name="T8" fmla="*/ 31636607 w 7"/>
              <a:gd name="T9" fmla="*/ 16608637 h 6"/>
              <a:gd name="T10" fmla="*/ 36909375 w 7"/>
              <a:gd name="T11" fmla="*/ 11072425 h 6"/>
              <a:gd name="T12" fmla="*/ 31636607 w 7"/>
              <a:gd name="T13" fmla="*/ 5536213 h 6"/>
              <a:gd name="T14" fmla="*/ 10545536 w 7"/>
              <a:gd name="T15" fmla="*/ 0 h 6"/>
              <a:gd name="T16" fmla="*/ 5272768 w 7"/>
              <a:gd name="T17" fmla="*/ 0 h 6"/>
              <a:gd name="T18" fmla="*/ 5272768 w 7"/>
              <a:gd name="T19" fmla="*/ 11072425 h 6"/>
              <a:gd name="T20" fmla="*/ 15818304 w 7"/>
              <a:gd name="T21" fmla="*/ 27681063 h 6"/>
              <a:gd name="T22" fmla="*/ 26363839 w 7"/>
              <a:gd name="T23" fmla="*/ 27681063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5" y="5"/>
                </a:moveTo>
                <a:cubicBezTo>
                  <a:pt x="5" y="5"/>
                  <a:pt x="5" y="5"/>
                  <a:pt x="5" y="5"/>
                </a:cubicBezTo>
                <a:cubicBezTo>
                  <a:pt x="5" y="5"/>
                  <a:pt x="5" y="4"/>
                  <a:pt x="5" y="4"/>
                </a:cubicBezTo>
                <a:cubicBezTo>
                  <a:pt x="5" y="3"/>
                  <a:pt x="4" y="3"/>
                  <a:pt x="4" y="3"/>
                </a:cubicBezTo>
                <a:cubicBezTo>
                  <a:pt x="5" y="3"/>
                  <a:pt x="5" y="3"/>
                  <a:pt x="6" y="3"/>
                </a:cubicBezTo>
                <a:cubicBezTo>
                  <a:pt x="6" y="3"/>
                  <a:pt x="7" y="2"/>
                  <a:pt x="7" y="2"/>
                </a:cubicBezTo>
                <a:cubicBezTo>
                  <a:pt x="7" y="1"/>
                  <a:pt x="7" y="1"/>
                  <a:pt x="6" y="1"/>
                </a:cubicBezTo>
                <a:cubicBezTo>
                  <a:pt x="4" y="0"/>
                  <a:pt x="3" y="0"/>
                  <a:pt x="2" y="0"/>
                </a:cubicBezTo>
                <a:cubicBezTo>
                  <a:pt x="1" y="0"/>
                  <a:pt x="1" y="0"/>
                  <a:pt x="1" y="0"/>
                </a:cubicBezTo>
                <a:cubicBezTo>
                  <a:pt x="0" y="1"/>
                  <a:pt x="0" y="1"/>
                  <a:pt x="1" y="2"/>
                </a:cubicBezTo>
                <a:cubicBezTo>
                  <a:pt x="2" y="3"/>
                  <a:pt x="2" y="4"/>
                  <a:pt x="3" y="5"/>
                </a:cubicBezTo>
                <a:cubicBezTo>
                  <a:pt x="4" y="5"/>
                  <a:pt x="4" y="6"/>
                  <a:pt x="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7" name="Freeform 22"/>
          <p:cNvSpPr>
            <a:spLocks/>
          </p:cNvSpPr>
          <p:nvPr/>
        </p:nvSpPr>
        <p:spPr bwMode="auto">
          <a:xfrm>
            <a:off x="1758950" y="4144963"/>
            <a:ext cx="390525" cy="285750"/>
          </a:xfrm>
          <a:custGeom>
            <a:avLst/>
            <a:gdLst>
              <a:gd name="T0" fmla="*/ 806182560 w 163"/>
              <a:gd name="T1" fmla="*/ 213515282 h 119"/>
              <a:gd name="T2" fmla="*/ 863767028 w 163"/>
              <a:gd name="T3" fmla="*/ 115414185 h 119"/>
              <a:gd name="T4" fmla="*/ 748598091 w 163"/>
              <a:gd name="T5" fmla="*/ 0 h 119"/>
              <a:gd name="T6" fmla="*/ 633429154 w 163"/>
              <a:gd name="T7" fmla="*/ 115414185 h 119"/>
              <a:gd name="T8" fmla="*/ 691013623 w 163"/>
              <a:gd name="T9" fmla="*/ 213515282 h 119"/>
              <a:gd name="T10" fmla="*/ 627671905 w 163"/>
              <a:gd name="T11" fmla="*/ 300075920 h 119"/>
              <a:gd name="T12" fmla="*/ 558570543 w 163"/>
              <a:gd name="T13" fmla="*/ 173121277 h 119"/>
              <a:gd name="T14" fmla="*/ 472192642 w 163"/>
              <a:gd name="T15" fmla="*/ 213515282 h 119"/>
              <a:gd name="T16" fmla="*/ 558570543 w 163"/>
              <a:gd name="T17" fmla="*/ 386638960 h 119"/>
              <a:gd name="T18" fmla="*/ 472192642 w 163"/>
              <a:gd name="T19" fmla="*/ 473199599 h 119"/>
              <a:gd name="T20" fmla="*/ 385817137 w 163"/>
              <a:gd name="T21" fmla="*/ 386638960 h 119"/>
              <a:gd name="T22" fmla="*/ 472192642 w 163"/>
              <a:gd name="T23" fmla="*/ 213515282 h 119"/>
              <a:gd name="T24" fmla="*/ 391574386 w 163"/>
              <a:gd name="T25" fmla="*/ 173121277 h 119"/>
              <a:gd name="T26" fmla="*/ 316715775 w 163"/>
              <a:gd name="T27" fmla="*/ 305848550 h 119"/>
              <a:gd name="T28" fmla="*/ 247614413 w 163"/>
              <a:gd name="T29" fmla="*/ 213515282 h 119"/>
              <a:gd name="T30" fmla="*/ 305198881 w 163"/>
              <a:gd name="T31" fmla="*/ 115414185 h 119"/>
              <a:gd name="T32" fmla="*/ 190029944 w 163"/>
              <a:gd name="T33" fmla="*/ 0 h 119"/>
              <a:gd name="T34" fmla="*/ 74861007 w 163"/>
              <a:gd name="T35" fmla="*/ 115414185 h 119"/>
              <a:gd name="T36" fmla="*/ 132445476 w 163"/>
              <a:gd name="T37" fmla="*/ 213515282 h 119"/>
              <a:gd name="T38" fmla="*/ 0 w 163"/>
              <a:gd name="T39" fmla="*/ 686714880 h 119"/>
              <a:gd name="T40" fmla="*/ 259131306 w 163"/>
              <a:gd name="T41" fmla="*/ 686714880 h 119"/>
              <a:gd name="T42" fmla="*/ 380057492 w 163"/>
              <a:gd name="T43" fmla="*/ 686714880 h 119"/>
              <a:gd name="T44" fmla="*/ 558570543 w 163"/>
              <a:gd name="T45" fmla="*/ 686714880 h 119"/>
              <a:gd name="T46" fmla="*/ 691013623 w 163"/>
              <a:gd name="T47" fmla="*/ 686714880 h 119"/>
              <a:gd name="T48" fmla="*/ 938628035 w 163"/>
              <a:gd name="T49" fmla="*/ 686714880 h 119"/>
              <a:gd name="T50" fmla="*/ 806182560 w 163"/>
              <a:gd name="T51" fmla="*/ 213515282 h 1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3" h="119">
                <a:moveTo>
                  <a:pt x="140" y="37"/>
                </a:moveTo>
                <a:cubicBezTo>
                  <a:pt x="146" y="33"/>
                  <a:pt x="150" y="27"/>
                  <a:pt x="150" y="20"/>
                </a:cubicBezTo>
                <a:cubicBezTo>
                  <a:pt x="150" y="9"/>
                  <a:pt x="141" y="0"/>
                  <a:pt x="130" y="0"/>
                </a:cubicBezTo>
                <a:cubicBezTo>
                  <a:pt x="119" y="0"/>
                  <a:pt x="110" y="9"/>
                  <a:pt x="110" y="20"/>
                </a:cubicBezTo>
                <a:cubicBezTo>
                  <a:pt x="110" y="27"/>
                  <a:pt x="114" y="33"/>
                  <a:pt x="120" y="37"/>
                </a:cubicBezTo>
                <a:cubicBezTo>
                  <a:pt x="116" y="40"/>
                  <a:pt x="113" y="46"/>
                  <a:pt x="109" y="52"/>
                </a:cubicBezTo>
                <a:cubicBezTo>
                  <a:pt x="106" y="43"/>
                  <a:pt x="102" y="35"/>
                  <a:pt x="97" y="30"/>
                </a:cubicBezTo>
                <a:cubicBezTo>
                  <a:pt x="82" y="37"/>
                  <a:pt x="82" y="37"/>
                  <a:pt x="82" y="37"/>
                </a:cubicBezTo>
                <a:cubicBezTo>
                  <a:pt x="97" y="67"/>
                  <a:pt x="97" y="67"/>
                  <a:pt x="97" y="67"/>
                </a:cubicBezTo>
                <a:cubicBezTo>
                  <a:pt x="82" y="82"/>
                  <a:pt x="82" y="82"/>
                  <a:pt x="82" y="82"/>
                </a:cubicBezTo>
                <a:cubicBezTo>
                  <a:pt x="67" y="67"/>
                  <a:pt x="67" y="67"/>
                  <a:pt x="67" y="67"/>
                </a:cubicBezTo>
                <a:cubicBezTo>
                  <a:pt x="82" y="37"/>
                  <a:pt x="82" y="37"/>
                  <a:pt x="82" y="37"/>
                </a:cubicBezTo>
                <a:cubicBezTo>
                  <a:pt x="68" y="30"/>
                  <a:pt x="68" y="30"/>
                  <a:pt x="68" y="30"/>
                </a:cubicBezTo>
                <a:cubicBezTo>
                  <a:pt x="63" y="35"/>
                  <a:pt x="58" y="43"/>
                  <a:pt x="55" y="53"/>
                </a:cubicBezTo>
                <a:cubicBezTo>
                  <a:pt x="51" y="46"/>
                  <a:pt x="48" y="40"/>
                  <a:pt x="43" y="37"/>
                </a:cubicBezTo>
                <a:cubicBezTo>
                  <a:pt x="49" y="33"/>
                  <a:pt x="53" y="27"/>
                  <a:pt x="53" y="20"/>
                </a:cubicBezTo>
                <a:cubicBezTo>
                  <a:pt x="53" y="9"/>
                  <a:pt x="44" y="0"/>
                  <a:pt x="33" y="0"/>
                </a:cubicBezTo>
                <a:cubicBezTo>
                  <a:pt x="22" y="0"/>
                  <a:pt x="13" y="9"/>
                  <a:pt x="13" y="20"/>
                </a:cubicBezTo>
                <a:cubicBezTo>
                  <a:pt x="13" y="27"/>
                  <a:pt x="17" y="33"/>
                  <a:pt x="23" y="37"/>
                </a:cubicBezTo>
                <a:cubicBezTo>
                  <a:pt x="10" y="48"/>
                  <a:pt x="0" y="81"/>
                  <a:pt x="0" y="119"/>
                </a:cubicBezTo>
                <a:cubicBezTo>
                  <a:pt x="45" y="119"/>
                  <a:pt x="45" y="119"/>
                  <a:pt x="45" y="119"/>
                </a:cubicBezTo>
                <a:cubicBezTo>
                  <a:pt x="66" y="119"/>
                  <a:pt x="66" y="119"/>
                  <a:pt x="66" y="119"/>
                </a:cubicBezTo>
                <a:cubicBezTo>
                  <a:pt x="97" y="119"/>
                  <a:pt x="97" y="119"/>
                  <a:pt x="97" y="119"/>
                </a:cubicBezTo>
                <a:cubicBezTo>
                  <a:pt x="120" y="119"/>
                  <a:pt x="120" y="119"/>
                  <a:pt x="120" y="119"/>
                </a:cubicBezTo>
                <a:cubicBezTo>
                  <a:pt x="163" y="119"/>
                  <a:pt x="163" y="119"/>
                  <a:pt x="163" y="119"/>
                </a:cubicBezTo>
                <a:cubicBezTo>
                  <a:pt x="163" y="81"/>
                  <a:pt x="154" y="48"/>
                  <a:pt x="140"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8" name="Freeform 23"/>
          <p:cNvSpPr>
            <a:spLocks/>
          </p:cNvSpPr>
          <p:nvPr/>
        </p:nvSpPr>
        <p:spPr bwMode="auto">
          <a:xfrm>
            <a:off x="1901825" y="4108450"/>
            <a:ext cx="109538" cy="109538"/>
          </a:xfrm>
          <a:custGeom>
            <a:avLst/>
            <a:gdLst>
              <a:gd name="T0" fmla="*/ 64330450 w 45"/>
              <a:gd name="T1" fmla="*/ 248266660 h 45"/>
              <a:gd name="T2" fmla="*/ 46784897 w 45"/>
              <a:gd name="T3" fmla="*/ 265999645 h 45"/>
              <a:gd name="T4" fmla="*/ 216386234 w 45"/>
              <a:gd name="T5" fmla="*/ 265999645 h 45"/>
              <a:gd name="T6" fmla="*/ 192991351 w 45"/>
              <a:gd name="T7" fmla="*/ 248266660 h 45"/>
              <a:gd name="T8" fmla="*/ 263171130 w 45"/>
              <a:gd name="T9" fmla="*/ 130043514 h 45"/>
              <a:gd name="T10" fmla="*/ 128660901 w 45"/>
              <a:gd name="T11" fmla="*/ 0 h 45"/>
              <a:gd name="T12" fmla="*/ 0 w 45"/>
              <a:gd name="T13" fmla="*/ 130043514 h 45"/>
              <a:gd name="T14" fmla="*/ 64330450 w 45"/>
              <a:gd name="T15" fmla="*/ 248266660 h 4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5">
                <a:moveTo>
                  <a:pt x="11" y="42"/>
                </a:moveTo>
                <a:cubicBezTo>
                  <a:pt x="10" y="42"/>
                  <a:pt x="9" y="43"/>
                  <a:pt x="8" y="45"/>
                </a:cubicBezTo>
                <a:cubicBezTo>
                  <a:pt x="37" y="45"/>
                  <a:pt x="37" y="45"/>
                  <a:pt x="37" y="45"/>
                </a:cubicBezTo>
                <a:cubicBezTo>
                  <a:pt x="36" y="43"/>
                  <a:pt x="34" y="42"/>
                  <a:pt x="33" y="42"/>
                </a:cubicBezTo>
                <a:cubicBezTo>
                  <a:pt x="40" y="38"/>
                  <a:pt x="45" y="30"/>
                  <a:pt x="45" y="22"/>
                </a:cubicBezTo>
                <a:cubicBezTo>
                  <a:pt x="45" y="10"/>
                  <a:pt x="35" y="0"/>
                  <a:pt x="22" y="0"/>
                </a:cubicBezTo>
                <a:cubicBezTo>
                  <a:pt x="10" y="0"/>
                  <a:pt x="0" y="10"/>
                  <a:pt x="0" y="22"/>
                </a:cubicBezTo>
                <a:cubicBezTo>
                  <a:pt x="0" y="30"/>
                  <a:pt x="4" y="38"/>
                  <a:pt x="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99" name="Freeform 24"/>
          <p:cNvSpPr>
            <a:spLocks/>
          </p:cNvSpPr>
          <p:nvPr/>
        </p:nvSpPr>
        <p:spPr bwMode="auto">
          <a:xfrm>
            <a:off x="3925888" y="3414713"/>
            <a:ext cx="287337" cy="334962"/>
          </a:xfrm>
          <a:custGeom>
            <a:avLst/>
            <a:gdLst>
              <a:gd name="T0" fmla="*/ 0 w 247"/>
              <a:gd name="T1" fmla="*/ 165732012 h 289"/>
              <a:gd name="T2" fmla="*/ 0 w 247"/>
              <a:gd name="T3" fmla="*/ 389402018 h 289"/>
              <a:gd name="T4" fmla="*/ 112247559 w 247"/>
              <a:gd name="T5" fmla="*/ 389402018 h 289"/>
              <a:gd name="T6" fmla="*/ 112247559 w 247"/>
              <a:gd name="T7" fmla="*/ 382664530 h 289"/>
              <a:gd name="T8" fmla="*/ 112247559 w 247"/>
              <a:gd name="T9" fmla="*/ 382664530 h 289"/>
              <a:gd name="T10" fmla="*/ 112247559 w 247"/>
              <a:gd name="T11" fmla="*/ 220975243 h 289"/>
              <a:gd name="T12" fmla="*/ 221789265 w 247"/>
              <a:gd name="T13" fmla="*/ 220975243 h 289"/>
              <a:gd name="T14" fmla="*/ 221789265 w 247"/>
              <a:gd name="T15" fmla="*/ 382664530 h 289"/>
              <a:gd name="T16" fmla="*/ 224493955 w 247"/>
              <a:gd name="T17" fmla="*/ 382664530 h 289"/>
              <a:gd name="T18" fmla="*/ 224493955 w 247"/>
              <a:gd name="T19" fmla="*/ 389402018 h 289"/>
              <a:gd name="T20" fmla="*/ 334036824 w 247"/>
              <a:gd name="T21" fmla="*/ 389402018 h 289"/>
              <a:gd name="T22" fmla="*/ 334036824 w 247"/>
              <a:gd name="T23" fmla="*/ 165732012 h 289"/>
              <a:gd name="T24" fmla="*/ 167694294 w 247"/>
              <a:gd name="T25" fmla="*/ 0 h 289"/>
              <a:gd name="T26" fmla="*/ 0 w 247"/>
              <a:gd name="T27" fmla="*/ 165732012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7" h="289">
                <a:moveTo>
                  <a:pt x="0" y="123"/>
                </a:moveTo>
                <a:lnTo>
                  <a:pt x="0" y="289"/>
                </a:lnTo>
                <a:lnTo>
                  <a:pt x="83" y="289"/>
                </a:lnTo>
                <a:lnTo>
                  <a:pt x="83" y="284"/>
                </a:lnTo>
                <a:lnTo>
                  <a:pt x="83" y="164"/>
                </a:lnTo>
                <a:lnTo>
                  <a:pt x="164" y="164"/>
                </a:lnTo>
                <a:lnTo>
                  <a:pt x="164" y="284"/>
                </a:lnTo>
                <a:lnTo>
                  <a:pt x="166" y="284"/>
                </a:lnTo>
                <a:lnTo>
                  <a:pt x="166" y="289"/>
                </a:lnTo>
                <a:lnTo>
                  <a:pt x="247" y="289"/>
                </a:lnTo>
                <a:lnTo>
                  <a:pt x="247" y="123"/>
                </a:lnTo>
                <a:lnTo>
                  <a:pt x="124" y="0"/>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0" name="Freeform 25"/>
          <p:cNvSpPr>
            <a:spLocks/>
          </p:cNvSpPr>
          <p:nvPr/>
        </p:nvSpPr>
        <p:spPr bwMode="auto">
          <a:xfrm>
            <a:off x="3854450" y="3346450"/>
            <a:ext cx="431800" cy="236538"/>
          </a:xfrm>
          <a:custGeom>
            <a:avLst/>
            <a:gdLst>
              <a:gd name="T0" fmla="*/ 1022977621 w 179"/>
              <a:gd name="T1" fmla="*/ 484796699 h 98"/>
              <a:gd name="T2" fmla="*/ 557986916 w 179"/>
              <a:gd name="T3" fmla="*/ 17523121 h 98"/>
              <a:gd name="T4" fmla="*/ 482426741 w 179"/>
              <a:gd name="T5" fmla="*/ 17523121 h 98"/>
              <a:gd name="T6" fmla="*/ 23249656 w 179"/>
              <a:gd name="T7" fmla="*/ 484796699 h 98"/>
              <a:gd name="T8" fmla="*/ 23249656 w 179"/>
              <a:gd name="T9" fmla="*/ 554886771 h 98"/>
              <a:gd name="T10" fmla="*/ 92998623 w 179"/>
              <a:gd name="T11" fmla="*/ 554886771 h 98"/>
              <a:gd name="T12" fmla="*/ 110434659 w 179"/>
              <a:gd name="T13" fmla="*/ 549045730 h 98"/>
              <a:gd name="T14" fmla="*/ 523112432 w 179"/>
              <a:gd name="T15" fmla="*/ 128500475 h 98"/>
              <a:gd name="T16" fmla="*/ 935790206 w 179"/>
              <a:gd name="T17" fmla="*/ 549045730 h 98"/>
              <a:gd name="T18" fmla="*/ 953228654 w 179"/>
              <a:gd name="T19" fmla="*/ 554886771 h 98"/>
              <a:gd name="T20" fmla="*/ 982289517 w 179"/>
              <a:gd name="T21" fmla="*/ 572409892 h 98"/>
              <a:gd name="T22" fmla="*/ 1022977621 w 179"/>
              <a:gd name="T23" fmla="*/ 554886771 h 98"/>
              <a:gd name="T24" fmla="*/ 1022977621 w 179"/>
              <a:gd name="T25" fmla="*/ 484796699 h 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9" h="98">
                <a:moveTo>
                  <a:pt x="176" y="83"/>
                </a:moveTo>
                <a:cubicBezTo>
                  <a:pt x="96" y="3"/>
                  <a:pt x="96" y="3"/>
                  <a:pt x="96" y="3"/>
                </a:cubicBezTo>
                <a:cubicBezTo>
                  <a:pt x="93" y="0"/>
                  <a:pt x="87" y="0"/>
                  <a:pt x="83" y="3"/>
                </a:cubicBezTo>
                <a:cubicBezTo>
                  <a:pt x="4" y="83"/>
                  <a:pt x="4" y="83"/>
                  <a:pt x="4" y="83"/>
                </a:cubicBezTo>
                <a:cubicBezTo>
                  <a:pt x="0" y="86"/>
                  <a:pt x="0" y="92"/>
                  <a:pt x="4" y="95"/>
                </a:cubicBezTo>
                <a:cubicBezTo>
                  <a:pt x="7" y="98"/>
                  <a:pt x="12" y="98"/>
                  <a:pt x="16" y="95"/>
                </a:cubicBezTo>
                <a:cubicBezTo>
                  <a:pt x="17" y="95"/>
                  <a:pt x="18" y="94"/>
                  <a:pt x="19" y="94"/>
                </a:cubicBezTo>
                <a:cubicBezTo>
                  <a:pt x="90" y="22"/>
                  <a:pt x="90" y="22"/>
                  <a:pt x="90" y="22"/>
                </a:cubicBezTo>
                <a:cubicBezTo>
                  <a:pt x="161" y="94"/>
                  <a:pt x="161" y="94"/>
                  <a:pt x="161" y="94"/>
                </a:cubicBezTo>
                <a:cubicBezTo>
                  <a:pt x="162" y="94"/>
                  <a:pt x="163" y="95"/>
                  <a:pt x="164" y="95"/>
                </a:cubicBezTo>
                <a:cubicBezTo>
                  <a:pt x="165" y="97"/>
                  <a:pt x="167" y="98"/>
                  <a:pt x="169" y="98"/>
                </a:cubicBezTo>
                <a:cubicBezTo>
                  <a:pt x="172" y="98"/>
                  <a:pt x="174" y="97"/>
                  <a:pt x="176" y="95"/>
                </a:cubicBezTo>
                <a:cubicBezTo>
                  <a:pt x="179" y="92"/>
                  <a:pt x="179" y="86"/>
                  <a:pt x="176" y="8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1" name="Freeform 26"/>
          <p:cNvSpPr>
            <a:spLocks noEditPoints="1"/>
          </p:cNvSpPr>
          <p:nvPr/>
        </p:nvSpPr>
        <p:spPr bwMode="auto">
          <a:xfrm>
            <a:off x="2249488" y="2789238"/>
            <a:ext cx="87312" cy="95250"/>
          </a:xfrm>
          <a:custGeom>
            <a:avLst/>
            <a:gdLst>
              <a:gd name="T0" fmla="*/ 146851508 w 36"/>
              <a:gd name="T1" fmla="*/ 0 h 39"/>
              <a:gd name="T2" fmla="*/ 64613305 w 36"/>
              <a:gd name="T3" fmla="*/ 0 h 39"/>
              <a:gd name="T4" fmla="*/ 0 w 36"/>
              <a:gd name="T5" fmla="*/ 64865250 h 39"/>
              <a:gd name="T6" fmla="*/ 0 w 36"/>
              <a:gd name="T7" fmla="*/ 165114654 h 39"/>
              <a:gd name="T8" fmla="*/ 64613305 w 36"/>
              <a:gd name="T9" fmla="*/ 229979904 h 39"/>
              <a:gd name="T10" fmla="*/ 146851508 w 36"/>
              <a:gd name="T11" fmla="*/ 229979904 h 39"/>
              <a:gd name="T12" fmla="*/ 211464813 w 36"/>
              <a:gd name="T13" fmla="*/ 165114654 h 39"/>
              <a:gd name="T14" fmla="*/ 211464813 w 36"/>
              <a:gd name="T15" fmla="*/ 64865250 h 39"/>
              <a:gd name="T16" fmla="*/ 146851508 w 36"/>
              <a:gd name="T17" fmla="*/ 0 h 39"/>
              <a:gd name="T18" fmla="*/ 205590656 w 36"/>
              <a:gd name="T19" fmla="*/ 159216481 h 39"/>
              <a:gd name="T20" fmla="*/ 140977351 w 36"/>
              <a:gd name="T21" fmla="*/ 218186000 h 39"/>
              <a:gd name="T22" fmla="*/ 70487463 w 36"/>
              <a:gd name="T23" fmla="*/ 218186000 h 39"/>
              <a:gd name="T24" fmla="*/ 11748315 w 36"/>
              <a:gd name="T25" fmla="*/ 159216481 h 39"/>
              <a:gd name="T26" fmla="*/ 11748315 w 36"/>
              <a:gd name="T27" fmla="*/ 70763423 h 39"/>
              <a:gd name="T28" fmla="*/ 70487463 w 36"/>
              <a:gd name="T29" fmla="*/ 11793904 h 39"/>
              <a:gd name="T30" fmla="*/ 140977351 w 36"/>
              <a:gd name="T31" fmla="*/ 11793904 h 39"/>
              <a:gd name="T32" fmla="*/ 205590656 w 36"/>
              <a:gd name="T33" fmla="*/ 70763423 h 39"/>
              <a:gd name="T34" fmla="*/ 205590656 w 36"/>
              <a:gd name="T35" fmla="*/ 159216481 h 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6" h="39">
                <a:moveTo>
                  <a:pt x="25" y="0"/>
                </a:moveTo>
                <a:cubicBezTo>
                  <a:pt x="11" y="0"/>
                  <a:pt x="11" y="0"/>
                  <a:pt x="11" y="0"/>
                </a:cubicBezTo>
                <a:cubicBezTo>
                  <a:pt x="5" y="0"/>
                  <a:pt x="0" y="5"/>
                  <a:pt x="0" y="11"/>
                </a:cubicBezTo>
                <a:cubicBezTo>
                  <a:pt x="0" y="28"/>
                  <a:pt x="0" y="28"/>
                  <a:pt x="0" y="28"/>
                </a:cubicBezTo>
                <a:cubicBezTo>
                  <a:pt x="0" y="34"/>
                  <a:pt x="5" y="39"/>
                  <a:pt x="11" y="39"/>
                </a:cubicBezTo>
                <a:cubicBezTo>
                  <a:pt x="25" y="39"/>
                  <a:pt x="25" y="39"/>
                  <a:pt x="25" y="39"/>
                </a:cubicBezTo>
                <a:cubicBezTo>
                  <a:pt x="31" y="39"/>
                  <a:pt x="36" y="34"/>
                  <a:pt x="36" y="28"/>
                </a:cubicBezTo>
                <a:cubicBezTo>
                  <a:pt x="36" y="11"/>
                  <a:pt x="36" y="11"/>
                  <a:pt x="36" y="11"/>
                </a:cubicBezTo>
                <a:cubicBezTo>
                  <a:pt x="36" y="5"/>
                  <a:pt x="31" y="0"/>
                  <a:pt x="25" y="0"/>
                </a:cubicBezTo>
                <a:close/>
                <a:moveTo>
                  <a:pt x="35" y="27"/>
                </a:moveTo>
                <a:cubicBezTo>
                  <a:pt x="35" y="33"/>
                  <a:pt x="30" y="37"/>
                  <a:pt x="24" y="37"/>
                </a:cubicBezTo>
                <a:cubicBezTo>
                  <a:pt x="12" y="37"/>
                  <a:pt x="12" y="37"/>
                  <a:pt x="12" y="37"/>
                </a:cubicBezTo>
                <a:cubicBezTo>
                  <a:pt x="6" y="37"/>
                  <a:pt x="2" y="33"/>
                  <a:pt x="2" y="27"/>
                </a:cubicBezTo>
                <a:cubicBezTo>
                  <a:pt x="2" y="12"/>
                  <a:pt x="2" y="12"/>
                  <a:pt x="2" y="12"/>
                </a:cubicBezTo>
                <a:cubicBezTo>
                  <a:pt x="2" y="6"/>
                  <a:pt x="6" y="2"/>
                  <a:pt x="12" y="2"/>
                </a:cubicBezTo>
                <a:cubicBezTo>
                  <a:pt x="24" y="2"/>
                  <a:pt x="24" y="2"/>
                  <a:pt x="24" y="2"/>
                </a:cubicBezTo>
                <a:cubicBezTo>
                  <a:pt x="30" y="2"/>
                  <a:pt x="35" y="6"/>
                  <a:pt x="35" y="12"/>
                </a:cubicBezTo>
                <a:lnTo>
                  <a:pt x="35"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2" name="Freeform 27"/>
          <p:cNvSpPr>
            <a:spLocks noEditPoints="1"/>
          </p:cNvSpPr>
          <p:nvPr/>
        </p:nvSpPr>
        <p:spPr bwMode="auto">
          <a:xfrm>
            <a:off x="1960563" y="2820988"/>
            <a:ext cx="398462" cy="263525"/>
          </a:xfrm>
          <a:custGeom>
            <a:avLst/>
            <a:gdLst>
              <a:gd name="T0" fmla="*/ 896121719 w 165"/>
              <a:gd name="T1" fmla="*/ 0 h 109"/>
              <a:gd name="T2" fmla="*/ 64009902 w 165"/>
              <a:gd name="T3" fmla="*/ 0 h 109"/>
              <a:gd name="T4" fmla="*/ 0 w 165"/>
              <a:gd name="T5" fmla="*/ 64101852 h 109"/>
              <a:gd name="T6" fmla="*/ 0 w 165"/>
              <a:gd name="T7" fmla="*/ 565263543 h 109"/>
              <a:gd name="T8" fmla="*/ 64009902 w 165"/>
              <a:gd name="T9" fmla="*/ 635191956 h 109"/>
              <a:gd name="T10" fmla="*/ 896121719 w 165"/>
              <a:gd name="T11" fmla="*/ 635191956 h 109"/>
              <a:gd name="T12" fmla="*/ 960131620 w 165"/>
              <a:gd name="T13" fmla="*/ 565263543 h 109"/>
              <a:gd name="T14" fmla="*/ 960131620 w 165"/>
              <a:gd name="T15" fmla="*/ 64101852 h 109"/>
              <a:gd name="T16" fmla="*/ 896121719 w 165"/>
              <a:gd name="T17" fmla="*/ 0 h 109"/>
              <a:gd name="T18" fmla="*/ 290949708 w 165"/>
              <a:gd name="T19" fmla="*/ 541952460 h 109"/>
              <a:gd name="T20" fmla="*/ 58189942 w 165"/>
              <a:gd name="T21" fmla="*/ 308853718 h 109"/>
              <a:gd name="T22" fmla="*/ 290949708 w 165"/>
              <a:gd name="T23" fmla="*/ 69928414 h 109"/>
              <a:gd name="T24" fmla="*/ 523707059 w 165"/>
              <a:gd name="T25" fmla="*/ 308853718 h 109"/>
              <a:gd name="T26" fmla="*/ 290949708 w 165"/>
              <a:gd name="T27" fmla="*/ 54195246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5" h="109">
                <a:moveTo>
                  <a:pt x="154" y="0"/>
                </a:moveTo>
                <a:cubicBezTo>
                  <a:pt x="11" y="0"/>
                  <a:pt x="11" y="0"/>
                  <a:pt x="11" y="0"/>
                </a:cubicBezTo>
                <a:cubicBezTo>
                  <a:pt x="5" y="0"/>
                  <a:pt x="0" y="5"/>
                  <a:pt x="0" y="11"/>
                </a:cubicBezTo>
                <a:cubicBezTo>
                  <a:pt x="0" y="97"/>
                  <a:pt x="0" y="97"/>
                  <a:pt x="0" y="97"/>
                </a:cubicBezTo>
                <a:cubicBezTo>
                  <a:pt x="0" y="104"/>
                  <a:pt x="5" y="109"/>
                  <a:pt x="11" y="109"/>
                </a:cubicBezTo>
                <a:cubicBezTo>
                  <a:pt x="154" y="109"/>
                  <a:pt x="154" y="109"/>
                  <a:pt x="154" y="109"/>
                </a:cubicBezTo>
                <a:cubicBezTo>
                  <a:pt x="160" y="109"/>
                  <a:pt x="165" y="104"/>
                  <a:pt x="165" y="97"/>
                </a:cubicBezTo>
                <a:cubicBezTo>
                  <a:pt x="165" y="11"/>
                  <a:pt x="165" y="11"/>
                  <a:pt x="165" y="11"/>
                </a:cubicBezTo>
                <a:cubicBezTo>
                  <a:pt x="165" y="5"/>
                  <a:pt x="160" y="0"/>
                  <a:pt x="154" y="0"/>
                </a:cubicBezTo>
                <a:close/>
                <a:moveTo>
                  <a:pt x="50" y="93"/>
                </a:moveTo>
                <a:cubicBezTo>
                  <a:pt x="28" y="93"/>
                  <a:pt x="10" y="75"/>
                  <a:pt x="10" y="53"/>
                </a:cubicBezTo>
                <a:cubicBezTo>
                  <a:pt x="10" y="30"/>
                  <a:pt x="28" y="12"/>
                  <a:pt x="50" y="12"/>
                </a:cubicBezTo>
                <a:cubicBezTo>
                  <a:pt x="73" y="12"/>
                  <a:pt x="90" y="30"/>
                  <a:pt x="90" y="53"/>
                </a:cubicBezTo>
                <a:cubicBezTo>
                  <a:pt x="90" y="75"/>
                  <a:pt x="73" y="93"/>
                  <a:pt x="50" y="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03" name="Freeform 28"/>
          <p:cNvSpPr>
            <a:spLocks noEditPoints="1"/>
          </p:cNvSpPr>
          <p:nvPr/>
        </p:nvSpPr>
        <p:spPr bwMode="auto">
          <a:xfrm>
            <a:off x="3729038" y="2189163"/>
            <a:ext cx="292100" cy="365125"/>
          </a:xfrm>
          <a:custGeom>
            <a:avLst/>
            <a:gdLst>
              <a:gd name="T0" fmla="*/ 704405185 w 121"/>
              <a:gd name="T1" fmla="*/ 151497858 h 151"/>
              <a:gd name="T2" fmla="*/ 704405185 w 121"/>
              <a:gd name="T3" fmla="*/ 134017801 h 151"/>
              <a:gd name="T4" fmla="*/ 698582498 w 121"/>
              <a:gd name="T5" fmla="*/ 128190310 h 151"/>
              <a:gd name="T6" fmla="*/ 698582498 w 121"/>
              <a:gd name="T7" fmla="*/ 128190310 h 151"/>
              <a:gd name="T8" fmla="*/ 698582498 w 121"/>
              <a:gd name="T9" fmla="*/ 64095155 h 151"/>
              <a:gd name="T10" fmla="*/ 634547418 w 121"/>
              <a:gd name="T11" fmla="*/ 0 h 151"/>
              <a:gd name="T12" fmla="*/ 628724731 w 121"/>
              <a:gd name="T13" fmla="*/ 0 h 151"/>
              <a:gd name="T14" fmla="*/ 622904457 w 121"/>
              <a:gd name="T15" fmla="*/ 0 h 151"/>
              <a:gd name="T16" fmla="*/ 593795847 w 121"/>
              <a:gd name="T17" fmla="*/ 0 h 151"/>
              <a:gd name="T18" fmla="*/ 587975574 w 121"/>
              <a:gd name="T19" fmla="*/ 0 h 151"/>
              <a:gd name="T20" fmla="*/ 64037493 w 121"/>
              <a:gd name="T21" fmla="*/ 5827492 h 151"/>
              <a:gd name="T22" fmla="*/ 0 w 121"/>
              <a:gd name="T23" fmla="*/ 69922647 h 151"/>
              <a:gd name="T24" fmla="*/ 5822688 w 121"/>
              <a:gd name="T25" fmla="*/ 821586865 h 151"/>
              <a:gd name="T26" fmla="*/ 64037493 w 121"/>
              <a:gd name="T27" fmla="*/ 879854528 h 151"/>
              <a:gd name="T28" fmla="*/ 640367692 w 121"/>
              <a:gd name="T29" fmla="*/ 879854528 h 151"/>
              <a:gd name="T30" fmla="*/ 704405185 w 121"/>
              <a:gd name="T31" fmla="*/ 815759373 h 151"/>
              <a:gd name="T32" fmla="*/ 698582498 w 121"/>
              <a:gd name="T33" fmla="*/ 227247997 h 151"/>
              <a:gd name="T34" fmla="*/ 704405185 w 121"/>
              <a:gd name="T35" fmla="*/ 221420505 h 151"/>
              <a:gd name="T36" fmla="*/ 704405185 w 121"/>
              <a:gd name="T37" fmla="*/ 180632899 h 151"/>
              <a:gd name="T38" fmla="*/ 698582498 w 121"/>
              <a:gd name="T39" fmla="*/ 174805407 h 151"/>
              <a:gd name="T40" fmla="*/ 698582498 w 121"/>
              <a:gd name="T41" fmla="*/ 157325350 h 151"/>
              <a:gd name="T42" fmla="*/ 698582498 w 121"/>
              <a:gd name="T43" fmla="*/ 157325350 h 151"/>
              <a:gd name="T44" fmla="*/ 704405185 w 121"/>
              <a:gd name="T45" fmla="*/ 151497858 h 151"/>
              <a:gd name="T46" fmla="*/ 296899131 w 121"/>
              <a:gd name="T47" fmla="*/ 862374471 h 151"/>
              <a:gd name="T48" fmla="*/ 279433482 w 121"/>
              <a:gd name="T49" fmla="*/ 839066922 h 151"/>
              <a:gd name="T50" fmla="*/ 296899131 w 121"/>
              <a:gd name="T51" fmla="*/ 815759373 h 151"/>
              <a:gd name="T52" fmla="*/ 320185053 w 121"/>
              <a:gd name="T53" fmla="*/ 839066922 h 151"/>
              <a:gd name="T54" fmla="*/ 296899131 w 121"/>
              <a:gd name="T55" fmla="*/ 862374471 h 151"/>
              <a:gd name="T56" fmla="*/ 349291249 w 121"/>
              <a:gd name="T57" fmla="*/ 862374471 h 151"/>
              <a:gd name="T58" fmla="*/ 331828014 w 121"/>
              <a:gd name="T59" fmla="*/ 839066922 h 151"/>
              <a:gd name="T60" fmla="*/ 349291249 w 121"/>
              <a:gd name="T61" fmla="*/ 815759373 h 151"/>
              <a:gd name="T62" fmla="*/ 372577171 w 121"/>
              <a:gd name="T63" fmla="*/ 839066922 h 151"/>
              <a:gd name="T64" fmla="*/ 349291249 w 121"/>
              <a:gd name="T65" fmla="*/ 862374471 h 151"/>
              <a:gd name="T66" fmla="*/ 401685781 w 121"/>
              <a:gd name="T67" fmla="*/ 862374471 h 151"/>
              <a:gd name="T68" fmla="*/ 384220132 w 121"/>
              <a:gd name="T69" fmla="*/ 839066922 h 151"/>
              <a:gd name="T70" fmla="*/ 401685781 w 121"/>
              <a:gd name="T71" fmla="*/ 815759373 h 151"/>
              <a:gd name="T72" fmla="*/ 424971703 w 121"/>
              <a:gd name="T73" fmla="*/ 839066922 h 151"/>
              <a:gd name="T74" fmla="*/ 401685781 w 121"/>
              <a:gd name="T75" fmla="*/ 862374471 h 151"/>
              <a:gd name="T76" fmla="*/ 93143689 w 121"/>
              <a:gd name="T77" fmla="*/ 809931882 h 151"/>
              <a:gd name="T78" fmla="*/ 93143689 w 121"/>
              <a:gd name="T79" fmla="*/ 110710252 h 151"/>
              <a:gd name="T80" fmla="*/ 611261496 w 121"/>
              <a:gd name="T81" fmla="*/ 110710252 h 151"/>
              <a:gd name="T82" fmla="*/ 617081769 w 121"/>
              <a:gd name="T83" fmla="*/ 804104390 h 151"/>
              <a:gd name="T84" fmla="*/ 93143689 w 121"/>
              <a:gd name="T85" fmla="*/ 809931882 h 15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1" h="151">
                <a:moveTo>
                  <a:pt x="121" y="26"/>
                </a:moveTo>
                <a:cubicBezTo>
                  <a:pt x="121" y="23"/>
                  <a:pt x="121" y="23"/>
                  <a:pt x="121" y="23"/>
                </a:cubicBezTo>
                <a:cubicBezTo>
                  <a:pt x="120" y="22"/>
                  <a:pt x="120" y="22"/>
                  <a:pt x="120" y="22"/>
                </a:cubicBezTo>
                <a:cubicBezTo>
                  <a:pt x="120" y="22"/>
                  <a:pt x="120" y="22"/>
                  <a:pt x="120" y="22"/>
                </a:cubicBezTo>
                <a:cubicBezTo>
                  <a:pt x="120" y="11"/>
                  <a:pt x="120" y="11"/>
                  <a:pt x="120" y="11"/>
                </a:cubicBezTo>
                <a:cubicBezTo>
                  <a:pt x="120" y="5"/>
                  <a:pt x="115" y="0"/>
                  <a:pt x="109" y="0"/>
                </a:cubicBezTo>
                <a:cubicBezTo>
                  <a:pt x="108" y="0"/>
                  <a:pt x="108" y="0"/>
                  <a:pt x="108" y="0"/>
                </a:cubicBezTo>
                <a:cubicBezTo>
                  <a:pt x="108" y="0"/>
                  <a:pt x="107" y="0"/>
                  <a:pt x="107" y="0"/>
                </a:cubicBezTo>
                <a:cubicBezTo>
                  <a:pt x="102" y="0"/>
                  <a:pt x="102" y="0"/>
                  <a:pt x="102" y="0"/>
                </a:cubicBezTo>
                <a:cubicBezTo>
                  <a:pt x="102" y="0"/>
                  <a:pt x="101" y="0"/>
                  <a:pt x="101" y="0"/>
                </a:cubicBezTo>
                <a:cubicBezTo>
                  <a:pt x="11" y="1"/>
                  <a:pt x="11" y="1"/>
                  <a:pt x="11" y="1"/>
                </a:cubicBezTo>
                <a:cubicBezTo>
                  <a:pt x="5" y="1"/>
                  <a:pt x="0" y="6"/>
                  <a:pt x="0" y="12"/>
                </a:cubicBezTo>
                <a:cubicBezTo>
                  <a:pt x="1" y="141"/>
                  <a:pt x="1" y="141"/>
                  <a:pt x="1" y="141"/>
                </a:cubicBezTo>
                <a:cubicBezTo>
                  <a:pt x="1" y="147"/>
                  <a:pt x="5" y="151"/>
                  <a:pt x="11" y="151"/>
                </a:cubicBezTo>
                <a:cubicBezTo>
                  <a:pt x="110" y="151"/>
                  <a:pt x="110" y="151"/>
                  <a:pt x="110" y="151"/>
                </a:cubicBezTo>
                <a:cubicBezTo>
                  <a:pt x="116" y="151"/>
                  <a:pt x="121" y="146"/>
                  <a:pt x="121" y="140"/>
                </a:cubicBezTo>
                <a:cubicBezTo>
                  <a:pt x="120" y="39"/>
                  <a:pt x="120" y="39"/>
                  <a:pt x="120" y="39"/>
                </a:cubicBezTo>
                <a:cubicBezTo>
                  <a:pt x="120" y="39"/>
                  <a:pt x="121" y="38"/>
                  <a:pt x="121" y="38"/>
                </a:cubicBezTo>
                <a:cubicBezTo>
                  <a:pt x="121" y="31"/>
                  <a:pt x="121" y="31"/>
                  <a:pt x="121" y="31"/>
                </a:cubicBezTo>
                <a:cubicBezTo>
                  <a:pt x="121" y="31"/>
                  <a:pt x="120" y="30"/>
                  <a:pt x="120" y="30"/>
                </a:cubicBezTo>
                <a:cubicBezTo>
                  <a:pt x="120" y="27"/>
                  <a:pt x="120" y="27"/>
                  <a:pt x="120" y="27"/>
                </a:cubicBezTo>
                <a:cubicBezTo>
                  <a:pt x="120" y="27"/>
                  <a:pt x="120" y="27"/>
                  <a:pt x="120" y="27"/>
                </a:cubicBezTo>
                <a:lnTo>
                  <a:pt x="121" y="26"/>
                </a:lnTo>
                <a:close/>
                <a:moveTo>
                  <a:pt x="51" y="148"/>
                </a:moveTo>
                <a:cubicBezTo>
                  <a:pt x="49" y="148"/>
                  <a:pt x="48" y="146"/>
                  <a:pt x="48" y="144"/>
                </a:cubicBezTo>
                <a:cubicBezTo>
                  <a:pt x="48" y="142"/>
                  <a:pt x="49" y="140"/>
                  <a:pt x="51" y="140"/>
                </a:cubicBezTo>
                <a:cubicBezTo>
                  <a:pt x="53" y="140"/>
                  <a:pt x="55" y="142"/>
                  <a:pt x="55" y="144"/>
                </a:cubicBezTo>
                <a:cubicBezTo>
                  <a:pt x="55" y="146"/>
                  <a:pt x="53" y="148"/>
                  <a:pt x="51" y="148"/>
                </a:cubicBezTo>
                <a:close/>
                <a:moveTo>
                  <a:pt x="60" y="148"/>
                </a:moveTo>
                <a:cubicBezTo>
                  <a:pt x="58" y="148"/>
                  <a:pt x="57" y="146"/>
                  <a:pt x="57" y="144"/>
                </a:cubicBezTo>
                <a:cubicBezTo>
                  <a:pt x="57" y="142"/>
                  <a:pt x="58" y="140"/>
                  <a:pt x="60" y="140"/>
                </a:cubicBezTo>
                <a:cubicBezTo>
                  <a:pt x="62" y="140"/>
                  <a:pt x="64" y="142"/>
                  <a:pt x="64" y="144"/>
                </a:cubicBezTo>
                <a:cubicBezTo>
                  <a:pt x="64" y="146"/>
                  <a:pt x="62" y="148"/>
                  <a:pt x="60" y="148"/>
                </a:cubicBezTo>
                <a:close/>
                <a:moveTo>
                  <a:pt x="69" y="148"/>
                </a:moveTo>
                <a:cubicBezTo>
                  <a:pt x="67" y="148"/>
                  <a:pt x="66" y="146"/>
                  <a:pt x="66" y="144"/>
                </a:cubicBezTo>
                <a:cubicBezTo>
                  <a:pt x="66" y="142"/>
                  <a:pt x="67" y="140"/>
                  <a:pt x="69" y="140"/>
                </a:cubicBezTo>
                <a:cubicBezTo>
                  <a:pt x="71" y="140"/>
                  <a:pt x="73" y="142"/>
                  <a:pt x="73" y="144"/>
                </a:cubicBezTo>
                <a:cubicBezTo>
                  <a:pt x="73" y="146"/>
                  <a:pt x="71" y="148"/>
                  <a:pt x="69" y="148"/>
                </a:cubicBezTo>
                <a:close/>
                <a:moveTo>
                  <a:pt x="16" y="139"/>
                </a:moveTo>
                <a:cubicBezTo>
                  <a:pt x="16" y="19"/>
                  <a:pt x="16" y="19"/>
                  <a:pt x="16" y="19"/>
                </a:cubicBezTo>
                <a:cubicBezTo>
                  <a:pt x="105" y="19"/>
                  <a:pt x="105" y="19"/>
                  <a:pt x="105" y="19"/>
                </a:cubicBezTo>
                <a:cubicBezTo>
                  <a:pt x="106" y="138"/>
                  <a:pt x="106" y="138"/>
                  <a:pt x="106" y="138"/>
                </a:cubicBezTo>
                <a:lnTo>
                  <a:pt x="16" y="1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TextBox 57"/>
          <p:cNvSpPr txBox="1"/>
          <p:nvPr/>
        </p:nvSpPr>
        <p:spPr bwMode="auto">
          <a:xfrm>
            <a:off x="5237163"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57"/>
          <p:cNvSpPr txBox="1"/>
          <p:nvPr/>
        </p:nvSpPr>
        <p:spPr bwMode="auto">
          <a:xfrm>
            <a:off x="8713788" y="23891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57"/>
          <p:cNvSpPr txBox="1"/>
          <p:nvPr/>
        </p:nvSpPr>
        <p:spPr bwMode="auto">
          <a:xfrm>
            <a:off x="5237163"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57"/>
          <p:cNvSpPr txBox="1"/>
          <p:nvPr/>
        </p:nvSpPr>
        <p:spPr bwMode="auto">
          <a:xfrm>
            <a:off x="8713788" y="4291013"/>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空心弧 37"/>
          <p:cNvSpPr/>
          <p:nvPr/>
        </p:nvSpPr>
        <p:spPr>
          <a:xfrm flipV="1">
            <a:off x="1069975" y="2249488"/>
            <a:ext cx="1906588" cy="1906587"/>
          </a:xfrm>
          <a:prstGeom prst="blockArc">
            <a:avLst>
              <a:gd name="adj1" fmla="val 6741711"/>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空心弧 38"/>
          <p:cNvSpPr/>
          <p:nvPr/>
        </p:nvSpPr>
        <p:spPr>
          <a:xfrm flipV="1">
            <a:off x="3748088" y="2249488"/>
            <a:ext cx="1906587" cy="1906587"/>
          </a:xfrm>
          <a:prstGeom prst="blockArc">
            <a:avLst>
              <a:gd name="adj1" fmla="val 5607005"/>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空心弧 39"/>
          <p:cNvSpPr/>
          <p:nvPr/>
        </p:nvSpPr>
        <p:spPr>
          <a:xfrm flipV="1">
            <a:off x="6407150" y="2249488"/>
            <a:ext cx="1906588" cy="1906587"/>
          </a:xfrm>
          <a:prstGeom prst="blockArc">
            <a:avLst>
              <a:gd name="adj1" fmla="val 4958870"/>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空心弧 40"/>
          <p:cNvSpPr/>
          <p:nvPr/>
        </p:nvSpPr>
        <p:spPr>
          <a:xfrm flipV="1">
            <a:off x="9086850" y="2249488"/>
            <a:ext cx="1906588" cy="1906587"/>
          </a:xfrm>
          <a:prstGeom prst="blockArc">
            <a:avLst>
              <a:gd name="adj1" fmla="val 3332729"/>
              <a:gd name="adj2" fmla="val 0"/>
              <a:gd name="adj3" fmla="val 19570"/>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017" name="矩形 41"/>
          <p:cNvSpPr>
            <a:spLocks noChangeArrowheads="1"/>
          </p:cNvSpPr>
          <p:nvPr/>
        </p:nvSpPr>
        <p:spPr bwMode="auto">
          <a:xfrm>
            <a:off x="1773238" y="2984500"/>
            <a:ext cx="5984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8" name="矩形 42"/>
          <p:cNvSpPr>
            <a:spLocks noChangeArrowheads="1"/>
          </p:cNvSpPr>
          <p:nvPr/>
        </p:nvSpPr>
        <p:spPr bwMode="auto">
          <a:xfrm>
            <a:off x="4329113"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19" name="矩形 43"/>
          <p:cNvSpPr>
            <a:spLocks noChangeArrowheads="1"/>
          </p:cNvSpPr>
          <p:nvPr/>
        </p:nvSpPr>
        <p:spPr bwMode="auto">
          <a:xfrm>
            <a:off x="6977063" y="2984500"/>
            <a:ext cx="636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3020" name="矩形 44"/>
          <p:cNvSpPr>
            <a:spLocks noChangeArrowheads="1"/>
          </p:cNvSpPr>
          <p:nvPr/>
        </p:nvSpPr>
        <p:spPr bwMode="auto">
          <a:xfrm>
            <a:off x="9680575" y="2995613"/>
            <a:ext cx="6286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000">
              <a:solidFill>
                <a:srgbClr val="E9A54E"/>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6" name="TextBox 57"/>
          <p:cNvSpPr txBox="1"/>
          <p:nvPr/>
        </p:nvSpPr>
        <p:spPr bwMode="auto">
          <a:xfrm>
            <a:off x="7366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57"/>
          <p:cNvSpPr txBox="1"/>
          <p:nvPr/>
        </p:nvSpPr>
        <p:spPr bwMode="auto">
          <a:xfrm>
            <a:off x="3365500"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57"/>
          <p:cNvSpPr txBox="1"/>
          <p:nvPr/>
        </p:nvSpPr>
        <p:spPr bwMode="auto">
          <a:xfrm>
            <a:off x="59594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57"/>
          <p:cNvSpPr txBox="1"/>
          <p:nvPr/>
        </p:nvSpPr>
        <p:spPr bwMode="auto">
          <a:xfrm>
            <a:off x="8702675" y="44704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10"/>
          <p:cNvSpPr>
            <a:spLocks/>
          </p:cNvSpPr>
          <p:nvPr/>
        </p:nvSpPr>
        <p:spPr bwMode="auto">
          <a:xfrm>
            <a:off x="1933575"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Freeform 11"/>
          <p:cNvSpPr>
            <a:spLocks/>
          </p:cNvSpPr>
          <p:nvPr/>
        </p:nvSpPr>
        <p:spPr bwMode="auto">
          <a:xfrm>
            <a:off x="1854200" y="1600200"/>
            <a:ext cx="2970213"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Freeform 10"/>
          <p:cNvSpPr>
            <a:spLocks/>
          </p:cNvSpPr>
          <p:nvPr/>
        </p:nvSpPr>
        <p:spPr bwMode="auto">
          <a:xfrm>
            <a:off x="7085013" y="1438275"/>
            <a:ext cx="3152775" cy="21796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Freeform 11"/>
          <p:cNvSpPr>
            <a:spLocks/>
          </p:cNvSpPr>
          <p:nvPr/>
        </p:nvSpPr>
        <p:spPr bwMode="auto">
          <a:xfrm>
            <a:off x="7005638" y="1600200"/>
            <a:ext cx="2970212" cy="2017713"/>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10"/>
          <p:cNvSpPr>
            <a:spLocks/>
          </p:cNvSpPr>
          <p:nvPr/>
        </p:nvSpPr>
        <p:spPr bwMode="auto">
          <a:xfrm>
            <a:off x="1933575"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11"/>
          <p:cNvSpPr>
            <a:spLocks/>
          </p:cNvSpPr>
          <p:nvPr/>
        </p:nvSpPr>
        <p:spPr bwMode="auto">
          <a:xfrm>
            <a:off x="1854200" y="4213225"/>
            <a:ext cx="2970213"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10"/>
          <p:cNvSpPr>
            <a:spLocks/>
          </p:cNvSpPr>
          <p:nvPr/>
        </p:nvSpPr>
        <p:spPr bwMode="auto">
          <a:xfrm>
            <a:off x="7085013" y="4051300"/>
            <a:ext cx="3152775" cy="2178050"/>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rgbClr val="F5A63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1"/>
          <p:cNvSpPr>
            <a:spLocks/>
          </p:cNvSpPr>
          <p:nvPr/>
        </p:nvSpPr>
        <p:spPr bwMode="auto">
          <a:xfrm>
            <a:off x="7005638" y="4213225"/>
            <a:ext cx="2970212" cy="201612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TextBox 57"/>
          <p:cNvSpPr txBox="1"/>
          <p:nvPr/>
        </p:nvSpPr>
        <p:spPr bwMode="auto">
          <a:xfrm>
            <a:off x="1947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54863" y="19685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1947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54863" y="45751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5"/>
          <p:cNvSpPr>
            <a:spLocks/>
          </p:cNvSpPr>
          <p:nvPr/>
        </p:nvSpPr>
        <p:spPr bwMode="auto">
          <a:xfrm>
            <a:off x="6021388" y="2136775"/>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6"/>
          <p:cNvSpPr>
            <a:spLocks/>
          </p:cNvSpPr>
          <p:nvPr/>
        </p:nvSpPr>
        <p:spPr bwMode="auto">
          <a:xfrm>
            <a:off x="4314825" y="2136775"/>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7"/>
          <p:cNvSpPr>
            <a:spLocks/>
          </p:cNvSpPr>
          <p:nvPr/>
        </p:nvSpPr>
        <p:spPr bwMode="auto">
          <a:xfrm>
            <a:off x="6021388" y="3829050"/>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8"/>
          <p:cNvSpPr>
            <a:spLocks/>
          </p:cNvSpPr>
          <p:nvPr/>
        </p:nvSpPr>
        <p:spPr bwMode="auto">
          <a:xfrm>
            <a:off x="4314825" y="3829050"/>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Oval 9"/>
          <p:cNvSpPr>
            <a:spLocks noChangeArrowheads="1"/>
          </p:cNvSpPr>
          <p:nvPr/>
        </p:nvSpPr>
        <p:spPr bwMode="auto">
          <a:xfrm>
            <a:off x="5257800" y="3079750"/>
            <a:ext cx="1441450" cy="1427163"/>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Impact" panose="020B0806030902050204" pitchFamily="34" charset="0"/>
            </a:endParaRPr>
          </a:p>
        </p:txBody>
      </p:sp>
      <p:sp>
        <p:nvSpPr>
          <p:cNvPr id="45066" name="矩形 33"/>
          <p:cNvSpPr>
            <a:spLocks noChangeArrowheads="1"/>
          </p:cNvSpPr>
          <p:nvPr/>
        </p:nvSpPr>
        <p:spPr bwMode="auto">
          <a:xfrm>
            <a:off x="5494338" y="3246438"/>
            <a:ext cx="466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7" name="矩形 34"/>
          <p:cNvSpPr>
            <a:spLocks noChangeArrowheads="1"/>
          </p:cNvSpPr>
          <p:nvPr/>
        </p:nvSpPr>
        <p:spPr bwMode="auto">
          <a:xfrm>
            <a:off x="6037263" y="3246438"/>
            <a:ext cx="5032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8" name="矩形 35"/>
          <p:cNvSpPr>
            <a:spLocks noChangeArrowheads="1"/>
          </p:cNvSpPr>
          <p:nvPr/>
        </p:nvSpPr>
        <p:spPr bwMode="auto">
          <a:xfrm>
            <a:off x="5473700" y="3857625"/>
            <a:ext cx="503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45069" name="矩形 36"/>
          <p:cNvSpPr>
            <a:spLocks noChangeArrowheads="1"/>
          </p:cNvSpPr>
          <p:nvPr/>
        </p:nvSpPr>
        <p:spPr bwMode="auto">
          <a:xfrm>
            <a:off x="5999163" y="3848100"/>
            <a:ext cx="5143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4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grpSp>
        <p:nvGrpSpPr>
          <p:cNvPr id="38" name="组合 37"/>
          <p:cNvGrpSpPr/>
          <p:nvPr/>
        </p:nvGrpSpPr>
        <p:grpSpPr>
          <a:xfrm>
            <a:off x="6637897" y="4429547"/>
            <a:ext cx="619055" cy="622865"/>
            <a:chOff x="5595939" y="4999038"/>
            <a:chExt cx="515938" cy="519113"/>
          </a:xfrm>
          <a:solidFill>
            <a:schemeClr val="bg1"/>
          </a:solidFill>
        </p:grpSpPr>
        <p:sp>
          <p:nvSpPr>
            <p:cNvPr id="39" name="Freeform 5"/>
            <p:cNvSpPr>
              <a:spLocks/>
            </p:cNvSpPr>
            <p:nvPr/>
          </p:nvSpPr>
          <p:spPr bwMode="auto">
            <a:xfrm>
              <a:off x="5599114" y="4999038"/>
              <a:ext cx="430213" cy="303213"/>
            </a:xfrm>
            <a:custGeom>
              <a:avLst/>
              <a:gdLst>
                <a:gd name="T0" fmla="*/ 298 w 298"/>
                <a:gd name="T1" fmla="*/ 81 h 211"/>
                <a:gd name="T2" fmla="*/ 292 w 298"/>
                <a:gd name="T3" fmla="*/ 0 h 211"/>
                <a:gd name="T4" fmla="*/ 210 w 298"/>
                <a:gd name="T5" fmla="*/ 30 h 211"/>
                <a:gd name="T6" fmla="*/ 242 w 298"/>
                <a:gd name="T7" fmla="*/ 48 h 211"/>
                <a:gd name="T8" fmla="*/ 100 w 298"/>
                <a:gd name="T9" fmla="*/ 155 h 211"/>
                <a:gd name="T10" fmla="*/ 1 w 298"/>
                <a:gd name="T11" fmla="*/ 169 h 211"/>
                <a:gd name="T12" fmla="*/ 1 w 298"/>
                <a:gd name="T13" fmla="*/ 188 h 211"/>
                <a:gd name="T14" fmla="*/ 1 w 298"/>
                <a:gd name="T15" fmla="*/ 207 h 211"/>
                <a:gd name="T16" fmla="*/ 1 w 298"/>
                <a:gd name="T17" fmla="*/ 207 h 211"/>
                <a:gd name="T18" fmla="*/ 112 w 298"/>
                <a:gd name="T19" fmla="*/ 191 h 211"/>
                <a:gd name="T20" fmla="*/ 208 w 298"/>
                <a:gd name="T21" fmla="*/ 139 h 211"/>
                <a:gd name="T22" fmla="*/ 275 w 298"/>
                <a:gd name="T23" fmla="*/ 68 h 211"/>
                <a:gd name="T24" fmla="*/ 298 w 298"/>
                <a:gd name="T25" fmla="*/ 8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8" h="211">
                  <a:moveTo>
                    <a:pt x="298" y="81"/>
                  </a:moveTo>
                  <a:cubicBezTo>
                    <a:pt x="292" y="0"/>
                    <a:pt x="292" y="0"/>
                    <a:pt x="292" y="0"/>
                  </a:cubicBezTo>
                  <a:cubicBezTo>
                    <a:pt x="210" y="30"/>
                    <a:pt x="210" y="30"/>
                    <a:pt x="210" y="30"/>
                  </a:cubicBezTo>
                  <a:cubicBezTo>
                    <a:pt x="242" y="48"/>
                    <a:pt x="242" y="48"/>
                    <a:pt x="242" y="48"/>
                  </a:cubicBezTo>
                  <a:cubicBezTo>
                    <a:pt x="208" y="98"/>
                    <a:pt x="160" y="133"/>
                    <a:pt x="100" y="155"/>
                  </a:cubicBezTo>
                  <a:cubicBezTo>
                    <a:pt x="46" y="174"/>
                    <a:pt x="1" y="169"/>
                    <a:pt x="1" y="169"/>
                  </a:cubicBezTo>
                  <a:cubicBezTo>
                    <a:pt x="1" y="188"/>
                    <a:pt x="1" y="188"/>
                    <a:pt x="1" y="188"/>
                  </a:cubicBezTo>
                  <a:cubicBezTo>
                    <a:pt x="1" y="207"/>
                    <a:pt x="1" y="207"/>
                    <a:pt x="1" y="207"/>
                  </a:cubicBezTo>
                  <a:cubicBezTo>
                    <a:pt x="1" y="207"/>
                    <a:pt x="0" y="207"/>
                    <a:pt x="1" y="207"/>
                  </a:cubicBezTo>
                  <a:cubicBezTo>
                    <a:pt x="8" y="207"/>
                    <a:pt x="55" y="211"/>
                    <a:pt x="112" y="191"/>
                  </a:cubicBezTo>
                  <a:cubicBezTo>
                    <a:pt x="147" y="179"/>
                    <a:pt x="180" y="161"/>
                    <a:pt x="208" y="139"/>
                  </a:cubicBezTo>
                  <a:cubicBezTo>
                    <a:pt x="234" y="119"/>
                    <a:pt x="256" y="95"/>
                    <a:pt x="275" y="68"/>
                  </a:cubicBezTo>
                  <a:lnTo>
                    <a:pt x="298"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0" name="Rectangle 6"/>
            <p:cNvSpPr>
              <a:spLocks noChangeArrowheads="1"/>
            </p:cNvSpPr>
            <p:nvPr/>
          </p:nvSpPr>
          <p:spPr bwMode="auto">
            <a:xfrm>
              <a:off x="5595939" y="5345113"/>
              <a:ext cx="100013" cy="109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1" name="Freeform 7"/>
            <p:cNvSpPr>
              <a:spLocks/>
            </p:cNvSpPr>
            <p:nvPr/>
          </p:nvSpPr>
          <p:spPr bwMode="auto">
            <a:xfrm>
              <a:off x="5713414" y="5310188"/>
              <a:ext cx="98425" cy="144463"/>
            </a:xfrm>
            <a:custGeom>
              <a:avLst/>
              <a:gdLst>
                <a:gd name="T0" fmla="*/ 62 w 62"/>
                <a:gd name="T1" fmla="*/ 0 h 91"/>
                <a:gd name="T2" fmla="*/ 1 w 62"/>
                <a:gd name="T3" fmla="*/ 0 h 91"/>
                <a:gd name="T4" fmla="*/ 0 w 62"/>
                <a:gd name="T5" fmla="*/ 91 h 91"/>
                <a:gd name="T6" fmla="*/ 62 w 62"/>
                <a:gd name="T7" fmla="*/ 91 h 91"/>
                <a:gd name="T8" fmla="*/ 62 w 62"/>
                <a:gd name="T9" fmla="*/ 0 h 91"/>
              </a:gdLst>
              <a:ahLst/>
              <a:cxnLst>
                <a:cxn ang="0">
                  <a:pos x="T0" y="T1"/>
                </a:cxn>
                <a:cxn ang="0">
                  <a:pos x="T2" y="T3"/>
                </a:cxn>
                <a:cxn ang="0">
                  <a:pos x="T4" y="T5"/>
                </a:cxn>
                <a:cxn ang="0">
                  <a:pos x="T6" y="T7"/>
                </a:cxn>
                <a:cxn ang="0">
                  <a:pos x="T8" y="T9"/>
                </a:cxn>
              </a:cxnLst>
              <a:rect l="0" t="0" r="r" b="b"/>
              <a:pathLst>
                <a:path w="62" h="91">
                  <a:moveTo>
                    <a:pt x="62" y="0"/>
                  </a:moveTo>
                  <a:lnTo>
                    <a:pt x="1" y="0"/>
                  </a:lnTo>
                  <a:lnTo>
                    <a:pt x="0" y="91"/>
                  </a:lnTo>
                  <a:lnTo>
                    <a:pt x="62" y="91"/>
                  </a:ln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2" name="Rectangle 8"/>
            <p:cNvSpPr>
              <a:spLocks noChangeArrowheads="1"/>
            </p:cNvSpPr>
            <p:nvPr/>
          </p:nvSpPr>
          <p:spPr bwMode="auto">
            <a:xfrm>
              <a:off x="5830889" y="5260976"/>
              <a:ext cx="98425" cy="193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3" name="Rectangle 9"/>
            <p:cNvSpPr>
              <a:spLocks noChangeArrowheads="1"/>
            </p:cNvSpPr>
            <p:nvPr/>
          </p:nvSpPr>
          <p:spPr bwMode="auto">
            <a:xfrm>
              <a:off x="5948364" y="5183188"/>
              <a:ext cx="98425" cy="271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4" name="Freeform 10"/>
            <p:cNvSpPr>
              <a:spLocks/>
            </p:cNvSpPr>
            <p:nvPr/>
          </p:nvSpPr>
          <p:spPr bwMode="auto">
            <a:xfrm>
              <a:off x="5595939" y="4999038"/>
              <a:ext cx="515938" cy="519113"/>
            </a:xfrm>
            <a:custGeom>
              <a:avLst/>
              <a:gdLst>
                <a:gd name="T0" fmla="*/ 343 w 358"/>
                <a:gd name="T1" fmla="*/ 0 h 361"/>
                <a:gd name="T2" fmla="*/ 343 w 358"/>
                <a:gd name="T3" fmla="*/ 0 h 361"/>
                <a:gd name="T4" fmla="*/ 343 w 358"/>
                <a:gd name="T5" fmla="*/ 0 h 361"/>
                <a:gd name="T6" fmla="*/ 334 w 358"/>
                <a:gd name="T7" fmla="*/ 4 h 361"/>
                <a:gd name="T8" fmla="*/ 329 w 358"/>
                <a:gd name="T9" fmla="*/ 14 h 361"/>
                <a:gd name="T10" fmla="*/ 339 w 358"/>
                <a:gd name="T11" fmla="*/ 28 h 361"/>
                <a:gd name="T12" fmla="*/ 339 w 358"/>
                <a:gd name="T13" fmla="*/ 343 h 361"/>
                <a:gd name="T14" fmla="*/ 29 w 358"/>
                <a:gd name="T15" fmla="*/ 343 h 361"/>
                <a:gd name="T16" fmla="*/ 15 w 358"/>
                <a:gd name="T17" fmla="*/ 332 h 361"/>
                <a:gd name="T18" fmla="*/ 0 w 358"/>
                <a:gd name="T19" fmla="*/ 347 h 361"/>
                <a:gd name="T20" fmla="*/ 0 w 358"/>
                <a:gd name="T21" fmla="*/ 348 h 361"/>
                <a:gd name="T22" fmla="*/ 15 w 358"/>
                <a:gd name="T23" fmla="*/ 361 h 361"/>
                <a:gd name="T24" fmla="*/ 29 w 358"/>
                <a:gd name="T25" fmla="*/ 351 h 361"/>
                <a:gd name="T26" fmla="*/ 347 w 358"/>
                <a:gd name="T27" fmla="*/ 351 h 361"/>
                <a:gd name="T28" fmla="*/ 347 w 358"/>
                <a:gd name="T29" fmla="*/ 28 h 361"/>
                <a:gd name="T30" fmla="*/ 358 w 358"/>
                <a:gd name="T31" fmla="*/ 14 h 361"/>
                <a:gd name="T32" fmla="*/ 343 w 358"/>
                <a:gd name="T33" fmla="*/ 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8" h="361">
                  <a:moveTo>
                    <a:pt x="343" y="0"/>
                  </a:moveTo>
                  <a:cubicBezTo>
                    <a:pt x="343" y="0"/>
                    <a:pt x="343" y="0"/>
                    <a:pt x="343" y="0"/>
                  </a:cubicBezTo>
                  <a:cubicBezTo>
                    <a:pt x="343" y="0"/>
                    <a:pt x="343" y="0"/>
                    <a:pt x="343" y="0"/>
                  </a:cubicBezTo>
                  <a:cubicBezTo>
                    <a:pt x="339" y="0"/>
                    <a:pt x="336" y="1"/>
                    <a:pt x="334" y="4"/>
                  </a:cubicBezTo>
                  <a:cubicBezTo>
                    <a:pt x="331" y="6"/>
                    <a:pt x="329" y="10"/>
                    <a:pt x="329" y="14"/>
                  </a:cubicBezTo>
                  <a:cubicBezTo>
                    <a:pt x="329" y="21"/>
                    <a:pt x="333" y="26"/>
                    <a:pt x="339" y="28"/>
                  </a:cubicBezTo>
                  <a:cubicBezTo>
                    <a:pt x="339" y="343"/>
                    <a:pt x="339" y="343"/>
                    <a:pt x="339" y="343"/>
                  </a:cubicBezTo>
                  <a:cubicBezTo>
                    <a:pt x="29" y="343"/>
                    <a:pt x="29" y="343"/>
                    <a:pt x="29" y="343"/>
                  </a:cubicBezTo>
                  <a:cubicBezTo>
                    <a:pt x="27" y="337"/>
                    <a:pt x="21" y="332"/>
                    <a:pt x="15" y="332"/>
                  </a:cubicBezTo>
                  <a:cubicBezTo>
                    <a:pt x="7" y="332"/>
                    <a:pt x="0" y="339"/>
                    <a:pt x="0" y="347"/>
                  </a:cubicBezTo>
                  <a:cubicBezTo>
                    <a:pt x="0" y="347"/>
                    <a:pt x="0" y="348"/>
                    <a:pt x="0" y="348"/>
                  </a:cubicBezTo>
                  <a:cubicBezTo>
                    <a:pt x="1" y="355"/>
                    <a:pt x="7" y="361"/>
                    <a:pt x="15" y="361"/>
                  </a:cubicBezTo>
                  <a:cubicBezTo>
                    <a:pt x="21" y="361"/>
                    <a:pt x="27" y="357"/>
                    <a:pt x="29" y="351"/>
                  </a:cubicBezTo>
                  <a:cubicBezTo>
                    <a:pt x="347" y="351"/>
                    <a:pt x="347" y="351"/>
                    <a:pt x="347" y="351"/>
                  </a:cubicBezTo>
                  <a:cubicBezTo>
                    <a:pt x="347" y="28"/>
                    <a:pt x="347" y="28"/>
                    <a:pt x="347" y="28"/>
                  </a:cubicBezTo>
                  <a:cubicBezTo>
                    <a:pt x="353" y="27"/>
                    <a:pt x="358" y="21"/>
                    <a:pt x="358" y="14"/>
                  </a:cubicBezTo>
                  <a:cubicBezTo>
                    <a:pt x="358" y="6"/>
                    <a:pt x="351" y="0"/>
                    <a:pt x="3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45" name="组合 44"/>
          <p:cNvGrpSpPr/>
          <p:nvPr/>
        </p:nvGrpSpPr>
        <p:grpSpPr>
          <a:xfrm>
            <a:off x="4707286" y="2514650"/>
            <a:ext cx="710485" cy="483815"/>
            <a:chOff x="5842315" y="2065986"/>
            <a:chExt cx="592138" cy="403225"/>
          </a:xfrm>
          <a:solidFill>
            <a:schemeClr val="bg1"/>
          </a:solidFill>
        </p:grpSpPr>
        <p:sp>
          <p:nvSpPr>
            <p:cNvPr id="46"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nvGrpSpPr>
            <p:cNvPr id="47" name="组合 46"/>
            <p:cNvGrpSpPr/>
            <p:nvPr/>
          </p:nvGrpSpPr>
          <p:grpSpPr>
            <a:xfrm>
              <a:off x="5842315" y="2112023"/>
              <a:ext cx="592138" cy="357188"/>
              <a:chOff x="5543551" y="2033588"/>
              <a:chExt cx="592138" cy="357188"/>
            </a:xfrm>
            <a:grpFill/>
          </p:grpSpPr>
          <p:sp>
            <p:nvSpPr>
              <p:cNvPr id="48" name="Freeform 15"/>
              <p:cNvSpPr>
                <a:spLocks/>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49" name="Freeform 16"/>
              <p:cNvSpPr>
                <a:spLocks/>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0" name="Freeform 17"/>
              <p:cNvSpPr>
                <a:spLocks/>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1" name="Freeform 18"/>
              <p:cNvSpPr>
                <a:spLocks/>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2" name="Freeform 19"/>
              <p:cNvSpPr>
                <a:spLocks/>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3" name="Freeform 20"/>
              <p:cNvSpPr>
                <a:spLocks/>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4"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5" name="Freeform 22"/>
              <p:cNvSpPr>
                <a:spLocks/>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6" name="Freeform 23"/>
              <p:cNvSpPr>
                <a:spLocks/>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7" name="Freeform 24"/>
              <p:cNvSpPr>
                <a:spLocks/>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58" name="Freeform 25"/>
              <p:cNvSpPr>
                <a:spLocks/>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59" name="组合 58"/>
          <p:cNvGrpSpPr/>
          <p:nvPr/>
        </p:nvGrpSpPr>
        <p:grpSpPr>
          <a:xfrm>
            <a:off x="6724565" y="2350838"/>
            <a:ext cx="630485" cy="647627"/>
            <a:chOff x="5572126" y="3962401"/>
            <a:chExt cx="525463" cy="539750"/>
          </a:xfrm>
          <a:solidFill>
            <a:schemeClr val="bg1"/>
          </a:solidFill>
        </p:grpSpPr>
        <p:sp>
          <p:nvSpPr>
            <p:cNvPr id="60" name="Freeform 26"/>
            <p:cNvSpPr>
              <a:spLocks noEditPoints="1"/>
            </p:cNvSpPr>
            <p:nvPr/>
          </p:nvSpPr>
          <p:spPr bwMode="auto">
            <a:xfrm>
              <a:off x="5572126" y="4130676"/>
              <a:ext cx="371475" cy="371475"/>
            </a:xfrm>
            <a:custGeom>
              <a:avLst/>
              <a:gdLst>
                <a:gd name="T0" fmla="*/ 258 w 258"/>
                <a:gd name="T1" fmla="*/ 156 h 259"/>
                <a:gd name="T2" fmla="*/ 258 w 258"/>
                <a:gd name="T3" fmla="*/ 104 h 259"/>
                <a:gd name="T4" fmla="*/ 239 w 258"/>
                <a:gd name="T5" fmla="*/ 94 h 259"/>
                <a:gd name="T6" fmla="*/ 232 w 258"/>
                <a:gd name="T7" fmla="*/ 78 h 259"/>
                <a:gd name="T8" fmla="*/ 239 w 258"/>
                <a:gd name="T9" fmla="*/ 57 h 259"/>
                <a:gd name="T10" fmla="*/ 202 w 258"/>
                <a:gd name="T11" fmla="*/ 20 h 259"/>
                <a:gd name="T12" fmla="*/ 180 w 258"/>
                <a:gd name="T13" fmla="*/ 27 h 259"/>
                <a:gd name="T14" fmla="*/ 166 w 258"/>
                <a:gd name="T15" fmla="*/ 21 h 259"/>
                <a:gd name="T16" fmla="*/ 155 w 258"/>
                <a:gd name="T17" fmla="*/ 0 h 259"/>
                <a:gd name="T18" fmla="*/ 103 w 258"/>
                <a:gd name="T19" fmla="*/ 0 h 259"/>
                <a:gd name="T20" fmla="*/ 92 w 258"/>
                <a:gd name="T21" fmla="*/ 21 h 259"/>
                <a:gd name="T22" fmla="*/ 79 w 258"/>
                <a:gd name="T23" fmla="*/ 26 h 259"/>
                <a:gd name="T24" fmla="*/ 56 w 258"/>
                <a:gd name="T25" fmla="*/ 19 h 259"/>
                <a:gd name="T26" fmla="*/ 19 w 258"/>
                <a:gd name="T27" fmla="*/ 56 h 259"/>
                <a:gd name="T28" fmla="*/ 26 w 258"/>
                <a:gd name="T29" fmla="*/ 79 h 259"/>
                <a:gd name="T30" fmla="*/ 21 w 258"/>
                <a:gd name="T31" fmla="*/ 92 h 259"/>
                <a:gd name="T32" fmla="*/ 0 w 258"/>
                <a:gd name="T33" fmla="*/ 103 h 259"/>
                <a:gd name="T34" fmla="*/ 0 w 258"/>
                <a:gd name="T35" fmla="*/ 155 h 259"/>
                <a:gd name="T36" fmla="*/ 20 w 258"/>
                <a:gd name="T37" fmla="*/ 166 h 259"/>
                <a:gd name="T38" fmla="*/ 26 w 258"/>
                <a:gd name="T39" fmla="*/ 180 h 259"/>
                <a:gd name="T40" fmla="*/ 19 w 258"/>
                <a:gd name="T41" fmla="*/ 202 h 259"/>
                <a:gd name="T42" fmla="*/ 56 w 258"/>
                <a:gd name="T43" fmla="*/ 239 h 259"/>
                <a:gd name="T44" fmla="*/ 76 w 258"/>
                <a:gd name="T45" fmla="*/ 233 h 259"/>
                <a:gd name="T46" fmla="*/ 92 w 258"/>
                <a:gd name="T47" fmla="*/ 240 h 259"/>
                <a:gd name="T48" fmla="*/ 102 w 258"/>
                <a:gd name="T49" fmla="*/ 259 h 259"/>
                <a:gd name="T50" fmla="*/ 155 w 258"/>
                <a:gd name="T51" fmla="*/ 259 h 259"/>
                <a:gd name="T52" fmla="*/ 164 w 258"/>
                <a:gd name="T53" fmla="*/ 240 h 259"/>
                <a:gd name="T54" fmla="*/ 181 w 258"/>
                <a:gd name="T55" fmla="*/ 233 h 259"/>
                <a:gd name="T56" fmla="*/ 201 w 258"/>
                <a:gd name="T57" fmla="*/ 240 h 259"/>
                <a:gd name="T58" fmla="*/ 238 w 258"/>
                <a:gd name="T59" fmla="*/ 202 h 259"/>
                <a:gd name="T60" fmla="*/ 232 w 258"/>
                <a:gd name="T61" fmla="*/ 183 h 259"/>
                <a:gd name="T62" fmla="*/ 239 w 258"/>
                <a:gd name="T63" fmla="*/ 166 h 259"/>
                <a:gd name="T64" fmla="*/ 258 w 258"/>
                <a:gd name="T65" fmla="*/ 156 h 259"/>
                <a:gd name="T66" fmla="*/ 187 w 258"/>
                <a:gd name="T67" fmla="*/ 130 h 259"/>
                <a:gd name="T68" fmla="*/ 130 w 258"/>
                <a:gd name="T69" fmla="*/ 188 h 259"/>
                <a:gd name="T70" fmla="*/ 71 w 258"/>
                <a:gd name="T71" fmla="*/ 130 h 259"/>
                <a:gd name="T72" fmla="*/ 130 w 258"/>
                <a:gd name="T73" fmla="*/ 72 h 259"/>
                <a:gd name="T74" fmla="*/ 187 w 258"/>
                <a:gd name="T75" fmla="*/ 13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8" h="259">
                  <a:moveTo>
                    <a:pt x="258" y="156"/>
                  </a:moveTo>
                  <a:cubicBezTo>
                    <a:pt x="258" y="104"/>
                    <a:pt x="258" y="104"/>
                    <a:pt x="258" y="104"/>
                  </a:cubicBezTo>
                  <a:cubicBezTo>
                    <a:pt x="239" y="94"/>
                    <a:pt x="239" y="94"/>
                    <a:pt x="239" y="94"/>
                  </a:cubicBezTo>
                  <a:cubicBezTo>
                    <a:pt x="237" y="88"/>
                    <a:pt x="235" y="83"/>
                    <a:pt x="232" y="78"/>
                  </a:cubicBezTo>
                  <a:cubicBezTo>
                    <a:pt x="239" y="57"/>
                    <a:pt x="239" y="57"/>
                    <a:pt x="239" y="57"/>
                  </a:cubicBezTo>
                  <a:cubicBezTo>
                    <a:pt x="202" y="20"/>
                    <a:pt x="202" y="20"/>
                    <a:pt x="202" y="20"/>
                  </a:cubicBezTo>
                  <a:cubicBezTo>
                    <a:pt x="180" y="27"/>
                    <a:pt x="180" y="27"/>
                    <a:pt x="180" y="27"/>
                  </a:cubicBezTo>
                  <a:cubicBezTo>
                    <a:pt x="175" y="25"/>
                    <a:pt x="171" y="23"/>
                    <a:pt x="166" y="21"/>
                  </a:cubicBezTo>
                  <a:cubicBezTo>
                    <a:pt x="155" y="0"/>
                    <a:pt x="155" y="0"/>
                    <a:pt x="155" y="0"/>
                  </a:cubicBezTo>
                  <a:cubicBezTo>
                    <a:pt x="103" y="0"/>
                    <a:pt x="103" y="0"/>
                    <a:pt x="103" y="0"/>
                  </a:cubicBezTo>
                  <a:cubicBezTo>
                    <a:pt x="92" y="21"/>
                    <a:pt x="92" y="21"/>
                    <a:pt x="92" y="21"/>
                  </a:cubicBezTo>
                  <a:cubicBezTo>
                    <a:pt x="88" y="23"/>
                    <a:pt x="83" y="25"/>
                    <a:pt x="79" y="26"/>
                  </a:cubicBezTo>
                  <a:cubicBezTo>
                    <a:pt x="56" y="19"/>
                    <a:pt x="56" y="19"/>
                    <a:pt x="56" y="19"/>
                  </a:cubicBezTo>
                  <a:cubicBezTo>
                    <a:pt x="19" y="56"/>
                    <a:pt x="19" y="56"/>
                    <a:pt x="19" y="56"/>
                  </a:cubicBezTo>
                  <a:cubicBezTo>
                    <a:pt x="26" y="79"/>
                    <a:pt x="26" y="79"/>
                    <a:pt x="26" y="79"/>
                  </a:cubicBezTo>
                  <a:cubicBezTo>
                    <a:pt x="24" y="83"/>
                    <a:pt x="22" y="87"/>
                    <a:pt x="21" y="92"/>
                  </a:cubicBezTo>
                  <a:cubicBezTo>
                    <a:pt x="0" y="103"/>
                    <a:pt x="0" y="103"/>
                    <a:pt x="0" y="103"/>
                  </a:cubicBezTo>
                  <a:cubicBezTo>
                    <a:pt x="0" y="155"/>
                    <a:pt x="0" y="155"/>
                    <a:pt x="0" y="155"/>
                  </a:cubicBezTo>
                  <a:cubicBezTo>
                    <a:pt x="20" y="166"/>
                    <a:pt x="20" y="166"/>
                    <a:pt x="20" y="166"/>
                  </a:cubicBezTo>
                  <a:cubicBezTo>
                    <a:pt x="21" y="171"/>
                    <a:pt x="23" y="176"/>
                    <a:pt x="26" y="180"/>
                  </a:cubicBezTo>
                  <a:cubicBezTo>
                    <a:pt x="19" y="202"/>
                    <a:pt x="19" y="202"/>
                    <a:pt x="19" y="202"/>
                  </a:cubicBezTo>
                  <a:cubicBezTo>
                    <a:pt x="56" y="239"/>
                    <a:pt x="56" y="239"/>
                    <a:pt x="56" y="239"/>
                  </a:cubicBezTo>
                  <a:cubicBezTo>
                    <a:pt x="76" y="233"/>
                    <a:pt x="76" y="233"/>
                    <a:pt x="76" y="233"/>
                  </a:cubicBezTo>
                  <a:cubicBezTo>
                    <a:pt x="81" y="235"/>
                    <a:pt x="87" y="238"/>
                    <a:pt x="92" y="240"/>
                  </a:cubicBezTo>
                  <a:cubicBezTo>
                    <a:pt x="102" y="259"/>
                    <a:pt x="102" y="259"/>
                    <a:pt x="102" y="259"/>
                  </a:cubicBezTo>
                  <a:cubicBezTo>
                    <a:pt x="155" y="259"/>
                    <a:pt x="155" y="259"/>
                    <a:pt x="155" y="259"/>
                  </a:cubicBezTo>
                  <a:cubicBezTo>
                    <a:pt x="164" y="240"/>
                    <a:pt x="164" y="240"/>
                    <a:pt x="164" y="240"/>
                  </a:cubicBezTo>
                  <a:cubicBezTo>
                    <a:pt x="170" y="239"/>
                    <a:pt x="176" y="236"/>
                    <a:pt x="181" y="233"/>
                  </a:cubicBezTo>
                  <a:cubicBezTo>
                    <a:pt x="201" y="240"/>
                    <a:pt x="201" y="240"/>
                    <a:pt x="201" y="240"/>
                  </a:cubicBezTo>
                  <a:cubicBezTo>
                    <a:pt x="238" y="202"/>
                    <a:pt x="238" y="202"/>
                    <a:pt x="238" y="202"/>
                  </a:cubicBezTo>
                  <a:cubicBezTo>
                    <a:pt x="232" y="183"/>
                    <a:pt x="232" y="183"/>
                    <a:pt x="232" y="183"/>
                  </a:cubicBezTo>
                  <a:cubicBezTo>
                    <a:pt x="235" y="177"/>
                    <a:pt x="237" y="172"/>
                    <a:pt x="239" y="166"/>
                  </a:cubicBezTo>
                  <a:lnTo>
                    <a:pt x="258" y="156"/>
                  </a:lnTo>
                  <a:close/>
                  <a:moveTo>
                    <a:pt x="187" y="130"/>
                  </a:moveTo>
                  <a:cubicBezTo>
                    <a:pt x="187" y="162"/>
                    <a:pt x="161" y="188"/>
                    <a:pt x="130" y="188"/>
                  </a:cubicBezTo>
                  <a:cubicBezTo>
                    <a:pt x="97" y="188"/>
                    <a:pt x="71" y="162"/>
                    <a:pt x="71" y="130"/>
                  </a:cubicBezTo>
                  <a:cubicBezTo>
                    <a:pt x="71" y="98"/>
                    <a:pt x="97" y="72"/>
                    <a:pt x="130" y="72"/>
                  </a:cubicBezTo>
                  <a:cubicBezTo>
                    <a:pt x="161" y="72"/>
                    <a:pt x="187" y="98"/>
                    <a:pt x="187" y="130"/>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Freeform 27"/>
            <p:cNvSpPr>
              <a:spLocks noEditPoints="1"/>
            </p:cNvSpPr>
            <p:nvPr/>
          </p:nvSpPr>
          <p:spPr bwMode="auto">
            <a:xfrm>
              <a:off x="5818189" y="3962401"/>
              <a:ext cx="192088" cy="188913"/>
            </a:xfrm>
            <a:custGeom>
              <a:avLst/>
              <a:gdLst>
                <a:gd name="T0" fmla="*/ 133 w 133"/>
                <a:gd name="T1" fmla="*/ 80 h 132"/>
                <a:gd name="T2" fmla="*/ 133 w 133"/>
                <a:gd name="T3" fmla="*/ 53 h 132"/>
                <a:gd name="T4" fmla="*/ 123 w 133"/>
                <a:gd name="T5" fmla="*/ 48 h 132"/>
                <a:gd name="T6" fmla="*/ 120 w 133"/>
                <a:gd name="T7" fmla="*/ 40 h 132"/>
                <a:gd name="T8" fmla="*/ 123 w 133"/>
                <a:gd name="T9" fmla="*/ 29 h 132"/>
                <a:gd name="T10" fmla="*/ 104 w 133"/>
                <a:gd name="T11" fmla="*/ 9 h 132"/>
                <a:gd name="T12" fmla="*/ 93 w 133"/>
                <a:gd name="T13" fmla="*/ 13 h 132"/>
                <a:gd name="T14" fmla="*/ 86 w 133"/>
                <a:gd name="T15" fmla="*/ 10 h 132"/>
                <a:gd name="T16" fmla="*/ 80 w 133"/>
                <a:gd name="T17" fmla="*/ 0 h 132"/>
                <a:gd name="T18" fmla="*/ 53 w 133"/>
                <a:gd name="T19" fmla="*/ 0 h 132"/>
                <a:gd name="T20" fmla="*/ 48 w 133"/>
                <a:gd name="T21" fmla="*/ 10 h 132"/>
                <a:gd name="T22" fmla="*/ 41 w 133"/>
                <a:gd name="T23" fmla="*/ 13 h 132"/>
                <a:gd name="T24" fmla="*/ 29 w 133"/>
                <a:gd name="T25" fmla="*/ 9 h 132"/>
                <a:gd name="T26" fmla="*/ 10 w 133"/>
                <a:gd name="T27" fmla="*/ 28 h 132"/>
                <a:gd name="T28" fmla="*/ 14 w 133"/>
                <a:gd name="T29" fmla="*/ 40 h 132"/>
                <a:gd name="T30" fmla="*/ 11 w 133"/>
                <a:gd name="T31" fmla="*/ 47 h 132"/>
                <a:gd name="T32" fmla="*/ 0 w 133"/>
                <a:gd name="T33" fmla="*/ 52 h 132"/>
                <a:gd name="T34" fmla="*/ 0 w 133"/>
                <a:gd name="T35" fmla="*/ 79 h 132"/>
                <a:gd name="T36" fmla="*/ 11 w 133"/>
                <a:gd name="T37" fmla="*/ 85 h 132"/>
                <a:gd name="T38" fmla="*/ 13 w 133"/>
                <a:gd name="T39" fmla="*/ 92 h 132"/>
                <a:gd name="T40" fmla="*/ 10 w 133"/>
                <a:gd name="T41" fmla="*/ 103 h 132"/>
                <a:gd name="T42" fmla="*/ 29 w 133"/>
                <a:gd name="T43" fmla="*/ 122 h 132"/>
                <a:gd name="T44" fmla="*/ 39 w 133"/>
                <a:gd name="T45" fmla="*/ 119 h 132"/>
                <a:gd name="T46" fmla="*/ 48 w 133"/>
                <a:gd name="T47" fmla="*/ 122 h 132"/>
                <a:gd name="T48" fmla="*/ 53 w 133"/>
                <a:gd name="T49" fmla="*/ 132 h 132"/>
                <a:gd name="T50" fmla="*/ 80 w 133"/>
                <a:gd name="T51" fmla="*/ 132 h 132"/>
                <a:gd name="T52" fmla="*/ 85 w 133"/>
                <a:gd name="T53" fmla="*/ 123 h 132"/>
                <a:gd name="T54" fmla="*/ 94 w 133"/>
                <a:gd name="T55" fmla="*/ 119 h 132"/>
                <a:gd name="T56" fmla="*/ 104 w 133"/>
                <a:gd name="T57" fmla="*/ 122 h 132"/>
                <a:gd name="T58" fmla="*/ 123 w 133"/>
                <a:gd name="T59" fmla="*/ 103 h 132"/>
                <a:gd name="T60" fmla="*/ 120 w 133"/>
                <a:gd name="T61" fmla="*/ 93 h 132"/>
                <a:gd name="T62" fmla="*/ 123 w 133"/>
                <a:gd name="T63" fmla="*/ 85 h 132"/>
                <a:gd name="T64" fmla="*/ 133 w 133"/>
                <a:gd name="T65" fmla="*/ 80 h 132"/>
                <a:gd name="T66" fmla="*/ 97 w 133"/>
                <a:gd name="T67" fmla="*/ 66 h 132"/>
                <a:gd name="T68" fmla="*/ 67 w 133"/>
                <a:gd name="T69" fmla="*/ 96 h 132"/>
                <a:gd name="T70" fmla="*/ 37 w 133"/>
                <a:gd name="T71" fmla="*/ 66 h 132"/>
                <a:gd name="T72" fmla="*/ 67 w 133"/>
                <a:gd name="T73" fmla="*/ 37 h 132"/>
                <a:gd name="T74" fmla="*/ 97 w 133"/>
                <a:gd name="T75"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32">
                  <a:moveTo>
                    <a:pt x="133" y="80"/>
                  </a:moveTo>
                  <a:cubicBezTo>
                    <a:pt x="133" y="53"/>
                    <a:pt x="133" y="53"/>
                    <a:pt x="133" y="53"/>
                  </a:cubicBezTo>
                  <a:cubicBezTo>
                    <a:pt x="123" y="48"/>
                    <a:pt x="123" y="48"/>
                    <a:pt x="123" y="48"/>
                  </a:cubicBezTo>
                  <a:cubicBezTo>
                    <a:pt x="122" y="45"/>
                    <a:pt x="121" y="42"/>
                    <a:pt x="120" y="40"/>
                  </a:cubicBezTo>
                  <a:cubicBezTo>
                    <a:pt x="123" y="29"/>
                    <a:pt x="123" y="29"/>
                    <a:pt x="123" y="29"/>
                  </a:cubicBezTo>
                  <a:cubicBezTo>
                    <a:pt x="104" y="9"/>
                    <a:pt x="104" y="9"/>
                    <a:pt x="104" y="9"/>
                  </a:cubicBezTo>
                  <a:cubicBezTo>
                    <a:pt x="93" y="13"/>
                    <a:pt x="93" y="13"/>
                    <a:pt x="93" y="13"/>
                  </a:cubicBezTo>
                  <a:cubicBezTo>
                    <a:pt x="91" y="12"/>
                    <a:pt x="88" y="11"/>
                    <a:pt x="86" y="10"/>
                  </a:cubicBezTo>
                  <a:cubicBezTo>
                    <a:pt x="80" y="0"/>
                    <a:pt x="80" y="0"/>
                    <a:pt x="80" y="0"/>
                  </a:cubicBezTo>
                  <a:cubicBezTo>
                    <a:pt x="53" y="0"/>
                    <a:pt x="53" y="0"/>
                    <a:pt x="53" y="0"/>
                  </a:cubicBezTo>
                  <a:cubicBezTo>
                    <a:pt x="48" y="10"/>
                    <a:pt x="48" y="10"/>
                    <a:pt x="48" y="10"/>
                  </a:cubicBezTo>
                  <a:cubicBezTo>
                    <a:pt x="46" y="11"/>
                    <a:pt x="43" y="12"/>
                    <a:pt x="41" y="13"/>
                  </a:cubicBezTo>
                  <a:cubicBezTo>
                    <a:pt x="29" y="9"/>
                    <a:pt x="29" y="9"/>
                    <a:pt x="29" y="9"/>
                  </a:cubicBezTo>
                  <a:cubicBezTo>
                    <a:pt x="10" y="28"/>
                    <a:pt x="10" y="28"/>
                    <a:pt x="10" y="28"/>
                  </a:cubicBezTo>
                  <a:cubicBezTo>
                    <a:pt x="14" y="40"/>
                    <a:pt x="14" y="40"/>
                    <a:pt x="14" y="40"/>
                  </a:cubicBezTo>
                  <a:cubicBezTo>
                    <a:pt x="13" y="42"/>
                    <a:pt x="12" y="44"/>
                    <a:pt x="11" y="47"/>
                  </a:cubicBezTo>
                  <a:cubicBezTo>
                    <a:pt x="0" y="52"/>
                    <a:pt x="0" y="52"/>
                    <a:pt x="0" y="52"/>
                  </a:cubicBezTo>
                  <a:cubicBezTo>
                    <a:pt x="0" y="79"/>
                    <a:pt x="0" y="79"/>
                    <a:pt x="0" y="79"/>
                  </a:cubicBezTo>
                  <a:cubicBezTo>
                    <a:pt x="11" y="85"/>
                    <a:pt x="11" y="85"/>
                    <a:pt x="11" y="85"/>
                  </a:cubicBezTo>
                  <a:cubicBezTo>
                    <a:pt x="11" y="87"/>
                    <a:pt x="12" y="90"/>
                    <a:pt x="13" y="92"/>
                  </a:cubicBezTo>
                  <a:cubicBezTo>
                    <a:pt x="10" y="103"/>
                    <a:pt x="10" y="103"/>
                    <a:pt x="10" y="103"/>
                  </a:cubicBezTo>
                  <a:cubicBezTo>
                    <a:pt x="29" y="122"/>
                    <a:pt x="29" y="122"/>
                    <a:pt x="29" y="122"/>
                  </a:cubicBezTo>
                  <a:cubicBezTo>
                    <a:pt x="39" y="119"/>
                    <a:pt x="39" y="119"/>
                    <a:pt x="39" y="119"/>
                  </a:cubicBezTo>
                  <a:cubicBezTo>
                    <a:pt x="42" y="120"/>
                    <a:pt x="45" y="122"/>
                    <a:pt x="48" y="122"/>
                  </a:cubicBezTo>
                  <a:cubicBezTo>
                    <a:pt x="53" y="132"/>
                    <a:pt x="53" y="132"/>
                    <a:pt x="53" y="132"/>
                  </a:cubicBezTo>
                  <a:cubicBezTo>
                    <a:pt x="80" y="132"/>
                    <a:pt x="80" y="132"/>
                    <a:pt x="80" y="132"/>
                  </a:cubicBezTo>
                  <a:cubicBezTo>
                    <a:pt x="85" y="123"/>
                    <a:pt x="85" y="123"/>
                    <a:pt x="85" y="123"/>
                  </a:cubicBezTo>
                  <a:cubicBezTo>
                    <a:pt x="88" y="122"/>
                    <a:pt x="91" y="121"/>
                    <a:pt x="94" y="119"/>
                  </a:cubicBezTo>
                  <a:cubicBezTo>
                    <a:pt x="104" y="122"/>
                    <a:pt x="104" y="122"/>
                    <a:pt x="104" y="122"/>
                  </a:cubicBezTo>
                  <a:cubicBezTo>
                    <a:pt x="123" y="103"/>
                    <a:pt x="123" y="103"/>
                    <a:pt x="123" y="103"/>
                  </a:cubicBezTo>
                  <a:cubicBezTo>
                    <a:pt x="120" y="93"/>
                    <a:pt x="120" y="93"/>
                    <a:pt x="120" y="93"/>
                  </a:cubicBezTo>
                  <a:cubicBezTo>
                    <a:pt x="121" y="90"/>
                    <a:pt x="122" y="88"/>
                    <a:pt x="123" y="85"/>
                  </a:cubicBezTo>
                  <a:lnTo>
                    <a:pt x="133" y="80"/>
                  </a:lnTo>
                  <a:close/>
                  <a:moveTo>
                    <a:pt x="97" y="66"/>
                  </a:moveTo>
                  <a:cubicBezTo>
                    <a:pt x="97" y="83"/>
                    <a:pt x="83" y="96"/>
                    <a:pt x="67" y="96"/>
                  </a:cubicBezTo>
                  <a:cubicBezTo>
                    <a:pt x="50" y="96"/>
                    <a:pt x="37" y="83"/>
                    <a:pt x="37" y="66"/>
                  </a:cubicBezTo>
                  <a:cubicBezTo>
                    <a:pt x="37" y="50"/>
                    <a:pt x="50" y="37"/>
                    <a:pt x="67" y="37"/>
                  </a:cubicBezTo>
                  <a:cubicBezTo>
                    <a:pt x="83" y="37"/>
                    <a:pt x="97" y="50"/>
                    <a:pt x="97" y="6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2" name="Freeform 28"/>
            <p:cNvSpPr>
              <a:spLocks noEditPoints="1"/>
            </p:cNvSpPr>
            <p:nvPr/>
          </p:nvSpPr>
          <p:spPr bwMode="auto">
            <a:xfrm>
              <a:off x="5942014" y="4138613"/>
              <a:ext cx="155575" cy="155575"/>
            </a:xfrm>
            <a:custGeom>
              <a:avLst/>
              <a:gdLst>
                <a:gd name="T0" fmla="*/ 108 w 108"/>
                <a:gd name="T1" fmla="*/ 65 h 108"/>
                <a:gd name="T2" fmla="*/ 108 w 108"/>
                <a:gd name="T3" fmla="*/ 43 h 108"/>
                <a:gd name="T4" fmla="*/ 100 w 108"/>
                <a:gd name="T5" fmla="*/ 39 h 108"/>
                <a:gd name="T6" fmla="*/ 97 w 108"/>
                <a:gd name="T7" fmla="*/ 33 h 108"/>
                <a:gd name="T8" fmla="*/ 100 w 108"/>
                <a:gd name="T9" fmla="*/ 24 h 108"/>
                <a:gd name="T10" fmla="*/ 84 w 108"/>
                <a:gd name="T11" fmla="*/ 8 h 108"/>
                <a:gd name="T12" fmla="*/ 75 w 108"/>
                <a:gd name="T13" fmla="*/ 11 h 108"/>
                <a:gd name="T14" fmla="*/ 70 w 108"/>
                <a:gd name="T15" fmla="*/ 9 h 108"/>
                <a:gd name="T16" fmla="*/ 65 w 108"/>
                <a:gd name="T17" fmla="*/ 0 h 108"/>
                <a:gd name="T18" fmla="*/ 43 w 108"/>
                <a:gd name="T19" fmla="*/ 0 h 108"/>
                <a:gd name="T20" fmla="*/ 39 w 108"/>
                <a:gd name="T21" fmla="*/ 9 h 108"/>
                <a:gd name="T22" fmla="*/ 33 w 108"/>
                <a:gd name="T23" fmla="*/ 11 h 108"/>
                <a:gd name="T24" fmla="*/ 24 w 108"/>
                <a:gd name="T25" fmla="*/ 8 h 108"/>
                <a:gd name="T26" fmla="*/ 8 w 108"/>
                <a:gd name="T27" fmla="*/ 24 h 108"/>
                <a:gd name="T28" fmla="*/ 11 w 108"/>
                <a:gd name="T29" fmla="*/ 33 h 108"/>
                <a:gd name="T30" fmla="*/ 9 w 108"/>
                <a:gd name="T31" fmla="*/ 39 h 108"/>
                <a:gd name="T32" fmla="*/ 0 w 108"/>
                <a:gd name="T33" fmla="*/ 43 h 108"/>
                <a:gd name="T34" fmla="*/ 0 w 108"/>
                <a:gd name="T35" fmla="*/ 65 h 108"/>
                <a:gd name="T36" fmla="*/ 8 w 108"/>
                <a:gd name="T37" fmla="*/ 69 h 108"/>
                <a:gd name="T38" fmla="*/ 11 w 108"/>
                <a:gd name="T39" fmla="*/ 76 h 108"/>
                <a:gd name="T40" fmla="*/ 8 w 108"/>
                <a:gd name="T41" fmla="*/ 84 h 108"/>
                <a:gd name="T42" fmla="*/ 23 w 108"/>
                <a:gd name="T43" fmla="*/ 100 h 108"/>
                <a:gd name="T44" fmla="*/ 32 w 108"/>
                <a:gd name="T45" fmla="*/ 97 h 108"/>
                <a:gd name="T46" fmla="*/ 39 w 108"/>
                <a:gd name="T47" fmla="*/ 100 h 108"/>
                <a:gd name="T48" fmla="*/ 43 w 108"/>
                <a:gd name="T49" fmla="*/ 108 h 108"/>
                <a:gd name="T50" fmla="*/ 65 w 108"/>
                <a:gd name="T51" fmla="*/ 108 h 108"/>
                <a:gd name="T52" fmla="*/ 69 w 108"/>
                <a:gd name="T53" fmla="*/ 100 h 108"/>
                <a:gd name="T54" fmla="*/ 76 w 108"/>
                <a:gd name="T55" fmla="*/ 98 h 108"/>
                <a:gd name="T56" fmla="*/ 84 w 108"/>
                <a:gd name="T57" fmla="*/ 100 h 108"/>
                <a:gd name="T58" fmla="*/ 100 w 108"/>
                <a:gd name="T59" fmla="*/ 85 h 108"/>
                <a:gd name="T60" fmla="*/ 97 w 108"/>
                <a:gd name="T61" fmla="*/ 76 h 108"/>
                <a:gd name="T62" fmla="*/ 100 w 108"/>
                <a:gd name="T63" fmla="*/ 69 h 108"/>
                <a:gd name="T64" fmla="*/ 108 w 108"/>
                <a:gd name="T65" fmla="*/ 65 h 108"/>
                <a:gd name="T66" fmla="*/ 78 w 108"/>
                <a:gd name="T67" fmla="*/ 54 h 108"/>
                <a:gd name="T68" fmla="*/ 54 w 108"/>
                <a:gd name="T69" fmla="*/ 79 h 108"/>
                <a:gd name="T70" fmla="*/ 30 w 108"/>
                <a:gd name="T71" fmla="*/ 54 h 108"/>
                <a:gd name="T72" fmla="*/ 54 w 108"/>
                <a:gd name="T73" fmla="*/ 30 h 108"/>
                <a:gd name="T74" fmla="*/ 78 w 108"/>
                <a:gd name="T75"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108">
                  <a:moveTo>
                    <a:pt x="108" y="65"/>
                  </a:moveTo>
                  <a:cubicBezTo>
                    <a:pt x="108" y="43"/>
                    <a:pt x="108" y="43"/>
                    <a:pt x="108" y="43"/>
                  </a:cubicBezTo>
                  <a:cubicBezTo>
                    <a:pt x="100" y="39"/>
                    <a:pt x="100" y="39"/>
                    <a:pt x="100" y="39"/>
                  </a:cubicBezTo>
                  <a:cubicBezTo>
                    <a:pt x="99" y="37"/>
                    <a:pt x="98" y="35"/>
                    <a:pt x="97" y="33"/>
                  </a:cubicBezTo>
                  <a:cubicBezTo>
                    <a:pt x="100" y="24"/>
                    <a:pt x="100" y="24"/>
                    <a:pt x="100" y="24"/>
                  </a:cubicBezTo>
                  <a:cubicBezTo>
                    <a:pt x="84" y="8"/>
                    <a:pt x="84" y="8"/>
                    <a:pt x="84" y="8"/>
                  </a:cubicBezTo>
                  <a:cubicBezTo>
                    <a:pt x="75" y="11"/>
                    <a:pt x="75" y="11"/>
                    <a:pt x="75" y="11"/>
                  </a:cubicBezTo>
                  <a:cubicBezTo>
                    <a:pt x="73" y="10"/>
                    <a:pt x="72" y="10"/>
                    <a:pt x="70" y="9"/>
                  </a:cubicBezTo>
                  <a:cubicBezTo>
                    <a:pt x="65" y="0"/>
                    <a:pt x="65" y="0"/>
                    <a:pt x="65" y="0"/>
                  </a:cubicBezTo>
                  <a:cubicBezTo>
                    <a:pt x="43" y="0"/>
                    <a:pt x="43" y="0"/>
                    <a:pt x="43" y="0"/>
                  </a:cubicBezTo>
                  <a:cubicBezTo>
                    <a:pt x="39" y="9"/>
                    <a:pt x="39" y="9"/>
                    <a:pt x="39" y="9"/>
                  </a:cubicBezTo>
                  <a:cubicBezTo>
                    <a:pt x="37" y="10"/>
                    <a:pt x="35" y="10"/>
                    <a:pt x="33" y="11"/>
                  </a:cubicBezTo>
                  <a:cubicBezTo>
                    <a:pt x="24" y="8"/>
                    <a:pt x="24" y="8"/>
                    <a:pt x="24" y="8"/>
                  </a:cubicBezTo>
                  <a:cubicBezTo>
                    <a:pt x="8" y="24"/>
                    <a:pt x="8" y="24"/>
                    <a:pt x="8" y="24"/>
                  </a:cubicBezTo>
                  <a:cubicBezTo>
                    <a:pt x="11" y="33"/>
                    <a:pt x="11" y="33"/>
                    <a:pt x="11" y="33"/>
                  </a:cubicBezTo>
                  <a:cubicBezTo>
                    <a:pt x="10" y="35"/>
                    <a:pt x="9" y="37"/>
                    <a:pt x="9" y="39"/>
                  </a:cubicBezTo>
                  <a:cubicBezTo>
                    <a:pt x="0" y="43"/>
                    <a:pt x="0" y="43"/>
                    <a:pt x="0" y="43"/>
                  </a:cubicBezTo>
                  <a:cubicBezTo>
                    <a:pt x="0" y="65"/>
                    <a:pt x="0" y="65"/>
                    <a:pt x="0" y="65"/>
                  </a:cubicBezTo>
                  <a:cubicBezTo>
                    <a:pt x="8" y="69"/>
                    <a:pt x="8" y="69"/>
                    <a:pt x="8" y="69"/>
                  </a:cubicBezTo>
                  <a:cubicBezTo>
                    <a:pt x="9" y="71"/>
                    <a:pt x="10" y="73"/>
                    <a:pt x="11" y="76"/>
                  </a:cubicBezTo>
                  <a:cubicBezTo>
                    <a:pt x="8" y="84"/>
                    <a:pt x="8" y="84"/>
                    <a:pt x="8" y="84"/>
                  </a:cubicBezTo>
                  <a:cubicBezTo>
                    <a:pt x="23" y="100"/>
                    <a:pt x="23" y="100"/>
                    <a:pt x="23" y="100"/>
                  </a:cubicBezTo>
                  <a:cubicBezTo>
                    <a:pt x="32" y="97"/>
                    <a:pt x="32" y="97"/>
                    <a:pt x="32" y="97"/>
                  </a:cubicBezTo>
                  <a:cubicBezTo>
                    <a:pt x="34" y="98"/>
                    <a:pt x="36" y="99"/>
                    <a:pt x="39" y="100"/>
                  </a:cubicBezTo>
                  <a:cubicBezTo>
                    <a:pt x="43" y="108"/>
                    <a:pt x="43" y="108"/>
                    <a:pt x="43" y="108"/>
                  </a:cubicBezTo>
                  <a:cubicBezTo>
                    <a:pt x="65" y="108"/>
                    <a:pt x="65" y="108"/>
                    <a:pt x="65" y="108"/>
                  </a:cubicBezTo>
                  <a:cubicBezTo>
                    <a:pt x="69" y="100"/>
                    <a:pt x="69" y="100"/>
                    <a:pt x="69" y="100"/>
                  </a:cubicBezTo>
                  <a:cubicBezTo>
                    <a:pt x="71" y="100"/>
                    <a:pt x="74" y="99"/>
                    <a:pt x="76" y="98"/>
                  </a:cubicBezTo>
                  <a:cubicBezTo>
                    <a:pt x="84" y="100"/>
                    <a:pt x="84" y="100"/>
                    <a:pt x="84" y="100"/>
                  </a:cubicBezTo>
                  <a:cubicBezTo>
                    <a:pt x="100" y="85"/>
                    <a:pt x="100" y="85"/>
                    <a:pt x="100" y="85"/>
                  </a:cubicBezTo>
                  <a:cubicBezTo>
                    <a:pt x="97" y="76"/>
                    <a:pt x="97" y="76"/>
                    <a:pt x="97" y="76"/>
                  </a:cubicBezTo>
                  <a:cubicBezTo>
                    <a:pt x="98" y="74"/>
                    <a:pt x="99" y="72"/>
                    <a:pt x="100" y="69"/>
                  </a:cubicBezTo>
                  <a:lnTo>
                    <a:pt x="108" y="65"/>
                  </a:lnTo>
                  <a:close/>
                  <a:moveTo>
                    <a:pt x="78" y="54"/>
                  </a:moveTo>
                  <a:cubicBezTo>
                    <a:pt x="78" y="68"/>
                    <a:pt x="68" y="79"/>
                    <a:pt x="54" y="79"/>
                  </a:cubicBezTo>
                  <a:cubicBezTo>
                    <a:pt x="41" y="79"/>
                    <a:pt x="30" y="68"/>
                    <a:pt x="30" y="54"/>
                  </a:cubicBezTo>
                  <a:cubicBezTo>
                    <a:pt x="30" y="41"/>
                    <a:pt x="41" y="30"/>
                    <a:pt x="54" y="30"/>
                  </a:cubicBezTo>
                  <a:cubicBezTo>
                    <a:pt x="68" y="30"/>
                    <a:pt x="78" y="41"/>
                    <a:pt x="78" y="54"/>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63" name="组合 62"/>
          <p:cNvGrpSpPr/>
          <p:nvPr/>
        </p:nvGrpSpPr>
        <p:grpSpPr>
          <a:xfrm>
            <a:off x="4707286" y="4455731"/>
            <a:ext cx="432387" cy="641912"/>
            <a:chOff x="5649914" y="2946401"/>
            <a:chExt cx="360363" cy="534987"/>
          </a:xfrm>
          <a:solidFill>
            <a:schemeClr val="bg1"/>
          </a:solidFill>
        </p:grpSpPr>
        <p:sp>
          <p:nvSpPr>
            <p:cNvPr id="6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6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68" name="TextBox 57"/>
          <p:cNvSpPr txBox="1"/>
          <p:nvPr/>
        </p:nvSpPr>
        <p:spPr bwMode="auto">
          <a:xfrm>
            <a:off x="78740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TextBox 57"/>
          <p:cNvSpPr txBox="1"/>
          <p:nvPr/>
        </p:nvSpPr>
        <p:spPr bwMode="auto">
          <a:xfrm>
            <a:off x="1282700" y="231933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TextBox 57"/>
          <p:cNvSpPr txBox="1"/>
          <p:nvPr/>
        </p:nvSpPr>
        <p:spPr bwMode="auto">
          <a:xfrm>
            <a:off x="78740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57"/>
          <p:cNvSpPr txBox="1"/>
          <p:nvPr/>
        </p:nvSpPr>
        <p:spPr bwMode="auto">
          <a:xfrm>
            <a:off x="1282700" y="43561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1063625" y="1796484"/>
            <a:ext cx="2174875" cy="2858294"/>
            <a:chOff x="3908425" y="969169"/>
            <a:chExt cx="2174875" cy="2858294"/>
          </a:xfrm>
          <a:solidFill>
            <a:srgbClr val="EA510D"/>
          </a:solidFill>
        </p:grpSpPr>
        <p:sp>
          <p:nvSpPr>
            <p:cNvPr id="73"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4"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5" name="Line 9"/>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Line 10"/>
            <p:cNvSpPr>
              <a:spLocks noChangeShapeType="1"/>
            </p:cNvSpPr>
            <p:nvPr/>
          </p:nvSpPr>
          <p:spPr bwMode="auto">
            <a:xfrm>
              <a:off x="5586413" y="1933575"/>
              <a:ext cx="0" cy="0"/>
            </a:xfrm>
            <a:prstGeom prst="lin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4960144" y="969169"/>
              <a:ext cx="442912" cy="44291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矩形 77"/>
          <p:cNvSpPr/>
          <p:nvPr/>
        </p:nvSpPr>
        <p:spPr>
          <a:xfrm>
            <a:off x="0" y="4654550"/>
            <a:ext cx="5661025" cy="11953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矩形 78"/>
          <p:cNvSpPr/>
          <p:nvPr/>
        </p:nvSpPr>
        <p:spPr>
          <a:xfrm>
            <a:off x="3033713" y="3624263"/>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0" name="矩形 79"/>
          <p:cNvSpPr/>
          <p:nvPr/>
        </p:nvSpPr>
        <p:spPr>
          <a:xfrm>
            <a:off x="4616450" y="2593975"/>
            <a:ext cx="4819650" cy="1030288"/>
          </a:xfrm>
          <a:prstGeom prst="rect">
            <a:avLst/>
          </a:prstGeom>
          <a:solidFill>
            <a:srgbClr val="E9A54E">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1" name="矩形 80"/>
          <p:cNvSpPr/>
          <p:nvPr/>
        </p:nvSpPr>
        <p:spPr>
          <a:xfrm>
            <a:off x="0" y="4845050"/>
            <a:ext cx="5661025" cy="777875"/>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p:txBody>
      </p:sp>
      <p:sp>
        <p:nvSpPr>
          <p:cNvPr id="82" name="矩形 81"/>
          <p:cNvSpPr/>
          <p:nvPr/>
        </p:nvSpPr>
        <p:spPr>
          <a:xfrm>
            <a:off x="2613025" y="37465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83" name="矩形 82"/>
          <p:cNvSpPr/>
          <p:nvPr/>
        </p:nvSpPr>
        <p:spPr>
          <a:xfrm>
            <a:off x="4195763" y="27019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矩形 83"/>
          <p:cNvSpPr/>
          <p:nvPr/>
        </p:nvSpPr>
        <p:spPr>
          <a:xfrm>
            <a:off x="6053138" y="1562100"/>
            <a:ext cx="4818062" cy="1031875"/>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矩形 84"/>
          <p:cNvSpPr/>
          <p:nvPr/>
        </p:nvSpPr>
        <p:spPr>
          <a:xfrm>
            <a:off x="5632450" y="16843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5"/>
          <p:cNvSpPr>
            <a:spLocks/>
          </p:cNvSpPr>
          <p:nvPr/>
        </p:nvSpPr>
        <p:spPr bwMode="auto">
          <a:xfrm>
            <a:off x="2933700" y="3495675"/>
            <a:ext cx="528638" cy="889000"/>
          </a:xfrm>
          <a:custGeom>
            <a:avLst/>
            <a:gdLst>
              <a:gd name="T0" fmla="*/ 69 w 75"/>
              <a:gd name="T1" fmla="*/ 1 h 126"/>
              <a:gd name="T2" fmla="*/ 65 w 75"/>
              <a:gd name="T3" fmla="*/ 0 h 126"/>
              <a:gd name="T4" fmla="*/ 8 w 75"/>
              <a:gd name="T5" fmla="*/ 0 h 126"/>
              <a:gd name="T6" fmla="*/ 2 w 75"/>
              <a:gd name="T7" fmla="*/ 4 h 126"/>
              <a:gd name="T8" fmla="*/ 0 w 75"/>
              <a:gd name="T9" fmla="*/ 8 h 126"/>
              <a:gd name="T10" fmla="*/ 0 w 75"/>
              <a:gd name="T11" fmla="*/ 9 h 126"/>
              <a:gd name="T12" fmla="*/ 0 w 75"/>
              <a:gd name="T13" fmla="*/ 11 h 126"/>
              <a:gd name="T14" fmla="*/ 0 w 75"/>
              <a:gd name="T15" fmla="*/ 57 h 126"/>
              <a:gd name="T16" fmla="*/ 6 w 75"/>
              <a:gd name="T17" fmla="*/ 63 h 126"/>
              <a:gd name="T18" fmla="*/ 12 w 75"/>
              <a:gd name="T19" fmla="*/ 57 h 126"/>
              <a:gd name="T20" fmla="*/ 12 w 75"/>
              <a:gd name="T21" fmla="*/ 20 h 126"/>
              <a:gd name="T22" fmla="*/ 16 w 75"/>
              <a:gd name="T23" fmla="*/ 20 h 126"/>
              <a:gd name="T24" fmla="*/ 16 w 75"/>
              <a:gd name="T25" fmla="*/ 65 h 126"/>
              <a:gd name="T26" fmla="*/ 16 w 75"/>
              <a:gd name="T27" fmla="*/ 66 h 126"/>
              <a:gd name="T28" fmla="*/ 16 w 75"/>
              <a:gd name="T29" fmla="*/ 67 h 126"/>
              <a:gd name="T30" fmla="*/ 16 w 75"/>
              <a:gd name="T31" fmla="*/ 118 h 126"/>
              <a:gd name="T32" fmla="*/ 24 w 75"/>
              <a:gd name="T33" fmla="*/ 126 h 126"/>
              <a:gd name="T34" fmla="*/ 33 w 75"/>
              <a:gd name="T35" fmla="*/ 118 h 126"/>
              <a:gd name="T36" fmla="*/ 33 w 75"/>
              <a:gd name="T37" fmla="*/ 74 h 126"/>
              <a:gd name="T38" fmla="*/ 42 w 75"/>
              <a:gd name="T39" fmla="*/ 74 h 126"/>
              <a:gd name="T40" fmla="*/ 42 w 75"/>
              <a:gd name="T41" fmla="*/ 118 h 126"/>
              <a:gd name="T42" fmla="*/ 51 w 75"/>
              <a:gd name="T43" fmla="*/ 126 h 126"/>
              <a:gd name="T44" fmla="*/ 60 w 75"/>
              <a:gd name="T45" fmla="*/ 118 h 126"/>
              <a:gd name="T46" fmla="*/ 60 w 75"/>
              <a:gd name="T47" fmla="*/ 67 h 126"/>
              <a:gd name="T48" fmla="*/ 60 w 75"/>
              <a:gd name="T49" fmla="*/ 66 h 126"/>
              <a:gd name="T50" fmla="*/ 60 w 75"/>
              <a:gd name="T51" fmla="*/ 65 h 126"/>
              <a:gd name="T52" fmla="*/ 60 w 75"/>
              <a:gd name="T53" fmla="*/ 20 h 126"/>
              <a:gd name="T54" fmla="*/ 63 w 75"/>
              <a:gd name="T55" fmla="*/ 20 h 126"/>
              <a:gd name="T56" fmla="*/ 63 w 75"/>
              <a:gd name="T57" fmla="*/ 56 h 126"/>
              <a:gd name="T58" fmla="*/ 69 w 75"/>
              <a:gd name="T59" fmla="*/ 62 h 126"/>
              <a:gd name="T60" fmla="*/ 75 w 75"/>
              <a:gd name="T61" fmla="*/ 56 h 126"/>
              <a:gd name="T62" fmla="*/ 75 w 75"/>
              <a:gd name="T63" fmla="*/ 7 h 126"/>
              <a:gd name="T64" fmla="*/ 69 w 75"/>
              <a:gd name="T65" fmla="*/ 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 h="126">
                <a:moveTo>
                  <a:pt x="69" y="1"/>
                </a:moveTo>
                <a:cubicBezTo>
                  <a:pt x="68" y="1"/>
                  <a:pt x="67" y="0"/>
                  <a:pt x="65" y="0"/>
                </a:cubicBezTo>
                <a:cubicBezTo>
                  <a:pt x="8" y="0"/>
                  <a:pt x="8" y="0"/>
                  <a:pt x="8" y="0"/>
                </a:cubicBezTo>
                <a:cubicBezTo>
                  <a:pt x="6" y="0"/>
                  <a:pt x="3" y="2"/>
                  <a:pt x="2" y="4"/>
                </a:cubicBezTo>
                <a:cubicBezTo>
                  <a:pt x="0" y="5"/>
                  <a:pt x="0" y="6"/>
                  <a:pt x="0" y="8"/>
                </a:cubicBezTo>
                <a:cubicBezTo>
                  <a:pt x="0" y="9"/>
                  <a:pt x="0" y="9"/>
                  <a:pt x="0" y="9"/>
                </a:cubicBezTo>
                <a:cubicBezTo>
                  <a:pt x="0" y="11"/>
                  <a:pt x="0" y="11"/>
                  <a:pt x="0" y="11"/>
                </a:cubicBezTo>
                <a:cubicBezTo>
                  <a:pt x="0" y="57"/>
                  <a:pt x="0" y="57"/>
                  <a:pt x="0" y="57"/>
                </a:cubicBezTo>
                <a:cubicBezTo>
                  <a:pt x="0" y="60"/>
                  <a:pt x="2" y="63"/>
                  <a:pt x="6" y="63"/>
                </a:cubicBezTo>
                <a:cubicBezTo>
                  <a:pt x="9" y="63"/>
                  <a:pt x="12" y="60"/>
                  <a:pt x="12" y="57"/>
                </a:cubicBezTo>
                <a:cubicBezTo>
                  <a:pt x="12" y="20"/>
                  <a:pt x="12" y="20"/>
                  <a:pt x="12" y="20"/>
                </a:cubicBezTo>
                <a:cubicBezTo>
                  <a:pt x="16" y="20"/>
                  <a:pt x="16" y="20"/>
                  <a:pt x="16" y="20"/>
                </a:cubicBezTo>
                <a:cubicBezTo>
                  <a:pt x="16" y="65"/>
                  <a:pt x="16" y="65"/>
                  <a:pt x="16" y="65"/>
                </a:cubicBezTo>
                <a:cubicBezTo>
                  <a:pt x="16" y="65"/>
                  <a:pt x="16" y="66"/>
                  <a:pt x="16" y="66"/>
                </a:cubicBezTo>
                <a:cubicBezTo>
                  <a:pt x="16" y="66"/>
                  <a:pt x="16" y="67"/>
                  <a:pt x="16" y="67"/>
                </a:cubicBezTo>
                <a:cubicBezTo>
                  <a:pt x="16" y="118"/>
                  <a:pt x="16" y="118"/>
                  <a:pt x="16" y="118"/>
                </a:cubicBezTo>
                <a:cubicBezTo>
                  <a:pt x="16" y="123"/>
                  <a:pt x="20" y="126"/>
                  <a:pt x="24" y="126"/>
                </a:cubicBezTo>
                <a:cubicBezTo>
                  <a:pt x="29" y="126"/>
                  <a:pt x="33" y="123"/>
                  <a:pt x="33" y="118"/>
                </a:cubicBezTo>
                <a:cubicBezTo>
                  <a:pt x="33" y="74"/>
                  <a:pt x="33" y="74"/>
                  <a:pt x="33" y="74"/>
                </a:cubicBezTo>
                <a:cubicBezTo>
                  <a:pt x="42" y="74"/>
                  <a:pt x="42" y="74"/>
                  <a:pt x="42" y="74"/>
                </a:cubicBezTo>
                <a:cubicBezTo>
                  <a:pt x="42" y="118"/>
                  <a:pt x="42" y="118"/>
                  <a:pt x="42" y="118"/>
                </a:cubicBezTo>
                <a:cubicBezTo>
                  <a:pt x="42" y="123"/>
                  <a:pt x="46" y="126"/>
                  <a:pt x="51" y="126"/>
                </a:cubicBezTo>
                <a:cubicBezTo>
                  <a:pt x="56" y="126"/>
                  <a:pt x="60" y="123"/>
                  <a:pt x="60" y="118"/>
                </a:cubicBezTo>
                <a:cubicBezTo>
                  <a:pt x="60" y="67"/>
                  <a:pt x="60" y="67"/>
                  <a:pt x="60" y="67"/>
                </a:cubicBezTo>
                <a:cubicBezTo>
                  <a:pt x="60" y="66"/>
                  <a:pt x="60" y="66"/>
                  <a:pt x="60" y="66"/>
                </a:cubicBezTo>
                <a:cubicBezTo>
                  <a:pt x="60" y="66"/>
                  <a:pt x="60" y="65"/>
                  <a:pt x="60" y="65"/>
                </a:cubicBezTo>
                <a:cubicBezTo>
                  <a:pt x="60" y="20"/>
                  <a:pt x="60" y="20"/>
                  <a:pt x="60" y="20"/>
                </a:cubicBezTo>
                <a:cubicBezTo>
                  <a:pt x="63" y="20"/>
                  <a:pt x="63" y="20"/>
                  <a:pt x="63" y="20"/>
                </a:cubicBezTo>
                <a:cubicBezTo>
                  <a:pt x="63" y="56"/>
                  <a:pt x="63" y="56"/>
                  <a:pt x="63" y="56"/>
                </a:cubicBezTo>
                <a:cubicBezTo>
                  <a:pt x="63" y="60"/>
                  <a:pt x="66" y="62"/>
                  <a:pt x="69" y="62"/>
                </a:cubicBezTo>
                <a:cubicBezTo>
                  <a:pt x="73" y="62"/>
                  <a:pt x="75" y="60"/>
                  <a:pt x="75" y="56"/>
                </a:cubicBezTo>
                <a:cubicBezTo>
                  <a:pt x="75" y="7"/>
                  <a:pt x="75" y="7"/>
                  <a:pt x="75" y="7"/>
                </a:cubicBezTo>
                <a:cubicBezTo>
                  <a:pt x="75" y="4"/>
                  <a:pt x="73" y="2"/>
                  <a:pt x="69" y="1"/>
                </a:cubicBezTo>
                <a:close/>
              </a:path>
            </a:pathLst>
          </a:cu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Oval 6"/>
          <p:cNvSpPr>
            <a:spLocks noChangeArrowheads="1"/>
          </p:cNvSpPr>
          <p:nvPr/>
        </p:nvSpPr>
        <p:spPr bwMode="auto">
          <a:xfrm>
            <a:off x="3074988" y="3249613"/>
            <a:ext cx="231775" cy="211137"/>
          </a:xfrm>
          <a:prstGeom prst="ellipse">
            <a:avLst/>
          </a:prstGeom>
          <a:solidFill>
            <a:srgbClr val="F5A63E"/>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Freeform 7"/>
          <p:cNvSpPr>
            <a:spLocks noEditPoints="1"/>
          </p:cNvSpPr>
          <p:nvPr/>
        </p:nvSpPr>
        <p:spPr bwMode="auto">
          <a:xfrm>
            <a:off x="1641475" y="4964113"/>
            <a:ext cx="409575" cy="550862"/>
          </a:xfrm>
          <a:custGeom>
            <a:avLst/>
            <a:gdLst>
              <a:gd name="T0" fmla="*/ 13 w 58"/>
              <a:gd name="T1" fmla="*/ 3 h 78"/>
              <a:gd name="T2" fmla="*/ 49 w 58"/>
              <a:gd name="T3" fmla="*/ 4 h 78"/>
              <a:gd name="T4" fmla="*/ 55 w 58"/>
              <a:gd name="T5" fmla="*/ 40 h 78"/>
              <a:gd name="T6" fmla="*/ 48 w 58"/>
              <a:gd name="T7" fmla="*/ 75 h 78"/>
              <a:gd name="T8" fmla="*/ 9 w 58"/>
              <a:gd name="T9" fmla="*/ 75 h 78"/>
              <a:gd name="T10" fmla="*/ 2 w 58"/>
              <a:gd name="T11" fmla="*/ 40 h 78"/>
              <a:gd name="T12" fmla="*/ 2 w 58"/>
              <a:gd name="T13" fmla="*/ 24 h 78"/>
              <a:gd name="T14" fmla="*/ 13 w 58"/>
              <a:gd name="T15" fmla="*/ 3 h 78"/>
              <a:gd name="T16" fmla="*/ 9 w 58"/>
              <a:gd name="T17" fmla="*/ 36 h 78"/>
              <a:gd name="T18" fmla="*/ 11 w 58"/>
              <a:gd name="T19" fmla="*/ 58 h 78"/>
              <a:gd name="T20" fmla="*/ 29 w 58"/>
              <a:gd name="T21" fmla="*/ 59 h 78"/>
              <a:gd name="T22" fmla="*/ 46 w 58"/>
              <a:gd name="T23" fmla="*/ 58 h 78"/>
              <a:gd name="T24" fmla="*/ 48 w 58"/>
              <a:gd name="T25" fmla="*/ 35 h 78"/>
              <a:gd name="T26" fmla="*/ 46 w 58"/>
              <a:gd name="T27" fmla="*/ 12 h 78"/>
              <a:gd name="T28" fmla="*/ 14 w 58"/>
              <a:gd name="T29" fmla="*/ 11 h 78"/>
              <a:gd name="T30" fmla="*/ 9 w 58"/>
              <a:gd name="T31" fmla="*/ 36 h 78"/>
              <a:gd name="T32" fmla="*/ 29 w 58"/>
              <a:gd name="T33" fmla="*/ 71 h 78"/>
              <a:gd name="T34" fmla="*/ 27 w 58"/>
              <a:gd name="T35" fmla="*/ 63 h 78"/>
              <a:gd name="T36" fmla="*/ 29 w 58"/>
              <a:gd name="T37"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78">
                <a:moveTo>
                  <a:pt x="13" y="3"/>
                </a:moveTo>
                <a:cubicBezTo>
                  <a:pt x="20" y="1"/>
                  <a:pt x="43" y="0"/>
                  <a:pt x="49" y="4"/>
                </a:cubicBezTo>
                <a:cubicBezTo>
                  <a:pt x="58" y="8"/>
                  <a:pt x="55" y="27"/>
                  <a:pt x="55" y="40"/>
                </a:cubicBezTo>
                <a:cubicBezTo>
                  <a:pt x="55" y="53"/>
                  <a:pt x="58" y="71"/>
                  <a:pt x="48" y="75"/>
                </a:cubicBezTo>
                <a:cubicBezTo>
                  <a:pt x="42" y="78"/>
                  <a:pt x="15" y="77"/>
                  <a:pt x="9" y="75"/>
                </a:cubicBezTo>
                <a:cubicBezTo>
                  <a:pt x="0" y="71"/>
                  <a:pt x="2" y="54"/>
                  <a:pt x="2" y="40"/>
                </a:cubicBezTo>
                <a:cubicBezTo>
                  <a:pt x="2" y="33"/>
                  <a:pt x="2" y="28"/>
                  <a:pt x="2" y="24"/>
                </a:cubicBezTo>
                <a:cubicBezTo>
                  <a:pt x="2" y="13"/>
                  <a:pt x="1" y="5"/>
                  <a:pt x="13" y="3"/>
                </a:cubicBezTo>
                <a:close/>
                <a:moveTo>
                  <a:pt x="9" y="36"/>
                </a:moveTo>
                <a:cubicBezTo>
                  <a:pt x="9" y="45"/>
                  <a:pt x="8" y="55"/>
                  <a:pt x="11" y="58"/>
                </a:cubicBezTo>
                <a:cubicBezTo>
                  <a:pt x="14" y="61"/>
                  <a:pt x="25" y="59"/>
                  <a:pt x="29" y="59"/>
                </a:cubicBezTo>
                <a:cubicBezTo>
                  <a:pt x="33" y="59"/>
                  <a:pt x="44" y="60"/>
                  <a:pt x="46" y="58"/>
                </a:cubicBezTo>
                <a:cubicBezTo>
                  <a:pt x="50" y="54"/>
                  <a:pt x="48" y="43"/>
                  <a:pt x="48" y="35"/>
                </a:cubicBezTo>
                <a:cubicBezTo>
                  <a:pt x="48" y="27"/>
                  <a:pt x="50" y="16"/>
                  <a:pt x="46" y="12"/>
                </a:cubicBezTo>
                <a:cubicBezTo>
                  <a:pt x="43" y="9"/>
                  <a:pt x="21" y="9"/>
                  <a:pt x="14" y="11"/>
                </a:cubicBezTo>
                <a:cubicBezTo>
                  <a:pt x="7" y="13"/>
                  <a:pt x="9" y="24"/>
                  <a:pt x="9" y="36"/>
                </a:cubicBezTo>
                <a:close/>
                <a:moveTo>
                  <a:pt x="29" y="71"/>
                </a:moveTo>
                <a:cubicBezTo>
                  <a:pt x="35" y="71"/>
                  <a:pt x="34" y="60"/>
                  <a:pt x="27" y="63"/>
                </a:cubicBezTo>
                <a:cubicBezTo>
                  <a:pt x="22" y="65"/>
                  <a:pt x="25" y="72"/>
                  <a:pt x="29" y="71"/>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Freeform 8"/>
          <p:cNvSpPr>
            <a:spLocks noEditPoints="1"/>
          </p:cNvSpPr>
          <p:nvPr/>
        </p:nvSpPr>
        <p:spPr bwMode="auto">
          <a:xfrm>
            <a:off x="2925763" y="5648325"/>
            <a:ext cx="608012" cy="458788"/>
          </a:xfrm>
          <a:custGeom>
            <a:avLst/>
            <a:gdLst>
              <a:gd name="T0" fmla="*/ 80 w 86"/>
              <a:gd name="T1" fmla="*/ 0 h 65"/>
              <a:gd name="T2" fmla="*/ 5 w 86"/>
              <a:gd name="T3" fmla="*/ 0 h 65"/>
              <a:gd name="T4" fmla="*/ 0 w 86"/>
              <a:gd name="T5" fmla="*/ 5 h 65"/>
              <a:gd name="T6" fmla="*/ 0 w 86"/>
              <a:gd name="T7" fmla="*/ 60 h 65"/>
              <a:gd name="T8" fmla="*/ 5 w 86"/>
              <a:gd name="T9" fmla="*/ 65 h 65"/>
              <a:gd name="T10" fmla="*/ 80 w 86"/>
              <a:gd name="T11" fmla="*/ 65 h 65"/>
              <a:gd name="T12" fmla="*/ 86 w 86"/>
              <a:gd name="T13" fmla="*/ 60 h 65"/>
              <a:gd name="T14" fmla="*/ 86 w 86"/>
              <a:gd name="T15" fmla="*/ 5 h 65"/>
              <a:gd name="T16" fmla="*/ 80 w 86"/>
              <a:gd name="T17" fmla="*/ 0 h 65"/>
              <a:gd name="T18" fmla="*/ 48 w 86"/>
              <a:gd name="T19" fmla="*/ 58 h 65"/>
              <a:gd name="T20" fmla="*/ 45 w 86"/>
              <a:gd name="T21" fmla="*/ 61 h 65"/>
              <a:gd name="T22" fmla="*/ 41 w 86"/>
              <a:gd name="T23" fmla="*/ 61 h 65"/>
              <a:gd name="T24" fmla="*/ 38 w 86"/>
              <a:gd name="T25" fmla="*/ 58 h 65"/>
              <a:gd name="T26" fmla="*/ 38 w 86"/>
              <a:gd name="T27" fmla="*/ 54 h 65"/>
              <a:gd name="T28" fmla="*/ 41 w 86"/>
              <a:gd name="T29" fmla="*/ 51 h 65"/>
              <a:gd name="T30" fmla="*/ 45 w 86"/>
              <a:gd name="T31" fmla="*/ 51 h 65"/>
              <a:gd name="T32" fmla="*/ 48 w 86"/>
              <a:gd name="T33" fmla="*/ 54 h 65"/>
              <a:gd name="T34" fmla="*/ 48 w 86"/>
              <a:gd name="T35" fmla="*/ 58 h 65"/>
              <a:gd name="T36" fmla="*/ 78 w 86"/>
              <a:gd name="T37" fmla="*/ 45 h 65"/>
              <a:gd name="T38" fmla="*/ 75 w 86"/>
              <a:gd name="T39" fmla="*/ 48 h 65"/>
              <a:gd name="T40" fmla="*/ 11 w 86"/>
              <a:gd name="T41" fmla="*/ 48 h 65"/>
              <a:gd name="T42" fmla="*/ 7 w 86"/>
              <a:gd name="T43" fmla="*/ 45 h 65"/>
              <a:gd name="T44" fmla="*/ 7 w 86"/>
              <a:gd name="T45" fmla="*/ 10 h 65"/>
              <a:gd name="T46" fmla="*/ 11 w 86"/>
              <a:gd name="T47" fmla="*/ 7 h 65"/>
              <a:gd name="T48" fmla="*/ 75 w 86"/>
              <a:gd name="T49" fmla="*/ 7 h 65"/>
              <a:gd name="T50" fmla="*/ 78 w 86"/>
              <a:gd name="T51" fmla="*/ 10 h 65"/>
              <a:gd name="T52" fmla="*/ 78 w 86"/>
              <a:gd name="T53" fmla="*/ 4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65">
                <a:moveTo>
                  <a:pt x="80" y="0"/>
                </a:moveTo>
                <a:cubicBezTo>
                  <a:pt x="5" y="0"/>
                  <a:pt x="5" y="0"/>
                  <a:pt x="5" y="0"/>
                </a:cubicBezTo>
                <a:cubicBezTo>
                  <a:pt x="3" y="0"/>
                  <a:pt x="0" y="3"/>
                  <a:pt x="0" y="5"/>
                </a:cubicBezTo>
                <a:cubicBezTo>
                  <a:pt x="0" y="60"/>
                  <a:pt x="0" y="60"/>
                  <a:pt x="0" y="60"/>
                </a:cubicBezTo>
                <a:cubicBezTo>
                  <a:pt x="0" y="62"/>
                  <a:pt x="3" y="65"/>
                  <a:pt x="5" y="65"/>
                </a:cubicBezTo>
                <a:cubicBezTo>
                  <a:pt x="80" y="65"/>
                  <a:pt x="80" y="65"/>
                  <a:pt x="80" y="65"/>
                </a:cubicBezTo>
                <a:cubicBezTo>
                  <a:pt x="83" y="65"/>
                  <a:pt x="86" y="62"/>
                  <a:pt x="86" y="60"/>
                </a:cubicBezTo>
                <a:cubicBezTo>
                  <a:pt x="86" y="5"/>
                  <a:pt x="86" y="5"/>
                  <a:pt x="86" y="5"/>
                </a:cubicBezTo>
                <a:cubicBezTo>
                  <a:pt x="86" y="3"/>
                  <a:pt x="83" y="0"/>
                  <a:pt x="80" y="0"/>
                </a:cubicBezTo>
                <a:close/>
                <a:moveTo>
                  <a:pt x="48" y="58"/>
                </a:moveTo>
                <a:cubicBezTo>
                  <a:pt x="48" y="60"/>
                  <a:pt x="47" y="61"/>
                  <a:pt x="45" y="61"/>
                </a:cubicBezTo>
                <a:cubicBezTo>
                  <a:pt x="41" y="61"/>
                  <a:pt x="41" y="61"/>
                  <a:pt x="41" y="61"/>
                </a:cubicBezTo>
                <a:cubicBezTo>
                  <a:pt x="39" y="61"/>
                  <a:pt x="38" y="60"/>
                  <a:pt x="38" y="58"/>
                </a:cubicBezTo>
                <a:cubicBezTo>
                  <a:pt x="38" y="54"/>
                  <a:pt x="38" y="54"/>
                  <a:pt x="38" y="54"/>
                </a:cubicBezTo>
                <a:cubicBezTo>
                  <a:pt x="38" y="52"/>
                  <a:pt x="39" y="51"/>
                  <a:pt x="41" y="51"/>
                </a:cubicBezTo>
                <a:cubicBezTo>
                  <a:pt x="45" y="51"/>
                  <a:pt x="45" y="51"/>
                  <a:pt x="45" y="51"/>
                </a:cubicBezTo>
                <a:cubicBezTo>
                  <a:pt x="47" y="51"/>
                  <a:pt x="48" y="52"/>
                  <a:pt x="48" y="54"/>
                </a:cubicBezTo>
                <a:lnTo>
                  <a:pt x="48" y="58"/>
                </a:lnTo>
                <a:close/>
                <a:moveTo>
                  <a:pt x="78" y="45"/>
                </a:moveTo>
                <a:cubicBezTo>
                  <a:pt x="78" y="46"/>
                  <a:pt x="77" y="48"/>
                  <a:pt x="75" y="48"/>
                </a:cubicBezTo>
                <a:cubicBezTo>
                  <a:pt x="11" y="48"/>
                  <a:pt x="11" y="48"/>
                  <a:pt x="11" y="48"/>
                </a:cubicBezTo>
                <a:cubicBezTo>
                  <a:pt x="9" y="48"/>
                  <a:pt x="7" y="46"/>
                  <a:pt x="7" y="45"/>
                </a:cubicBezTo>
                <a:cubicBezTo>
                  <a:pt x="7" y="10"/>
                  <a:pt x="7" y="10"/>
                  <a:pt x="7" y="10"/>
                </a:cubicBezTo>
                <a:cubicBezTo>
                  <a:pt x="7" y="9"/>
                  <a:pt x="9" y="7"/>
                  <a:pt x="11" y="7"/>
                </a:cubicBezTo>
                <a:cubicBezTo>
                  <a:pt x="75" y="7"/>
                  <a:pt x="75" y="7"/>
                  <a:pt x="75" y="7"/>
                </a:cubicBezTo>
                <a:cubicBezTo>
                  <a:pt x="77" y="7"/>
                  <a:pt x="78" y="9"/>
                  <a:pt x="78" y="10"/>
                </a:cubicBezTo>
                <a:lnTo>
                  <a:pt x="78" y="45"/>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9"/>
          <p:cNvSpPr>
            <a:spLocks noEditPoints="1"/>
          </p:cNvSpPr>
          <p:nvPr/>
        </p:nvSpPr>
        <p:spPr bwMode="auto">
          <a:xfrm>
            <a:off x="4492625" y="4906963"/>
            <a:ext cx="374650" cy="481012"/>
          </a:xfrm>
          <a:custGeom>
            <a:avLst/>
            <a:gdLst>
              <a:gd name="T0" fmla="*/ 0 w 236"/>
              <a:gd name="T1" fmla="*/ 0 h 303"/>
              <a:gd name="T2" fmla="*/ 0 w 236"/>
              <a:gd name="T3" fmla="*/ 303 h 303"/>
              <a:gd name="T4" fmla="*/ 236 w 236"/>
              <a:gd name="T5" fmla="*/ 303 h 303"/>
              <a:gd name="T6" fmla="*/ 236 w 236"/>
              <a:gd name="T7" fmla="*/ 0 h 303"/>
              <a:gd name="T8" fmla="*/ 0 w 236"/>
              <a:gd name="T9" fmla="*/ 0 h 303"/>
              <a:gd name="T10" fmla="*/ 85 w 236"/>
              <a:gd name="T11" fmla="*/ 258 h 303"/>
              <a:gd name="T12" fmla="*/ 36 w 236"/>
              <a:gd name="T13" fmla="*/ 258 h 303"/>
              <a:gd name="T14" fmla="*/ 36 w 236"/>
              <a:gd name="T15" fmla="*/ 205 h 303"/>
              <a:gd name="T16" fmla="*/ 85 w 236"/>
              <a:gd name="T17" fmla="*/ 205 h 303"/>
              <a:gd name="T18" fmla="*/ 85 w 236"/>
              <a:gd name="T19" fmla="*/ 258 h 303"/>
              <a:gd name="T20" fmla="*/ 85 w 236"/>
              <a:gd name="T21" fmla="*/ 183 h 303"/>
              <a:gd name="T22" fmla="*/ 36 w 236"/>
              <a:gd name="T23" fmla="*/ 183 h 303"/>
              <a:gd name="T24" fmla="*/ 36 w 236"/>
              <a:gd name="T25" fmla="*/ 129 h 303"/>
              <a:gd name="T26" fmla="*/ 85 w 236"/>
              <a:gd name="T27" fmla="*/ 129 h 303"/>
              <a:gd name="T28" fmla="*/ 85 w 236"/>
              <a:gd name="T29" fmla="*/ 183 h 303"/>
              <a:gd name="T30" fmla="*/ 209 w 236"/>
              <a:gd name="T31" fmla="*/ 232 h 303"/>
              <a:gd name="T32" fmla="*/ 107 w 236"/>
              <a:gd name="T33" fmla="*/ 232 h 303"/>
              <a:gd name="T34" fmla="*/ 107 w 236"/>
              <a:gd name="T35" fmla="*/ 129 h 303"/>
              <a:gd name="T36" fmla="*/ 209 w 236"/>
              <a:gd name="T37" fmla="*/ 129 h 303"/>
              <a:gd name="T38" fmla="*/ 209 w 236"/>
              <a:gd name="T39" fmla="*/ 232 h 303"/>
              <a:gd name="T40" fmla="*/ 209 w 236"/>
              <a:gd name="T41" fmla="*/ 98 h 303"/>
              <a:gd name="T42" fmla="*/ 31 w 236"/>
              <a:gd name="T43" fmla="*/ 98 h 303"/>
              <a:gd name="T44" fmla="*/ 31 w 236"/>
              <a:gd name="T45" fmla="*/ 36 h 303"/>
              <a:gd name="T46" fmla="*/ 209 w 236"/>
              <a:gd name="T47" fmla="*/ 36 h 303"/>
              <a:gd name="T48" fmla="*/ 209 w 236"/>
              <a:gd name="T49" fmla="*/ 9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303">
                <a:moveTo>
                  <a:pt x="0" y="0"/>
                </a:moveTo>
                <a:lnTo>
                  <a:pt x="0" y="303"/>
                </a:lnTo>
                <a:lnTo>
                  <a:pt x="236" y="303"/>
                </a:lnTo>
                <a:lnTo>
                  <a:pt x="236" y="0"/>
                </a:lnTo>
                <a:lnTo>
                  <a:pt x="0" y="0"/>
                </a:lnTo>
                <a:close/>
                <a:moveTo>
                  <a:pt x="85" y="258"/>
                </a:moveTo>
                <a:lnTo>
                  <a:pt x="36" y="258"/>
                </a:lnTo>
                <a:lnTo>
                  <a:pt x="36" y="205"/>
                </a:lnTo>
                <a:lnTo>
                  <a:pt x="85" y="205"/>
                </a:lnTo>
                <a:lnTo>
                  <a:pt x="85" y="258"/>
                </a:lnTo>
                <a:close/>
                <a:moveTo>
                  <a:pt x="85" y="183"/>
                </a:moveTo>
                <a:lnTo>
                  <a:pt x="36" y="183"/>
                </a:lnTo>
                <a:lnTo>
                  <a:pt x="36" y="129"/>
                </a:lnTo>
                <a:lnTo>
                  <a:pt x="85" y="129"/>
                </a:lnTo>
                <a:lnTo>
                  <a:pt x="85" y="183"/>
                </a:lnTo>
                <a:close/>
                <a:moveTo>
                  <a:pt x="209" y="232"/>
                </a:moveTo>
                <a:lnTo>
                  <a:pt x="107" y="232"/>
                </a:lnTo>
                <a:lnTo>
                  <a:pt x="107" y="129"/>
                </a:lnTo>
                <a:lnTo>
                  <a:pt x="209" y="129"/>
                </a:lnTo>
                <a:lnTo>
                  <a:pt x="209" y="232"/>
                </a:lnTo>
                <a:close/>
                <a:moveTo>
                  <a:pt x="209" y="98"/>
                </a:moveTo>
                <a:lnTo>
                  <a:pt x="31" y="98"/>
                </a:lnTo>
                <a:lnTo>
                  <a:pt x="31" y="36"/>
                </a:lnTo>
                <a:lnTo>
                  <a:pt x="209" y="36"/>
                </a:lnTo>
                <a:lnTo>
                  <a:pt x="209" y="98"/>
                </a:ln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Freeform 10"/>
          <p:cNvSpPr>
            <a:spLocks/>
          </p:cNvSpPr>
          <p:nvPr/>
        </p:nvSpPr>
        <p:spPr bwMode="auto">
          <a:xfrm>
            <a:off x="4732338" y="2444750"/>
            <a:ext cx="92075" cy="127000"/>
          </a:xfrm>
          <a:custGeom>
            <a:avLst/>
            <a:gdLst>
              <a:gd name="T0" fmla="*/ 0 w 13"/>
              <a:gd name="T1" fmla="*/ 0 h 18"/>
              <a:gd name="T2" fmla="*/ 0 w 13"/>
              <a:gd name="T3" fmla="*/ 18 h 18"/>
              <a:gd name="T4" fmla="*/ 13 w 13"/>
              <a:gd name="T5" fmla="*/ 3 h 18"/>
              <a:gd name="T6" fmla="*/ 0 w 13"/>
              <a:gd name="T7" fmla="*/ 0 h 18"/>
            </a:gdLst>
            <a:ahLst/>
            <a:cxnLst>
              <a:cxn ang="0">
                <a:pos x="T0" y="T1"/>
              </a:cxn>
              <a:cxn ang="0">
                <a:pos x="T2" y="T3"/>
              </a:cxn>
              <a:cxn ang="0">
                <a:pos x="T4" y="T5"/>
              </a:cxn>
              <a:cxn ang="0">
                <a:pos x="T6" y="T7"/>
              </a:cxn>
            </a:cxnLst>
            <a:rect l="0" t="0" r="r" b="b"/>
            <a:pathLst>
              <a:path w="13" h="18">
                <a:moveTo>
                  <a:pt x="0" y="0"/>
                </a:moveTo>
                <a:cubicBezTo>
                  <a:pt x="0" y="18"/>
                  <a:pt x="0" y="18"/>
                  <a:pt x="0" y="18"/>
                </a:cubicBezTo>
                <a:cubicBezTo>
                  <a:pt x="5" y="17"/>
                  <a:pt x="10" y="11"/>
                  <a:pt x="13" y="3"/>
                </a:cubicBezTo>
                <a:cubicBezTo>
                  <a:pt x="9" y="1"/>
                  <a:pt x="5" y="0"/>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Freeform 11"/>
          <p:cNvSpPr>
            <a:spLocks/>
          </p:cNvSpPr>
          <p:nvPr/>
        </p:nvSpPr>
        <p:spPr bwMode="auto">
          <a:xfrm>
            <a:off x="4732338" y="2317750"/>
            <a:ext cx="112712" cy="119063"/>
          </a:xfrm>
          <a:custGeom>
            <a:avLst/>
            <a:gdLst>
              <a:gd name="T0" fmla="*/ 16 w 16"/>
              <a:gd name="T1" fmla="*/ 0 h 17"/>
              <a:gd name="T2" fmla="*/ 0 w 16"/>
              <a:gd name="T3" fmla="*/ 0 h 17"/>
              <a:gd name="T4" fmla="*/ 0 w 16"/>
              <a:gd name="T5" fmla="*/ 14 h 17"/>
              <a:gd name="T6" fmla="*/ 14 w 16"/>
              <a:gd name="T7" fmla="*/ 17 h 17"/>
              <a:gd name="T8" fmla="*/ 16 w 16"/>
              <a:gd name="T9" fmla="*/ 0 h 17"/>
            </a:gdLst>
            <a:ahLst/>
            <a:cxnLst>
              <a:cxn ang="0">
                <a:pos x="T0" y="T1"/>
              </a:cxn>
              <a:cxn ang="0">
                <a:pos x="T2" y="T3"/>
              </a:cxn>
              <a:cxn ang="0">
                <a:pos x="T4" y="T5"/>
              </a:cxn>
              <a:cxn ang="0">
                <a:pos x="T6" y="T7"/>
              </a:cxn>
              <a:cxn ang="0">
                <a:pos x="T8" y="T9"/>
              </a:cxn>
            </a:cxnLst>
            <a:rect l="0" t="0" r="r" b="b"/>
            <a:pathLst>
              <a:path w="16" h="17">
                <a:moveTo>
                  <a:pt x="16" y="0"/>
                </a:moveTo>
                <a:cubicBezTo>
                  <a:pt x="0" y="0"/>
                  <a:pt x="0" y="0"/>
                  <a:pt x="0" y="0"/>
                </a:cubicBezTo>
                <a:cubicBezTo>
                  <a:pt x="0" y="14"/>
                  <a:pt x="0" y="14"/>
                  <a:pt x="0" y="14"/>
                </a:cubicBezTo>
                <a:cubicBezTo>
                  <a:pt x="5" y="14"/>
                  <a:pt x="10" y="15"/>
                  <a:pt x="14" y="17"/>
                </a:cubicBezTo>
                <a:cubicBezTo>
                  <a:pt x="15" y="12"/>
                  <a:pt x="16" y="6"/>
                  <a:pt x="16"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Freeform 12"/>
          <p:cNvSpPr>
            <a:spLocks/>
          </p:cNvSpPr>
          <p:nvPr/>
        </p:nvSpPr>
        <p:spPr bwMode="auto">
          <a:xfrm>
            <a:off x="4732338" y="2168525"/>
            <a:ext cx="112712" cy="120650"/>
          </a:xfrm>
          <a:custGeom>
            <a:avLst/>
            <a:gdLst>
              <a:gd name="T0" fmla="*/ 0 w 16"/>
              <a:gd name="T1" fmla="*/ 3 h 17"/>
              <a:gd name="T2" fmla="*/ 0 w 16"/>
              <a:gd name="T3" fmla="*/ 17 h 17"/>
              <a:gd name="T4" fmla="*/ 16 w 16"/>
              <a:gd name="T5" fmla="*/ 17 h 17"/>
              <a:gd name="T6" fmla="*/ 14 w 16"/>
              <a:gd name="T7" fmla="*/ 0 h 17"/>
              <a:gd name="T8" fmla="*/ 0 w 16"/>
              <a:gd name="T9" fmla="*/ 3 h 17"/>
            </a:gdLst>
            <a:ahLst/>
            <a:cxnLst>
              <a:cxn ang="0">
                <a:pos x="T0" y="T1"/>
              </a:cxn>
              <a:cxn ang="0">
                <a:pos x="T2" y="T3"/>
              </a:cxn>
              <a:cxn ang="0">
                <a:pos x="T4" y="T5"/>
              </a:cxn>
              <a:cxn ang="0">
                <a:pos x="T6" y="T7"/>
              </a:cxn>
              <a:cxn ang="0">
                <a:pos x="T8" y="T9"/>
              </a:cxn>
            </a:cxnLst>
            <a:rect l="0" t="0" r="r" b="b"/>
            <a:pathLst>
              <a:path w="16" h="17">
                <a:moveTo>
                  <a:pt x="0" y="3"/>
                </a:moveTo>
                <a:cubicBezTo>
                  <a:pt x="0" y="17"/>
                  <a:pt x="0" y="17"/>
                  <a:pt x="0" y="17"/>
                </a:cubicBezTo>
                <a:cubicBezTo>
                  <a:pt x="16" y="17"/>
                  <a:pt x="16" y="17"/>
                  <a:pt x="16" y="17"/>
                </a:cubicBezTo>
                <a:cubicBezTo>
                  <a:pt x="16" y="11"/>
                  <a:pt x="15" y="5"/>
                  <a:pt x="14" y="0"/>
                </a:cubicBezTo>
                <a:cubicBezTo>
                  <a:pt x="9" y="2"/>
                  <a:pt x="5" y="3"/>
                  <a:pt x="0" y="3"/>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Freeform 13"/>
          <p:cNvSpPr>
            <a:spLocks/>
          </p:cNvSpPr>
          <p:nvPr/>
        </p:nvSpPr>
        <p:spPr bwMode="auto">
          <a:xfrm>
            <a:off x="4613275" y="2444750"/>
            <a:ext cx="98425" cy="133350"/>
          </a:xfrm>
          <a:custGeom>
            <a:avLst/>
            <a:gdLst>
              <a:gd name="T0" fmla="*/ 14 w 14"/>
              <a:gd name="T1" fmla="*/ 19 h 19"/>
              <a:gd name="T2" fmla="*/ 14 w 14"/>
              <a:gd name="T3" fmla="*/ 0 h 19"/>
              <a:gd name="T4" fmla="*/ 0 w 14"/>
              <a:gd name="T5" fmla="*/ 3 h 19"/>
              <a:gd name="T6" fmla="*/ 14 w 14"/>
              <a:gd name="T7" fmla="*/ 19 h 19"/>
            </a:gdLst>
            <a:ahLst/>
            <a:cxnLst>
              <a:cxn ang="0">
                <a:pos x="T0" y="T1"/>
              </a:cxn>
              <a:cxn ang="0">
                <a:pos x="T2" y="T3"/>
              </a:cxn>
              <a:cxn ang="0">
                <a:pos x="T4" y="T5"/>
              </a:cxn>
              <a:cxn ang="0">
                <a:pos x="T6" y="T7"/>
              </a:cxn>
            </a:cxnLst>
            <a:rect l="0" t="0" r="r" b="b"/>
            <a:pathLst>
              <a:path w="14" h="19">
                <a:moveTo>
                  <a:pt x="14" y="19"/>
                </a:moveTo>
                <a:cubicBezTo>
                  <a:pt x="14" y="0"/>
                  <a:pt x="14" y="0"/>
                  <a:pt x="14" y="0"/>
                </a:cubicBezTo>
                <a:cubicBezTo>
                  <a:pt x="9" y="0"/>
                  <a:pt x="4" y="1"/>
                  <a:pt x="0" y="3"/>
                </a:cubicBezTo>
                <a:cubicBezTo>
                  <a:pt x="3" y="11"/>
                  <a:pt x="8" y="17"/>
                  <a:pt x="14"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Freeform 14"/>
          <p:cNvSpPr>
            <a:spLocks/>
          </p:cNvSpPr>
          <p:nvPr/>
        </p:nvSpPr>
        <p:spPr bwMode="auto">
          <a:xfrm>
            <a:off x="4591050" y="2176463"/>
            <a:ext cx="120650" cy="112712"/>
          </a:xfrm>
          <a:custGeom>
            <a:avLst/>
            <a:gdLst>
              <a:gd name="T0" fmla="*/ 0 w 17"/>
              <a:gd name="T1" fmla="*/ 16 h 16"/>
              <a:gd name="T2" fmla="*/ 17 w 17"/>
              <a:gd name="T3" fmla="*/ 16 h 16"/>
              <a:gd name="T4" fmla="*/ 17 w 17"/>
              <a:gd name="T5" fmla="*/ 3 h 16"/>
              <a:gd name="T6" fmla="*/ 2 w 17"/>
              <a:gd name="T7" fmla="*/ 0 h 16"/>
              <a:gd name="T8" fmla="*/ 0 w 17"/>
              <a:gd name="T9" fmla="*/ 16 h 16"/>
            </a:gdLst>
            <a:ahLst/>
            <a:cxnLst>
              <a:cxn ang="0">
                <a:pos x="T0" y="T1"/>
              </a:cxn>
              <a:cxn ang="0">
                <a:pos x="T2" y="T3"/>
              </a:cxn>
              <a:cxn ang="0">
                <a:pos x="T4" y="T5"/>
              </a:cxn>
              <a:cxn ang="0">
                <a:pos x="T6" y="T7"/>
              </a:cxn>
              <a:cxn ang="0">
                <a:pos x="T8" y="T9"/>
              </a:cxn>
            </a:cxnLst>
            <a:rect l="0" t="0" r="r" b="b"/>
            <a:pathLst>
              <a:path w="17" h="16">
                <a:moveTo>
                  <a:pt x="0" y="16"/>
                </a:moveTo>
                <a:cubicBezTo>
                  <a:pt x="17" y="16"/>
                  <a:pt x="17" y="16"/>
                  <a:pt x="17" y="16"/>
                </a:cubicBezTo>
                <a:cubicBezTo>
                  <a:pt x="17" y="3"/>
                  <a:pt x="17" y="3"/>
                  <a:pt x="17" y="3"/>
                </a:cubicBezTo>
                <a:cubicBezTo>
                  <a:pt x="12" y="2"/>
                  <a:pt x="7" y="1"/>
                  <a:pt x="2" y="0"/>
                </a:cubicBezTo>
                <a:cubicBezTo>
                  <a:pt x="1" y="5"/>
                  <a:pt x="0" y="10"/>
                  <a:pt x="0"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Freeform 15"/>
          <p:cNvSpPr>
            <a:spLocks/>
          </p:cNvSpPr>
          <p:nvPr/>
        </p:nvSpPr>
        <p:spPr bwMode="auto">
          <a:xfrm>
            <a:off x="4732338" y="2049463"/>
            <a:ext cx="85725" cy="112712"/>
          </a:xfrm>
          <a:custGeom>
            <a:avLst/>
            <a:gdLst>
              <a:gd name="T0" fmla="*/ 0 w 12"/>
              <a:gd name="T1" fmla="*/ 0 h 16"/>
              <a:gd name="T2" fmla="*/ 0 w 12"/>
              <a:gd name="T3" fmla="*/ 16 h 16"/>
              <a:gd name="T4" fmla="*/ 12 w 12"/>
              <a:gd name="T5" fmla="*/ 13 h 16"/>
              <a:gd name="T6" fmla="*/ 0 w 12"/>
              <a:gd name="T7" fmla="*/ 0 h 16"/>
            </a:gdLst>
            <a:ahLst/>
            <a:cxnLst>
              <a:cxn ang="0">
                <a:pos x="T0" y="T1"/>
              </a:cxn>
              <a:cxn ang="0">
                <a:pos x="T2" y="T3"/>
              </a:cxn>
              <a:cxn ang="0">
                <a:pos x="T4" y="T5"/>
              </a:cxn>
              <a:cxn ang="0">
                <a:pos x="T6" y="T7"/>
              </a:cxn>
            </a:cxnLst>
            <a:rect l="0" t="0" r="r" b="b"/>
            <a:pathLst>
              <a:path w="12" h="16">
                <a:moveTo>
                  <a:pt x="0" y="0"/>
                </a:moveTo>
                <a:cubicBezTo>
                  <a:pt x="0" y="16"/>
                  <a:pt x="0" y="16"/>
                  <a:pt x="0" y="16"/>
                </a:cubicBezTo>
                <a:cubicBezTo>
                  <a:pt x="4" y="16"/>
                  <a:pt x="8" y="15"/>
                  <a:pt x="12" y="13"/>
                </a:cubicBezTo>
                <a:cubicBezTo>
                  <a:pt x="9" y="6"/>
                  <a:pt x="5"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Freeform 16"/>
          <p:cNvSpPr>
            <a:spLocks/>
          </p:cNvSpPr>
          <p:nvPr/>
        </p:nvSpPr>
        <p:spPr bwMode="auto">
          <a:xfrm>
            <a:off x="4619625" y="2041525"/>
            <a:ext cx="92075" cy="120650"/>
          </a:xfrm>
          <a:custGeom>
            <a:avLst/>
            <a:gdLst>
              <a:gd name="T0" fmla="*/ 13 w 13"/>
              <a:gd name="T1" fmla="*/ 17 h 17"/>
              <a:gd name="T2" fmla="*/ 13 w 13"/>
              <a:gd name="T3" fmla="*/ 0 h 17"/>
              <a:gd name="T4" fmla="*/ 0 w 13"/>
              <a:gd name="T5" fmla="*/ 15 h 17"/>
              <a:gd name="T6" fmla="*/ 13 w 13"/>
              <a:gd name="T7" fmla="*/ 17 h 17"/>
            </a:gdLst>
            <a:ahLst/>
            <a:cxnLst>
              <a:cxn ang="0">
                <a:pos x="T0" y="T1"/>
              </a:cxn>
              <a:cxn ang="0">
                <a:pos x="T2" y="T3"/>
              </a:cxn>
              <a:cxn ang="0">
                <a:pos x="T4" y="T5"/>
              </a:cxn>
              <a:cxn ang="0">
                <a:pos x="T6" y="T7"/>
              </a:cxn>
            </a:cxnLst>
            <a:rect l="0" t="0" r="r" b="b"/>
            <a:pathLst>
              <a:path w="13" h="17">
                <a:moveTo>
                  <a:pt x="13" y="17"/>
                </a:moveTo>
                <a:cubicBezTo>
                  <a:pt x="13" y="0"/>
                  <a:pt x="13" y="0"/>
                  <a:pt x="13" y="0"/>
                </a:cubicBezTo>
                <a:cubicBezTo>
                  <a:pt x="7" y="2"/>
                  <a:pt x="3" y="7"/>
                  <a:pt x="0" y="15"/>
                </a:cubicBezTo>
                <a:cubicBezTo>
                  <a:pt x="4" y="16"/>
                  <a:pt x="8" y="17"/>
                  <a:pt x="13"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Freeform 17"/>
          <p:cNvSpPr>
            <a:spLocks/>
          </p:cNvSpPr>
          <p:nvPr/>
        </p:nvSpPr>
        <p:spPr bwMode="auto">
          <a:xfrm>
            <a:off x="4591050" y="2317750"/>
            <a:ext cx="120650" cy="119063"/>
          </a:xfrm>
          <a:custGeom>
            <a:avLst/>
            <a:gdLst>
              <a:gd name="T0" fmla="*/ 2 w 17"/>
              <a:gd name="T1" fmla="*/ 17 h 17"/>
              <a:gd name="T2" fmla="*/ 17 w 17"/>
              <a:gd name="T3" fmla="*/ 14 h 17"/>
              <a:gd name="T4" fmla="*/ 17 w 17"/>
              <a:gd name="T5" fmla="*/ 0 h 17"/>
              <a:gd name="T6" fmla="*/ 0 w 17"/>
              <a:gd name="T7" fmla="*/ 0 h 17"/>
              <a:gd name="T8" fmla="*/ 2 w 17"/>
              <a:gd name="T9" fmla="*/ 17 h 17"/>
            </a:gdLst>
            <a:ahLst/>
            <a:cxnLst>
              <a:cxn ang="0">
                <a:pos x="T0" y="T1"/>
              </a:cxn>
              <a:cxn ang="0">
                <a:pos x="T2" y="T3"/>
              </a:cxn>
              <a:cxn ang="0">
                <a:pos x="T4" y="T5"/>
              </a:cxn>
              <a:cxn ang="0">
                <a:pos x="T6" y="T7"/>
              </a:cxn>
              <a:cxn ang="0">
                <a:pos x="T8" y="T9"/>
              </a:cxn>
            </a:cxnLst>
            <a:rect l="0" t="0" r="r" b="b"/>
            <a:pathLst>
              <a:path w="17" h="17">
                <a:moveTo>
                  <a:pt x="2" y="17"/>
                </a:moveTo>
                <a:cubicBezTo>
                  <a:pt x="6" y="15"/>
                  <a:pt x="11" y="14"/>
                  <a:pt x="17" y="14"/>
                </a:cubicBezTo>
                <a:cubicBezTo>
                  <a:pt x="17" y="0"/>
                  <a:pt x="17" y="0"/>
                  <a:pt x="17" y="0"/>
                </a:cubicBezTo>
                <a:cubicBezTo>
                  <a:pt x="0" y="0"/>
                  <a:pt x="0" y="0"/>
                  <a:pt x="0" y="0"/>
                </a:cubicBezTo>
                <a:cubicBezTo>
                  <a:pt x="0" y="6"/>
                  <a:pt x="1" y="12"/>
                  <a:pt x="2" y="1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Freeform 18"/>
          <p:cNvSpPr>
            <a:spLocks/>
          </p:cNvSpPr>
          <p:nvPr/>
        </p:nvSpPr>
        <p:spPr bwMode="auto">
          <a:xfrm>
            <a:off x="4443413" y="2317750"/>
            <a:ext cx="134937" cy="176213"/>
          </a:xfrm>
          <a:custGeom>
            <a:avLst/>
            <a:gdLst>
              <a:gd name="T0" fmla="*/ 19 w 19"/>
              <a:gd name="T1" fmla="*/ 19 h 25"/>
              <a:gd name="T2" fmla="*/ 16 w 19"/>
              <a:gd name="T3" fmla="*/ 0 h 25"/>
              <a:gd name="T4" fmla="*/ 0 w 19"/>
              <a:gd name="T5" fmla="*/ 0 h 25"/>
              <a:gd name="T6" fmla="*/ 10 w 19"/>
              <a:gd name="T7" fmla="*/ 25 h 25"/>
              <a:gd name="T8" fmla="*/ 19 w 19"/>
              <a:gd name="T9" fmla="*/ 19 h 25"/>
            </a:gdLst>
            <a:ahLst/>
            <a:cxnLst>
              <a:cxn ang="0">
                <a:pos x="T0" y="T1"/>
              </a:cxn>
              <a:cxn ang="0">
                <a:pos x="T2" y="T3"/>
              </a:cxn>
              <a:cxn ang="0">
                <a:pos x="T4" y="T5"/>
              </a:cxn>
              <a:cxn ang="0">
                <a:pos x="T6" y="T7"/>
              </a:cxn>
              <a:cxn ang="0">
                <a:pos x="T8" y="T9"/>
              </a:cxn>
            </a:cxnLst>
            <a:rect l="0" t="0" r="r" b="b"/>
            <a:pathLst>
              <a:path w="19" h="25">
                <a:moveTo>
                  <a:pt x="19" y="19"/>
                </a:moveTo>
                <a:cubicBezTo>
                  <a:pt x="17" y="13"/>
                  <a:pt x="17" y="7"/>
                  <a:pt x="16" y="0"/>
                </a:cubicBezTo>
                <a:cubicBezTo>
                  <a:pt x="0" y="0"/>
                  <a:pt x="0" y="0"/>
                  <a:pt x="0" y="0"/>
                </a:cubicBezTo>
                <a:cubicBezTo>
                  <a:pt x="0" y="10"/>
                  <a:pt x="4" y="19"/>
                  <a:pt x="10" y="25"/>
                </a:cubicBezTo>
                <a:cubicBezTo>
                  <a:pt x="12" y="23"/>
                  <a:pt x="16" y="20"/>
                  <a:pt x="19" y="1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9"/>
          <p:cNvSpPr>
            <a:spLocks/>
          </p:cNvSpPr>
          <p:nvPr/>
        </p:nvSpPr>
        <p:spPr bwMode="auto">
          <a:xfrm>
            <a:off x="4781550" y="2035175"/>
            <a:ext cx="120650" cy="92075"/>
          </a:xfrm>
          <a:custGeom>
            <a:avLst/>
            <a:gdLst>
              <a:gd name="T0" fmla="*/ 0 w 17"/>
              <a:gd name="T1" fmla="*/ 0 h 13"/>
              <a:gd name="T2" fmla="*/ 9 w 17"/>
              <a:gd name="T3" fmla="*/ 13 h 13"/>
              <a:gd name="T4" fmla="*/ 17 w 17"/>
              <a:gd name="T5" fmla="*/ 8 h 13"/>
              <a:gd name="T6" fmla="*/ 0 w 17"/>
              <a:gd name="T7" fmla="*/ 0 h 13"/>
            </a:gdLst>
            <a:ahLst/>
            <a:cxnLst>
              <a:cxn ang="0">
                <a:pos x="T0" y="T1"/>
              </a:cxn>
              <a:cxn ang="0">
                <a:pos x="T2" y="T3"/>
              </a:cxn>
              <a:cxn ang="0">
                <a:pos x="T4" y="T5"/>
              </a:cxn>
              <a:cxn ang="0">
                <a:pos x="T6" y="T7"/>
              </a:cxn>
            </a:cxnLst>
            <a:rect l="0" t="0" r="r" b="b"/>
            <a:pathLst>
              <a:path w="17" h="13">
                <a:moveTo>
                  <a:pt x="0" y="0"/>
                </a:moveTo>
                <a:cubicBezTo>
                  <a:pt x="3" y="2"/>
                  <a:pt x="7" y="7"/>
                  <a:pt x="9" y="13"/>
                </a:cubicBezTo>
                <a:cubicBezTo>
                  <a:pt x="12" y="12"/>
                  <a:pt x="15" y="10"/>
                  <a:pt x="17" y="8"/>
                </a:cubicBezTo>
                <a:cubicBezTo>
                  <a:pt x="12" y="4"/>
                  <a:pt x="6" y="1"/>
                  <a:pt x="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Freeform 20"/>
          <p:cNvSpPr>
            <a:spLocks/>
          </p:cNvSpPr>
          <p:nvPr/>
        </p:nvSpPr>
        <p:spPr bwMode="auto">
          <a:xfrm>
            <a:off x="4859338" y="2317750"/>
            <a:ext cx="149225" cy="182563"/>
          </a:xfrm>
          <a:custGeom>
            <a:avLst/>
            <a:gdLst>
              <a:gd name="T0" fmla="*/ 3 w 21"/>
              <a:gd name="T1" fmla="*/ 0 h 26"/>
              <a:gd name="T2" fmla="*/ 0 w 21"/>
              <a:gd name="T3" fmla="*/ 19 h 26"/>
              <a:gd name="T4" fmla="*/ 10 w 21"/>
              <a:gd name="T5" fmla="*/ 26 h 26"/>
              <a:gd name="T6" fmla="*/ 21 w 21"/>
              <a:gd name="T7" fmla="*/ 0 h 26"/>
              <a:gd name="T8" fmla="*/ 3 w 21"/>
              <a:gd name="T9" fmla="*/ 0 h 26"/>
            </a:gdLst>
            <a:ahLst/>
            <a:cxnLst>
              <a:cxn ang="0">
                <a:pos x="T0" y="T1"/>
              </a:cxn>
              <a:cxn ang="0">
                <a:pos x="T2" y="T3"/>
              </a:cxn>
              <a:cxn ang="0">
                <a:pos x="T4" y="T5"/>
              </a:cxn>
              <a:cxn ang="0">
                <a:pos x="T6" y="T7"/>
              </a:cxn>
              <a:cxn ang="0">
                <a:pos x="T8" y="T9"/>
              </a:cxn>
            </a:cxnLst>
            <a:rect l="0" t="0" r="r" b="b"/>
            <a:pathLst>
              <a:path w="21" h="26">
                <a:moveTo>
                  <a:pt x="3" y="0"/>
                </a:moveTo>
                <a:cubicBezTo>
                  <a:pt x="2" y="7"/>
                  <a:pt x="2" y="13"/>
                  <a:pt x="0" y="19"/>
                </a:cubicBezTo>
                <a:cubicBezTo>
                  <a:pt x="4" y="21"/>
                  <a:pt x="7" y="23"/>
                  <a:pt x="10" y="26"/>
                </a:cubicBezTo>
                <a:cubicBezTo>
                  <a:pt x="16" y="19"/>
                  <a:pt x="20" y="10"/>
                  <a:pt x="21" y="0"/>
                </a:cubicBezTo>
                <a:cubicBezTo>
                  <a:pt x="3" y="0"/>
                  <a:pt x="3" y="0"/>
                  <a:pt x="3"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Freeform 21"/>
          <p:cNvSpPr>
            <a:spLocks/>
          </p:cNvSpPr>
          <p:nvPr/>
        </p:nvSpPr>
        <p:spPr bwMode="auto">
          <a:xfrm>
            <a:off x="4535488" y="2035175"/>
            <a:ext cx="119062" cy="98425"/>
          </a:xfrm>
          <a:custGeom>
            <a:avLst/>
            <a:gdLst>
              <a:gd name="T0" fmla="*/ 8 w 17"/>
              <a:gd name="T1" fmla="*/ 14 h 14"/>
              <a:gd name="T2" fmla="*/ 17 w 17"/>
              <a:gd name="T3" fmla="*/ 0 h 14"/>
              <a:gd name="T4" fmla="*/ 0 w 17"/>
              <a:gd name="T5" fmla="*/ 8 h 14"/>
              <a:gd name="T6" fmla="*/ 8 w 17"/>
              <a:gd name="T7" fmla="*/ 14 h 14"/>
            </a:gdLst>
            <a:ahLst/>
            <a:cxnLst>
              <a:cxn ang="0">
                <a:pos x="T0" y="T1"/>
              </a:cxn>
              <a:cxn ang="0">
                <a:pos x="T2" y="T3"/>
              </a:cxn>
              <a:cxn ang="0">
                <a:pos x="T4" y="T5"/>
              </a:cxn>
              <a:cxn ang="0">
                <a:pos x="T6" y="T7"/>
              </a:cxn>
            </a:cxnLst>
            <a:rect l="0" t="0" r="r" b="b"/>
            <a:pathLst>
              <a:path w="17" h="14">
                <a:moveTo>
                  <a:pt x="8" y="14"/>
                </a:moveTo>
                <a:cubicBezTo>
                  <a:pt x="10" y="8"/>
                  <a:pt x="13" y="3"/>
                  <a:pt x="17" y="0"/>
                </a:cubicBezTo>
                <a:cubicBezTo>
                  <a:pt x="11" y="1"/>
                  <a:pt x="5" y="4"/>
                  <a:pt x="0" y="8"/>
                </a:cubicBezTo>
                <a:cubicBezTo>
                  <a:pt x="3" y="10"/>
                  <a:pt x="5" y="12"/>
                  <a:pt x="8" y="1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Freeform 22"/>
          <p:cNvSpPr>
            <a:spLocks/>
          </p:cNvSpPr>
          <p:nvPr/>
        </p:nvSpPr>
        <p:spPr bwMode="auto">
          <a:xfrm>
            <a:off x="4859338" y="2112963"/>
            <a:ext cx="141287" cy="176212"/>
          </a:xfrm>
          <a:custGeom>
            <a:avLst/>
            <a:gdLst>
              <a:gd name="T0" fmla="*/ 0 w 20"/>
              <a:gd name="T1" fmla="*/ 7 h 25"/>
              <a:gd name="T2" fmla="*/ 2 w 20"/>
              <a:gd name="T3" fmla="*/ 25 h 25"/>
              <a:gd name="T4" fmla="*/ 20 w 20"/>
              <a:gd name="T5" fmla="*/ 25 h 25"/>
              <a:gd name="T6" fmla="*/ 9 w 20"/>
              <a:gd name="T7" fmla="*/ 0 h 25"/>
              <a:gd name="T8" fmla="*/ 0 w 20"/>
              <a:gd name="T9" fmla="*/ 7 h 25"/>
            </a:gdLst>
            <a:ahLst/>
            <a:cxnLst>
              <a:cxn ang="0">
                <a:pos x="T0" y="T1"/>
              </a:cxn>
              <a:cxn ang="0">
                <a:pos x="T2" y="T3"/>
              </a:cxn>
              <a:cxn ang="0">
                <a:pos x="T4" y="T5"/>
              </a:cxn>
              <a:cxn ang="0">
                <a:pos x="T6" y="T7"/>
              </a:cxn>
              <a:cxn ang="0">
                <a:pos x="T8" y="T9"/>
              </a:cxn>
            </a:cxnLst>
            <a:rect l="0" t="0" r="r" b="b"/>
            <a:pathLst>
              <a:path w="20" h="25">
                <a:moveTo>
                  <a:pt x="0" y="7"/>
                </a:moveTo>
                <a:cubicBezTo>
                  <a:pt x="1" y="12"/>
                  <a:pt x="2" y="18"/>
                  <a:pt x="2" y="25"/>
                </a:cubicBezTo>
                <a:cubicBezTo>
                  <a:pt x="20" y="25"/>
                  <a:pt x="20" y="25"/>
                  <a:pt x="20" y="25"/>
                </a:cubicBezTo>
                <a:cubicBezTo>
                  <a:pt x="20" y="15"/>
                  <a:pt x="16" y="6"/>
                  <a:pt x="9" y="0"/>
                </a:cubicBezTo>
                <a:cubicBezTo>
                  <a:pt x="6" y="2"/>
                  <a:pt x="3" y="5"/>
                  <a:pt x="0" y="7"/>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Freeform 23"/>
          <p:cNvSpPr>
            <a:spLocks/>
          </p:cNvSpPr>
          <p:nvPr/>
        </p:nvSpPr>
        <p:spPr bwMode="auto">
          <a:xfrm>
            <a:off x="4443413" y="2112963"/>
            <a:ext cx="134937" cy="176212"/>
          </a:xfrm>
          <a:custGeom>
            <a:avLst/>
            <a:gdLst>
              <a:gd name="T0" fmla="*/ 17 w 19"/>
              <a:gd name="T1" fmla="*/ 25 h 25"/>
              <a:gd name="T2" fmla="*/ 19 w 19"/>
              <a:gd name="T3" fmla="*/ 7 h 25"/>
              <a:gd name="T4" fmla="*/ 10 w 19"/>
              <a:gd name="T5" fmla="*/ 0 h 25"/>
              <a:gd name="T6" fmla="*/ 0 w 19"/>
              <a:gd name="T7" fmla="*/ 25 h 25"/>
              <a:gd name="T8" fmla="*/ 17 w 19"/>
              <a:gd name="T9" fmla="*/ 25 h 25"/>
            </a:gdLst>
            <a:ahLst/>
            <a:cxnLst>
              <a:cxn ang="0">
                <a:pos x="T0" y="T1"/>
              </a:cxn>
              <a:cxn ang="0">
                <a:pos x="T2" y="T3"/>
              </a:cxn>
              <a:cxn ang="0">
                <a:pos x="T4" y="T5"/>
              </a:cxn>
              <a:cxn ang="0">
                <a:pos x="T6" y="T7"/>
              </a:cxn>
              <a:cxn ang="0">
                <a:pos x="T8" y="T9"/>
              </a:cxn>
            </a:cxnLst>
            <a:rect l="0" t="0" r="r" b="b"/>
            <a:pathLst>
              <a:path w="19" h="25">
                <a:moveTo>
                  <a:pt x="17" y="25"/>
                </a:moveTo>
                <a:cubicBezTo>
                  <a:pt x="17" y="19"/>
                  <a:pt x="18" y="12"/>
                  <a:pt x="19" y="7"/>
                </a:cubicBezTo>
                <a:cubicBezTo>
                  <a:pt x="16" y="5"/>
                  <a:pt x="13" y="3"/>
                  <a:pt x="10" y="0"/>
                </a:cubicBezTo>
                <a:cubicBezTo>
                  <a:pt x="4" y="7"/>
                  <a:pt x="0" y="16"/>
                  <a:pt x="0" y="25"/>
                </a:cubicBezTo>
                <a:cubicBezTo>
                  <a:pt x="17" y="25"/>
                  <a:pt x="17" y="25"/>
                  <a:pt x="17" y="25"/>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Freeform 24"/>
          <p:cNvSpPr>
            <a:spLocks/>
          </p:cNvSpPr>
          <p:nvPr/>
        </p:nvSpPr>
        <p:spPr bwMode="auto">
          <a:xfrm>
            <a:off x="4781550" y="2479675"/>
            <a:ext cx="127000" cy="106363"/>
          </a:xfrm>
          <a:custGeom>
            <a:avLst/>
            <a:gdLst>
              <a:gd name="T0" fmla="*/ 10 w 18"/>
              <a:gd name="T1" fmla="*/ 0 h 15"/>
              <a:gd name="T2" fmla="*/ 0 w 18"/>
              <a:gd name="T3" fmla="*/ 15 h 15"/>
              <a:gd name="T4" fmla="*/ 18 w 18"/>
              <a:gd name="T5" fmla="*/ 6 h 15"/>
              <a:gd name="T6" fmla="*/ 10 w 18"/>
              <a:gd name="T7" fmla="*/ 0 h 15"/>
            </a:gdLst>
            <a:ahLst/>
            <a:cxnLst>
              <a:cxn ang="0">
                <a:pos x="T0" y="T1"/>
              </a:cxn>
              <a:cxn ang="0">
                <a:pos x="T2" y="T3"/>
              </a:cxn>
              <a:cxn ang="0">
                <a:pos x="T4" y="T5"/>
              </a:cxn>
              <a:cxn ang="0">
                <a:pos x="T6" y="T7"/>
              </a:cxn>
            </a:cxnLst>
            <a:rect l="0" t="0" r="r" b="b"/>
            <a:pathLst>
              <a:path w="18" h="15">
                <a:moveTo>
                  <a:pt x="10" y="0"/>
                </a:moveTo>
                <a:cubicBezTo>
                  <a:pt x="7" y="7"/>
                  <a:pt x="4" y="12"/>
                  <a:pt x="0" y="15"/>
                </a:cubicBezTo>
                <a:cubicBezTo>
                  <a:pt x="7" y="13"/>
                  <a:pt x="13" y="10"/>
                  <a:pt x="18" y="6"/>
                </a:cubicBezTo>
                <a:cubicBezTo>
                  <a:pt x="15" y="4"/>
                  <a:pt x="13" y="2"/>
                  <a:pt x="10"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9" name="Freeform 25"/>
          <p:cNvSpPr>
            <a:spLocks/>
          </p:cNvSpPr>
          <p:nvPr/>
        </p:nvSpPr>
        <p:spPr bwMode="auto">
          <a:xfrm>
            <a:off x="4535488" y="2479675"/>
            <a:ext cx="112712" cy="98425"/>
          </a:xfrm>
          <a:custGeom>
            <a:avLst/>
            <a:gdLst>
              <a:gd name="T0" fmla="*/ 7 w 16"/>
              <a:gd name="T1" fmla="*/ 0 h 14"/>
              <a:gd name="T2" fmla="*/ 0 w 16"/>
              <a:gd name="T3" fmla="*/ 5 h 14"/>
              <a:gd name="T4" fmla="*/ 16 w 16"/>
              <a:gd name="T5" fmla="*/ 14 h 14"/>
              <a:gd name="T6" fmla="*/ 7 w 16"/>
              <a:gd name="T7" fmla="*/ 0 h 14"/>
            </a:gdLst>
            <a:ahLst/>
            <a:cxnLst>
              <a:cxn ang="0">
                <a:pos x="T0" y="T1"/>
              </a:cxn>
              <a:cxn ang="0">
                <a:pos x="T2" y="T3"/>
              </a:cxn>
              <a:cxn ang="0">
                <a:pos x="T4" y="T5"/>
              </a:cxn>
              <a:cxn ang="0">
                <a:pos x="T6" y="T7"/>
              </a:cxn>
            </a:cxnLst>
            <a:rect l="0" t="0" r="r" b="b"/>
            <a:pathLst>
              <a:path w="16" h="14">
                <a:moveTo>
                  <a:pt x="7" y="0"/>
                </a:moveTo>
                <a:cubicBezTo>
                  <a:pt x="4" y="1"/>
                  <a:pt x="2" y="3"/>
                  <a:pt x="0" y="5"/>
                </a:cubicBezTo>
                <a:cubicBezTo>
                  <a:pt x="4" y="10"/>
                  <a:pt x="10" y="13"/>
                  <a:pt x="16" y="14"/>
                </a:cubicBezTo>
                <a:cubicBezTo>
                  <a:pt x="13" y="11"/>
                  <a:pt x="9" y="6"/>
                  <a:pt x="7" y="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0" name="Freeform 26"/>
          <p:cNvSpPr>
            <a:spLocks noEditPoints="1"/>
          </p:cNvSpPr>
          <p:nvPr/>
        </p:nvSpPr>
        <p:spPr bwMode="auto">
          <a:xfrm>
            <a:off x="1458913" y="2006600"/>
            <a:ext cx="522287" cy="528638"/>
          </a:xfrm>
          <a:custGeom>
            <a:avLst/>
            <a:gdLst>
              <a:gd name="T0" fmla="*/ 74 w 74"/>
              <a:gd name="T1" fmla="*/ 65 h 75"/>
              <a:gd name="T2" fmla="*/ 55 w 74"/>
              <a:gd name="T3" fmla="*/ 47 h 75"/>
              <a:gd name="T4" fmla="*/ 58 w 74"/>
              <a:gd name="T5" fmla="*/ 30 h 75"/>
              <a:gd name="T6" fmla="*/ 28 w 74"/>
              <a:gd name="T7" fmla="*/ 1 h 75"/>
              <a:gd name="T8" fmla="*/ 1 w 74"/>
              <a:gd name="T9" fmla="*/ 33 h 75"/>
              <a:gd name="T10" fmla="*/ 32 w 74"/>
              <a:gd name="T11" fmla="*/ 62 h 75"/>
              <a:gd name="T12" fmla="*/ 47 w 74"/>
              <a:gd name="T13" fmla="*/ 56 h 75"/>
              <a:gd name="T14" fmla="*/ 66 w 74"/>
              <a:gd name="T15" fmla="*/ 74 h 75"/>
              <a:gd name="T16" fmla="*/ 68 w 74"/>
              <a:gd name="T17" fmla="*/ 74 h 75"/>
              <a:gd name="T18" fmla="*/ 74 w 74"/>
              <a:gd name="T19" fmla="*/ 67 h 75"/>
              <a:gd name="T20" fmla="*/ 74 w 74"/>
              <a:gd name="T21" fmla="*/ 65 h 75"/>
              <a:gd name="T22" fmla="*/ 10 w 74"/>
              <a:gd name="T23" fmla="*/ 32 h 75"/>
              <a:gd name="T24" fmla="*/ 29 w 74"/>
              <a:gd name="T25" fmla="*/ 11 h 75"/>
              <a:gd name="T26" fmla="*/ 49 w 74"/>
              <a:gd name="T27" fmla="*/ 31 h 75"/>
              <a:gd name="T28" fmla="*/ 31 w 74"/>
              <a:gd name="T29" fmla="*/ 52 h 75"/>
              <a:gd name="T30" fmla="*/ 10 w 74"/>
              <a:gd name="T31"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5">
                <a:moveTo>
                  <a:pt x="74" y="65"/>
                </a:moveTo>
                <a:cubicBezTo>
                  <a:pt x="55" y="47"/>
                  <a:pt x="55" y="47"/>
                  <a:pt x="55" y="47"/>
                </a:cubicBezTo>
                <a:cubicBezTo>
                  <a:pt x="57" y="42"/>
                  <a:pt x="59" y="36"/>
                  <a:pt x="58" y="30"/>
                </a:cubicBezTo>
                <a:cubicBezTo>
                  <a:pt x="57" y="13"/>
                  <a:pt x="44" y="0"/>
                  <a:pt x="28" y="1"/>
                </a:cubicBezTo>
                <a:cubicBezTo>
                  <a:pt x="12" y="2"/>
                  <a:pt x="0" y="16"/>
                  <a:pt x="1" y="33"/>
                </a:cubicBezTo>
                <a:cubicBezTo>
                  <a:pt x="2" y="49"/>
                  <a:pt x="16" y="63"/>
                  <a:pt x="32" y="62"/>
                </a:cubicBezTo>
                <a:cubicBezTo>
                  <a:pt x="37" y="62"/>
                  <a:pt x="43" y="60"/>
                  <a:pt x="47" y="56"/>
                </a:cubicBezTo>
                <a:cubicBezTo>
                  <a:pt x="66" y="74"/>
                  <a:pt x="66" y="74"/>
                  <a:pt x="66" y="74"/>
                </a:cubicBezTo>
                <a:cubicBezTo>
                  <a:pt x="66" y="75"/>
                  <a:pt x="67" y="75"/>
                  <a:pt x="68" y="74"/>
                </a:cubicBezTo>
                <a:cubicBezTo>
                  <a:pt x="74" y="67"/>
                  <a:pt x="74" y="67"/>
                  <a:pt x="74" y="67"/>
                </a:cubicBezTo>
                <a:cubicBezTo>
                  <a:pt x="74" y="67"/>
                  <a:pt x="74" y="66"/>
                  <a:pt x="74" y="65"/>
                </a:cubicBezTo>
                <a:close/>
                <a:moveTo>
                  <a:pt x="10" y="32"/>
                </a:moveTo>
                <a:cubicBezTo>
                  <a:pt x="10" y="21"/>
                  <a:pt x="18" y="11"/>
                  <a:pt x="29" y="11"/>
                </a:cubicBezTo>
                <a:cubicBezTo>
                  <a:pt x="39" y="10"/>
                  <a:pt x="49" y="19"/>
                  <a:pt x="49" y="31"/>
                </a:cubicBezTo>
                <a:cubicBezTo>
                  <a:pt x="50" y="42"/>
                  <a:pt x="42" y="52"/>
                  <a:pt x="31" y="52"/>
                </a:cubicBezTo>
                <a:cubicBezTo>
                  <a:pt x="20" y="53"/>
                  <a:pt x="11" y="44"/>
                  <a:pt x="10"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Freeform 27"/>
          <p:cNvSpPr>
            <a:spLocks/>
          </p:cNvSpPr>
          <p:nvPr/>
        </p:nvSpPr>
        <p:spPr bwMode="auto">
          <a:xfrm>
            <a:off x="5326063" y="3700463"/>
            <a:ext cx="366712" cy="366712"/>
          </a:xfrm>
          <a:custGeom>
            <a:avLst/>
            <a:gdLst>
              <a:gd name="T0" fmla="*/ 33 w 52"/>
              <a:gd name="T1" fmla="*/ 32 h 52"/>
              <a:gd name="T2" fmla="*/ 32 w 52"/>
              <a:gd name="T3" fmla="*/ 29 h 52"/>
              <a:gd name="T4" fmla="*/ 34 w 52"/>
              <a:gd name="T5" fmla="*/ 22 h 52"/>
              <a:gd name="T6" fmla="*/ 36 w 52"/>
              <a:gd name="T7" fmla="*/ 21 h 52"/>
              <a:gd name="T8" fmla="*/ 36 w 52"/>
              <a:gd name="T9" fmla="*/ 18 h 52"/>
              <a:gd name="T10" fmla="*/ 36 w 52"/>
              <a:gd name="T11" fmla="*/ 17 h 52"/>
              <a:gd name="T12" fmla="*/ 37 w 52"/>
              <a:gd name="T13" fmla="*/ 9 h 52"/>
              <a:gd name="T14" fmla="*/ 29 w 52"/>
              <a:gd name="T15" fmla="*/ 1 h 52"/>
              <a:gd name="T16" fmla="*/ 19 w 52"/>
              <a:gd name="T17" fmla="*/ 2 h 52"/>
              <a:gd name="T18" fmla="*/ 15 w 52"/>
              <a:gd name="T19" fmla="*/ 9 h 52"/>
              <a:gd name="T20" fmla="*/ 16 w 52"/>
              <a:gd name="T21" fmla="*/ 17 h 52"/>
              <a:gd name="T22" fmla="*/ 15 w 52"/>
              <a:gd name="T23" fmla="*/ 19 h 52"/>
              <a:gd name="T24" fmla="*/ 17 w 52"/>
              <a:gd name="T25" fmla="*/ 22 h 52"/>
              <a:gd name="T26" fmla="*/ 19 w 52"/>
              <a:gd name="T27" fmla="*/ 31 h 52"/>
              <a:gd name="T28" fmla="*/ 7 w 52"/>
              <a:gd name="T29" fmla="*/ 39 h 52"/>
              <a:gd name="T30" fmla="*/ 0 w 52"/>
              <a:gd name="T31" fmla="*/ 52 h 52"/>
              <a:gd name="T32" fmla="*/ 52 w 52"/>
              <a:gd name="T33" fmla="*/ 52 h 52"/>
              <a:gd name="T34" fmla="*/ 48 w 52"/>
              <a:gd name="T35" fmla="*/ 39 h 52"/>
              <a:gd name="T36" fmla="*/ 33 w 52"/>
              <a:gd name="T37"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2">
                <a:moveTo>
                  <a:pt x="33" y="32"/>
                </a:moveTo>
                <a:cubicBezTo>
                  <a:pt x="33" y="31"/>
                  <a:pt x="32" y="30"/>
                  <a:pt x="32" y="29"/>
                </a:cubicBezTo>
                <a:cubicBezTo>
                  <a:pt x="33" y="26"/>
                  <a:pt x="34" y="22"/>
                  <a:pt x="34" y="22"/>
                </a:cubicBezTo>
                <a:cubicBezTo>
                  <a:pt x="34" y="22"/>
                  <a:pt x="35" y="22"/>
                  <a:pt x="36" y="21"/>
                </a:cubicBezTo>
                <a:cubicBezTo>
                  <a:pt x="37" y="19"/>
                  <a:pt x="36" y="18"/>
                  <a:pt x="36" y="18"/>
                </a:cubicBezTo>
                <a:cubicBezTo>
                  <a:pt x="36" y="18"/>
                  <a:pt x="36" y="17"/>
                  <a:pt x="36" y="17"/>
                </a:cubicBezTo>
                <a:cubicBezTo>
                  <a:pt x="36" y="15"/>
                  <a:pt x="37" y="12"/>
                  <a:pt x="37" y="9"/>
                </a:cubicBezTo>
                <a:cubicBezTo>
                  <a:pt x="36" y="4"/>
                  <a:pt x="31" y="1"/>
                  <a:pt x="29" y="1"/>
                </a:cubicBezTo>
                <a:cubicBezTo>
                  <a:pt x="27" y="0"/>
                  <a:pt x="23" y="0"/>
                  <a:pt x="19" y="2"/>
                </a:cubicBezTo>
                <a:cubicBezTo>
                  <a:pt x="16" y="4"/>
                  <a:pt x="15" y="7"/>
                  <a:pt x="15" y="9"/>
                </a:cubicBezTo>
                <a:cubicBezTo>
                  <a:pt x="15" y="12"/>
                  <a:pt x="16" y="17"/>
                  <a:pt x="16" y="17"/>
                </a:cubicBezTo>
                <a:cubicBezTo>
                  <a:pt x="16" y="17"/>
                  <a:pt x="15" y="17"/>
                  <a:pt x="15" y="19"/>
                </a:cubicBezTo>
                <a:cubicBezTo>
                  <a:pt x="15" y="21"/>
                  <a:pt x="17" y="22"/>
                  <a:pt x="17" y="22"/>
                </a:cubicBezTo>
                <a:cubicBezTo>
                  <a:pt x="17" y="22"/>
                  <a:pt x="20" y="28"/>
                  <a:pt x="19" y="31"/>
                </a:cubicBezTo>
                <a:cubicBezTo>
                  <a:pt x="18" y="33"/>
                  <a:pt x="12" y="35"/>
                  <a:pt x="7" y="39"/>
                </a:cubicBezTo>
                <a:cubicBezTo>
                  <a:pt x="1" y="42"/>
                  <a:pt x="0" y="52"/>
                  <a:pt x="0" y="52"/>
                </a:cubicBezTo>
                <a:cubicBezTo>
                  <a:pt x="52" y="52"/>
                  <a:pt x="52" y="52"/>
                  <a:pt x="52" y="52"/>
                </a:cubicBezTo>
                <a:cubicBezTo>
                  <a:pt x="52" y="52"/>
                  <a:pt x="51" y="43"/>
                  <a:pt x="48" y="39"/>
                </a:cubicBezTo>
                <a:cubicBezTo>
                  <a:pt x="44" y="36"/>
                  <a:pt x="34" y="35"/>
                  <a:pt x="33" y="3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2" name="Freeform 28"/>
          <p:cNvSpPr>
            <a:spLocks/>
          </p:cNvSpPr>
          <p:nvPr/>
        </p:nvSpPr>
        <p:spPr bwMode="auto">
          <a:xfrm>
            <a:off x="5326063" y="3925888"/>
            <a:ext cx="182562" cy="141287"/>
          </a:xfrm>
          <a:custGeom>
            <a:avLst/>
            <a:gdLst>
              <a:gd name="T0" fmla="*/ 0 w 26"/>
              <a:gd name="T1" fmla="*/ 20 h 20"/>
              <a:gd name="T2" fmla="*/ 26 w 26"/>
              <a:gd name="T3" fmla="*/ 20 h 20"/>
              <a:gd name="T4" fmla="*/ 20 w 26"/>
              <a:gd name="T5" fmla="*/ 2 h 20"/>
              <a:gd name="T6" fmla="*/ 18 w 26"/>
              <a:gd name="T7" fmla="*/ 0 h 20"/>
              <a:gd name="T8" fmla="*/ 7 w 26"/>
              <a:gd name="T9" fmla="*/ 7 h 20"/>
              <a:gd name="T10" fmla="*/ 0 w 26"/>
              <a:gd name="T11" fmla="*/ 20 h 20"/>
            </a:gdLst>
            <a:ahLst/>
            <a:cxnLst>
              <a:cxn ang="0">
                <a:pos x="T0" y="T1"/>
              </a:cxn>
              <a:cxn ang="0">
                <a:pos x="T2" y="T3"/>
              </a:cxn>
              <a:cxn ang="0">
                <a:pos x="T4" y="T5"/>
              </a:cxn>
              <a:cxn ang="0">
                <a:pos x="T6" y="T7"/>
              </a:cxn>
              <a:cxn ang="0">
                <a:pos x="T8" y="T9"/>
              </a:cxn>
              <a:cxn ang="0">
                <a:pos x="T10" y="T11"/>
              </a:cxn>
            </a:cxnLst>
            <a:rect l="0" t="0" r="r" b="b"/>
            <a:pathLst>
              <a:path w="26" h="20">
                <a:moveTo>
                  <a:pt x="0" y="20"/>
                </a:moveTo>
                <a:cubicBezTo>
                  <a:pt x="26" y="20"/>
                  <a:pt x="26" y="20"/>
                  <a:pt x="26" y="20"/>
                </a:cubicBezTo>
                <a:cubicBezTo>
                  <a:pt x="26" y="20"/>
                  <a:pt x="25" y="7"/>
                  <a:pt x="20" y="2"/>
                </a:cubicBezTo>
                <a:cubicBezTo>
                  <a:pt x="19" y="2"/>
                  <a:pt x="19" y="1"/>
                  <a:pt x="18" y="0"/>
                </a:cubicBezTo>
                <a:cubicBezTo>
                  <a:pt x="15" y="2"/>
                  <a:pt x="11" y="4"/>
                  <a:pt x="7" y="7"/>
                </a:cubicBezTo>
                <a:cubicBezTo>
                  <a:pt x="2" y="10"/>
                  <a:pt x="1" y="17"/>
                  <a:pt x="0"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Freeform 29"/>
          <p:cNvSpPr>
            <a:spLocks/>
          </p:cNvSpPr>
          <p:nvPr/>
        </p:nvSpPr>
        <p:spPr bwMode="auto">
          <a:xfrm>
            <a:off x="5000625" y="3567113"/>
            <a:ext cx="417513" cy="500062"/>
          </a:xfrm>
          <a:custGeom>
            <a:avLst/>
            <a:gdLst>
              <a:gd name="T0" fmla="*/ 51 w 59"/>
              <a:gd name="T1" fmla="*/ 54 h 71"/>
              <a:gd name="T2" fmla="*/ 57 w 59"/>
              <a:gd name="T3" fmla="*/ 50 h 71"/>
              <a:gd name="T4" fmla="*/ 59 w 59"/>
              <a:gd name="T5" fmla="*/ 49 h 71"/>
              <a:gd name="T6" fmla="*/ 46 w 59"/>
              <a:gd name="T7" fmla="*/ 43 h 71"/>
              <a:gd name="T8" fmla="*/ 45 w 59"/>
              <a:gd name="T9" fmla="*/ 39 h 71"/>
              <a:gd name="T10" fmla="*/ 47 w 59"/>
              <a:gd name="T11" fmla="*/ 30 h 71"/>
              <a:gd name="T12" fmla="*/ 50 w 59"/>
              <a:gd name="T13" fmla="*/ 27 h 71"/>
              <a:gd name="T14" fmla="*/ 50 w 59"/>
              <a:gd name="T15" fmla="*/ 23 h 71"/>
              <a:gd name="T16" fmla="*/ 50 w 59"/>
              <a:gd name="T17" fmla="*/ 22 h 71"/>
              <a:gd name="T18" fmla="*/ 51 w 59"/>
              <a:gd name="T19" fmla="*/ 11 h 71"/>
              <a:gd name="T20" fmla="*/ 40 w 59"/>
              <a:gd name="T21" fmla="*/ 1 h 71"/>
              <a:gd name="T22" fmla="*/ 27 w 59"/>
              <a:gd name="T23" fmla="*/ 2 h 71"/>
              <a:gd name="T24" fmla="*/ 20 w 59"/>
              <a:gd name="T25" fmla="*/ 12 h 71"/>
              <a:gd name="T26" fmla="*/ 22 w 59"/>
              <a:gd name="T27" fmla="*/ 23 h 71"/>
              <a:gd name="T28" fmla="*/ 20 w 59"/>
              <a:gd name="T29" fmla="*/ 26 h 71"/>
              <a:gd name="T30" fmla="*/ 23 w 59"/>
              <a:gd name="T31" fmla="*/ 30 h 71"/>
              <a:gd name="T32" fmla="*/ 26 w 59"/>
              <a:gd name="T33" fmla="*/ 41 h 71"/>
              <a:gd name="T34" fmla="*/ 10 w 59"/>
              <a:gd name="T35" fmla="*/ 53 h 71"/>
              <a:gd name="T36" fmla="*/ 0 w 59"/>
              <a:gd name="T37" fmla="*/ 71 h 71"/>
              <a:gd name="T38" fmla="*/ 42 w 59"/>
              <a:gd name="T39" fmla="*/ 71 h 71"/>
              <a:gd name="T40" fmla="*/ 51 w 59"/>
              <a:gd name="T41" fmla="*/ 5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9" h="71">
                <a:moveTo>
                  <a:pt x="51" y="54"/>
                </a:moveTo>
                <a:cubicBezTo>
                  <a:pt x="53" y="53"/>
                  <a:pt x="55" y="52"/>
                  <a:pt x="57" y="50"/>
                </a:cubicBezTo>
                <a:cubicBezTo>
                  <a:pt x="58" y="50"/>
                  <a:pt x="59" y="50"/>
                  <a:pt x="59" y="49"/>
                </a:cubicBezTo>
                <a:cubicBezTo>
                  <a:pt x="54" y="47"/>
                  <a:pt x="47" y="45"/>
                  <a:pt x="46" y="43"/>
                </a:cubicBezTo>
                <a:cubicBezTo>
                  <a:pt x="46" y="42"/>
                  <a:pt x="45" y="41"/>
                  <a:pt x="45" y="39"/>
                </a:cubicBezTo>
                <a:cubicBezTo>
                  <a:pt x="45" y="35"/>
                  <a:pt x="47" y="30"/>
                  <a:pt x="47" y="30"/>
                </a:cubicBezTo>
                <a:cubicBezTo>
                  <a:pt x="47" y="30"/>
                  <a:pt x="49" y="29"/>
                  <a:pt x="50" y="27"/>
                </a:cubicBezTo>
                <a:cubicBezTo>
                  <a:pt x="51" y="26"/>
                  <a:pt x="50" y="23"/>
                  <a:pt x="50" y="23"/>
                </a:cubicBezTo>
                <a:cubicBezTo>
                  <a:pt x="50" y="23"/>
                  <a:pt x="50" y="23"/>
                  <a:pt x="50" y="22"/>
                </a:cubicBezTo>
                <a:cubicBezTo>
                  <a:pt x="50" y="20"/>
                  <a:pt x="51" y="16"/>
                  <a:pt x="51" y="11"/>
                </a:cubicBezTo>
                <a:cubicBezTo>
                  <a:pt x="50" y="4"/>
                  <a:pt x="43" y="1"/>
                  <a:pt x="40" y="1"/>
                </a:cubicBezTo>
                <a:cubicBezTo>
                  <a:pt x="37" y="0"/>
                  <a:pt x="32" y="0"/>
                  <a:pt x="27" y="2"/>
                </a:cubicBezTo>
                <a:cubicBezTo>
                  <a:pt x="22" y="4"/>
                  <a:pt x="21" y="9"/>
                  <a:pt x="20" y="12"/>
                </a:cubicBezTo>
                <a:cubicBezTo>
                  <a:pt x="20" y="15"/>
                  <a:pt x="22" y="23"/>
                  <a:pt x="22" y="23"/>
                </a:cubicBezTo>
                <a:cubicBezTo>
                  <a:pt x="22" y="23"/>
                  <a:pt x="20" y="23"/>
                  <a:pt x="20" y="26"/>
                </a:cubicBezTo>
                <a:cubicBezTo>
                  <a:pt x="21" y="28"/>
                  <a:pt x="23" y="30"/>
                  <a:pt x="23" y="30"/>
                </a:cubicBezTo>
                <a:cubicBezTo>
                  <a:pt x="23" y="30"/>
                  <a:pt x="27" y="38"/>
                  <a:pt x="26" y="41"/>
                </a:cubicBezTo>
                <a:cubicBezTo>
                  <a:pt x="25" y="44"/>
                  <a:pt x="16" y="48"/>
                  <a:pt x="10" y="53"/>
                </a:cubicBezTo>
                <a:cubicBezTo>
                  <a:pt x="2" y="57"/>
                  <a:pt x="0" y="71"/>
                  <a:pt x="0" y="71"/>
                </a:cubicBezTo>
                <a:cubicBezTo>
                  <a:pt x="42" y="71"/>
                  <a:pt x="42" y="71"/>
                  <a:pt x="42" y="71"/>
                </a:cubicBezTo>
                <a:cubicBezTo>
                  <a:pt x="42" y="69"/>
                  <a:pt x="44" y="58"/>
                  <a:pt x="51" y="54"/>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30"/>
          <p:cNvSpPr>
            <a:spLocks/>
          </p:cNvSpPr>
          <p:nvPr/>
        </p:nvSpPr>
        <p:spPr bwMode="auto">
          <a:xfrm>
            <a:off x="836613" y="3587750"/>
            <a:ext cx="558800" cy="487363"/>
          </a:xfrm>
          <a:custGeom>
            <a:avLst/>
            <a:gdLst>
              <a:gd name="T0" fmla="*/ 0 w 79"/>
              <a:gd name="T1" fmla="*/ 26 h 69"/>
              <a:gd name="T2" fmla="*/ 20 w 79"/>
              <a:gd name="T3" fmla="*/ 49 h 69"/>
              <a:gd name="T4" fmla="*/ 15 w 79"/>
              <a:gd name="T5" fmla="*/ 69 h 69"/>
              <a:gd name="T6" fmla="*/ 39 w 79"/>
              <a:gd name="T7" fmla="*/ 53 h 69"/>
              <a:gd name="T8" fmla="*/ 45 w 79"/>
              <a:gd name="T9" fmla="*/ 52 h 69"/>
              <a:gd name="T10" fmla="*/ 79 w 79"/>
              <a:gd name="T11" fmla="*/ 26 h 69"/>
              <a:gd name="T12" fmla="*/ 39 w 79"/>
              <a:gd name="T13" fmla="*/ 0 h 69"/>
              <a:gd name="T14" fmla="*/ 0 w 79"/>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69">
                <a:moveTo>
                  <a:pt x="0" y="26"/>
                </a:moveTo>
                <a:cubicBezTo>
                  <a:pt x="0" y="36"/>
                  <a:pt x="8" y="44"/>
                  <a:pt x="20" y="49"/>
                </a:cubicBezTo>
                <a:cubicBezTo>
                  <a:pt x="23" y="50"/>
                  <a:pt x="15" y="69"/>
                  <a:pt x="15" y="69"/>
                </a:cubicBezTo>
                <a:cubicBezTo>
                  <a:pt x="39" y="53"/>
                  <a:pt x="39" y="53"/>
                  <a:pt x="39" y="53"/>
                </a:cubicBezTo>
                <a:cubicBezTo>
                  <a:pt x="39" y="53"/>
                  <a:pt x="43" y="52"/>
                  <a:pt x="45" y="52"/>
                </a:cubicBezTo>
                <a:cubicBezTo>
                  <a:pt x="64" y="51"/>
                  <a:pt x="79" y="40"/>
                  <a:pt x="79" y="26"/>
                </a:cubicBezTo>
                <a:cubicBezTo>
                  <a:pt x="79" y="11"/>
                  <a:pt x="61" y="0"/>
                  <a:pt x="39" y="0"/>
                </a:cubicBezTo>
                <a:cubicBezTo>
                  <a:pt x="18" y="0"/>
                  <a:pt x="0" y="11"/>
                  <a:pt x="0" y="2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Freeform 31"/>
          <p:cNvSpPr>
            <a:spLocks noEditPoints="1"/>
          </p:cNvSpPr>
          <p:nvPr/>
        </p:nvSpPr>
        <p:spPr bwMode="auto">
          <a:xfrm>
            <a:off x="3243263" y="1801813"/>
            <a:ext cx="204787" cy="204787"/>
          </a:xfrm>
          <a:custGeom>
            <a:avLst/>
            <a:gdLst>
              <a:gd name="T0" fmla="*/ 15 w 29"/>
              <a:gd name="T1" fmla="*/ 0 h 29"/>
              <a:gd name="T2" fmla="*/ 0 w 29"/>
              <a:gd name="T3" fmla="*/ 14 h 29"/>
              <a:gd name="T4" fmla="*/ 15 w 29"/>
              <a:gd name="T5" fmla="*/ 29 h 29"/>
              <a:gd name="T6" fmla="*/ 29 w 29"/>
              <a:gd name="T7" fmla="*/ 14 h 29"/>
              <a:gd name="T8" fmla="*/ 15 w 29"/>
              <a:gd name="T9" fmla="*/ 0 h 29"/>
              <a:gd name="T10" fmla="*/ 23 w 29"/>
              <a:gd name="T11" fmla="*/ 16 h 29"/>
              <a:gd name="T12" fmla="*/ 17 w 29"/>
              <a:gd name="T13" fmla="*/ 16 h 29"/>
              <a:gd name="T14" fmla="*/ 17 w 29"/>
              <a:gd name="T15" fmla="*/ 23 h 29"/>
              <a:gd name="T16" fmla="*/ 13 w 29"/>
              <a:gd name="T17" fmla="*/ 23 h 29"/>
              <a:gd name="T18" fmla="*/ 13 w 29"/>
              <a:gd name="T19" fmla="*/ 16 h 29"/>
              <a:gd name="T20" fmla="*/ 7 w 29"/>
              <a:gd name="T21" fmla="*/ 16 h 29"/>
              <a:gd name="T22" fmla="*/ 7 w 29"/>
              <a:gd name="T23" fmla="*/ 12 h 29"/>
              <a:gd name="T24" fmla="*/ 13 w 29"/>
              <a:gd name="T25" fmla="*/ 12 h 29"/>
              <a:gd name="T26" fmla="*/ 13 w 29"/>
              <a:gd name="T27" fmla="*/ 5 h 29"/>
              <a:gd name="T28" fmla="*/ 17 w 29"/>
              <a:gd name="T29" fmla="*/ 5 h 29"/>
              <a:gd name="T30" fmla="*/ 17 w 29"/>
              <a:gd name="T31" fmla="*/ 12 h 29"/>
              <a:gd name="T32" fmla="*/ 23 w 29"/>
              <a:gd name="T33" fmla="*/ 12 h 29"/>
              <a:gd name="T34" fmla="*/ 23 w 29"/>
              <a:gd name="T3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9">
                <a:moveTo>
                  <a:pt x="15" y="0"/>
                </a:moveTo>
                <a:cubicBezTo>
                  <a:pt x="7" y="0"/>
                  <a:pt x="0" y="6"/>
                  <a:pt x="0" y="14"/>
                </a:cubicBezTo>
                <a:cubicBezTo>
                  <a:pt x="0" y="22"/>
                  <a:pt x="7" y="29"/>
                  <a:pt x="15" y="29"/>
                </a:cubicBezTo>
                <a:cubicBezTo>
                  <a:pt x="22" y="29"/>
                  <a:pt x="29" y="22"/>
                  <a:pt x="29" y="14"/>
                </a:cubicBezTo>
                <a:cubicBezTo>
                  <a:pt x="29" y="6"/>
                  <a:pt x="22" y="0"/>
                  <a:pt x="15" y="0"/>
                </a:cubicBezTo>
                <a:close/>
                <a:moveTo>
                  <a:pt x="23" y="16"/>
                </a:moveTo>
                <a:cubicBezTo>
                  <a:pt x="17" y="16"/>
                  <a:pt x="17" y="16"/>
                  <a:pt x="17" y="16"/>
                </a:cubicBezTo>
                <a:cubicBezTo>
                  <a:pt x="17" y="23"/>
                  <a:pt x="17" y="23"/>
                  <a:pt x="17" y="23"/>
                </a:cubicBezTo>
                <a:cubicBezTo>
                  <a:pt x="13" y="23"/>
                  <a:pt x="13" y="23"/>
                  <a:pt x="13" y="23"/>
                </a:cubicBezTo>
                <a:cubicBezTo>
                  <a:pt x="13" y="16"/>
                  <a:pt x="13" y="16"/>
                  <a:pt x="13" y="16"/>
                </a:cubicBezTo>
                <a:cubicBezTo>
                  <a:pt x="7" y="16"/>
                  <a:pt x="7" y="16"/>
                  <a:pt x="7" y="16"/>
                </a:cubicBezTo>
                <a:cubicBezTo>
                  <a:pt x="7" y="12"/>
                  <a:pt x="7" y="12"/>
                  <a:pt x="7" y="12"/>
                </a:cubicBezTo>
                <a:cubicBezTo>
                  <a:pt x="13" y="12"/>
                  <a:pt x="13" y="12"/>
                  <a:pt x="13" y="12"/>
                </a:cubicBezTo>
                <a:cubicBezTo>
                  <a:pt x="13" y="5"/>
                  <a:pt x="13" y="5"/>
                  <a:pt x="13" y="5"/>
                </a:cubicBezTo>
                <a:cubicBezTo>
                  <a:pt x="17" y="5"/>
                  <a:pt x="17" y="5"/>
                  <a:pt x="17" y="5"/>
                </a:cubicBezTo>
                <a:cubicBezTo>
                  <a:pt x="17" y="12"/>
                  <a:pt x="17" y="12"/>
                  <a:pt x="17" y="12"/>
                </a:cubicBezTo>
                <a:cubicBezTo>
                  <a:pt x="23" y="12"/>
                  <a:pt x="23" y="12"/>
                  <a:pt x="23" y="12"/>
                </a:cubicBezTo>
                <a:cubicBezTo>
                  <a:pt x="23" y="16"/>
                  <a:pt x="23" y="16"/>
                  <a:pt x="23" y="16"/>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32"/>
          <p:cNvSpPr>
            <a:spLocks/>
          </p:cNvSpPr>
          <p:nvPr/>
        </p:nvSpPr>
        <p:spPr bwMode="auto">
          <a:xfrm>
            <a:off x="3243263" y="1865313"/>
            <a:ext cx="149225" cy="141287"/>
          </a:xfrm>
          <a:custGeom>
            <a:avLst/>
            <a:gdLst>
              <a:gd name="T0" fmla="*/ 15 w 21"/>
              <a:gd name="T1" fmla="*/ 20 h 20"/>
              <a:gd name="T2" fmla="*/ 21 w 21"/>
              <a:gd name="T3" fmla="*/ 18 h 20"/>
              <a:gd name="T4" fmla="*/ 17 w 21"/>
              <a:gd name="T5" fmla="*/ 9 h 20"/>
              <a:gd name="T6" fmla="*/ 17 w 21"/>
              <a:gd name="T7" fmla="*/ 8 h 20"/>
              <a:gd name="T8" fmla="*/ 17 w 21"/>
              <a:gd name="T9" fmla="*/ 14 h 20"/>
              <a:gd name="T10" fmla="*/ 13 w 21"/>
              <a:gd name="T11" fmla="*/ 14 h 20"/>
              <a:gd name="T12" fmla="*/ 13 w 21"/>
              <a:gd name="T13" fmla="*/ 7 h 20"/>
              <a:gd name="T14" fmla="*/ 7 w 21"/>
              <a:gd name="T15" fmla="*/ 7 h 20"/>
              <a:gd name="T16" fmla="*/ 7 w 21"/>
              <a:gd name="T17" fmla="*/ 3 h 20"/>
              <a:gd name="T18" fmla="*/ 9 w 21"/>
              <a:gd name="T19" fmla="*/ 3 h 20"/>
              <a:gd name="T20" fmla="*/ 1 w 21"/>
              <a:gd name="T21" fmla="*/ 0 h 20"/>
              <a:gd name="T22" fmla="*/ 0 w 21"/>
              <a:gd name="T23" fmla="*/ 5 h 20"/>
              <a:gd name="T24" fmla="*/ 15 w 21"/>
              <a:gd name="T2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0">
                <a:moveTo>
                  <a:pt x="15" y="20"/>
                </a:moveTo>
                <a:cubicBezTo>
                  <a:pt x="17" y="20"/>
                  <a:pt x="19" y="19"/>
                  <a:pt x="21" y="18"/>
                </a:cubicBezTo>
                <a:cubicBezTo>
                  <a:pt x="20" y="15"/>
                  <a:pt x="19" y="11"/>
                  <a:pt x="17" y="9"/>
                </a:cubicBezTo>
                <a:cubicBezTo>
                  <a:pt x="17" y="8"/>
                  <a:pt x="17" y="8"/>
                  <a:pt x="17" y="8"/>
                </a:cubicBezTo>
                <a:cubicBezTo>
                  <a:pt x="17" y="14"/>
                  <a:pt x="17" y="14"/>
                  <a:pt x="17" y="14"/>
                </a:cubicBezTo>
                <a:cubicBezTo>
                  <a:pt x="13" y="14"/>
                  <a:pt x="13" y="14"/>
                  <a:pt x="13" y="14"/>
                </a:cubicBezTo>
                <a:cubicBezTo>
                  <a:pt x="13" y="7"/>
                  <a:pt x="13" y="7"/>
                  <a:pt x="13" y="7"/>
                </a:cubicBezTo>
                <a:cubicBezTo>
                  <a:pt x="7" y="7"/>
                  <a:pt x="7" y="7"/>
                  <a:pt x="7" y="7"/>
                </a:cubicBezTo>
                <a:cubicBezTo>
                  <a:pt x="7" y="3"/>
                  <a:pt x="7" y="3"/>
                  <a:pt x="7" y="3"/>
                </a:cubicBezTo>
                <a:cubicBezTo>
                  <a:pt x="9" y="3"/>
                  <a:pt x="9" y="3"/>
                  <a:pt x="9" y="3"/>
                </a:cubicBezTo>
                <a:cubicBezTo>
                  <a:pt x="6" y="2"/>
                  <a:pt x="3" y="1"/>
                  <a:pt x="1" y="0"/>
                </a:cubicBezTo>
                <a:cubicBezTo>
                  <a:pt x="0" y="1"/>
                  <a:pt x="0" y="3"/>
                  <a:pt x="0" y="5"/>
                </a:cubicBezTo>
                <a:cubicBezTo>
                  <a:pt x="0" y="13"/>
                  <a:pt x="7" y="20"/>
                  <a:pt x="15" y="20"/>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33"/>
          <p:cNvSpPr>
            <a:spLocks/>
          </p:cNvSpPr>
          <p:nvPr/>
        </p:nvSpPr>
        <p:spPr bwMode="auto">
          <a:xfrm>
            <a:off x="2947988" y="1547813"/>
            <a:ext cx="458787" cy="501650"/>
          </a:xfrm>
          <a:custGeom>
            <a:avLst/>
            <a:gdLst>
              <a:gd name="T0" fmla="*/ 57 w 65"/>
              <a:gd name="T1" fmla="*/ 69 h 71"/>
              <a:gd name="T2" fmla="*/ 38 w 65"/>
              <a:gd name="T3" fmla="*/ 50 h 71"/>
              <a:gd name="T4" fmla="*/ 40 w 65"/>
              <a:gd name="T5" fmla="*/ 41 h 71"/>
              <a:gd name="T6" fmla="*/ 40 w 65"/>
              <a:gd name="T7" fmla="*/ 39 h 71"/>
              <a:gd name="T8" fmla="*/ 42 w 65"/>
              <a:gd name="T9" fmla="*/ 29 h 71"/>
              <a:gd name="T10" fmla="*/ 44 w 65"/>
              <a:gd name="T11" fmla="*/ 26 h 71"/>
              <a:gd name="T12" fmla="*/ 45 w 65"/>
              <a:gd name="T13" fmla="*/ 22 h 71"/>
              <a:gd name="T14" fmla="*/ 44 w 65"/>
              <a:gd name="T15" fmla="*/ 21 h 71"/>
              <a:gd name="T16" fmla="*/ 45 w 65"/>
              <a:gd name="T17" fmla="*/ 14 h 71"/>
              <a:gd name="T18" fmla="*/ 45 w 65"/>
              <a:gd name="T19" fmla="*/ 10 h 71"/>
              <a:gd name="T20" fmla="*/ 36 w 65"/>
              <a:gd name="T21" fmla="*/ 1 h 71"/>
              <a:gd name="T22" fmla="*/ 26 w 65"/>
              <a:gd name="T23" fmla="*/ 2 h 71"/>
              <a:gd name="T24" fmla="*/ 18 w 65"/>
              <a:gd name="T25" fmla="*/ 0 h 71"/>
              <a:gd name="T26" fmla="*/ 18 w 65"/>
              <a:gd name="T27" fmla="*/ 11 h 71"/>
              <a:gd name="T28" fmla="*/ 19 w 65"/>
              <a:gd name="T29" fmla="*/ 21 h 71"/>
              <a:gd name="T30" fmla="*/ 18 w 65"/>
              <a:gd name="T31" fmla="*/ 24 h 71"/>
              <a:gd name="T32" fmla="*/ 20 w 65"/>
              <a:gd name="T33" fmla="*/ 29 h 71"/>
              <a:gd name="T34" fmla="*/ 23 w 65"/>
              <a:gd name="T35" fmla="*/ 41 h 71"/>
              <a:gd name="T36" fmla="*/ 9 w 65"/>
              <a:gd name="T37" fmla="*/ 52 h 71"/>
              <a:gd name="T38" fmla="*/ 0 w 65"/>
              <a:gd name="T39" fmla="*/ 71 h 71"/>
              <a:gd name="T40" fmla="*/ 65 w 65"/>
              <a:gd name="T41" fmla="*/ 71 h 71"/>
              <a:gd name="T42" fmla="*/ 64 w 65"/>
              <a:gd name="T43" fmla="*/ 67 h 71"/>
              <a:gd name="T44" fmla="*/ 57 w 65"/>
              <a:gd name="T45"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71">
                <a:moveTo>
                  <a:pt x="57" y="69"/>
                </a:moveTo>
                <a:cubicBezTo>
                  <a:pt x="46" y="69"/>
                  <a:pt x="38" y="61"/>
                  <a:pt x="38" y="50"/>
                </a:cubicBezTo>
                <a:cubicBezTo>
                  <a:pt x="38" y="47"/>
                  <a:pt x="39" y="43"/>
                  <a:pt x="40" y="41"/>
                </a:cubicBezTo>
                <a:cubicBezTo>
                  <a:pt x="40" y="40"/>
                  <a:pt x="40" y="39"/>
                  <a:pt x="40" y="39"/>
                </a:cubicBezTo>
                <a:cubicBezTo>
                  <a:pt x="40" y="34"/>
                  <a:pt x="42" y="29"/>
                  <a:pt x="42" y="29"/>
                </a:cubicBezTo>
                <a:cubicBezTo>
                  <a:pt x="42" y="29"/>
                  <a:pt x="44" y="28"/>
                  <a:pt x="44" y="26"/>
                </a:cubicBezTo>
                <a:cubicBezTo>
                  <a:pt x="45" y="25"/>
                  <a:pt x="45" y="22"/>
                  <a:pt x="45" y="22"/>
                </a:cubicBezTo>
                <a:cubicBezTo>
                  <a:pt x="45" y="22"/>
                  <a:pt x="44" y="22"/>
                  <a:pt x="44" y="21"/>
                </a:cubicBezTo>
                <a:cubicBezTo>
                  <a:pt x="44" y="19"/>
                  <a:pt x="45" y="17"/>
                  <a:pt x="45" y="14"/>
                </a:cubicBezTo>
                <a:cubicBezTo>
                  <a:pt x="45" y="12"/>
                  <a:pt x="45" y="12"/>
                  <a:pt x="45" y="10"/>
                </a:cubicBezTo>
                <a:cubicBezTo>
                  <a:pt x="45" y="3"/>
                  <a:pt x="39" y="2"/>
                  <a:pt x="36" y="1"/>
                </a:cubicBezTo>
                <a:cubicBezTo>
                  <a:pt x="31" y="1"/>
                  <a:pt x="30" y="1"/>
                  <a:pt x="26" y="2"/>
                </a:cubicBezTo>
                <a:cubicBezTo>
                  <a:pt x="22" y="2"/>
                  <a:pt x="18" y="0"/>
                  <a:pt x="18" y="0"/>
                </a:cubicBezTo>
                <a:cubicBezTo>
                  <a:pt x="18" y="0"/>
                  <a:pt x="17" y="5"/>
                  <a:pt x="18" y="11"/>
                </a:cubicBezTo>
                <a:cubicBezTo>
                  <a:pt x="18" y="16"/>
                  <a:pt x="19" y="21"/>
                  <a:pt x="19" y="21"/>
                </a:cubicBezTo>
                <a:cubicBezTo>
                  <a:pt x="19" y="21"/>
                  <a:pt x="18" y="21"/>
                  <a:pt x="18" y="24"/>
                </a:cubicBezTo>
                <a:cubicBezTo>
                  <a:pt x="18" y="27"/>
                  <a:pt x="20" y="29"/>
                  <a:pt x="20" y="29"/>
                </a:cubicBezTo>
                <a:cubicBezTo>
                  <a:pt x="20" y="29"/>
                  <a:pt x="24" y="38"/>
                  <a:pt x="23" y="41"/>
                </a:cubicBezTo>
                <a:cubicBezTo>
                  <a:pt x="23" y="44"/>
                  <a:pt x="14" y="47"/>
                  <a:pt x="9" y="52"/>
                </a:cubicBezTo>
                <a:cubicBezTo>
                  <a:pt x="1" y="57"/>
                  <a:pt x="0" y="71"/>
                  <a:pt x="0" y="71"/>
                </a:cubicBezTo>
                <a:cubicBezTo>
                  <a:pt x="65" y="71"/>
                  <a:pt x="65" y="71"/>
                  <a:pt x="65" y="71"/>
                </a:cubicBezTo>
                <a:cubicBezTo>
                  <a:pt x="65" y="71"/>
                  <a:pt x="64" y="70"/>
                  <a:pt x="64" y="67"/>
                </a:cubicBezTo>
                <a:cubicBezTo>
                  <a:pt x="62" y="68"/>
                  <a:pt x="59" y="69"/>
                  <a:pt x="57" y="69"/>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34"/>
          <p:cNvSpPr>
            <a:spLocks/>
          </p:cNvSpPr>
          <p:nvPr/>
        </p:nvSpPr>
        <p:spPr bwMode="auto">
          <a:xfrm>
            <a:off x="3970338" y="3630613"/>
            <a:ext cx="862012" cy="373062"/>
          </a:xfrm>
          <a:custGeom>
            <a:avLst/>
            <a:gdLst>
              <a:gd name="T0" fmla="*/ 122 w 122"/>
              <a:gd name="T1" fmla="*/ 27 h 53"/>
              <a:gd name="T2" fmla="*/ 81 w 122"/>
              <a:gd name="T3" fmla="*/ 0 h 53"/>
              <a:gd name="T4" fmla="*/ 7 w 122"/>
              <a:gd name="T5" fmla="*/ 0 h 53"/>
              <a:gd name="T6" fmla="*/ 0 w 122"/>
              <a:gd name="T7" fmla="*/ 4 h 53"/>
              <a:gd name="T8" fmla="*/ 0 w 122"/>
              <a:gd name="T9" fmla="*/ 49 h 53"/>
              <a:gd name="T10" fmla="*/ 7 w 122"/>
              <a:gd name="T11" fmla="*/ 53 h 53"/>
              <a:gd name="T12" fmla="*/ 83 w 122"/>
              <a:gd name="T13" fmla="*/ 53 h 53"/>
              <a:gd name="T14" fmla="*/ 122 w 122"/>
              <a:gd name="T15" fmla="*/ 27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 h="53">
                <a:moveTo>
                  <a:pt x="122" y="27"/>
                </a:moveTo>
                <a:cubicBezTo>
                  <a:pt x="81" y="0"/>
                  <a:pt x="81" y="0"/>
                  <a:pt x="81" y="0"/>
                </a:cubicBezTo>
                <a:cubicBezTo>
                  <a:pt x="7" y="0"/>
                  <a:pt x="7" y="0"/>
                  <a:pt x="7" y="0"/>
                </a:cubicBezTo>
                <a:cubicBezTo>
                  <a:pt x="3" y="0"/>
                  <a:pt x="0" y="2"/>
                  <a:pt x="0" y="4"/>
                </a:cubicBezTo>
                <a:cubicBezTo>
                  <a:pt x="0" y="49"/>
                  <a:pt x="0" y="49"/>
                  <a:pt x="0" y="49"/>
                </a:cubicBezTo>
                <a:cubicBezTo>
                  <a:pt x="0" y="51"/>
                  <a:pt x="3" y="53"/>
                  <a:pt x="7" y="53"/>
                </a:cubicBezTo>
                <a:cubicBezTo>
                  <a:pt x="83" y="53"/>
                  <a:pt x="83" y="53"/>
                  <a:pt x="83" y="53"/>
                </a:cubicBezTo>
                <a:lnTo>
                  <a:pt x="122" y="27"/>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35"/>
          <p:cNvSpPr>
            <a:spLocks/>
          </p:cNvSpPr>
          <p:nvPr/>
        </p:nvSpPr>
        <p:spPr bwMode="auto">
          <a:xfrm>
            <a:off x="1563688" y="3630613"/>
            <a:ext cx="868362" cy="373062"/>
          </a:xfrm>
          <a:custGeom>
            <a:avLst/>
            <a:gdLst>
              <a:gd name="T0" fmla="*/ 0 w 123"/>
              <a:gd name="T1" fmla="*/ 25 h 53"/>
              <a:gd name="T2" fmla="*/ 41 w 123"/>
              <a:gd name="T3" fmla="*/ 53 h 53"/>
              <a:gd name="T4" fmla="*/ 115 w 123"/>
              <a:gd name="T5" fmla="*/ 53 h 53"/>
              <a:gd name="T6" fmla="*/ 122 w 123"/>
              <a:gd name="T7" fmla="*/ 49 h 53"/>
              <a:gd name="T8" fmla="*/ 123 w 123"/>
              <a:gd name="T9" fmla="*/ 5 h 53"/>
              <a:gd name="T10" fmla="*/ 116 w 123"/>
              <a:gd name="T11" fmla="*/ 0 h 53"/>
              <a:gd name="T12" fmla="*/ 39 w 123"/>
              <a:gd name="T13" fmla="*/ 0 h 53"/>
              <a:gd name="T14" fmla="*/ 0 w 123"/>
              <a:gd name="T15" fmla="*/ 2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53">
                <a:moveTo>
                  <a:pt x="0" y="25"/>
                </a:moveTo>
                <a:cubicBezTo>
                  <a:pt x="41" y="53"/>
                  <a:pt x="41" y="53"/>
                  <a:pt x="41" y="53"/>
                </a:cubicBezTo>
                <a:cubicBezTo>
                  <a:pt x="115" y="53"/>
                  <a:pt x="115" y="53"/>
                  <a:pt x="115" y="53"/>
                </a:cubicBezTo>
                <a:cubicBezTo>
                  <a:pt x="119" y="53"/>
                  <a:pt x="122" y="51"/>
                  <a:pt x="122" y="49"/>
                </a:cubicBezTo>
                <a:cubicBezTo>
                  <a:pt x="123" y="5"/>
                  <a:pt x="123" y="5"/>
                  <a:pt x="123" y="5"/>
                </a:cubicBezTo>
                <a:cubicBezTo>
                  <a:pt x="123" y="2"/>
                  <a:pt x="120" y="0"/>
                  <a:pt x="116" y="0"/>
                </a:cubicBezTo>
                <a:cubicBezTo>
                  <a:pt x="39" y="0"/>
                  <a:pt x="39" y="0"/>
                  <a:pt x="39" y="0"/>
                </a:cubicBezTo>
                <a:lnTo>
                  <a:pt x="0" y="2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Freeform 36"/>
          <p:cNvSpPr>
            <a:spLocks/>
          </p:cNvSpPr>
          <p:nvPr/>
        </p:nvSpPr>
        <p:spPr bwMode="auto">
          <a:xfrm>
            <a:off x="2997200" y="2182813"/>
            <a:ext cx="381000" cy="868362"/>
          </a:xfrm>
          <a:custGeom>
            <a:avLst/>
            <a:gdLst>
              <a:gd name="T0" fmla="*/ 27 w 54"/>
              <a:gd name="T1" fmla="*/ 0 h 123"/>
              <a:gd name="T2" fmla="*/ 0 w 54"/>
              <a:gd name="T3" fmla="*/ 42 h 123"/>
              <a:gd name="T4" fmla="*/ 0 w 54"/>
              <a:gd name="T5" fmla="*/ 116 h 123"/>
              <a:gd name="T6" fmla="*/ 5 w 54"/>
              <a:gd name="T7" fmla="*/ 123 h 123"/>
              <a:gd name="T8" fmla="*/ 49 w 54"/>
              <a:gd name="T9" fmla="*/ 123 h 123"/>
              <a:gd name="T10" fmla="*/ 54 w 54"/>
              <a:gd name="T11" fmla="*/ 116 h 123"/>
              <a:gd name="T12" fmla="*/ 53 w 54"/>
              <a:gd name="T13" fmla="*/ 39 h 123"/>
              <a:gd name="T14" fmla="*/ 27 w 54"/>
              <a:gd name="T15" fmla="*/ 0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3">
                <a:moveTo>
                  <a:pt x="27" y="0"/>
                </a:moveTo>
                <a:cubicBezTo>
                  <a:pt x="0" y="42"/>
                  <a:pt x="0" y="42"/>
                  <a:pt x="0" y="42"/>
                </a:cubicBezTo>
                <a:cubicBezTo>
                  <a:pt x="0" y="116"/>
                  <a:pt x="0" y="116"/>
                  <a:pt x="0" y="116"/>
                </a:cubicBezTo>
                <a:cubicBezTo>
                  <a:pt x="0" y="120"/>
                  <a:pt x="2" y="123"/>
                  <a:pt x="5" y="123"/>
                </a:cubicBezTo>
                <a:cubicBezTo>
                  <a:pt x="49" y="123"/>
                  <a:pt x="49" y="123"/>
                  <a:pt x="49" y="123"/>
                </a:cubicBezTo>
                <a:cubicBezTo>
                  <a:pt x="52" y="123"/>
                  <a:pt x="54" y="119"/>
                  <a:pt x="54" y="116"/>
                </a:cubicBezTo>
                <a:cubicBezTo>
                  <a:pt x="53" y="39"/>
                  <a:pt x="53" y="39"/>
                  <a:pt x="53" y="39"/>
                </a:cubicBezTo>
                <a:lnTo>
                  <a:pt x="27"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Freeform 37"/>
          <p:cNvSpPr>
            <a:spLocks/>
          </p:cNvSpPr>
          <p:nvPr/>
        </p:nvSpPr>
        <p:spPr bwMode="auto">
          <a:xfrm>
            <a:off x="3011488" y="4583113"/>
            <a:ext cx="373062" cy="868362"/>
          </a:xfrm>
          <a:custGeom>
            <a:avLst/>
            <a:gdLst>
              <a:gd name="T0" fmla="*/ 26 w 53"/>
              <a:gd name="T1" fmla="*/ 123 h 123"/>
              <a:gd name="T2" fmla="*/ 53 w 53"/>
              <a:gd name="T3" fmla="*/ 81 h 123"/>
              <a:gd name="T4" fmla="*/ 53 w 53"/>
              <a:gd name="T5" fmla="*/ 7 h 123"/>
              <a:gd name="T6" fmla="*/ 49 w 53"/>
              <a:gd name="T7" fmla="*/ 1 h 123"/>
              <a:gd name="T8" fmla="*/ 4 w 53"/>
              <a:gd name="T9" fmla="*/ 0 h 123"/>
              <a:gd name="T10" fmla="*/ 0 w 53"/>
              <a:gd name="T11" fmla="*/ 7 h 123"/>
              <a:gd name="T12" fmla="*/ 0 w 53"/>
              <a:gd name="T13" fmla="*/ 84 h 123"/>
              <a:gd name="T14" fmla="*/ 26 w 53"/>
              <a:gd name="T15" fmla="*/ 123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23">
                <a:moveTo>
                  <a:pt x="26" y="123"/>
                </a:moveTo>
                <a:cubicBezTo>
                  <a:pt x="53" y="81"/>
                  <a:pt x="53" y="81"/>
                  <a:pt x="53" y="81"/>
                </a:cubicBezTo>
                <a:cubicBezTo>
                  <a:pt x="53" y="7"/>
                  <a:pt x="53" y="7"/>
                  <a:pt x="53" y="7"/>
                </a:cubicBezTo>
                <a:cubicBezTo>
                  <a:pt x="53" y="4"/>
                  <a:pt x="51" y="1"/>
                  <a:pt x="49" y="1"/>
                </a:cubicBezTo>
                <a:cubicBezTo>
                  <a:pt x="4" y="0"/>
                  <a:pt x="4" y="0"/>
                  <a:pt x="4" y="0"/>
                </a:cubicBezTo>
                <a:cubicBezTo>
                  <a:pt x="2" y="0"/>
                  <a:pt x="0" y="3"/>
                  <a:pt x="0" y="7"/>
                </a:cubicBezTo>
                <a:cubicBezTo>
                  <a:pt x="0" y="84"/>
                  <a:pt x="0" y="84"/>
                  <a:pt x="0" y="84"/>
                </a:cubicBezTo>
                <a:lnTo>
                  <a:pt x="26" y="123"/>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Freeform 38"/>
          <p:cNvSpPr>
            <a:spLocks/>
          </p:cNvSpPr>
          <p:nvPr/>
        </p:nvSpPr>
        <p:spPr bwMode="auto">
          <a:xfrm>
            <a:off x="3632200" y="2627313"/>
            <a:ext cx="719138" cy="749300"/>
          </a:xfrm>
          <a:custGeom>
            <a:avLst/>
            <a:gdLst>
              <a:gd name="T0" fmla="*/ 102 w 102"/>
              <a:gd name="T1" fmla="*/ 0 h 106"/>
              <a:gd name="T2" fmla="*/ 53 w 102"/>
              <a:gd name="T3" fmla="*/ 12 h 106"/>
              <a:gd name="T4" fmla="*/ 3 w 102"/>
              <a:gd name="T5" fmla="*/ 66 h 106"/>
              <a:gd name="T6" fmla="*/ 1 w 102"/>
              <a:gd name="T7" fmla="*/ 74 h 106"/>
              <a:gd name="T8" fmla="*/ 34 w 102"/>
              <a:gd name="T9" fmla="*/ 104 h 106"/>
              <a:gd name="T10" fmla="*/ 42 w 102"/>
              <a:gd name="T11" fmla="*/ 102 h 106"/>
              <a:gd name="T12" fmla="*/ 94 w 102"/>
              <a:gd name="T13" fmla="*/ 46 h 106"/>
              <a:gd name="T14" fmla="*/ 102 w 102"/>
              <a:gd name="T15" fmla="*/ 0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06">
                <a:moveTo>
                  <a:pt x="102" y="0"/>
                </a:moveTo>
                <a:cubicBezTo>
                  <a:pt x="53" y="12"/>
                  <a:pt x="53" y="12"/>
                  <a:pt x="53" y="12"/>
                </a:cubicBezTo>
                <a:cubicBezTo>
                  <a:pt x="3" y="66"/>
                  <a:pt x="3" y="66"/>
                  <a:pt x="3" y="66"/>
                </a:cubicBezTo>
                <a:cubicBezTo>
                  <a:pt x="0" y="69"/>
                  <a:pt x="0" y="72"/>
                  <a:pt x="1" y="74"/>
                </a:cubicBezTo>
                <a:cubicBezTo>
                  <a:pt x="34" y="104"/>
                  <a:pt x="34" y="104"/>
                  <a:pt x="34" y="104"/>
                </a:cubicBezTo>
                <a:cubicBezTo>
                  <a:pt x="36" y="106"/>
                  <a:pt x="39" y="105"/>
                  <a:pt x="42" y="102"/>
                </a:cubicBezTo>
                <a:cubicBezTo>
                  <a:pt x="94" y="46"/>
                  <a:pt x="94" y="46"/>
                  <a:pt x="94" y="46"/>
                </a:cubicBezTo>
                <a:lnTo>
                  <a:pt x="102"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3" name="Freeform 39"/>
          <p:cNvSpPr>
            <a:spLocks/>
          </p:cNvSpPr>
          <p:nvPr/>
        </p:nvSpPr>
        <p:spPr bwMode="auto">
          <a:xfrm>
            <a:off x="2108200" y="4257675"/>
            <a:ext cx="725488" cy="749300"/>
          </a:xfrm>
          <a:custGeom>
            <a:avLst/>
            <a:gdLst>
              <a:gd name="T0" fmla="*/ 0 w 103"/>
              <a:gd name="T1" fmla="*/ 106 h 106"/>
              <a:gd name="T2" fmla="*/ 49 w 103"/>
              <a:gd name="T3" fmla="*/ 95 h 106"/>
              <a:gd name="T4" fmla="*/ 100 w 103"/>
              <a:gd name="T5" fmla="*/ 41 h 106"/>
              <a:gd name="T6" fmla="*/ 101 w 103"/>
              <a:gd name="T7" fmla="*/ 33 h 106"/>
              <a:gd name="T8" fmla="*/ 69 w 103"/>
              <a:gd name="T9" fmla="*/ 2 h 106"/>
              <a:gd name="T10" fmla="*/ 61 w 103"/>
              <a:gd name="T11" fmla="*/ 4 h 106"/>
              <a:gd name="T12" fmla="*/ 8 w 103"/>
              <a:gd name="T13" fmla="*/ 60 h 106"/>
              <a:gd name="T14" fmla="*/ 0 w 10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6">
                <a:moveTo>
                  <a:pt x="0" y="106"/>
                </a:moveTo>
                <a:cubicBezTo>
                  <a:pt x="49" y="95"/>
                  <a:pt x="49" y="95"/>
                  <a:pt x="49" y="95"/>
                </a:cubicBezTo>
                <a:cubicBezTo>
                  <a:pt x="100" y="41"/>
                  <a:pt x="100" y="41"/>
                  <a:pt x="100" y="41"/>
                </a:cubicBezTo>
                <a:cubicBezTo>
                  <a:pt x="102" y="38"/>
                  <a:pt x="103" y="34"/>
                  <a:pt x="101" y="33"/>
                </a:cubicBezTo>
                <a:cubicBezTo>
                  <a:pt x="69" y="2"/>
                  <a:pt x="69" y="2"/>
                  <a:pt x="69" y="2"/>
                </a:cubicBezTo>
                <a:cubicBezTo>
                  <a:pt x="67" y="0"/>
                  <a:pt x="63" y="1"/>
                  <a:pt x="61" y="4"/>
                </a:cubicBezTo>
                <a:cubicBezTo>
                  <a:pt x="8" y="60"/>
                  <a:pt x="8" y="60"/>
                  <a:pt x="8" y="60"/>
                </a:cubicBezTo>
                <a:lnTo>
                  <a:pt x="0" y="106"/>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Freeform 40"/>
          <p:cNvSpPr>
            <a:spLocks/>
          </p:cNvSpPr>
          <p:nvPr/>
        </p:nvSpPr>
        <p:spPr bwMode="auto">
          <a:xfrm>
            <a:off x="3617913" y="4243388"/>
            <a:ext cx="727075" cy="741362"/>
          </a:xfrm>
          <a:custGeom>
            <a:avLst/>
            <a:gdLst>
              <a:gd name="T0" fmla="*/ 103 w 103"/>
              <a:gd name="T1" fmla="*/ 105 h 105"/>
              <a:gd name="T2" fmla="*/ 93 w 103"/>
              <a:gd name="T3" fmla="*/ 56 h 105"/>
              <a:gd name="T4" fmla="*/ 41 w 103"/>
              <a:gd name="T5" fmla="*/ 3 h 105"/>
              <a:gd name="T6" fmla="*/ 33 w 103"/>
              <a:gd name="T7" fmla="*/ 1 h 105"/>
              <a:gd name="T8" fmla="*/ 2 w 103"/>
              <a:gd name="T9" fmla="*/ 33 h 105"/>
              <a:gd name="T10" fmla="*/ 3 w 103"/>
              <a:gd name="T11" fmla="*/ 41 h 105"/>
              <a:gd name="T12" fmla="*/ 57 w 103"/>
              <a:gd name="T13" fmla="*/ 95 h 105"/>
              <a:gd name="T14" fmla="*/ 103 w 103"/>
              <a:gd name="T15" fmla="*/ 105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103" y="105"/>
                </a:moveTo>
                <a:cubicBezTo>
                  <a:pt x="93" y="56"/>
                  <a:pt x="93" y="56"/>
                  <a:pt x="93" y="56"/>
                </a:cubicBezTo>
                <a:cubicBezTo>
                  <a:pt x="41" y="3"/>
                  <a:pt x="41" y="3"/>
                  <a:pt x="41" y="3"/>
                </a:cubicBezTo>
                <a:cubicBezTo>
                  <a:pt x="38" y="0"/>
                  <a:pt x="35" y="0"/>
                  <a:pt x="33" y="1"/>
                </a:cubicBezTo>
                <a:cubicBezTo>
                  <a:pt x="2" y="33"/>
                  <a:pt x="2" y="33"/>
                  <a:pt x="2" y="33"/>
                </a:cubicBezTo>
                <a:cubicBezTo>
                  <a:pt x="0" y="34"/>
                  <a:pt x="1" y="38"/>
                  <a:pt x="3" y="41"/>
                </a:cubicBezTo>
                <a:cubicBezTo>
                  <a:pt x="57" y="95"/>
                  <a:pt x="57" y="95"/>
                  <a:pt x="57" y="95"/>
                </a:cubicBezTo>
                <a:lnTo>
                  <a:pt x="103" y="105"/>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Freeform 41"/>
          <p:cNvSpPr>
            <a:spLocks/>
          </p:cNvSpPr>
          <p:nvPr/>
        </p:nvSpPr>
        <p:spPr bwMode="auto">
          <a:xfrm>
            <a:off x="2051050" y="2649538"/>
            <a:ext cx="727075" cy="739775"/>
          </a:xfrm>
          <a:custGeom>
            <a:avLst/>
            <a:gdLst>
              <a:gd name="T0" fmla="*/ 0 w 103"/>
              <a:gd name="T1" fmla="*/ 0 h 105"/>
              <a:gd name="T2" fmla="*/ 10 w 103"/>
              <a:gd name="T3" fmla="*/ 49 h 105"/>
              <a:gd name="T4" fmla="*/ 62 w 103"/>
              <a:gd name="T5" fmla="*/ 102 h 105"/>
              <a:gd name="T6" fmla="*/ 70 w 103"/>
              <a:gd name="T7" fmla="*/ 104 h 105"/>
              <a:gd name="T8" fmla="*/ 101 w 103"/>
              <a:gd name="T9" fmla="*/ 73 h 105"/>
              <a:gd name="T10" fmla="*/ 100 w 103"/>
              <a:gd name="T11" fmla="*/ 65 h 105"/>
              <a:gd name="T12" fmla="*/ 46 w 103"/>
              <a:gd name="T13" fmla="*/ 10 h 105"/>
              <a:gd name="T14" fmla="*/ 0 w 103"/>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05">
                <a:moveTo>
                  <a:pt x="0" y="0"/>
                </a:moveTo>
                <a:cubicBezTo>
                  <a:pt x="10" y="49"/>
                  <a:pt x="10" y="49"/>
                  <a:pt x="10" y="49"/>
                </a:cubicBezTo>
                <a:cubicBezTo>
                  <a:pt x="62" y="102"/>
                  <a:pt x="62" y="102"/>
                  <a:pt x="62" y="102"/>
                </a:cubicBezTo>
                <a:cubicBezTo>
                  <a:pt x="64" y="105"/>
                  <a:pt x="68" y="105"/>
                  <a:pt x="70" y="104"/>
                </a:cubicBezTo>
                <a:cubicBezTo>
                  <a:pt x="101" y="73"/>
                  <a:pt x="101" y="73"/>
                  <a:pt x="101" y="73"/>
                </a:cubicBezTo>
                <a:cubicBezTo>
                  <a:pt x="103" y="71"/>
                  <a:pt x="103" y="68"/>
                  <a:pt x="100" y="65"/>
                </a:cubicBezTo>
                <a:cubicBezTo>
                  <a:pt x="46" y="10"/>
                  <a:pt x="46" y="10"/>
                  <a:pt x="46" y="10"/>
                </a:cubicBezTo>
                <a:lnTo>
                  <a:pt x="0" y="0"/>
                </a:lnTo>
                <a:close/>
              </a:path>
            </a:pathLst>
          </a:cu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6" name="TextBox 57"/>
          <p:cNvSpPr txBox="1"/>
          <p:nvPr/>
        </p:nvSpPr>
        <p:spPr bwMode="auto">
          <a:xfrm>
            <a:off x="5872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7"/>
          <p:cNvSpPr txBox="1"/>
          <p:nvPr/>
        </p:nvSpPr>
        <p:spPr bwMode="auto">
          <a:xfrm>
            <a:off x="8920163" y="21367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bwMode="auto">
          <a:xfrm>
            <a:off x="5872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7"/>
          <p:cNvSpPr txBox="1"/>
          <p:nvPr/>
        </p:nvSpPr>
        <p:spPr bwMode="auto">
          <a:xfrm>
            <a:off x="8920163" y="331152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7"/>
          <p:cNvSpPr txBox="1"/>
          <p:nvPr/>
        </p:nvSpPr>
        <p:spPr bwMode="auto">
          <a:xfrm>
            <a:off x="5872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57"/>
          <p:cNvSpPr txBox="1"/>
          <p:nvPr/>
        </p:nvSpPr>
        <p:spPr bwMode="auto">
          <a:xfrm>
            <a:off x="8920163" y="4486275"/>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1077913" y="1376363"/>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3" name="矩形 62"/>
          <p:cNvSpPr/>
          <p:nvPr/>
        </p:nvSpPr>
        <p:spPr>
          <a:xfrm>
            <a:off x="1077913" y="1878013"/>
            <a:ext cx="3240087"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44291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5" name="矩形 64"/>
          <p:cNvSpPr/>
          <p:nvPr/>
        </p:nvSpPr>
        <p:spPr>
          <a:xfrm>
            <a:off x="44291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6" name="矩形 65"/>
          <p:cNvSpPr/>
          <p:nvPr/>
        </p:nvSpPr>
        <p:spPr>
          <a:xfrm>
            <a:off x="7781925" y="1376363"/>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7" name="矩形 66"/>
          <p:cNvSpPr/>
          <p:nvPr/>
        </p:nvSpPr>
        <p:spPr>
          <a:xfrm>
            <a:off x="7781925" y="1878013"/>
            <a:ext cx="3240088" cy="1658937"/>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68" name="矩形 67"/>
          <p:cNvSpPr/>
          <p:nvPr/>
        </p:nvSpPr>
        <p:spPr>
          <a:xfrm>
            <a:off x="1077913" y="3762375"/>
            <a:ext cx="3240087"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69" name="矩形 68"/>
          <p:cNvSpPr/>
          <p:nvPr/>
        </p:nvSpPr>
        <p:spPr>
          <a:xfrm>
            <a:off x="1077913" y="4264025"/>
            <a:ext cx="3240087"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0" name="矩形 69"/>
          <p:cNvSpPr/>
          <p:nvPr/>
        </p:nvSpPr>
        <p:spPr>
          <a:xfrm>
            <a:off x="44291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1" name="矩形 70"/>
          <p:cNvSpPr/>
          <p:nvPr/>
        </p:nvSpPr>
        <p:spPr>
          <a:xfrm>
            <a:off x="44291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72" name="矩形 71"/>
          <p:cNvSpPr/>
          <p:nvPr/>
        </p:nvSpPr>
        <p:spPr>
          <a:xfrm>
            <a:off x="7781925" y="3762375"/>
            <a:ext cx="3240088" cy="501650"/>
          </a:xfrm>
          <a:prstGeom prst="rect">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latin typeface="Impact" panose="020B0806030902050204" pitchFamily="34" charset="0"/>
              </a:rPr>
              <a:t>KEYWORDS</a:t>
            </a:r>
            <a:endParaRPr lang="zh-CN" altLang="en-US" sz="2800" dirty="0">
              <a:latin typeface="Impact" panose="020B0806030902050204" pitchFamily="34" charset="0"/>
            </a:endParaRPr>
          </a:p>
        </p:txBody>
      </p:sp>
      <p:sp>
        <p:nvSpPr>
          <p:cNvPr id="73" name="矩形 72"/>
          <p:cNvSpPr/>
          <p:nvPr/>
        </p:nvSpPr>
        <p:spPr>
          <a:xfrm>
            <a:off x="7781925" y="4264025"/>
            <a:ext cx="3240088" cy="1658938"/>
          </a:xfrm>
          <a:prstGeom prst="rect">
            <a:avLst/>
          </a:prstGeom>
          <a:solidFill>
            <a:srgbClr val="F5A63E">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74872" y="2693116"/>
            <a:ext cx="1190170" cy="1190170"/>
          </a:xfrm>
          <a:custGeom>
            <a:avLst/>
            <a:gdLst>
              <a:gd name="connsiteX0" fmla="*/ 595085 w 1190170"/>
              <a:gd name="connsiteY0" fmla="*/ 0 h 1190170"/>
              <a:gd name="connsiteX1" fmla="*/ 1190170 w 1190170"/>
              <a:gd name="connsiteY1" fmla="*/ 595085 h 1190170"/>
              <a:gd name="connsiteX2" fmla="*/ 595085 w 1190170"/>
              <a:gd name="connsiteY2" fmla="*/ 1190170 h 1190170"/>
              <a:gd name="connsiteX3" fmla="*/ 0 w 1190170"/>
              <a:gd name="connsiteY3" fmla="*/ 595085 h 1190170"/>
              <a:gd name="connsiteX4" fmla="*/ 595085 w 1190170"/>
              <a:gd name="connsiteY4" fmla="*/ 0 h 1190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70" h="1190170">
                <a:moveTo>
                  <a:pt x="595085" y="0"/>
                </a:moveTo>
                <a:cubicBezTo>
                  <a:pt x="923741" y="0"/>
                  <a:pt x="1190170" y="266429"/>
                  <a:pt x="1190170" y="595085"/>
                </a:cubicBezTo>
                <a:cubicBezTo>
                  <a:pt x="1190170" y="923741"/>
                  <a:pt x="923741" y="1190170"/>
                  <a:pt x="595085" y="1190170"/>
                </a:cubicBezTo>
                <a:cubicBezTo>
                  <a:pt x="266429" y="1190170"/>
                  <a:pt x="0" y="923741"/>
                  <a:pt x="0" y="595085"/>
                </a:cubicBezTo>
                <a:cubicBezTo>
                  <a:pt x="0" y="266429"/>
                  <a:pt x="266429" y="0"/>
                  <a:pt x="595085" y="0"/>
                </a:cubicBezTo>
                <a:close/>
              </a:path>
            </a:pathLst>
          </a:custGeom>
          <a:solidFill>
            <a:srgbClr val="357879"/>
          </a:solidFill>
        </p:spPr>
      </p:pic>
      <p:pic>
        <p:nvPicPr>
          <p:cNvPr id="18" name="图片 1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2600" y="4336856"/>
            <a:ext cx="1767116" cy="1767116"/>
          </a:xfrm>
          <a:custGeom>
            <a:avLst/>
            <a:gdLst>
              <a:gd name="connsiteX0" fmla="*/ 883558 w 1767116"/>
              <a:gd name="connsiteY0" fmla="*/ 0 h 1767116"/>
              <a:gd name="connsiteX1" fmla="*/ 1767116 w 1767116"/>
              <a:gd name="connsiteY1" fmla="*/ 883558 h 1767116"/>
              <a:gd name="connsiteX2" fmla="*/ 883558 w 1767116"/>
              <a:gd name="connsiteY2" fmla="*/ 1767116 h 1767116"/>
              <a:gd name="connsiteX3" fmla="*/ 0 w 1767116"/>
              <a:gd name="connsiteY3" fmla="*/ 883558 h 1767116"/>
              <a:gd name="connsiteX4" fmla="*/ 883558 w 1767116"/>
              <a:gd name="connsiteY4" fmla="*/ 0 h 1767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7116" h="1767116">
                <a:moveTo>
                  <a:pt x="883558" y="0"/>
                </a:moveTo>
                <a:cubicBezTo>
                  <a:pt x="1371534" y="0"/>
                  <a:pt x="1767116" y="395582"/>
                  <a:pt x="1767116" y="883558"/>
                </a:cubicBezTo>
                <a:cubicBezTo>
                  <a:pt x="1767116" y="1371534"/>
                  <a:pt x="1371534" y="1767116"/>
                  <a:pt x="883558" y="1767116"/>
                </a:cubicBezTo>
                <a:cubicBezTo>
                  <a:pt x="395582" y="1767116"/>
                  <a:pt x="0" y="1371534"/>
                  <a:pt x="0" y="883558"/>
                </a:cubicBezTo>
                <a:cubicBezTo>
                  <a:pt x="0" y="395582"/>
                  <a:pt x="395582" y="0"/>
                  <a:pt x="883558" y="0"/>
                </a:cubicBezTo>
                <a:close/>
              </a:path>
            </a:pathLst>
          </a:custGeom>
          <a:solidFill>
            <a:srgbClr val="357879"/>
          </a:solidFill>
        </p:spPr>
      </p:pic>
      <p:pic>
        <p:nvPicPr>
          <p:cNvPr id="19" name="图片 18"/>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6863586" y="1459400"/>
            <a:ext cx="2612572" cy="2612572"/>
          </a:xfrm>
          <a:custGeom>
            <a:avLst/>
            <a:gdLst>
              <a:gd name="connsiteX0" fmla="*/ 1306286 w 2612572"/>
              <a:gd name="connsiteY0" fmla="*/ 0 h 2612572"/>
              <a:gd name="connsiteX1" fmla="*/ 2612572 w 2612572"/>
              <a:gd name="connsiteY1" fmla="*/ 1306286 h 2612572"/>
              <a:gd name="connsiteX2" fmla="*/ 1306286 w 2612572"/>
              <a:gd name="connsiteY2" fmla="*/ 2612572 h 2612572"/>
              <a:gd name="connsiteX3" fmla="*/ 0 w 2612572"/>
              <a:gd name="connsiteY3" fmla="*/ 1306286 h 2612572"/>
              <a:gd name="connsiteX4" fmla="*/ 1306286 w 2612572"/>
              <a:gd name="connsiteY4" fmla="*/ 0 h 2612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2572" h="2612572">
                <a:moveTo>
                  <a:pt x="1306286" y="0"/>
                </a:moveTo>
                <a:cubicBezTo>
                  <a:pt x="2027728" y="0"/>
                  <a:pt x="2612572" y="584844"/>
                  <a:pt x="2612572" y="1306286"/>
                </a:cubicBezTo>
                <a:cubicBezTo>
                  <a:pt x="2612572" y="2027728"/>
                  <a:pt x="2027728" y="2612572"/>
                  <a:pt x="1306286" y="2612572"/>
                </a:cubicBezTo>
                <a:cubicBezTo>
                  <a:pt x="584844" y="2612572"/>
                  <a:pt x="0" y="2027728"/>
                  <a:pt x="0" y="1306286"/>
                </a:cubicBezTo>
                <a:cubicBezTo>
                  <a:pt x="0" y="584844"/>
                  <a:pt x="584844" y="0"/>
                  <a:pt x="1306286" y="0"/>
                </a:cubicBezTo>
                <a:close/>
              </a:path>
            </a:pathLst>
          </a:custGeom>
          <a:solidFill>
            <a:srgbClr val="357879"/>
          </a:solidFill>
        </p:spPr>
      </p:pic>
      <p:sp>
        <p:nvSpPr>
          <p:cNvPr id="20" name="椭圆 19"/>
          <p:cNvSpPr/>
          <p:nvPr/>
        </p:nvSpPr>
        <p:spPr>
          <a:xfrm>
            <a:off x="9439275" y="3513138"/>
            <a:ext cx="755650" cy="754062"/>
          </a:xfrm>
          <a:prstGeom prst="ellipse">
            <a:avLst/>
          </a:prstGeom>
          <a:solidFill>
            <a:srgbClr val="F5A6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椭圆 20"/>
          <p:cNvSpPr/>
          <p:nvPr/>
        </p:nvSpPr>
        <p:spPr>
          <a:xfrm>
            <a:off x="10861675" y="3959225"/>
            <a:ext cx="377825" cy="377825"/>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2" name="椭圆 21"/>
          <p:cNvSpPr/>
          <p:nvPr/>
        </p:nvSpPr>
        <p:spPr>
          <a:xfrm>
            <a:off x="8040688" y="4348163"/>
            <a:ext cx="552450" cy="550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3" name="椭圆 22"/>
          <p:cNvSpPr/>
          <p:nvPr/>
        </p:nvSpPr>
        <p:spPr>
          <a:xfrm>
            <a:off x="9626600" y="1989138"/>
            <a:ext cx="804863" cy="804862"/>
          </a:xfrm>
          <a:prstGeom prst="ellipse">
            <a:avLst/>
          </a:prstGeom>
          <a:solidFill>
            <a:srgbClr val="EB5C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24" name="TextBox 57"/>
          <p:cNvSpPr txBox="1"/>
          <p:nvPr/>
        </p:nvSpPr>
        <p:spPr bwMode="auto">
          <a:xfrm>
            <a:off x="711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57"/>
          <p:cNvSpPr txBox="1"/>
          <p:nvPr/>
        </p:nvSpPr>
        <p:spPr bwMode="auto">
          <a:xfrm>
            <a:off x="3759200" y="22733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11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3759200" y="34480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11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57"/>
          <p:cNvSpPr txBox="1"/>
          <p:nvPr/>
        </p:nvSpPr>
        <p:spPr bwMode="auto">
          <a:xfrm>
            <a:off x="3759200" y="46228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文本框 1"/>
          <p:cNvSpPr txBox="1">
            <a:spLocks noChangeArrowheads="1"/>
          </p:cNvSpPr>
          <p:nvPr/>
        </p:nvSpPr>
        <p:spPr bwMode="auto">
          <a:xfrm>
            <a:off x="247650" y="236538"/>
            <a:ext cx="7048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000">
                <a:solidFill>
                  <a:srgbClr val="D03F8A"/>
                </a:solidFill>
              </a:rPr>
              <a:t>01</a:t>
            </a:r>
            <a:endParaRPr lang="zh-CN" altLang="en-US" sz="4000">
              <a:solidFill>
                <a:srgbClr val="D03F8A"/>
              </a:solidFill>
            </a:endParaRPr>
          </a:p>
        </p:txBody>
      </p:sp>
      <p:sp>
        <p:nvSpPr>
          <p:cNvPr id="3" name="任意多边形 2"/>
          <p:cNvSpPr/>
          <p:nvPr/>
        </p:nvSpPr>
        <p:spPr>
          <a:xfrm rot="18900000">
            <a:off x="-242888" y="-141288"/>
            <a:ext cx="1362076" cy="1174751"/>
          </a:xfrm>
          <a:custGeom>
            <a:avLst/>
            <a:gdLst>
              <a:gd name="connsiteX0" fmla="*/ 1196814 w 2393628"/>
              <a:gd name="connsiteY0" fmla="*/ 381000 h 2063472"/>
              <a:gd name="connsiteX1" fmla="*/ 331470 w 2393628"/>
              <a:gd name="connsiteY1" fmla="*/ 1872972 h 2063472"/>
              <a:gd name="connsiteX2" fmla="*/ 2062158 w 2393628"/>
              <a:gd name="connsiteY2" fmla="*/ 1872972 h 2063472"/>
              <a:gd name="connsiteX3" fmla="*/ 1196814 w 2393628"/>
              <a:gd name="connsiteY3" fmla="*/ 0 h 2063472"/>
              <a:gd name="connsiteX4" fmla="*/ 2393628 w 2393628"/>
              <a:gd name="connsiteY4" fmla="*/ 2063472 h 2063472"/>
              <a:gd name="connsiteX5" fmla="*/ 0 w 2393628"/>
              <a:gd name="connsiteY5" fmla="*/ 2063472 h 20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3628" h="2063472">
                <a:moveTo>
                  <a:pt x="1196814" y="381000"/>
                </a:moveTo>
                <a:lnTo>
                  <a:pt x="331470" y="1872972"/>
                </a:lnTo>
                <a:lnTo>
                  <a:pt x="2062158" y="1872972"/>
                </a:lnTo>
                <a:close/>
                <a:moveTo>
                  <a:pt x="1196814" y="0"/>
                </a:moveTo>
                <a:lnTo>
                  <a:pt x="2393628" y="2063472"/>
                </a:lnTo>
                <a:lnTo>
                  <a:pt x="0" y="2063472"/>
                </a:lnTo>
                <a:close/>
              </a:path>
            </a:pathLst>
          </a:custGeom>
          <a:solidFill>
            <a:srgbClr val="E9A54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文本框 3"/>
          <p:cNvSpPr txBox="1"/>
          <p:nvPr/>
        </p:nvSpPr>
        <p:spPr>
          <a:xfrm>
            <a:off x="742950" y="482600"/>
            <a:ext cx="4400550" cy="461963"/>
          </a:xfrm>
          <a:prstGeom prst="rect">
            <a:avLst/>
          </a:prstGeom>
          <a:noFill/>
        </p:spPr>
        <p:txBody>
          <a:bodyPr anchor="ctr">
            <a:spAutoFit/>
          </a:bodyPr>
          <a:lstStyle/>
          <a:p>
            <a:pPr algn="ctr" eaLnBrk="1" fontAlgn="auto" hangingPunct="1">
              <a:spcBef>
                <a:spcPts val="0"/>
              </a:spcBef>
              <a:spcAft>
                <a:spcPts val="0"/>
              </a:spcAft>
              <a:defRPr/>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MORE THAN TEMPLATE</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29"/>
          <p:cNvSpPr>
            <a:spLocks noEditPoints="1"/>
          </p:cNvSpPr>
          <p:nvPr/>
        </p:nvSpPr>
        <p:spPr bwMode="auto">
          <a:xfrm>
            <a:off x="990600"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1" name="Freeform 30"/>
          <p:cNvSpPr>
            <a:spLocks noEditPoints="1"/>
          </p:cNvSpPr>
          <p:nvPr/>
        </p:nvSpPr>
        <p:spPr bwMode="auto">
          <a:xfrm>
            <a:off x="1704975" y="2274888"/>
            <a:ext cx="452438"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2" name="Freeform 31"/>
          <p:cNvSpPr>
            <a:spLocks noEditPoints="1"/>
          </p:cNvSpPr>
          <p:nvPr/>
        </p:nvSpPr>
        <p:spPr bwMode="auto">
          <a:xfrm>
            <a:off x="2420938"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3" name="Freeform 32"/>
          <p:cNvSpPr>
            <a:spLocks noEditPoints="1"/>
          </p:cNvSpPr>
          <p:nvPr/>
        </p:nvSpPr>
        <p:spPr bwMode="auto">
          <a:xfrm>
            <a:off x="3138488" y="2274888"/>
            <a:ext cx="449262"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4 h 100"/>
              <a:gd name="T20" fmla="*/ 9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9"/>
                </a:cubicBezTo>
                <a:cubicBezTo>
                  <a:pt x="27" y="4"/>
                  <a:pt x="23" y="0"/>
                  <a:pt x="17" y="0"/>
                </a:cubicBezTo>
                <a:cubicBezTo>
                  <a:pt x="12" y="0"/>
                  <a:pt x="8" y="4"/>
                  <a:pt x="8" y="9"/>
                </a:cubicBezTo>
                <a:cubicBezTo>
                  <a:pt x="8" y="15"/>
                  <a:pt x="12" y="19"/>
                  <a:pt x="17" y="19"/>
                </a:cubicBezTo>
                <a:close/>
                <a:moveTo>
                  <a:pt x="25" y="22"/>
                </a:moveTo>
                <a:cubicBezTo>
                  <a:pt x="10" y="22"/>
                  <a:pt x="10" y="22"/>
                  <a:pt x="10" y="22"/>
                </a:cubicBezTo>
                <a:cubicBezTo>
                  <a:pt x="5" y="22"/>
                  <a:pt x="0" y="25"/>
                  <a:pt x="0" y="30"/>
                </a:cubicBezTo>
                <a:cubicBezTo>
                  <a:pt x="0" y="57"/>
                  <a:pt x="0" y="57"/>
                  <a:pt x="0" y="57"/>
                </a:cubicBezTo>
                <a:cubicBezTo>
                  <a:pt x="0" y="61"/>
                  <a:pt x="4" y="64"/>
                  <a:pt x="9" y="64"/>
                </a:cubicBezTo>
                <a:cubicBezTo>
                  <a:pt x="9" y="92"/>
                  <a:pt x="9" y="92"/>
                  <a:pt x="9" y="92"/>
                </a:cubicBezTo>
                <a:cubicBezTo>
                  <a:pt x="9" y="97"/>
                  <a:pt x="12" y="100"/>
                  <a:pt x="16" y="100"/>
                </a:cubicBezTo>
                <a:cubicBezTo>
                  <a:pt x="18" y="100"/>
                  <a:pt x="18" y="100"/>
                  <a:pt x="18" y="100"/>
                </a:cubicBezTo>
                <a:cubicBezTo>
                  <a:pt x="23"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4" name="Freeform 33"/>
          <p:cNvSpPr>
            <a:spLocks noEditPoints="1"/>
          </p:cNvSpPr>
          <p:nvPr/>
        </p:nvSpPr>
        <p:spPr bwMode="auto">
          <a:xfrm>
            <a:off x="3867150"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7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7" y="100"/>
                  <a:pt x="17" y="100"/>
                  <a:pt x="17"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5" name="Freeform 34"/>
          <p:cNvSpPr>
            <a:spLocks noEditPoints="1"/>
          </p:cNvSpPr>
          <p:nvPr/>
        </p:nvSpPr>
        <p:spPr bwMode="auto">
          <a:xfrm>
            <a:off x="4583113"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5 w 34"/>
              <a:gd name="T27" fmla="*/ 92 h 100"/>
              <a:gd name="T28" fmla="*/ 25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5" y="97"/>
                  <a:pt x="25" y="92"/>
                </a:cubicBezTo>
                <a:cubicBezTo>
                  <a:pt x="25" y="64"/>
                  <a:pt x="25" y="64"/>
                  <a:pt x="25"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6" name="Freeform 35"/>
          <p:cNvSpPr>
            <a:spLocks noEditPoints="1"/>
          </p:cNvSpPr>
          <p:nvPr/>
        </p:nvSpPr>
        <p:spPr bwMode="auto">
          <a:xfrm>
            <a:off x="5299075" y="2274888"/>
            <a:ext cx="450850"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1" y="0"/>
                  <a:pt x="7" y="4"/>
                  <a:pt x="7" y="9"/>
                </a:cubicBezTo>
                <a:cubicBezTo>
                  <a:pt x="7" y="15"/>
                  <a:pt x="11"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1"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7" name="Freeform 36"/>
          <p:cNvSpPr>
            <a:spLocks noEditPoints="1"/>
          </p:cNvSpPr>
          <p:nvPr/>
        </p:nvSpPr>
        <p:spPr bwMode="auto">
          <a:xfrm>
            <a:off x="6013450" y="2274888"/>
            <a:ext cx="452438" cy="1331912"/>
          </a:xfrm>
          <a:custGeom>
            <a:avLst/>
            <a:gdLst>
              <a:gd name="T0" fmla="*/ 17 w 34"/>
              <a:gd name="T1" fmla="*/ 19 h 100"/>
              <a:gd name="T2" fmla="*/ 26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9"/>
                </a:cubicBezTo>
                <a:cubicBezTo>
                  <a:pt x="26"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3"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8" name="Freeform 37"/>
          <p:cNvSpPr>
            <a:spLocks noEditPoints="1"/>
          </p:cNvSpPr>
          <p:nvPr/>
        </p:nvSpPr>
        <p:spPr bwMode="auto">
          <a:xfrm>
            <a:off x="6729413" y="2274888"/>
            <a:ext cx="450850" cy="1331912"/>
          </a:xfrm>
          <a:custGeom>
            <a:avLst/>
            <a:gdLst>
              <a:gd name="T0" fmla="*/ 17 w 34"/>
              <a:gd name="T1" fmla="*/ 19 h 100"/>
              <a:gd name="T2" fmla="*/ 27 w 34"/>
              <a:gd name="T3" fmla="*/ 9 h 100"/>
              <a:gd name="T4" fmla="*/ 17 w 34"/>
              <a:gd name="T5" fmla="*/ 0 h 100"/>
              <a:gd name="T6" fmla="*/ 7 w 34"/>
              <a:gd name="T7" fmla="*/ 9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7" y="4"/>
                  <a:pt x="7" y="9"/>
                </a:cubicBezTo>
                <a:cubicBezTo>
                  <a:pt x="7" y="15"/>
                  <a:pt x="12" y="19"/>
                  <a:pt x="17" y="19"/>
                </a:cubicBezTo>
                <a:close/>
                <a:moveTo>
                  <a:pt x="24" y="22"/>
                </a:moveTo>
                <a:cubicBezTo>
                  <a:pt x="9" y="22"/>
                  <a:pt x="9" y="22"/>
                  <a:pt x="9"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0" y="64"/>
                  <a:pt x="34" y="61"/>
                  <a:pt x="34" y="57"/>
                </a:cubicBezTo>
                <a:cubicBezTo>
                  <a:pt x="34" y="30"/>
                  <a:pt x="34" y="30"/>
                  <a:pt x="34" y="30"/>
                </a:cubicBezTo>
                <a:cubicBezTo>
                  <a:pt x="34" y="25"/>
                  <a:pt x="30"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39" name="Freeform 38"/>
          <p:cNvSpPr>
            <a:spLocks noEditPoints="1"/>
          </p:cNvSpPr>
          <p:nvPr/>
        </p:nvSpPr>
        <p:spPr bwMode="auto">
          <a:xfrm>
            <a:off x="7445375" y="2274888"/>
            <a:ext cx="450850" cy="1331912"/>
          </a:xfrm>
          <a:custGeom>
            <a:avLst/>
            <a:gdLst>
              <a:gd name="T0" fmla="*/ 17 w 34"/>
              <a:gd name="T1" fmla="*/ 19 h 100"/>
              <a:gd name="T2" fmla="*/ 27 w 34"/>
              <a:gd name="T3" fmla="*/ 9 h 100"/>
              <a:gd name="T4" fmla="*/ 17 w 34"/>
              <a:gd name="T5" fmla="*/ 0 h 100"/>
              <a:gd name="T6" fmla="*/ 8 w 34"/>
              <a:gd name="T7" fmla="*/ 9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4 h 100"/>
              <a:gd name="T20" fmla="*/ 8 w 34"/>
              <a:gd name="T21" fmla="*/ 92 h 100"/>
              <a:gd name="T22" fmla="*/ 16 w 34"/>
              <a:gd name="T23" fmla="*/ 100 h 100"/>
              <a:gd name="T24" fmla="*/ 18 w 34"/>
              <a:gd name="T25" fmla="*/ 100 h 100"/>
              <a:gd name="T26" fmla="*/ 26 w 34"/>
              <a:gd name="T27" fmla="*/ 92 h 100"/>
              <a:gd name="T28" fmla="*/ 26 w 34"/>
              <a:gd name="T29" fmla="*/ 64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9"/>
                </a:cubicBezTo>
                <a:cubicBezTo>
                  <a:pt x="27" y="4"/>
                  <a:pt x="22" y="0"/>
                  <a:pt x="17" y="0"/>
                </a:cubicBezTo>
                <a:cubicBezTo>
                  <a:pt x="12" y="0"/>
                  <a:pt x="8" y="4"/>
                  <a:pt x="8" y="9"/>
                </a:cubicBezTo>
                <a:cubicBezTo>
                  <a:pt x="8" y="15"/>
                  <a:pt x="12" y="19"/>
                  <a:pt x="17" y="19"/>
                </a:cubicBezTo>
                <a:close/>
                <a:moveTo>
                  <a:pt x="25" y="22"/>
                </a:moveTo>
                <a:cubicBezTo>
                  <a:pt x="10" y="22"/>
                  <a:pt x="10" y="22"/>
                  <a:pt x="10" y="22"/>
                </a:cubicBezTo>
                <a:cubicBezTo>
                  <a:pt x="4" y="22"/>
                  <a:pt x="0" y="25"/>
                  <a:pt x="0" y="30"/>
                </a:cubicBezTo>
                <a:cubicBezTo>
                  <a:pt x="0" y="57"/>
                  <a:pt x="0" y="57"/>
                  <a:pt x="0" y="57"/>
                </a:cubicBezTo>
                <a:cubicBezTo>
                  <a:pt x="0" y="61"/>
                  <a:pt x="4" y="64"/>
                  <a:pt x="8" y="64"/>
                </a:cubicBezTo>
                <a:cubicBezTo>
                  <a:pt x="8" y="92"/>
                  <a:pt x="8" y="92"/>
                  <a:pt x="8" y="92"/>
                </a:cubicBezTo>
                <a:cubicBezTo>
                  <a:pt x="8" y="97"/>
                  <a:pt x="12" y="100"/>
                  <a:pt x="16" y="100"/>
                </a:cubicBezTo>
                <a:cubicBezTo>
                  <a:pt x="18" y="100"/>
                  <a:pt x="18" y="100"/>
                  <a:pt x="18" y="100"/>
                </a:cubicBezTo>
                <a:cubicBezTo>
                  <a:pt x="22" y="100"/>
                  <a:pt x="26" y="97"/>
                  <a:pt x="26" y="92"/>
                </a:cubicBezTo>
                <a:cubicBezTo>
                  <a:pt x="26" y="64"/>
                  <a:pt x="26" y="64"/>
                  <a:pt x="26" y="64"/>
                </a:cubicBezTo>
                <a:cubicBezTo>
                  <a:pt x="31" y="64"/>
                  <a:pt x="34" y="61"/>
                  <a:pt x="34" y="57"/>
                </a:cubicBezTo>
                <a:cubicBezTo>
                  <a:pt x="34" y="30"/>
                  <a:pt x="34" y="30"/>
                  <a:pt x="34" y="30"/>
                </a:cubicBezTo>
                <a:cubicBezTo>
                  <a:pt x="34" y="25"/>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0" name="Freeform 39"/>
          <p:cNvSpPr>
            <a:spLocks noEditPoints="1"/>
          </p:cNvSpPr>
          <p:nvPr/>
        </p:nvSpPr>
        <p:spPr bwMode="auto">
          <a:xfrm>
            <a:off x="990600"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1" name="Freeform 40"/>
          <p:cNvSpPr>
            <a:spLocks noEditPoints="1"/>
          </p:cNvSpPr>
          <p:nvPr/>
        </p:nvSpPr>
        <p:spPr bwMode="auto">
          <a:xfrm>
            <a:off x="1704975" y="4021138"/>
            <a:ext cx="452438"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2" name="Freeform 41"/>
          <p:cNvSpPr>
            <a:spLocks noEditPoints="1"/>
          </p:cNvSpPr>
          <p:nvPr/>
        </p:nvSpPr>
        <p:spPr bwMode="auto">
          <a:xfrm>
            <a:off x="2420938"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3" name="Freeform 42"/>
          <p:cNvSpPr>
            <a:spLocks noEditPoints="1"/>
          </p:cNvSpPr>
          <p:nvPr/>
        </p:nvSpPr>
        <p:spPr bwMode="auto">
          <a:xfrm>
            <a:off x="3138488" y="4021138"/>
            <a:ext cx="449262"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9 w 34"/>
              <a:gd name="T19" fmla="*/ 65 h 100"/>
              <a:gd name="T20" fmla="*/ 9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3" y="19"/>
                  <a:pt x="27" y="15"/>
                  <a:pt x="27" y="10"/>
                </a:cubicBezTo>
                <a:cubicBezTo>
                  <a:pt x="27" y="4"/>
                  <a:pt x="23" y="0"/>
                  <a:pt x="17" y="0"/>
                </a:cubicBezTo>
                <a:cubicBezTo>
                  <a:pt x="12" y="0"/>
                  <a:pt x="8" y="4"/>
                  <a:pt x="8" y="10"/>
                </a:cubicBezTo>
                <a:cubicBezTo>
                  <a:pt x="8" y="15"/>
                  <a:pt x="12" y="19"/>
                  <a:pt x="17" y="19"/>
                </a:cubicBezTo>
                <a:close/>
                <a:moveTo>
                  <a:pt x="25" y="22"/>
                </a:moveTo>
                <a:cubicBezTo>
                  <a:pt x="10" y="22"/>
                  <a:pt x="10" y="22"/>
                  <a:pt x="10" y="22"/>
                </a:cubicBezTo>
                <a:cubicBezTo>
                  <a:pt x="5" y="22"/>
                  <a:pt x="0" y="26"/>
                  <a:pt x="0" y="30"/>
                </a:cubicBezTo>
                <a:cubicBezTo>
                  <a:pt x="0" y="57"/>
                  <a:pt x="0" y="57"/>
                  <a:pt x="0" y="57"/>
                </a:cubicBezTo>
                <a:cubicBezTo>
                  <a:pt x="0" y="61"/>
                  <a:pt x="4" y="64"/>
                  <a:pt x="9" y="65"/>
                </a:cubicBezTo>
                <a:cubicBezTo>
                  <a:pt x="9" y="93"/>
                  <a:pt x="9" y="93"/>
                  <a:pt x="9" y="93"/>
                </a:cubicBezTo>
                <a:cubicBezTo>
                  <a:pt x="9" y="97"/>
                  <a:pt x="12" y="100"/>
                  <a:pt x="16" y="100"/>
                </a:cubicBezTo>
                <a:cubicBezTo>
                  <a:pt x="18" y="100"/>
                  <a:pt x="18" y="100"/>
                  <a:pt x="18" y="100"/>
                </a:cubicBezTo>
                <a:cubicBezTo>
                  <a:pt x="23"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4" name="Freeform 43"/>
          <p:cNvSpPr>
            <a:spLocks noEditPoints="1"/>
          </p:cNvSpPr>
          <p:nvPr/>
        </p:nvSpPr>
        <p:spPr bwMode="auto">
          <a:xfrm>
            <a:off x="3867150"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7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7" y="100"/>
                  <a:pt x="17" y="100"/>
                  <a:pt x="17"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EB5C5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2800">
              <a:latin typeface="Impact" panose="020B0806030902050204" pitchFamily="34" charset="0"/>
            </a:endParaRPr>
          </a:p>
        </p:txBody>
      </p:sp>
      <p:sp>
        <p:nvSpPr>
          <p:cNvPr id="45" name="Freeform 44"/>
          <p:cNvSpPr>
            <a:spLocks noEditPoints="1"/>
          </p:cNvSpPr>
          <p:nvPr/>
        </p:nvSpPr>
        <p:spPr bwMode="auto">
          <a:xfrm>
            <a:off x="4583113"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5 w 34"/>
              <a:gd name="T27" fmla="*/ 93 h 100"/>
              <a:gd name="T28" fmla="*/ 25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5" y="97"/>
                  <a:pt x="25" y="93"/>
                </a:cubicBezTo>
                <a:cubicBezTo>
                  <a:pt x="25" y="65"/>
                  <a:pt x="25" y="65"/>
                  <a:pt x="25"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6" name="Freeform 45"/>
          <p:cNvSpPr>
            <a:spLocks noEditPoints="1"/>
          </p:cNvSpPr>
          <p:nvPr/>
        </p:nvSpPr>
        <p:spPr bwMode="auto">
          <a:xfrm>
            <a:off x="5299075" y="4021138"/>
            <a:ext cx="450850"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1" y="0"/>
                  <a:pt x="7" y="4"/>
                  <a:pt x="7" y="10"/>
                </a:cubicBezTo>
                <a:cubicBezTo>
                  <a:pt x="7" y="15"/>
                  <a:pt x="11"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1"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29"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Freeform 46"/>
          <p:cNvSpPr>
            <a:spLocks noEditPoints="1"/>
          </p:cNvSpPr>
          <p:nvPr/>
        </p:nvSpPr>
        <p:spPr bwMode="auto">
          <a:xfrm>
            <a:off x="6013450" y="4021138"/>
            <a:ext cx="452438" cy="1330325"/>
          </a:xfrm>
          <a:custGeom>
            <a:avLst/>
            <a:gdLst>
              <a:gd name="T0" fmla="*/ 17 w 34"/>
              <a:gd name="T1" fmla="*/ 19 h 100"/>
              <a:gd name="T2" fmla="*/ 26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6" y="15"/>
                  <a:pt x="26" y="10"/>
                </a:cubicBezTo>
                <a:cubicBezTo>
                  <a:pt x="26"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3"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Freeform 47"/>
          <p:cNvSpPr>
            <a:spLocks noEditPoints="1"/>
          </p:cNvSpPr>
          <p:nvPr/>
        </p:nvSpPr>
        <p:spPr bwMode="auto">
          <a:xfrm>
            <a:off x="6729413" y="4021138"/>
            <a:ext cx="450850" cy="1330325"/>
          </a:xfrm>
          <a:custGeom>
            <a:avLst/>
            <a:gdLst>
              <a:gd name="T0" fmla="*/ 17 w 34"/>
              <a:gd name="T1" fmla="*/ 19 h 100"/>
              <a:gd name="T2" fmla="*/ 27 w 34"/>
              <a:gd name="T3" fmla="*/ 10 h 100"/>
              <a:gd name="T4" fmla="*/ 17 w 34"/>
              <a:gd name="T5" fmla="*/ 0 h 100"/>
              <a:gd name="T6" fmla="*/ 7 w 34"/>
              <a:gd name="T7" fmla="*/ 10 h 100"/>
              <a:gd name="T8" fmla="*/ 17 w 34"/>
              <a:gd name="T9" fmla="*/ 19 h 100"/>
              <a:gd name="T10" fmla="*/ 24 w 34"/>
              <a:gd name="T11" fmla="*/ 22 h 100"/>
              <a:gd name="T12" fmla="*/ 9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4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7" y="4"/>
                  <a:pt x="7" y="10"/>
                </a:cubicBezTo>
                <a:cubicBezTo>
                  <a:pt x="7" y="15"/>
                  <a:pt x="12" y="19"/>
                  <a:pt x="17" y="19"/>
                </a:cubicBezTo>
                <a:close/>
                <a:moveTo>
                  <a:pt x="24" y="22"/>
                </a:moveTo>
                <a:cubicBezTo>
                  <a:pt x="9" y="22"/>
                  <a:pt x="9" y="22"/>
                  <a:pt x="9"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0" y="64"/>
                  <a:pt x="34" y="61"/>
                  <a:pt x="34" y="57"/>
                </a:cubicBezTo>
                <a:cubicBezTo>
                  <a:pt x="34" y="30"/>
                  <a:pt x="34" y="30"/>
                  <a:pt x="34" y="30"/>
                </a:cubicBezTo>
                <a:cubicBezTo>
                  <a:pt x="34" y="26"/>
                  <a:pt x="30" y="22"/>
                  <a:pt x="24"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Freeform 48"/>
          <p:cNvSpPr>
            <a:spLocks noEditPoints="1"/>
          </p:cNvSpPr>
          <p:nvPr/>
        </p:nvSpPr>
        <p:spPr bwMode="auto">
          <a:xfrm>
            <a:off x="7445375" y="4021138"/>
            <a:ext cx="450850" cy="1330325"/>
          </a:xfrm>
          <a:custGeom>
            <a:avLst/>
            <a:gdLst>
              <a:gd name="T0" fmla="*/ 17 w 34"/>
              <a:gd name="T1" fmla="*/ 19 h 100"/>
              <a:gd name="T2" fmla="*/ 27 w 34"/>
              <a:gd name="T3" fmla="*/ 10 h 100"/>
              <a:gd name="T4" fmla="*/ 17 w 34"/>
              <a:gd name="T5" fmla="*/ 0 h 100"/>
              <a:gd name="T6" fmla="*/ 8 w 34"/>
              <a:gd name="T7" fmla="*/ 10 h 100"/>
              <a:gd name="T8" fmla="*/ 17 w 34"/>
              <a:gd name="T9" fmla="*/ 19 h 100"/>
              <a:gd name="T10" fmla="*/ 25 w 34"/>
              <a:gd name="T11" fmla="*/ 22 h 100"/>
              <a:gd name="T12" fmla="*/ 10 w 34"/>
              <a:gd name="T13" fmla="*/ 22 h 100"/>
              <a:gd name="T14" fmla="*/ 0 w 34"/>
              <a:gd name="T15" fmla="*/ 30 h 100"/>
              <a:gd name="T16" fmla="*/ 0 w 34"/>
              <a:gd name="T17" fmla="*/ 57 h 100"/>
              <a:gd name="T18" fmla="*/ 8 w 34"/>
              <a:gd name="T19" fmla="*/ 65 h 100"/>
              <a:gd name="T20" fmla="*/ 8 w 34"/>
              <a:gd name="T21" fmla="*/ 93 h 100"/>
              <a:gd name="T22" fmla="*/ 16 w 34"/>
              <a:gd name="T23" fmla="*/ 100 h 100"/>
              <a:gd name="T24" fmla="*/ 18 w 34"/>
              <a:gd name="T25" fmla="*/ 100 h 100"/>
              <a:gd name="T26" fmla="*/ 26 w 34"/>
              <a:gd name="T27" fmla="*/ 93 h 100"/>
              <a:gd name="T28" fmla="*/ 26 w 34"/>
              <a:gd name="T29" fmla="*/ 65 h 100"/>
              <a:gd name="T30" fmla="*/ 34 w 34"/>
              <a:gd name="T31" fmla="*/ 57 h 100"/>
              <a:gd name="T32" fmla="*/ 34 w 34"/>
              <a:gd name="T33" fmla="*/ 30 h 100"/>
              <a:gd name="T34" fmla="*/ 25 w 34"/>
              <a:gd name="T35" fmla="*/ 2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100">
                <a:moveTo>
                  <a:pt x="17" y="19"/>
                </a:moveTo>
                <a:cubicBezTo>
                  <a:pt x="22" y="19"/>
                  <a:pt x="27" y="15"/>
                  <a:pt x="27" y="10"/>
                </a:cubicBezTo>
                <a:cubicBezTo>
                  <a:pt x="27" y="4"/>
                  <a:pt x="22" y="0"/>
                  <a:pt x="17" y="0"/>
                </a:cubicBezTo>
                <a:cubicBezTo>
                  <a:pt x="12" y="0"/>
                  <a:pt x="8" y="4"/>
                  <a:pt x="8" y="10"/>
                </a:cubicBezTo>
                <a:cubicBezTo>
                  <a:pt x="8" y="15"/>
                  <a:pt x="12" y="19"/>
                  <a:pt x="17" y="19"/>
                </a:cubicBezTo>
                <a:close/>
                <a:moveTo>
                  <a:pt x="25" y="22"/>
                </a:moveTo>
                <a:cubicBezTo>
                  <a:pt x="10" y="22"/>
                  <a:pt x="10" y="22"/>
                  <a:pt x="10" y="22"/>
                </a:cubicBezTo>
                <a:cubicBezTo>
                  <a:pt x="4" y="22"/>
                  <a:pt x="0" y="26"/>
                  <a:pt x="0" y="30"/>
                </a:cubicBezTo>
                <a:cubicBezTo>
                  <a:pt x="0" y="57"/>
                  <a:pt x="0" y="57"/>
                  <a:pt x="0" y="57"/>
                </a:cubicBezTo>
                <a:cubicBezTo>
                  <a:pt x="0" y="61"/>
                  <a:pt x="4" y="64"/>
                  <a:pt x="8" y="65"/>
                </a:cubicBezTo>
                <a:cubicBezTo>
                  <a:pt x="8" y="93"/>
                  <a:pt x="8" y="93"/>
                  <a:pt x="8" y="93"/>
                </a:cubicBezTo>
                <a:cubicBezTo>
                  <a:pt x="8" y="97"/>
                  <a:pt x="12" y="100"/>
                  <a:pt x="16" y="100"/>
                </a:cubicBezTo>
                <a:cubicBezTo>
                  <a:pt x="18" y="100"/>
                  <a:pt x="18" y="100"/>
                  <a:pt x="18" y="100"/>
                </a:cubicBezTo>
                <a:cubicBezTo>
                  <a:pt x="22" y="100"/>
                  <a:pt x="26" y="97"/>
                  <a:pt x="26" y="93"/>
                </a:cubicBezTo>
                <a:cubicBezTo>
                  <a:pt x="26" y="65"/>
                  <a:pt x="26" y="65"/>
                  <a:pt x="26" y="65"/>
                </a:cubicBezTo>
                <a:cubicBezTo>
                  <a:pt x="31" y="64"/>
                  <a:pt x="34" y="61"/>
                  <a:pt x="34" y="57"/>
                </a:cubicBezTo>
                <a:cubicBezTo>
                  <a:pt x="34" y="30"/>
                  <a:pt x="34" y="30"/>
                  <a:pt x="34" y="30"/>
                </a:cubicBezTo>
                <a:cubicBezTo>
                  <a:pt x="34" y="26"/>
                  <a:pt x="30" y="22"/>
                  <a:pt x="25" y="22"/>
                </a:cubicBezTo>
                <a:close/>
              </a:path>
            </a:pathLst>
          </a:custGeom>
          <a:solidFill>
            <a:srgbClr val="F5A63E"/>
          </a:solid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TextBox 57"/>
          <p:cNvSpPr txBox="1"/>
          <p:nvPr/>
        </p:nvSpPr>
        <p:spPr bwMode="auto">
          <a:xfrm>
            <a:off x="8562975" y="22748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8562975" y="339725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562975" y="45212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tx1">
                    <a:lumMod val="50000"/>
                    <a:lumOff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文本框 1"/>
          <p:cNvSpPr txBox="1">
            <a:spLocks noChangeArrowheads="1"/>
          </p:cNvSpPr>
          <p:nvPr/>
        </p:nvSpPr>
        <p:spPr bwMode="auto">
          <a:xfrm>
            <a:off x="4514850" y="2308225"/>
            <a:ext cx="3162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a:solidFill>
                  <a:srgbClr val="D03F8A"/>
                </a:solidFill>
              </a:rPr>
              <a:t>THANK YOU</a:t>
            </a:r>
            <a:endParaRPr lang="zh-CN" altLang="en-US" sz="4800">
              <a:solidFill>
                <a:srgbClr val="D03F8A"/>
              </a:solidFill>
            </a:endParaRPr>
          </a:p>
        </p:txBody>
      </p:sp>
      <p:cxnSp>
        <p:nvCxnSpPr>
          <p:cNvPr id="4" name="直接连接符 3"/>
          <p:cNvCxnSpPr/>
          <p:nvPr/>
        </p:nvCxnSpPr>
        <p:spPr>
          <a:xfrm>
            <a:off x="2276475" y="3140075"/>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2276475" y="2266950"/>
            <a:ext cx="7639050" cy="0"/>
          </a:xfrm>
          <a:prstGeom prst="line">
            <a:avLst/>
          </a:prstGeom>
          <a:ln>
            <a:solidFill>
              <a:srgbClr val="D1D1D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彩三角形多用途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2391</Words>
  <Application>Microsoft Office PowerPoint</Application>
  <PresentationFormat>宽屏</PresentationFormat>
  <Paragraphs>462</Paragraphs>
  <Slides>36</Slides>
  <Notes>36</Notes>
  <HiddenSlides>0</HiddenSlides>
  <MMClips>0</MMClips>
  <ScaleCrop>false</ScaleCrop>
  <HeadingPairs>
    <vt:vector size="8" baseType="variant">
      <vt:variant>
        <vt:lpstr>已用的字体</vt:lpstr>
      </vt:variant>
      <vt:variant>
        <vt:i4>16</vt:i4>
      </vt:variant>
      <vt:variant>
        <vt:lpstr>主题</vt:lpstr>
      </vt:variant>
      <vt:variant>
        <vt:i4>2</vt:i4>
      </vt:variant>
      <vt:variant>
        <vt:lpstr>嵌入 OLE 服务器</vt:lpstr>
      </vt:variant>
      <vt:variant>
        <vt:i4>1</vt:i4>
      </vt:variant>
      <vt:variant>
        <vt:lpstr>幻灯片标题</vt:lpstr>
      </vt:variant>
      <vt:variant>
        <vt:i4>36</vt:i4>
      </vt:variant>
    </vt:vector>
  </HeadingPairs>
  <TitlesOfParts>
    <vt:vector size="55" baseType="lpstr">
      <vt:lpstr>Adobe Naskh Medium</vt:lpstr>
      <vt:lpstr>HelveticaNeueLT Pro 43 LtEx</vt:lpstr>
      <vt:lpstr>HelveticaNeueLTPro-Lt</vt:lpstr>
      <vt:lpstr>Malgun Gothic</vt:lpstr>
      <vt:lpstr>Oswald Light</vt:lpstr>
      <vt:lpstr>Oswald Regular</vt:lpstr>
      <vt:lpstr>新細明體</vt:lpstr>
      <vt:lpstr>Source Sans Pro</vt:lpstr>
      <vt:lpstr>时尚中黑简体</vt:lpstr>
      <vt:lpstr>宋体</vt:lpstr>
      <vt:lpstr>微软雅黑</vt:lpstr>
      <vt:lpstr>Arial</vt:lpstr>
      <vt:lpstr>Calibri</vt:lpstr>
      <vt:lpstr>Calibri Light</vt:lpstr>
      <vt:lpstr>Impact</vt:lpstr>
      <vt:lpstr>Segoe UI</vt:lpstr>
      <vt:lpstr>第一PPT，www.1ppt.com</vt:lpstr>
      <vt:lpstr>自定义设计方案</vt:lpstr>
      <vt:lpstr>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炫彩三角形多用途PPT模板2</dc:title>
  <dc:creator>第一PPT</dc:creator>
  <cp:keywords>www.1ppt.com</cp:keywords>
  <cp:lastModifiedBy>faith123</cp:lastModifiedBy>
  <cp:revision>31</cp:revision>
  <dcterms:created xsi:type="dcterms:W3CDTF">2015-05-13T09:03:40Z</dcterms:created>
  <dcterms:modified xsi:type="dcterms:W3CDTF">2020-06-04T05:41:43Z</dcterms:modified>
</cp:coreProperties>
</file>