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67" r:id="rId2"/>
    <p:sldId id="268" r:id="rId3"/>
    <p:sldId id="262" r:id="rId4"/>
    <p:sldId id="258" r:id="rId5"/>
    <p:sldId id="269" r:id="rId6"/>
    <p:sldId id="270" r:id="rId7"/>
    <p:sldId id="271" r:id="rId8"/>
    <p:sldId id="282" r:id="rId9"/>
    <p:sldId id="259" r:id="rId10"/>
    <p:sldId id="272" r:id="rId11"/>
    <p:sldId id="273" r:id="rId12"/>
    <p:sldId id="274" r:id="rId13"/>
    <p:sldId id="283" r:id="rId14"/>
    <p:sldId id="260" r:id="rId15"/>
    <p:sldId id="275" r:id="rId16"/>
    <p:sldId id="276" r:id="rId17"/>
    <p:sldId id="277" r:id="rId18"/>
    <p:sldId id="284" r:id="rId19"/>
    <p:sldId id="261" r:id="rId20"/>
    <p:sldId id="278" r:id="rId21"/>
    <p:sldId id="279" r:id="rId22"/>
    <p:sldId id="280" r:id="rId23"/>
    <p:sldId id="281" r:id="rId24"/>
    <p:sldId id="285"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C15F"/>
    <a:srgbClr val="FE620F"/>
    <a:srgbClr val="84B7D7"/>
    <a:srgbClr val="7ED5D6"/>
    <a:srgbClr val="8EB9D7"/>
    <a:srgbClr val="FEC6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81518" autoAdjust="0"/>
  </p:normalViewPr>
  <p:slideViewPr>
    <p:cSldViewPr snapToGrid="0">
      <p:cViewPr>
        <p:scale>
          <a:sx n="50" d="100"/>
          <a:sy n="50" d="100"/>
        </p:scale>
        <p:origin x="-1686" y="-9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C4E77-E992-4235-A950-C217C8D7D802}" type="datetimeFigureOut">
              <a:rPr lang="zh-CN" altLang="en-US" smtClean="0"/>
              <a:t>2018/2/5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DA94B-A13E-4115-8706-9FA1282D603C}" type="slidenum">
              <a:rPr lang="zh-CN" altLang="en-US" smtClean="0"/>
              <a:t>‹#›</a:t>
            </a:fld>
            <a:endParaRPr lang="zh-CN" altLang="en-US"/>
          </a:p>
        </p:txBody>
      </p:sp>
    </p:spTree>
    <p:extLst>
      <p:ext uri="{BB962C8B-B14F-4D97-AF65-F5344CB8AC3E}">
        <p14:creationId xmlns:p14="http://schemas.microsoft.com/office/powerpoint/2010/main" val="2891091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smtClean="0">
                <a:ea typeface="微软雅黑" panose="020B0503020204020204" pitchFamily="34" charset="-122"/>
              </a:rPr>
              <a:t>点击编辑文本添加点击编辑文本添加点击编辑文本添加点击编辑文本添加点击编辑文本添加</a:t>
            </a:r>
          </a:p>
          <a:p>
            <a:endParaRPr lang="zh-CN" altLang="en-US" dirty="0"/>
          </a:p>
        </p:txBody>
      </p:sp>
      <p:sp>
        <p:nvSpPr>
          <p:cNvPr id="4" name="灯片编号占位符 3"/>
          <p:cNvSpPr>
            <a:spLocks noGrp="1"/>
          </p:cNvSpPr>
          <p:nvPr>
            <p:ph type="sldNum" sz="quarter" idx="10"/>
          </p:nvPr>
        </p:nvSpPr>
        <p:spPr/>
        <p:txBody>
          <a:bodyPr/>
          <a:lstStyle/>
          <a:p>
            <a:fld id="{617DA94B-A13E-4115-8706-9FA1282D603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7DA94B-A13E-4115-8706-9FA1282D603C}"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smtClean="0">
                <a:ea typeface="微软雅黑" panose="020B0503020204020204" pitchFamily="34" charset="-122"/>
              </a:rPr>
              <a:t>点击编辑文本添加点击编辑文本添加点击编辑文本添加点击编辑文本添加点击编辑文本添加</a:t>
            </a:r>
          </a:p>
          <a:p>
            <a:endParaRPr lang="zh-CN" altLang="en-US" dirty="0"/>
          </a:p>
        </p:txBody>
      </p:sp>
      <p:sp>
        <p:nvSpPr>
          <p:cNvPr id="4" name="灯片编号占位符 3"/>
          <p:cNvSpPr>
            <a:spLocks noGrp="1"/>
          </p:cNvSpPr>
          <p:nvPr>
            <p:ph type="sldNum" sz="quarter" idx="10"/>
          </p:nvPr>
        </p:nvSpPr>
        <p:spPr/>
        <p:txBody>
          <a:bodyPr/>
          <a:lstStyle/>
          <a:p>
            <a:fld id="{617DA94B-A13E-4115-8706-9FA1282D603C}"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l="4194" t="4074" r="14772"/>
          <a:stretch>
            <a:fillRect/>
          </a:stretch>
        </p:blipFill>
        <p:spPr>
          <a:xfrm>
            <a:off x="0" y="-62345"/>
            <a:ext cx="12385964" cy="6920345"/>
          </a:xfrm>
          <a:prstGeom prst="rect">
            <a:avLst/>
          </a:prstGeom>
        </p:spPr>
      </p:pic>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t="46614" r="40339"/>
          <a:stretch>
            <a:fillRect/>
          </a:stretch>
        </p:blipFill>
        <p:spPr>
          <a:xfrm>
            <a:off x="0" y="3073240"/>
            <a:ext cx="14013603" cy="44476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solidFill>
            <a:srgbClr val="7FD5D7">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5174" t="32105" r="71098"/>
          <a:stretch>
            <a:fillRect/>
          </a:stretch>
        </p:blipFill>
        <p:spPr>
          <a:xfrm rot="901459">
            <a:off x="10666079" y="5170428"/>
            <a:ext cx="897819" cy="1574979"/>
          </a:xfrm>
          <a:custGeom>
            <a:avLst/>
            <a:gdLst>
              <a:gd name="connsiteX0" fmla="*/ 0 w 2654284"/>
              <a:gd name="connsiteY0" fmla="*/ 0 h 4656221"/>
              <a:gd name="connsiteX1" fmla="*/ 2654284 w 2654284"/>
              <a:gd name="connsiteY1" fmla="*/ 0 h 4656221"/>
              <a:gd name="connsiteX2" fmla="*/ 2654284 w 2654284"/>
              <a:gd name="connsiteY2" fmla="*/ 4656221 h 4656221"/>
              <a:gd name="connsiteX3" fmla="*/ 0 w 2654284"/>
              <a:gd name="connsiteY3" fmla="*/ 4656221 h 4656221"/>
              <a:gd name="connsiteX4" fmla="*/ 0 w 2654284"/>
              <a:gd name="connsiteY4" fmla="*/ 0 h 4656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284" h="4656221">
                <a:moveTo>
                  <a:pt x="0" y="0"/>
                </a:moveTo>
                <a:lnTo>
                  <a:pt x="2654284" y="0"/>
                </a:lnTo>
                <a:lnTo>
                  <a:pt x="2654284" y="4656221"/>
                </a:lnTo>
                <a:lnTo>
                  <a:pt x="0" y="4656221"/>
                </a:lnTo>
                <a:lnTo>
                  <a:pt x="0" y="0"/>
                </a:lnTo>
                <a:close/>
              </a:path>
            </a:pathLst>
          </a:custGeom>
        </p:spPr>
      </p:pic>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l="41845" t="32105" r="44254"/>
          <a:stretch>
            <a:fillRect/>
          </a:stretch>
        </p:blipFill>
        <p:spPr>
          <a:xfrm rot="19689427">
            <a:off x="11015959" y="4373166"/>
            <a:ext cx="1473467" cy="2552626"/>
          </a:xfrm>
          <a:custGeom>
            <a:avLst/>
            <a:gdLst>
              <a:gd name="connsiteX0" fmla="*/ 0 w 2687737"/>
              <a:gd name="connsiteY0" fmla="*/ 0 h 4656221"/>
              <a:gd name="connsiteX1" fmla="*/ 2687737 w 2687737"/>
              <a:gd name="connsiteY1" fmla="*/ 0 h 4656221"/>
              <a:gd name="connsiteX2" fmla="*/ 2687737 w 2687737"/>
              <a:gd name="connsiteY2" fmla="*/ 4656221 h 4656221"/>
              <a:gd name="connsiteX3" fmla="*/ 0 w 2687737"/>
              <a:gd name="connsiteY3" fmla="*/ 4656221 h 4656221"/>
              <a:gd name="connsiteX4" fmla="*/ 0 w 2687737"/>
              <a:gd name="connsiteY4" fmla="*/ 0 h 4656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7737" h="4656221">
                <a:moveTo>
                  <a:pt x="0" y="0"/>
                </a:moveTo>
                <a:lnTo>
                  <a:pt x="2687737" y="0"/>
                </a:lnTo>
                <a:lnTo>
                  <a:pt x="2687737" y="4656221"/>
                </a:lnTo>
                <a:lnTo>
                  <a:pt x="0" y="4656221"/>
                </a:lnTo>
                <a:lnTo>
                  <a:pt x="0" y="0"/>
                </a:lnTo>
                <a:close/>
              </a:path>
            </a:pathLst>
          </a:custGeom>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78041AE-4545-4426-A31C-0BDF7506602D}"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444A59A-A464-4761-A868-D343F36836B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3"/>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4"/>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panose="020F0502020204030203"/>
                <a:cs typeface="Lato Hairline" panose="020F0502020204030203"/>
              </a:defRPr>
            </a:lvl1pPr>
          </a:lstStyle>
          <a:p>
            <a:pPr lvl="0"/>
            <a:r>
              <a:rPr lang="es-ES_tradnl" dirty="0" smtClean="0"/>
              <a:t>TITLE HERE</a:t>
            </a:r>
          </a:p>
        </p:txBody>
      </p:sp>
      <p:sp>
        <p:nvSpPr>
          <p:cNvPr id="9" name="Text Placeholder 7"/>
          <p:cNvSpPr>
            <a:spLocks noGrp="1"/>
          </p:cNvSpPr>
          <p:nvPr>
            <p:ph type="body" sz="quarter" idx="11" hasCustomPrompt="1"/>
          </p:nvPr>
        </p:nvSpPr>
        <p:spPr>
          <a:xfrm>
            <a:off x="3954706" y="4385252"/>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panose="020F0502020204030203"/>
                <a:cs typeface="Lato Light" panose="020F0502020204030203"/>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 name="Text Placeholder 2"/>
          <p:cNvSpPr>
            <a:spLocks noGrp="1"/>
          </p:cNvSpPr>
          <p:nvPr>
            <p:ph type="body" sz="quarter" idx="16" hasCustomPrompt="1"/>
          </p:nvPr>
        </p:nvSpPr>
        <p:spPr>
          <a:xfrm>
            <a:off x="3975170" y="4817827"/>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8041AE-4545-4426-A31C-0BDF7506602D}" type="datetimeFigureOut">
              <a:rPr lang="zh-CN" altLang="en-US" smtClean="0"/>
              <a:t>2018/2/5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44A59A-A464-4761-A868-D343F36836B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notesSlide" Target="../notesSlides/notesSlide12.xml"/><Relationship Id="rId5" Type="http://schemas.openxmlformats.org/officeDocument/2006/relationships/tags" Target="../tags/tag12.xml"/><Relationship Id="rId10" Type="http://schemas.openxmlformats.org/officeDocument/2006/relationships/slideLayout" Target="../slideLayouts/slideLayout9.xml"/><Relationship Id="rId4" Type="http://schemas.openxmlformats.org/officeDocument/2006/relationships/tags" Target="../tags/tag11.xml"/><Relationship Id="rId9" Type="http://schemas.openxmlformats.org/officeDocument/2006/relationships/tags" Target="../tags/tag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openxmlformats.org/officeDocument/2006/relationships/notesSlide" Target="../notesSlides/notesSlide14.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slideLayout" Target="../slideLayouts/slideLayout9.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tags" Target="../tags/tag4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0" Type="http://schemas.openxmlformats.org/officeDocument/2006/relationships/tags" Target="../tags/tag39.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tags" Target="../tags/tag54.xml"/><Relationship Id="rId18" Type="http://schemas.openxmlformats.org/officeDocument/2006/relationships/tags" Target="../tags/tag59.xml"/><Relationship Id="rId3" Type="http://schemas.openxmlformats.org/officeDocument/2006/relationships/tags" Target="../tags/tag44.xml"/><Relationship Id="rId21" Type="http://schemas.openxmlformats.org/officeDocument/2006/relationships/notesSlide" Target="../notesSlides/notesSlide20.xml"/><Relationship Id="rId7" Type="http://schemas.openxmlformats.org/officeDocument/2006/relationships/tags" Target="../tags/tag48.xml"/><Relationship Id="rId12" Type="http://schemas.openxmlformats.org/officeDocument/2006/relationships/tags" Target="../tags/tag53.xml"/><Relationship Id="rId17" Type="http://schemas.openxmlformats.org/officeDocument/2006/relationships/tags" Target="../tags/tag58.xml"/><Relationship Id="rId2" Type="http://schemas.openxmlformats.org/officeDocument/2006/relationships/tags" Target="../tags/tag43.xml"/><Relationship Id="rId16" Type="http://schemas.openxmlformats.org/officeDocument/2006/relationships/tags" Target="../tags/tag57.xml"/><Relationship Id="rId20" Type="http://schemas.openxmlformats.org/officeDocument/2006/relationships/slideLayout" Target="../slideLayouts/slideLayout9.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tags" Target="../tags/tag52.xml"/><Relationship Id="rId5" Type="http://schemas.openxmlformats.org/officeDocument/2006/relationships/tags" Target="../tags/tag46.xml"/><Relationship Id="rId15" Type="http://schemas.openxmlformats.org/officeDocument/2006/relationships/tags" Target="../tags/tag56.xml"/><Relationship Id="rId10" Type="http://schemas.openxmlformats.org/officeDocument/2006/relationships/tags" Target="../tags/tag51.xml"/><Relationship Id="rId19" Type="http://schemas.openxmlformats.org/officeDocument/2006/relationships/tags" Target="../tags/tag60.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tags" Target="../tags/tag5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tags" Target="../tags/tag73.xml"/><Relationship Id="rId18" Type="http://schemas.openxmlformats.org/officeDocument/2006/relationships/tags" Target="../tags/tag78.xml"/><Relationship Id="rId26" Type="http://schemas.openxmlformats.org/officeDocument/2006/relationships/tags" Target="../tags/tag86.xml"/><Relationship Id="rId3" Type="http://schemas.openxmlformats.org/officeDocument/2006/relationships/tags" Target="../tags/tag63.xml"/><Relationship Id="rId21" Type="http://schemas.openxmlformats.org/officeDocument/2006/relationships/tags" Target="../tags/tag81.xml"/><Relationship Id="rId34" Type="http://schemas.openxmlformats.org/officeDocument/2006/relationships/notesSlide" Target="../notesSlides/notesSlide22.xml"/><Relationship Id="rId7" Type="http://schemas.openxmlformats.org/officeDocument/2006/relationships/tags" Target="../tags/tag67.xml"/><Relationship Id="rId12" Type="http://schemas.openxmlformats.org/officeDocument/2006/relationships/tags" Target="../tags/tag72.xml"/><Relationship Id="rId17" Type="http://schemas.openxmlformats.org/officeDocument/2006/relationships/tags" Target="../tags/tag77.xml"/><Relationship Id="rId25" Type="http://schemas.openxmlformats.org/officeDocument/2006/relationships/tags" Target="../tags/tag85.xml"/><Relationship Id="rId33" Type="http://schemas.openxmlformats.org/officeDocument/2006/relationships/slideLayout" Target="../slideLayouts/slideLayout9.xml"/><Relationship Id="rId2" Type="http://schemas.openxmlformats.org/officeDocument/2006/relationships/tags" Target="../tags/tag62.xml"/><Relationship Id="rId16" Type="http://schemas.openxmlformats.org/officeDocument/2006/relationships/tags" Target="../tags/tag76.xml"/><Relationship Id="rId20" Type="http://schemas.openxmlformats.org/officeDocument/2006/relationships/tags" Target="../tags/tag80.xml"/><Relationship Id="rId29" Type="http://schemas.openxmlformats.org/officeDocument/2006/relationships/tags" Target="../tags/tag89.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24" Type="http://schemas.openxmlformats.org/officeDocument/2006/relationships/tags" Target="../tags/tag84.xml"/><Relationship Id="rId32" Type="http://schemas.openxmlformats.org/officeDocument/2006/relationships/tags" Target="../tags/tag92.xml"/><Relationship Id="rId5" Type="http://schemas.openxmlformats.org/officeDocument/2006/relationships/tags" Target="../tags/tag65.xml"/><Relationship Id="rId15" Type="http://schemas.openxmlformats.org/officeDocument/2006/relationships/tags" Target="../tags/tag75.xml"/><Relationship Id="rId23" Type="http://schemas.openxmlformats.org/officeDocument/2006/relationships/tags" Target="../tags/tag83.xml"/><Relationship Id="rId28" Type="http://schemas.openxmlformats.org/officeDocument/2006/relationships/tags" Target="../tags/tag88.xml"/><Relationship Id="rId10" Type="http://schemas.openxmlformats.org/officeDocument/2006/relationships/tags" Target="../tags/tag70.xml"/><Relationship Id="rId19" Type="http://schemas.openxmlformats.org/officeDocument/2006/relationships/tags" Target="../tags/tag79.xml"/><Relationship Id="rId31" Type="http://schemas.openxmlformats.org/officeDocument/2006/relationships/tags" Target="../tags/tag91.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tags" Target="../tags/tag74.xml"/><Relationship Id="rId22" Type="http://schemas.openxmlformats.org/officeDocument/2006/relationships/tags" Target="../tags/tag82.xml"/><Relationship Id="rId27" Type="http://schemas.openxmlformats.org/officeDocument/2006/relationships/tags" Target="../tags/tag87.xml"/><Relationship Id="rId30" Type="http://schemas.openxmlformats.org/officeDocument/2006/relationships/tags" Target="../tags/tag9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4194" t="4074" r="14772"/>
          <a:stretch>
            <a:fillRect/>
          </a:stretch>
        </p:blipFill>
        <p:spPr>
          <a:xfrm>
            <a:off x="0" y="-62345"/>
            <a:ext cx="12385964" cy="6920345"/>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t="17205" r="37638"/>
          <a:stretch>
            <a:fillRect/>
          </a:stretch>
        </p:blipFill>
        <p:spPr>
          <a:xfrm rot="670197">
            <a:off x="690893" y="1865573"/>
            <a:ext cx="9051715" cy="4262442"/>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t="46614" r="40339"/>
          <a:stretch>
            <a:fillRect/>
          </a:stretch>
        </p:blipFill>
        <p:spPr>
          <a:xfrm>
            <a:off x="0" y="3296653"/>
            <a:ext cx="11221073" cy="3561347"/>
          </a:xfrm>
          <a:prstGeom prst="rect">
            <a:avLst/>
          </a:prstGeom>
        </p:spPr>
      </p:pic>
      <p:sp>
        <p:nvSpPr>
          <p:cNvPr id="5" name="文本框 4"/>
          <p:cNvSpPr txBox="1"/>
          <p:nvPr/>
        </p:nvSpPr>
        <p:spPr>
          <a:xfrm>
            <a:off x="5216751" y="957551"/>
            <a:ext cx="4026569" cy="1015663"/>
          </a:xfrm>
          <a:prstGeom prst="rect">
            <a:avLst/>
          </a:prstGeom>
          <a:noFill/>
        </p:spPr>
        <p:txBody>
          <a:bodyPr wrap="square" rtlCol="0">
            <a:spAutoFit/>
          </a:bodyPr>
          <a:lstStyle/>
          <a:p>
            <a:pPr algn="ctr"/>
            <a:r>
              <a:rPr lang="zh-CN" altLang="en-US" sz="6000" b="1" smtClean="0">
                <a:solidFill>
                  <a:schemeClr val="bg1"/>
                </a:solidFill>
                <a:latin typeface="微软雅黑" panose="020B0503020204020204" pitchFamily="34" charset="-122"/>
                <a:ea typeface="微软雅黑" panose="020B0503020204020204" pitchFamily="34" charset="-122"/>
              </a:rPr>
              <a:t>教师说课</a:t>
            </a:r>
            <a:endParaRPr lang="zh-CN" altLang="en-US" sz="6000" b="1">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366868" y="2044859"/>
            <a:ext cx="4026569" cy="39878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汇报人：代用名  </a:t>
            </a:r>
            <a:r>
              <a:rPr lang="en-US" altLang="zh-CN" sz="2000" smtClean="0">
                <a:solidFill>
                  <a:schemeClr val="bg1"/>
                </a:solidFill>
                <a:latin typeface="微软雅黑" panose="020B0503020204020204" pitchFamily="34" charset="-122"/>
                <a:ea typeface="微软雅黑" panose="020B0503020204020204" pitchFamily="34" charset="-122"/>
              </a:rPr>
              <a:t>2019</a:t>
            </a:r>
            <a:r>
              <a:rPr lang="zh-CN" altLang="en-US" sz="2000" smtClean="0">
                <a:solidFill>
                  <a:schemeClr val="bg1"/>
                </a:solidFill>
                <a:latin typeface="微软雅黑" panose="020B0503020204020204" pitchFamily="34" charset="-122"/>
                <a:ea typeface="微软雅黑" panose="020B0503020204020204" pitchFamily="34" charset="-122"/>
              </a:rPr>
              <a:t>年</a:t>
            </a:r>
            <a:r>
              <a:rPr lang="en-US" altLang="zh-CN" sz="2000" smtClean="0">
                <a:solidFill>
                  <a:schemeClr val="bg1"/>
                </a:solidFill>
                <a:latin typeface="微软雅黑" panose="020B0503020204020204" pitchFamily="34" charset="-122"/>
                <a:ea typeface="微软雅黑" panose="020B0503020204020204" pitchFamily="34" charset="-122"/>
              </a:rPr>
              <a:t>X</a:t>
            </a:r>
            <a:r>
              <a:rPr lang="zh-CN" altLang="en-US" sz="2000" smtClean="0">
                <a:solidFill>
                  <a:schemeClr val="bg1"/>
                </a:solidFill>
                <a:latin typeface="微软雅黑" panose="020B0503020204020204" pitchFamily="34" charset="-122"/>
                <a:ea typeface="微软雅黑" panose="020B0503020204020204" pitchFamily="34" charset="-122"/>
              </a:rPr>
              <a:t>月</a:t>
            </a:r>
            <a:r>
              <a:rPr lang="en-US" altLang="zh-CN" sz="2000" smtClean="0">
                <a:solidFill>
                  <a:schemeClr val="bg1"/>
                </a:solidFill>
                <a:latin typeface="微软雅黑" panose="020B0503020204020204" pitchFamily="34" charset="-122"/>
                <a:ea typeface="微软雅黑" panose="020B0503020204020204" pitchFamily="34" charset="-122"/>
              </a:rPr>
              <a:t>X</a:t>
            </a:r>
            <a:r>
              <a:rPr lang="zh-CN" altLang="en-US" sz="2000" smtClean="0">
                <a:solidFill>
                  <a:schemeClr val="bg1"/>
                </a:solidFill>
                <a:latin typeface="微软雅黑" panose="020B0503020204020204" pitchFamily="34" charset="-122"/>
                <a:ea typeface="微软雅黑" panose="020B0503020204020204" pitchFamily="34" charset="-122"/>
              </a:rPr>
              <a:t>日</a:t>
            </a:r>
            <a:endParaRPr lang="zh-CN" altLang="en-US" sz="2000">
              <a:solidFill>
                <a:schemeClr val="bg1"/>
              </a:solidFill>
              <a:latin typeface="微软雅黑" panose="020B0503020204020204" pitchFamily="34" charset="-122"/>
              <a:ea typeface="微软雅黑" panose="020B0503020204020204" pitchFamily="34" charset="-122"/>
            </a:endParaRPr>
          </a:p>
        </p:txBody>
      </p:sp>
      <p:pic>
        <p:nvPicPr>
          <p:cNvPr id="7" nam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3486704" y="86792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35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7"/>
                </p:tgtEl>
              </p:cMediaNode>
            </p:audio>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4194" t="4074" r="14772"/>
          <a:stretch>
            <a:fillRect/>
          </a:stretch>
        </p:blipFill>
        <p:spPr>
          <a:xfrm>
            <a:off x="0" y="-62345"/>
            <a:ext cx="12385964" cy="6920345"/>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15174" t="32105" r="71098"/>
          <a:stretch>
            <a:fillRect/>
          </a:stretch>
        </p:blipFill>
        <p:spPr>
          <a:xfrm>
            <a:off x="9905560" y="2879028"/>
            <a:ext cx="2286440" cy="4010938"/>
          </a:xfrm>
          <a:custGeom>
            <a:avLst/>
            <a:gdLst>
              <a:gd name="connsiteX0" fmla="*/ 0 w 2654284"/>
              <a:gd name="connsiteY0" fmla="*/ 0 h 4656221"/>
              <a:gd name="connsiteX1" fmla="*/ 2654284 w 2654284"/>
              <a:gd name="connsiteY1" fmla="*/ 0 h 4656221"/>
              <a:gd name="connsiteX2" fmla="*/ 2654284 w 2654284"/>
              <a:gd name="connsiteY2" fmla="*/ 4656221 h 4656221"/>
              <a:gd name="connsiteX3" fmla="*/ 0 w 2654284"/>
              <a:gd name="connsiteY3" fmla="*/ 4656221 h 4656221"/>
              <a:gd name="connsiteX4" fmla="*/ 0 w 2654284"/>
              <a:gd name="connsiteY4" fmla="*/ 0 h 4656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284" h="4656221">
                <a:moveTo>
                  <a:pt x="0" y="0"/>
                </a:moveTo>
                <a:lnTo>
                  <a:pt x="2654284" y="0"/>
                </a:lnTo>
                <a:lnTo>
                  <a:pt x="2654284" y="4656221"/>
                </a:lnTo>
                <a:lnTo>
                  <a:pt x="0" y="4656221"/>
                </a:lnTo>
                <a:lnTo>
                  <a:pt x="0" y="0"/>
                </a:lnTo>
                <a:close/>
              </a:path>
            </a:pathLst>
          </a:cu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41845" t="32105" r="44254"/>
          <a:stretch>
            <a:fillRect/>
          </a:stretch>
        </p:blipFill>
        <p:spPr>
          <a:xfrm rot="575010">
            <a:off x="10994428" y="572742"/>
            <a:ext cx="1962004" cy="3398965"/>
          </a:xfrm>
          <a:custGeom>
            <a:avLst/>
            <a:gdLst>
              <a:gd name="connsiteX0" fmla="*/ 0 w 2687737"/>
              <a:gd name="connsiteY0" fmla="*/ 0 h 4656221"/>
              <a:gd name="connsiteX1" fmla="*/ 2687737 w 2687737"/>
              <a:gd name="connsiteY1" fmla="*/ 0 h 4656221"/>
              <a:gd name="connsiteX2" fmla="*/ 2687737 w 2687737"/>
              <a:gd name="connsiteY2" fmla="*/ 4656221 h 4656221"/>
              <a:gd name="connsiteX3" fmla="*/ 0 w 2687737"/>
              <a:gd name="connsiteY3" fmla="*/ 4656221 h 4656221"/>
              <a:gd name="connsiteX4" fmla="*/ 0 w 2687737"/>
              <a:gd name="connsiteY4" fmla="*/ 0 h 4656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7737" h="4656221">
                <a:moveTo>
                  <a:pt x="0" y="0"/>
                </a:moveTo>
                <a:lnTo>
                  <a:pt x="2687737" y="0"/>
                </a:lnTo>
                <a:lnTo>
                  <a:pt x="2687737" y="4656221"/>
                </a:lnTo>
                <a:lnTo>
                  <a:pt x="0" y="4656221"/>
                </a:lnTo>
                <a:lnTo>
                  <a:pt x="0" y="0"/>
                </a:lnTo>
                <a:close/>
              </a:path>
            </a:pathLst>
          </a:cu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t="17205" r="37638"/>
          <a:stretch>
            <a:fillRect/>
          </a:stretch>
        </p:blipFill>
        <p:spPr>
          <a:xfrm>
            <a:off x="-3370734" y="3525219"/>
            <a:ext cx="8957367" cy="4218013"/>
          </a:xfrm>
          <a:prstGeom prst="rect">
            <a:avLst/>
          </a:prstGeom>
        </p:spPr>
      </p:pic>
      <p:sp>
        <p:nvSpPr>
          <p:cNvPr id="6" name="文本框 5"/>
          <p:cNvSpPr txBox="1"/>
          <p:nvPr/>
        </p:nvSpPr>
        <p:spPr>
          <a:xfrm>
            <a:off x="4203589" y="822887"/>
            <a:ext cx="4026569" cy="923330"/>
          </a:xfrm>
          <a:prstGeom prst="rect">
            <a:avLst/>
          </a:prstGeom>
          <a:noFill/>
        </p:spPr>
        <p:txBody>
          <a:bodyPr wrap="square" rtlCol="0">
            <a:spAutoFit/>
          </a:bodyPr>
          <a:lstStyle/>
          <a:p>
            <a:pPr algn="ctr"/>
            <a:r>
              <a:rPr lang="zh-CN" altLang="en-US" sz="5400" b="1" smtClean="0">
                <a:solidFill>
                  <a:schemeClr val="bg1"/>
                </a:solidFill>
                <a:latin typeface="微软雅黑" panose="020B0503020204020204" pitchFamily="34" charset="-122"/>
                <a:ea typeface="微软雅黑" panose="020B0503020204020204" pitchFamily="34" charset="-122"/>
              </a:rPr>
              <a:t>目   录</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443970" y="2527199"/>
            <a:ext cx="4026569" cy="707886"/>
          </a:xfrm>
          <a:prstGeom prst="rect">
            <a:avLst/>
          </a:prstGeom>
          <a:noFill/>
        </p:spPr>
        <p:txBody>
          <a:bodyPr wrap="square" rtlCol="0">
            <a:spAutoFit/>
          </a:bodyPr>
          <a:lstStyle/>
          <a:p>
            <a:pPr algn="ctr"/>
            <a:r>
              <a:rPr lang="en-US" altLang="zh-CN" sz="4000" smtClean="0">
                <a:solidFill>
                  <a:schemeClr val="bg1"/>
                </a:solidFill>
                <a:latin typeface="微软雅黑" panose="020B0503020204020204" pitchFamily="34" charset="-122"/>
                <a:ea typeface="微软雅黑" panose="020B0503020204020204" pitchFamily="34" charset="-122"/>
              </a:rPr>
              <a:t>01. </a:t>
            </a:r>
            <a:r>
              <a:rPr lang="zh-CN" altLang="en-US" sz="4000" smtClean="0">
                <a:solidFill>
                  <a:schemeClr val="bg1"/>
                </a:solidFill>
                <a:latin typeface="微软雅黑" panose="020B0503020204020204" pitchFamily="34" charset="-122"/>
                <a:ea typeface="微软雅黑" panose="020B0503020204020204" pitchFamily="34" charset="-122"/>
              </a:rPr>
              <a:t>教学分析</a:t>
            </a:r>
            <a:endParaRPr lang="zh-CN" altLang="en-US" sz="400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068370" y="3323758"/>
            <a:ext cx="4026569" cy="707886"/>
          </a:xfrm>
          <a:prstGeom prst="rect">
            <a:avLst/>
          </a:prstGeom>
          <a:noFill/>
        </p:spPr>
        <p:txBody>
          <a:bodyPr wrap="square" rtlCol="0">
            <a:spAutoFit/>
          </a:bodyPr>
          <a:lstStyle/>
          <a:p>
            <a:pPr algn="ctr"/>
            <a:r>
              <a:rPr lang="en-US" altLang="zh-CN" sz="4000" smtClean="0">
                <a:solidFill>
                  <a:schemeClr val="bg1"/>
                </a:solidFill>
                <a:latin typeface="微软雅黑" panose="020B0503020204020204" pitchFamily="34" charset="-122"/>
                <a:ea typeface="微软雅黑" panose="020B0503020204020204" pitchFamily="34" charset="-122"/>
              </a:rPr>
              <a:t>02. </a:t>
            </a:r>
            <a:r>
              <a:rPr lang="zh-CN" altLang="en-US" sz="4000" smtClean="0">
                <a:solidFill>
                  <a:schemeClr val="bg1"/>
                </a:solidFill>
                <a:latin typeface="微软雅黑" panose="020B0503020204020204" pitchFamily="34" charset="-122"/>
                <a:ea typeface="微软雅黑" panose="020B0503020204020204" pitchFamily="34" charset="-122"/>
              </a:rPr>
              <a:t>教学设计</a:t>
            </a:r>
            <a:endParaRPr lang="zh-CN" altLang="en-US" sz="400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814945" y="4407393"/>
            <a:ext cx="4026569" cy="707886"/>
          </a:xfrm>
          <a:prstGeom prst="rect">
            <a:avLst/>
          </a:prstGeom>
          <a:noFill/>
        </p:spPr>
        <p:txBody>
          <a:bodyPr wrap="square" rtlCol="0">
            <a:spAutoFit/>
          </a:bodyPr>
          <a:lstStyle/>
          <a:p>
            <a:pPr algn="ctr"/>
            <a:r>
              <a:rPr lang="en-US" altLang="zh-CN" sz="4000" smtClean="0">
                <a:solidFill>
                  <a:schemeClr val="bg1"/>
                </a:solidFill>
                <a:latin typeface="微软雅黑" panose="020B0503020204020204" pitchFamily="34" charset="-122"/>
                <a:ea typeface="微软雅黑" panose="020B0503020204020204" pitchFamily="34" charset="-122"/>
              </a:rPr>
              <a:t>03. </a:t>
            </a:r>
            <a:r>
              <a:rPr lang="zh-CN" altLang="en-US" sz="4000" smtClean="0">
                <a:solidFill>
                  <a:schemeClr val="bg1"/>
                </a:solidFill>
                <a:latin typeface="微软雅黑" panose="020B0503020204020204" pitchFamily="34" charset="-122"/>
                <a:ea typeface="微软雅黑" panose="020B0503020204020204" pitchFamily="34" charset="-122"/>
              </a:rPr>
              <a:t>教学过程</a:t>
            </a:r>
            <a:endParaRPr lang="zh-CN" altLang="en-US" sz="400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860253" y="5491028"/>
            <a:ext cx="4026569" cy="707886"/>
          </a:xfrm>
          <a:prstGeom prst="rect">
            <a:avLst/>
          </a:prstGeom>
          <a:noFill/>
        </p:spPr>
        <p:txBody>
          <a:bodyPr wrap="square" rtlCol="0">
            <a:spAutoFit/>
          </a:bodyPr>
          <a:lstStyle/>
          <a:p>
            <a:pPr algn="ctr"/>
            <a:r>
              <a:rPr lang="en-US" altLang="zh-CN" sz="4000" smtClean="0">
                <a:solidFill>
                  <a:schemeClr val="bg1"/>
                </a:solidFill>
                <a:latin typeface="微软雅黑" panose="020B0503020204020204" pitchFamily="34" charset="-122"/>
                <a:ea typeface="微软雅黑" panose="020B0503020204020204" pitchFamily="34" charset="-122"/>
              </a:rPr>
              <a:t>04. </a:t>
            </a:r>
            <a:r>
              <a:rPr lang="zh-CN" altLang="en-US" sz="4000" smtClean="0">
                <a:solidFill>
                  <a:schemeClr val="bg1"/>
                </a:solidFill>
                <a:latin typeface="微软雅黑" panose="020B0503020204020204" pitchFamily="34" charset="-122"/>
                <a:ea typeface="微软雅黑" panose="020B0503020204020204" pitchFamily="34" charset="-122"/>
              </a:rPr>
              <a:t>教学反思</a:t>
            </a:r>
            <a:endParaRPr lang="zh-CN" altLang="en-US" sz="40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5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60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838964" y="1928976"/>
            <a:ext cx="4026569" cy="923330"/>
          </a:xfrm>
          <a:prstGeom prst="rect">
            <a:avLst/>
          </a:prstGeom>
          <a:noFill/>
        </p:spPr>
        <p:txBody>
          <a:bodyPr wrap="square" rtlCol="0">
            <a:spAutoFit/>
          </a:bodyPr>
          <a:lstStyle/>
          <a:p>
            <a:pPr algn="ctr"/>
            <a:r>
              <a:rPr lang="en-US" altLang="zh-CN" sz="5400" b="1" smtClean="0">
                <a:solidFill>
                  <a:schemeClr val="bg1"/>
                </a:solidFill>
                <a:latin typeface="微软雅黑" panose="020B0503020204020204" pitchFamily="34" charset="-122"/>
                <a:ea typeface="微软雅黑" panose="020B0503020204020204" pitchFamily="34" charset="-122"/>
              </a:rPr>
              <a:t>PART  ONE</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838964" y="3116407"/>
            <a:ext cx="4026569" cy="923330"/>
          </a:xfrm>
          <a:prstGeom prst="rect">
            <a:avLst/>
          </a:prstGeom>
          <a:noFill/>
        </p:spPr>
        <p:txBody>
          <a:bodyPr wrap="square" rtlCol="0">
            <a:spAutoFit/>
          </a:bodyPr>
          <a:lstStyle/>
          <a:p>
            <a:pPr algn="ctr"/>
            <a:r>
              <a:rPr lang="zh-CN" altLang="en-US" sz="5400" b="1" smtClean="0">
                <a:solidFill>
                  <a:schemeClr val="bg1"/>
                </a:solidFill>
                <a:latin typeface="微软雅黑" panose="020B0503020204020204" pitchFamily="34" charset="-122"/>
                <a:ea typeface="微软雅黑" panose="020B0503020204020204" pitchFamily="34" charset="-122"/>
              </a:rPr>
              <a:t>教学分析</a:t>
            </a:r>
            <a:endParaRPr lang="zh-CN" altLang="en-US" sz="5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教学分析</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3618147" y="1654047"/>
            <a:ext cx="4451032" cy="4921507"/>
            <a:chOff x="3870484" y="1564406"/>
            <a:chExt cx="4451032" cy="4921507"/>
          </a:xfrm>
        </p:grpSpPr>
        <p:grpSp>
          <p:nvGrpSpPr>
            <p:cNvPr id="5" name="Group 53"/>
            <p:cNvGrpSpPr/>
            <p:nvPr/>
          </p:nvGrpSpPr>
          <p:grpSpPr>
            <a:xfrm>
              <a:off x="3870484" y="5379488"/>
              <a:ext cx="2756416" cy="1106425"/>
              <a:chOff x="1979461" y="5237441"/>
              <a:chExt cx="2756416" cy="1106425"/>
            </a:xfrm>
          </p:grpSpPr>
          <p:sp>
            <p:nvSpPr>
              <p:cNvPr id="25" name="Freeform 9"/>
              <p:cNvSpPr/>
              <p:nvPr/>
            </p:nvSpPr>
            <p:spPr>
              <a:xfrm flipH="1">
                <a:off x="1979461" y="5237441"/>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6" name="Freeform 94"/>
              <p:cNvSpPr/>
              <p:nvPr/>
            </p:nvSpPr>
            <p:spPr bwMode="auto">
              <a:xfrm>
                <a:off x="3934197" y="5564286"/>
                <a:ext cx="557245" cy="452735"/>
              </a:xfrm>
              <a:custGeom>
                <a:avLst/>
                <a:gdLst>
                  <a:gd name="T0" fmla="*/ 506 w 564"/>
                  <a:gd name="T1" fmla="*/ 115 h 458"/>
                  <a:gd name="T2" fmla="*/ 507 w 564"/>
                  <a:gd name="T3" fmla="*/ 129 h 458"/>
                  <a:gd name="T4" fmla="*/ 178 w 564"/>
                  <a:gd name="T5" fmla="*/ 458 h 458"/>
                  <a:gd name="T6" fmla="*/ 0 w 564"/>
                  <a:gd name="T7" fmla="*/ 406 h 458"/>
                  <a:gd name="T8" fmla="*/ 28 w 564"/>
                  <a:gd name="T9" fmla="*/ 408 h 458"/>
                  <a:gd name="T10" fmla="*/ 172 w 564"/>
                  <a:gd name="T11" fmla="*/ 359 h 458"/>
                  <a:gd name="T12" fmla="*/ 64 w 564"/>
                  <a:gd name="T13" fmla="*/ 278 h 458"/>
                  <a:gd name="T14" fmla="*/ 85 w 564"/>
                  <a:gd name="T15" fmla="*/ 280 h 458"/>
                  <a:gd name="T16" fmla="*/ 116 w 564"/>
                  <a:gd name="T17" fmla="*/ 276 h 458"/>
                  <a:gd name="T18" fmla="*/ 23 w 564"/>
                  <a:gd name="T19" fmla="*/ 163 h 458"/>
                  <a:gd name="T20" fmla="*/ 23 w 564"/>
                  <a:gd name="T21" fmla="*/ 162 h 458"/>
                  <a:gd name="T22" fmla="*/ 76 w 564"/>
                  <a:gd name="T23" fmla="*/ 176 h 458"/>
                  <a:gd name="T24" fmla="*/ 24 w 564"/>
                  <a:gd name="T25" fmla="*/ 80 h 458"/>
                  <a:gd name="T26" fmla="*/ 40 w 564"/>
                  <a:gd name="T27" fmla="*/ 22 h 458"/>
                  <a:gd name="T28" fmla="*/ 278 w 564"/>
                  <a:gd name="T29" fmla="*/ 142 h 458"/>
                  <a:gd name="T30" fmla="*/ 275 w 564"/>
                  <a:gd name="T31" fmla="*/ 116 h 458"/>
                  <a:gd name="T32" fmla="*/ 391 w 564"/>
                  <a:gd name="T33" fmla="*/ 0 h 458"/>
                  <a:gd name="T34" fmla="*/ 475 w 564"/>
                  <a:gd name="T35" fmla="*/ 37 h 458"/>
                  <a:gd name="T36" fmla="*/ 548 w 564"/>
                  <a:gd name="T37" fmla="*/ 9 h 458"/>
                  <a:gd name="T38" fmla="*/ 498 w 564"/>
                  <a:gd name="T39" fmla="*/ 73 h 458"/>
                  <a:gd name="T40" fmla="*/ 564 w 564"/>
                  <a:gd name="T41" fmla="*/ 55 h 458"/>
                  <a:gd name="T42" fmla="*/ 506 w 564"/>
                  <a:gd name="T43" fmla="*/ 115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4" h="458">
                    <a:moveTo>
                      <a:pt x="506" y="115"/>
                    </a:moveTo>
                    <a:cubicBezTo>
                      <a:pt x="506" y="120"/>
                      <a:pt x="507" y="124"/>
                      <a:pt x="507" y="129"/>
                    </a:cubicBezTo>
                    <a:cubicBezTo>
                      <a:pt x="507" y="282"/>
                      <a:pt x="390" y="458"/>
                      <a:pt x="178" y="458"/>
                    </a:cubicBezTo>
                    <a:cubicBezTo>
                      <a:pt x="112" y="458"/>
                      <a:pt x="52" y="439"/>
                      <a:pt x="0" y="406"/>
                    </a:cubicBezTo>
                    <a:cubicBezTo>
                      <a:pt x="10" y="408"/>
                      <a:pt x="19" y="408"/>
                      <a:pt x="28" y="408"/>
                    </a:cubicBezTo>
                    <a:cubicBezTo>
                      <a:pt x="82" y="408"/>
                      <a:pt x="132" y="390"/>
                      <a:pt x="172" y="359"/>
                    </a:cubicBezTo>
                    <a:cubicBezTo>
                      <a:pt x="121" y="358"/>
                      <a:pt x="78" y="324"/>
                      <a:pt x="64" y="278"/>
                    </a:cubicBezTo>
                    <a:cubicBezTo>
                      <a:pt x="71" y="280"/>
                      <a:pt x="78" y="280"/>
                      <a:pt x="85" y="280"/>
                    </a:cubicBezTo>
                    <a:cubicBezTo>
                      <a:pt x="96" y="280"/>
                      <a:pt x="106" y="279"/>
                      <a:pt x="116" y="276"/>
                    </a:cubicBezTo>
                    <a:cubicBezTo>
                      <a:pt x="63" y="266"/>
                      <a:pt x="23" y="219"/>
                      <a:pt x="23" y="163"/>
                    </a:cubicBezTo>
                    <a:cubicBezTo>
                      <a:pt x="23" y="162"/>
                      <a:pt x="23" y="162"/>
                      <a:pt x="23" y="162"/>
                    </a:cubicBezTo>
                    <a:cubicBezTo>
                      <a:pt x="39" y="170"/>
                      <a:pt x="57" y="175"/>
                      <a:pt x="76" y="176"/>
                    </a:cubicBezTo>
                    <a:cubicBezTo>
                      <a:pt x="44" y="155"/>
                      <a:pt x="24" y="120"/>
                      <a:pt x="24" y="80"/>
                    </a:cubicBezTo>
                    <a:cubicBezTo>
                      <a:pt x="24" y="59"/>
                      <a:pt x="30" y="39"/>
                      <a:pt x="40" y="22"/>
                    </a:cubicBezTo>
                    <a:cubicBezTo>
                      <a:pt x="97" y="92"/>
                      <a:pt x="182" y="138"/>
                      <a:pt x="278" y="142"/>
                    </a:cubicBezTo>
                    <a:cubicBezTo>
                      <a:pt x="276" y="134"/>
                      <a:pt x="275" y="125"/>
                      <a:pt x="275" y="116"/>
                    </a:cubicBezTo>
                    <a:cubicBezTo>
                      <a:pt x="275" y="52"/>
                      <a:pt x="327" y="0"/>
                      <a:pt x="391" y="0"/>
                    </a:cubicBezTo>
                    <a:cubicBezTo>
                      <a:pt x="424" y="0"/>
                      <a:pt x="454" y="15"/>
                      <a:pt x="475" y="37"/>
                    </a:cubicBezTo>
                    <a:cubicBezTo>
                      <a:pt x="501" y="32"/>
                      <a:pt x="526" y="22"/>
                      <a:pt x="548" y="9"/>
                    </a:cubicBezTo>
                    <a:cubicBezTo>
                      <a:pt x="540" y="36"/>
                      <a:pt x="521" y="59"/>
                      <a:pt x="498" y="73"/>
                    </a:cubicBezTo>
                    <a:cubicBezTo>
                      <a:pt x="521" y="70"/>
                      <a:pt x="543" y="64"/>
                      <a:pt x="564" y="55"/>
                    </a:cubicBezTo>
                    <a:cubicBezTo>
                      <a:pt x="548" y="78"/>
                      <a:pt x="529" y="98"/>
                      <a:pt x="506" y="115"/>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grpSp>
          <p:nvGrpSpPr>
            <p:cNvPr id="6" name="Group 54"/>
            <p:cNvGrpSpPr/>
            <p:nvPr/>
          </p:nvGrpSpPr>
          <p:grpSpPr>
            <a:xfrm>
              <a:off x="5565100" y="4109640"/>
              <a:ext cx="2756416" cy="1106425"/>
              <a:chOff x="4461401" y="4131016"/>
              <a:chExt cx="2756416" cy="1106425"/>
            </a:xfrm>
          </p:grpSpPr>
          <p:sp>
            <p:nvSpPr>
              <p:cNvPr id="17" name="Freeform 14"/>
              <p:cNvSpPr/>
              <p:nvPr/>
            </p:nvSpPr>
            <p:spPr>
              <a:xfrm>
                <a:off x="4461401" y="4131016"/>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nvGrpSpPr>
              <p:cNvPr id="18" name="Group 41"/>
              <p:cNvGrpSpPr/>
              <p:nvPr/>
            </p:nvGrpSpPr>
            <p:grpSpPr>
              <a:xfrm>
                <a:off x="4598475" y="4522653"/>
                <a:ext cx="782816" cy="323164"/>
                <a:chOff x="1187275" y="2452546"/>
                <a:chExt cx="861093" cy="355479"/>
              </a:xfrm>
              <a:solidFill>
                <a:schemeClr val="bg2"/>
              </a:solidFill>
            </p:grpSpPr>
            <p:sp>
              <p:nvSpPr>
                <p:cNvPr id="19" name="Freeform 102"/>
                <p:cNvSpPr/>
                <p:nvPr/>
              </p:nvSpPr>
              <p:spPr bwMode="auto">
                <a:xfrm>
                  <a:off x="1838312" y="2595950"/>
                  <a:ext cx="30296" cy="119166"/>
                </a:xfrm>
                <a:custGeom>
                  <a:avLst/>
                  <a:gdLst>
                    <a:gd name="T0" fmla="*/ 10 w 19"/>
                    <a:gd name="T1" fmla="*/ 0 h 75"/>
                    <a:gd name="T2" fmla="*/ 0 w 19"/>
                    <a:gd name="T3" fmla="*/ 5 h 75"/>
                    <a:gd name="T4" fmla="*/ 0 w 19"/>
                    <a:gd name="T5" fmla="*/ 70 h 75"/>
                    <a:gd name="T6" fmla="*/ 10 w 19"/>
                    <a:gd name="T7" fmla="*/ 75 h 75"/>
                    <a:gd name="T8" fmla="*/ 19 w 19"/>
                    <a:gd name="T9" fmla="*/ 60 h 75"/>
                    <a:gd name="T10" fmla="*/ 19 w 19"/>
                    <a:gd name="T11" fmla="*/ 15 h 75"/>
                    <a:gd name="T12" fmla="*/ 10 w 19"/>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 h="75">
                      <a:moveTo>
                        <a:pt x="10" y="0"/>
                      </a:moveTo>
                      <a:cubicBezTo>
                        <a:pt x="7" y="0"/>
                        <a:pt x="6" y="2"/>
                        <a:pt x="0" y="5"/>
                      </a:cubicBezTo>
                      <a:cubicBezTo>
                        <a:pt x="0" y="70"/>
                        <a:pt x="0" y="70"/>
                        <a:pt x="0" y="70"/>
                      </a:cubicBezTo>
                      <a:cubicBezTo>
                        <a:pt x="6" y="73"/>
                        <a:pt x="7" y="75"/>
                        <a:pt x="10" y="75"/>
                      </a:cubicBezTo>
                      <a:cubicBezTo>
                        <a:pt x="15" y="75"/>
                        <a:pt x="19" y="70"/>
                        <a:pt x="19" y="60"/>
                      </a:cubicBezTo>
                      <a:cubicBezTo>
                        <a:pt x="19" y="15"/>
                        <a:pt x="19" y="15"/>
                        <a:pt x="19" y="15"/>
                      </a:cubicBezTo>
                      <a:cubicBezTo>
                        <a:pt x="19" y="5"/>
                        <a:pt x="15"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0" name="Freeform 103"/>
                <p:cNvSpPr/>
                <p:nvPr/>
              </p:nvSpPr>
              <p:spPr bwMode="auto">
                <a:xfrm>
                  <a:off x="1426280" y="2569019"/>
                  <a:ext cx="92236" cy="175046"/>
                </a:xfrm>
                <a:custGeom>
                  <a:avLst/>
                  <a:gdLst>
                    <a:gd name="T0" fmla="*/ 39 w 58"/>
                    <a:gd name="T1" fmla="*/ 82 h 110"/>
                    <a:gd name="T2" fmla="*/ 24 w 58"/>
                    <a:gd name="T3" fmla="*/ 91 h 110"/>
                    <a:gd name="T4" fmla="*/ 20 w 58"/>
                    <a:gd name="T5" fmla="*/ 87 h 110"/>
                    <a:gd name="T6" fmla="*/ 19 w 58"/>
                    <a:gd name="T7" fmla="*/ 79 h 110"/>
                    <a:gd name="T8" fmla="*/ 19 w 58"/>
                    <a:gd name="T9" fmla="*/ 0 h 110"/>
                    <a:gd name="T10" fmla="*/ 0 w 58"/>
                    <a:gd name="T11" fmla="*/ 0 h 110"/>
                    <a:gd name="T12" fmla="*/ 0 w 58"/>
                    <a:gd name="T13" fmla="*/ 85 h 110"/>
                    <a:gd name="T14" fmla="*/ 1 w 58"/>
                    <a:gd name="T15" fmla="*/ 101 h 110"/>
                    <a:gd name="T16" fmla="*/ 15 w 58"/>
                    <a:gd name="T17" fmla="*/ 109 h 110"/>
                    <a:gd name="T18" fmla="*/ 39 w 58"/>
                    <a:gd name="T19" fmla="*/ 96 h 110"/>
                    <a:gd name="T20" fmla="*/ 39 w 58"/>
                    <a:gd name="T21" fmla="*/ 110 h 110"/>
                    <a:gd name="T22" fmla="*/ 58 w 58"/>
                    <a:gd name="T23" fmla="*/ 110 h 110"/>
                    <a:gd name="T24" fmla="*/ 58 w 58"/>
                    <a:gd name="T25" fmla="*/ 0 h 110"/>
                    <a:gd name="T26" fmla="*/ 39 w 58"/>
                    <a:gd name="T27" fmla="*/ 0 h 110"/>
                    <a:gd name="T28" fmla="*/ 39 w 58"/>
                    <a:gd name="T29" fmla="*/ 8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10">
                      <a:moveTo>
                        <a:pt x="39" y="82"/>
                      </a:moveTo>
                      <a:cubicBezTo>
                        <a:pt x="32" y="88"/>
                        <a:pt x="28" y="91"/>
                        <a:pt x="24" y="91"/>
                      </a:cubicBezTo>
                      <a:cubicBezTo>
                        <a:pt x="22" y="91"/>
                        <a:pt x="20" y="90"/>
                        <a:pt x="20" y="87"/>
                      </a:cubicBezTo>
                      <a:cubicBezTo>
                        <a:pt x="19" y="86"/>
                        <a:pt x="19" y="84"/>
                        <a:pt x="19" y="79"/>
                      </a:cubicBezTo>
                      <a:cubicBezTo>
                        <a:pt x="19" y="0"/>
                        <a:pt x="19" y="0"/>
                        <a:pt x="19" y="0"/>
                      </a:cubicBezTo>
                      <a:cubicBezTo>
                        <a:pt x="0" y="0"/>
                        <a:pt x="0" y="0"/>
                        <a:pt x="0" y="0"/>
                      </a:cubicBezTo>
                      <a:cubicBezTo>
                        <a:pt x="0" y="85"/>
                        <a:pt x="0" y="85"/>
                        <a:pt x="0" y="85"/>
                      </a:cubicBezTo>
                      <a:cubicBezTo>
                        <a:pt x="0" y="93"/>
                        <a:pt x="0" y="98"/>
                        <a:pt x="1" y="101"/>
                      </a:cubicBezTo>
                      <a:cubicBezTo>
                        <a:pt x="3" y="107"/>
                        <a:pt x="9" y="109"/>
                        <a:pt x="15" y="109"/>
                      </a:cubicBezTo>
                      <a:cubicBezTo>
                        <a:pt x="22" y="109"/>
                        <a:pt x="32" y="105"/>
                        <a:pt x="39" y="96"/>
                      </a:cubicBezTo>
                      <a:cubicBezTo>
                        <a:pt x="39" y="110"/>
                        <a:pt x="39" y="110"/>
                        <a:pt x="39" y="110"/>
                      </a:cubicBezTo>
                      <a:cubicBezTo>
                        <a:pt x="58" y="110"/>
                        <a:pt x="58" y="110"/>
                        <a:pt x="58" y="110"/>
                      </a:cubicBezTo>
                      <a:cubicBezTo>
                        <a:pt x="58" y="0"/>
                        <a:pt x="58" y="0"/>
                        <a:pt x="58" y="0"/>
                      </a:cubicBezTo>
                      <a:cubicBezTo>
                        <a:pt x="39" y="0"/>
                        <a:pt x="39" y="0"/>
                        <a:pt x="39" y="0"/>
                      </a:cubicBezTo>
                      <a:lnTo>
                        <a:pt x="39"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1" name="Freeform 104"/>
                <p:cNvSpPr>
                  <a:spLocks noEditPoints="1"/>
                </p:cNvSpPr>
                <p:nvPr/>
              </p:nvSpPr>
              <p:spPr bwMode="auto">
                <a:xfrm>
                  <a:off x="1313173" y="2567673"/>
                  <a:ext cx="92236" cy="175046"/>
                </a:xfrm>
                <a:custGeom>
                  <a:avLst/>
                  <a:gdLst>
                    <a:gd name="T0" fmla="*/ 24 w 58"/>
                    <a:gd name="T1" fmla="*/ 0 h 110"/>
                    <a:gd name="T2" fmla="*/ 4 w 58"/>
                    <a:gd name="T3" fmla="*/ 11 h 110"/>
                    <a:gd name="T4" fmla="*/ 0 w 58"/>
                    <a:gd name="T5" fmla="*/ 36 h 110"/>
                    <a:gd name="T6" fmla="*/ 0 w 58"/>
                    <a:gd name="T7" fmla="*/ 74 h 110"/>
                    <a:gd name="T8" fmla="*/ 4 w 58"/>
                    <a:gd name="T9" fmla="*/ 99 h 110"/>
                    <a:gd name="T10" fmla="*/ 25 w 58"/>
                    <a:gd name="T11" fmla="*/ 110 h 110"/>
                    <a:gd name="T12" fmla="*/ 50 w 58"/>
                    <a:gd name="T13" fmla="*/ 99 h 110"/>
                    <a:gd name="T14" fmla="*/ 58 w 58"/>
                    <a:gd name="T15" fmla="*/ 74 h 110"/>
                    <a:gd name="T16" fmla="*/ 58 w 58"/>
                    <a:gd name="T17" fmla="*/ 36 h 110"/>
                    <a:gd name="T18" fmla="*/ 49 w 58"/>
                    <a:gd name="T19" fmla="*/ 11 h 110"/>
                    <a:gd name="T20" fmla="*/ 24 w 58"/>
                    <a:gd name="T21" fmla="*/ 0 h 110"/>
                    <a:gd name="T22" fmla="*/ 38 w 58"/>
                    <a:gd name="T23" fmla="*/ 77 h 110"/>
                    <a:gd name="T24" fmla="*/ 29 w 58"/>
                    <a:gd name="T25" fmla="*/ 92 h 110"/>
                    <a:gd name="T26" fmla="*/ 19 w 58"/>
                    <a:gd name="T27" fmla="*/ 77 h 110"/>
                    <a:gd name="T28" fmla="*/ 19 w 58"/>
                    <a:gd name="T29" fmla="*/ 32 h 110"/>
                    <a:gd name="T30" fmla="*/ 29 w 58"/>
                    <a:gd name="T31" fmla="*/ 17 h 110"/>
                    <a:gd name="T32" fmla="*/ 38 w 58"/>
                    <a:gd name="T33" fmla="*/ 32 h 110"/>
                    <a:gd name="T34" fmla="*/ 38 w 58"/>
                    <a:gd name="T3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10">
                      <a:moveTo>
                        <a:pt x="24" y="0"/>
                      </a:moveTo>
                      <a:cubicBezTo>
                        <a:pt x="15" y="0"/>
                        <a:pt x="9" y="3"/>
                        <a:pt x="4" y="11"/>
                      </a:cubicBezTo>
                      <a:cubicBezTo>
                        <a:pt x="0" y="16"/>
                        <a:pt x="0" y="25"/>
                        <a:pt x="0" y="36"/>
                      </a:cubicBezTo>
                      <a:cubicBezTo>
                        <a:pt x="0" y="74"/>
                        <a:pt x="0" y="74"/>
                        <a:pt x="0" y="74"/>
                      </a:cubicBezTo>
                      <a:cubicBezTo>
                        <a:pt x="0" y="85"/>
                        <a:pt x="0" y="94"/>
                        <a:pt x="4" y="99"/>
                      </a:cubicBezTo>
                      <a:cubicBezTo>
                        <a:pt x="9" y="106"/>
                        <a:pt x="16" y="110"/>
                        <a:pt x="25" y="110"/>
                      </a:cubicBezTo>
                      <a:cubicBezTo>
                        <a:pt x="35" y="110"/>
                        <a:pt x="45" y="106"/>
                        <a:pt x="50" y="99"/>
                      </a:cubicBezTo>
                      <a:cubicBezTo>
                        <a:pt x="54" y="94"/>
                        <a:pt x="58" y="85"/>
                        <a:pt x="58" y="74"/>
                      </a:cubicBezTo>
                      <a:cubicBezTo>
                        <a:pt x="58" y="36"/>
                        <a:pt x="58" y="36"/>
                        <a:pt x="58" y="36"/>
                      </a:cubicBezTo>
                      <a:cubicBezTo>
                        <a:pt x="58" y="25"/>
                        <a:pt x="54" y="16"/>
                        <a:pt x="49" y="11"/>
                      </a:cubicBezTo>
                      <a:cubicBezTo>
                        <a:pt x="44" y="3"/>
                        <a:pt x="34" y="0"/>
                        <a:pt x="24" y="0"/>
                      </a:cubicBezTo>
                      <a:close/>
                      <a:moveTo>
                        <a:pt x="38" y="77"/>
                      </a:moveTo>
                      <a:cubicBezTo>
                        <a:pt x="38" y="87"/>
                        <a:pt x="35" y="92"/>
                        <a:pt x="29" y="92"/>
                      </a:cubicBezTo>
                      <a:cubicBezTo>
                        <a:pt x="22" y="92"/>
                        <a:pt x="19" y="87"/>
                        <a:pt x="19" y="77"/>
                      </a:cubicBezTo>
                      <a:cubicBezTo>
                        <a:pt x="19" y="32"/>
                        <a:pt x="19" y="32"/>
                        <a:pt x="19" y="32"/>
                      </a:cubicBezTo>
                      <a:cubicBezTo>
                        <a:pt x="19" y="22"/>
                        <a:pt x="22" y="17"/>
                        <a:pt x="29" y="17"/>
                      </a:cubicBezTo>
                      <a:cubicBezTo>
                        <a:pt x="35" y="17"/>
                        <a:pt x="38" y="22"/>
                        <a:pt x="38" y="32"/>
                      </a:cubicBezTo>
                      <a:lnTo>
                        <a:pt x="38"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2" name="Freeform 105"/>
                <p:cNvSpPr/>
                <p:nvPr/>
              </p:nvSpPr>
              <p:spPr bwMode="auto">
                <a:xfrm>
                  <a:off x="1951419" y="2595950"/>
                  <a:ext cx="30296" cy="44435"/>
                </a:xfrm>
                <a:custGeom>
                  <a:avLst/>
                  <a:gdLst>
                    <a:gd name="T0" fmla="*/ 9 w 19"/>
                    <a:gd name="T1" fmla="*/ 0 h 28"/>
                    <a:gd name="T2" fmla="*/ 0 w 19"/>
                    <a:gd name="T3" fmla="*/ 15 h 28"/>
                    <a:gd name="T4" fmla="*/ 0 w 19"/>
                    <a:gd name="T5" fmla="*/ 28 h 28"/>
                    <a:gd name="T6" fmla="*/ 19 w 19"/>
                    <a:gd name="T7" fmla="*/ 28 h 28"/>
                    <a:gd name="T8" fmla="*/ 19 w 19"/>
                    <a:gd name="T9" fmla="*/ 15 h 28"/>
                    <a:gd name="T10" fmla="*/ 9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9" y="0"/>
                      </a:moveTo>
                      <a:cubicBezTo>
                        <a:pt x="3" y="0"/>
                        <a:pt x="0" y="5"/>
                        <a:pt x="0" y="15"/>
                      </a:cubicBezTo>
                      <a:cubicBezTo>
                        <a:pt x="0" y="28"/>
                        <a:pt x="0" y="28"/>
                        <a:pt x="0" y="28"/>
                      </a:cubicBezTo>
                      <a:cubicBezTo>
                        <a:pt x="19" y="28"/>
                        <a:pt x="19" y="28"/>
                        <a:pt x="19" y="28"/>
                      </a:cubicBezTo>
                      <a:cubicBezTo>
                        <a:pt x="19" y="15"/>
                        <a:pt x="19" y="15"/>
                        <a:pt x="19" y="15"/>
                      </a:cubicBezTo>
                      <a:cubicBezTo>
                        <a:pt x="19" y="5"/>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3" name="Freeform 106"/>
                <p:cNvSpPr>
                  <a:spLocks noEditPoints="1"/>
                </p:cNvSpPr>
                <p:nvPr/>
              </p:nvSpPr>
              <p:spPr bwMode="auto">
                <a:xfrm>
                  <a:off x="1539387" y="2452546"/>
                  <a:ext cx="508981" cy="355479"/>
                </a:xfrm>
                <a:custGeom>
                  <a:avLst/>
                  <a:gdLst>
                    <a:gd name="T0" fmla="*/ 160 w 320"/>
                    <a:gd name="T1" fmla="*/ 0 h 223"/>
                    <a:gd name="T2" fmla="*/ 6 w 320"/>
                    <a:gd name="T3" fmla="*/ 36 h 223"/>
                    <a:gd name="T4" fmla="*/ 6 w 320"/>
                    <a:gd name="T5" fmla="*/ 187 h 223"/>
                    <a:gd name="T6" fmla="*/ 160 w 320"/>
                    <a:gd name="T7" fmla="*/ 223 h 223"/>
                    <a:gd name="T8" fmla="*/ 314 w 320"/>
                    <a:gd name="T9" fmla="*/ 187 h 223"/>
                    <a:gd name="T10" fmla="*/ 314 w 320"/>
                    <a:gd name="T11" fmla="*/ 36 h 223"/>
                    <a:gd name="T12" fmla="*/ 97 w 320"/>
                    <a:gd name="T13" fmla="*/ 60 h 223"/>
                    <a:gd name="T14" fmla="*/ 71 w 320"/>
                    <a:gd name="T15" fmla="*/ 183 h 223"/>
                    <a:gd name="T16" fmla="*/ 52 w 320"/>
                    <a:gd name="T17" fmla="*/ 60 h 223"/>
                    <a:gd name="T18" fmla="*/ 26 w 320"/>
                    <a:gd name="T19" fmla="*/ 40 h 223"/>
                    <a:gd name="T20" fmla="*/ 97 w 320"/>
                    <a:gd name="T21" fmla="*/ 60 h 223"/>
                    <a:gd name="T22" fmla="*/ 136 w 320"/>
                    <a:gd name="T23" fmla="*/ 183 h 223"/>
                    <a:gd name="T24" fmla="*/ 111 w 320"/>
                    <a:gd name="T25" fmla="*/ 182 h 223"/>
                    <a:gd name="T26" fmla="*/ 97 w 320"/>
                    <a:gd name="T27" fmla="*/ 158 h 223"/>
                    <a:gd name="T28" fmla="*/ 116 w 320"/>
                    <a:gd name="T29" fmla="*/ 73 h 223"/>
                    <a:gd name="T30" fmla="*/ 115 w 320"/>
                    <a:gd name="T31" fmla="*/ 160 h 223"/>
                    <a:gd name="T32" fmla="*/ 136 w 320"/>
                    <a:gd name="T33" fmla="*/ 156 h 223"/>
                    <a:gd name="T34" fmla="*/ 155 w 320"/>
                    <a:gd name="T35" fmla="*/ 73 h 223"/>
                    <a:gd name="T36" fmla="*/ 226 w 320"/>
                    <a:gd name="T37" fmla="*/ 149 h 223"/>
                    <a:gd name="T38" fmla="*/ 207 w 320"/>
                    <a:gd name="T39" fmla="*/ 182 h 223"/>
                    <a:gd name="T40" fmla="*/ 188 w 320"/>
                    <a:gd name="T41" fmla="*/ 183 h 223"/>
                    <a:gd name="T42" fmla="*/ 168 w 320"/>
                    <a:gd name="T43" fmla="*/ 40 h 223"/>
                    <a:gd name="T44" fmla="*/ 188 w 320"/>
                    <a:gd name="T45" fmla="*/ 84 h 223"/>
                    <a:gd name="T46" fmla="*/ 223 w 320"/>
                    <a:gd name="T47" fmla="*/ 85 h 223"/>
                    <a:gd name="T48" fmla="*/ 226 w 320"/>
                    <a:gd name="T49" fmla="*/ 149 h 223"/>
                    <a:gd name="T50" fmla="*/ 259 w 320"/>
                    <a:gd name="T51" fmla="*/ 131 h 223"/>
                    <a:gd name="T52" fmla="*/ 268 w 320"/>
                    <a:gd name="T53" fmla="*/ 165 h 223"/>
                    <a:gd name="T54" fmla="*/ 276 w 320"/>
                    <a:gd name="T55" fmla="*/ 144 h 223"/>
                    <a:gd name="T56" fmla="*/ 298 w 320"/>
                    <a:gd name="T57" fmla="*/ 147 h 223"/>
                    <a:gd name="T58" fmla="*/ 291 w 320"/>
                    <a:gd name="T59" fmla="*/ 171 h 223"/>
                    <a:gd name="T60" fmla="*/ 245 w 320"/>
                    <a:gd name="T61" fmla="*/ 171 h 223"/>
                    <a:gd name="T62" fmla="*/ 239 w 320"/>
                    <a:gd name="T63" fmla="*/ 109 h 223"/>
                    <a:gd name="T64" fmla="*/ 267 w 320"/>
                    <a:gd name="T65" fmla="*/ 73 h 223"/>
                    <a:gd name="T66" fmla="*/ 298 w 320"/>
                    <a:gd name="T67" fmla="*/ 10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0" h="223">
                      <a:moveTo>
                        <a:pt x="280" y="5"/>
                      </a:moveTo>
                      <a:cubicBezTo>
                        <a:pt x="240" y="0"/>
                        <a:pt x="200" y="0"/>
                        <a:pt x="160" y="0"/>
                      </a:cubicBezTo>
                      <a:cubicBezTo>
                        <a:pt x="120" y="0"/>
                        <a:pt x="80" y="0"/>
                        <a:pt x="41" y="5"/>
                      </a:cubicBezTo>
                      <a:cubicBezTo>
                        <a:pt x="24" y="7"/>
                        <a:pt x="10" y="19"/>
                        <a:pt x="6" y="36"/>
                      </a:cubicBezTo>
                      <a:cubicBezTo>
                        <a:pt x="1" y="60"/>
                        <a:pt x="0" y="87"/>
                        <a:pt x="0" y="112"/>
                      </a:cubicBezTo>
                      <a:cubicBezTo>
                        <a:pt x="0" y="136"/>
                        <a:pt x="0" y="163"/>
                        <a:pt x="6" y="187"/>
                      </a:cubicBezTo>
                      <a:cubicBezTo>
                        <a:pt x="10" y="204"/>
                        <a:pt x="24" y="217"/>
                        <a:pt x="41" y="218"/>
                      </a:cubicBezTo>
                      <a:cubicBezTo>
                        <a:pt x="80" y="223"/>
                        <a:pt x="120" y="223"/>
                        <a:pt x="160" y="223"/>
                      </a:cubicBezTo>
                      <a:cubicBezTo>
                        <a:pt x="200" y="223"/>
                        <a:pt x="240" y="223"/>
                        <a:pt x="280" y="218"/>
                      </a:cubicBezTo>
                      <a:cubicBezTo>
                        <a:pt x="296" y="217"/>
                        <a:pt x="310" y="204"/>
                        <a:pt x="314" y="187"/>
                      </a:cubicBezTo>
                      <a:cubicBezTo>
                        <a:pt x="320" y="163"/>
                        <a:pt x="320" y="136"/>
                        <a:pt x="320" y="112"/>
                      </a:cubicBezTo>
                      <a:cubicBezTo>
                        <a:pt x="320" y="87"/>
                        <a:pt x="320" y="60"/>
                        <a:pt x="314" y="36"/>
                      </a:cubicBezTo>
                      <a:cubicBezTo>
                        <a:pt x="310" y="19"/>
                        <a:pt x="296" y="7"/>
                        <a:pt x="280" y="5"/>
                      </a:cubicBezTo>
                      <a:close/>
                      <a:moveTo>
                        <a:pt x="97" y="60"/>
                      </a:moveTo>
                      <a:cubicBezTo>
                        <a:pt x="71" y="60"/>
                        <a:pt x="71" y="60"/>
                        <a:pt x="71" y="60"/>
                      </a:cubicBezTo>
                      <a:cubicBezTo>
                        <a:pt x="71" y="183"/>
                        <a:pt x="71" y="183"/>
                        <a:pt x="71" y="183"/>
                      </a:cubicBezTo>
                      <a:cubicBezTo>
                        <a:pt x="52" y="183"/>
                        <a:pt x="52" y="183"/>
                        <a:pt x="52" y="183"/>
                      </a:cubicBezTo>
                      <a:cubicBezTo>
                        <a:pt x="52" y="60"/>
                        <a:pt x="52" y="60"/>
                        <a:pt x="52" y="60"/>
                      </a:cubicBezTo>
                      <a:cubicBezTo>
                        <a:pt x="26" y="60"/>
                        <a:pt x="26" y="60"/>
                        <a:pt x="26" y="60"/>
                      </a:cubicBezTo>
                      <a:cubicBezTo>
                        <a:pt x="26" y="40"/>
                        <a:pt x="26" y="40"/>
                        <a:pt x="26" y="40"/>
                      </a:cubicBezTo>
                      <a:cubicBezTo>
                        <a:pt x="97" y="40"/>
                        <a:pt x="97" y="40"/>
                        <a:pt x="97" y="40"/>
                      </a:cubicBezTo>
                      <a:lnTo>
                        <a:pt x="97" y="60"/>
                      </a:lnTo>
                      <a:close/>
                      <a:moveTo>
                        <a:pt x="155" y="183"/>
                      </a:moveTo>
                      <a:cubicBezTo>
                        <a:pt x="136" y="183"/>
                        <a:pt x="136" y="183"/>
                        <a:pt x="136" y="183"/>
                      </a:cubicBezTo>
                      <a:cubicBezTo>
                        <a:pt x="136" y="169"/>
                        <a:pt x="136" y="169"/>
                        <a:pt x="136" y="169"/>
                      </a:cubicBezTo>
                      <a:cubicBezTo>
                        <a:pt x="123" y="178"/>
                        <a:pt x="118" y="182"/>
                        <a:pt x="111" y="182"/>
                      </a:cubicBezTo>
                      <a:cubicBezTo>
                        <a:pt x="105" y="182"/>
                        <a:pt x="101" y="180"/>
                        <a:pt x="99" y="174"/>
                      </a:cubicBezTo>
                      <a:cubicBezTo>
                        <a:pt x="98" y="171"/>
                        <a:pt x="97" y="166"/>
                        <a:pt x="97" y="158"/>
                      </a:cubicBezTo>
                      <a:cubicBezTo>
                        <a:pt x="97" y="73"/>
                        <a:pt x="97" y="73"/>
                        <a:pt x="97" y="73"/>
                      </a:cubicBezTo>
                      <a:cubicBezTo>
                        <a:pt x="116" y="73"/>
                        <a:pt x="116" y="73"/>
                        <a:pt x="116" y="73"/>
                      </a:cubicBezTo>
                      <a:cubicBezTo>
                        <a:pt x="116" y="153"/>
                        <a:pt x="116" y="153"/>
                        <a:pt x="116" y="153"/>
                      </a:cubicBezTo>
                      <a:cubicBezTo>
                        <a:pt x="116" y="157"/>
                        <a:pt x="115" y="159"/>
                        <a:pt x="115" y="160"/>
                      </a:cubicBezTo>
                      <a:cubicBezTo>
                        <a:pt x="116" y="163"/>
                        <a:pt x="119" y="165"/>
                        <a:pt x="122" y="165"/>
                      </a:cubicBezTo>
                      <a:cubicBezTo>
                        <a:pt x="126" y="165"/>
                        <a:pt x="129" y="162"/>
                        <a:pt x="136" y="156"/>
                      </a:cubicBezTo>
                      <a:cubicBezTo>
                        <a:pt x="136" y="73"/>
                        <a:pt x="136" y="73"/>
                        <a:pt x="136" y="73"/>
                      </a:cubicBezTo>
                      <a:cubicBezTo>
                        <a:pt x="155" y="73"/>
                        <a:pt x="155" y="73"/>
                        <a:pt x="155" y="73"/>
                      </a:cubicBezTo>
                      <a:lnTo>
                        <a:pt x="155" y="183"/>
                      </a:lnTo>
                      <a:close/>
                      <a:moveTo>
                        <a:pt x="226" y="149"/>
                      </a:moveTo>
                      <a:cubicBezTo>
                        <a:pt x="226" y="159"/>
                        <a:pt x="224" y="166"/>
                        <a:pt x="223" y="170"/>
                      </a:cubicBezTo>
                      <a:cubicBezTo>
                        <a:pt x="220" y="178"/>
                        <a:pt x="215" y="182"/>
                        <a:pt x="207" y="182"/>
                      </a:cubicBezTo>
                      <a:cubicBezTo>
                        <a:pt x="201" y="182"/>
                        <a:pt x="194" y="178"/>
                        <a:pt x="188" y="170"/>
                      </a:cubicBezTo>
                      <a:cubicBezTo>
                        <a:pt x="188" y="183"/>
                        <a:pt x="188" y="183"/>
                        <a:pt x="188" y="183"/>
                      </a:cubicBezTo>
                      <a:cubicBezTo>
                        <a:pt x="168" y="183"/>
                        <a:pt x="168" y="183"/>
                        <a:pt x="168" y="183"/>
                      </a:cubicBezTo>
                      <a:cubicBezTo>
                        <a:pt x="168" y="40"/>
                        <a:pt x="168" y="40"/>
                        <a:pt x="168" y="40"/>
                      </a:cubicBezTo>
                      <a:cubicBezTo>
                        <a:pt x="188" y="40"/>
                        <a:pt x="188" y="40"/>
                        <a:pt x="188" y="40"/>
                      </a:cubicBezTo>
                      <a:cubicBezTo>
                        <a:pt x="188" y="84"/>
                        <a:pt x="188" y="84"/>
                        <a:pt x="188" y="84"/>
                      </a:cubicBezTo>
                      <a:cubicBezTo>
                        <a:pt x="194" y="77"/>
                        <a:pt x="200" y="73"/>
                        <a:pt x="207" y="73"/>
                      </a:cubicBezTo>
                      <a:cubicBezTo>
                        <a:pt x="214" y="73"/>
                        <a:pt x="221" y="77"/>
                        <a:pt x="223" y="85"/>
                      </a:cubicBezTo>
                      <a:cubicBezTo>
                        <a:pt x="225" y="89"/>
                        <a:pt x="226" y="96"/>
                        <a:pt x="226" y="106"/>
                      </a:cubicBezTo>
                      <a:lnTo>
                        <a:pt x="226" y="149"/>
                      </a:lnTo>
                      <a:close/>
                      <a:moveTo>
                        <a:pt x="298" y="131"/>
                      </a:moveTo>
                      <a:cubicBezTo>
                        <a:pt x="259" y="131"/>
                        <a:pt x="259" y="131"/>
                        <a:pt x="259" y="131"/>
                      </a:cubicBezTo>
                      <a:cubicBezTo>
                        <a:pt x="259" y="150"/>
                        <a:pt x="259" y="150"/>
                        <a:pt x="259" y="150"/>
                      </a:cubicBezTo>
                      <a:cubicBezTo>
                        <a:pt x="259" y="160"/>
                        <a:pt x="261" y="165"/>
                        <a:pt x="268" y="165"/>
                      </a:cubicBezTo>
                      <a:cubicBezTo>
                        <a:pt x="273" y="165"/>
                        <a:pt x="275" y="162"/>
                        <a:pt x="276" y="157"/>
                      </a:cubicBezTo>
                      <a:cubicBezTo>
                        <a:pt x="276" y="156"/>
                        <a:pt x="276" y="150"/>
                        <a:pt x="276" y="144"/>
                      </a:cubicBezTo>
                      <a:cubicBezTo>
                        <a:pt x="298" y="144"/>
                        <a:pt x="298" y="144"/>
                        <a:pt x="298" y="144"/>
                      </a:cubicBezTo>
                      <a:cubicBezTo>
                        <a:pt x="298" y="147"/>
                        <a:pt x="298" y="147"/>
                        <a:pt x="298" y="147"/>
                      </a:cubicBezTo>
                      <a:cubicBezTo>
                        <a:pt x="298" y="153"/>
                        <a:pt x="296" y="157"/>
                        <a:pt x="296" y="159"/>
                      </a:cubicBezTo>
                      <a:cubicBezTo>
                        <a:pt x="296" y="163"/>
                        <a:pt x="294" y="167"/>
                        <a:pt x="291" y="171"/>
                      </a:cubicBezTo>
                      <a:cubicBezTo>
                        <a:pt x="286" y="178"/>
                        <a:pt x="278" y="182"/>
                        <a:pt x="268" y="182"/>
                      </a:cubicBezTo>
                      <a:cubicBezTo>
                        <a:pt x="258" y="182"/>
                        <a:pt x="251" y="178"/>
                        <a:pt x="245" y="171"/>
                      </a:cubicBezTo>
                      <a:cubicBezTo>
                        <a:pt x="241" y="166"/>
                        <a:pt x="239" y="157"/>
                        <a:pt x="239" y="146"/>
                      </a:cubicBezTo>
                      <a:cubicBezTo>
                        <a:pt x="239" y="109"/>
                        <a:pt x="239" y="109"/>
                        <a:pt x="239" y="109"/>
                      </a:cubicBezTo>
                      <a:cubicBezTo>
                        <a:pt x="239" y="98"/>
                        <a:pt x="241" y="89"/>
                        <a:pt x="245" y="84"/>
                      </a:cubicBezTo>
                      <a:cubicBezTo>
                        <a:pt x="250" y="77"/>
                        <a:pt x="258" y="73"/>
                        <a:pt x="267" y="73"/>
                      </a:cubicBezTo>
                      <a:cubicBezTo>
                        <a:pt x="277" y="73"/>
                        <a:pt x="285" y="77"/>
                        <a:pt x="291" y="84"/>
                      </a:cubicBezTo>
                      <a:cubicBezTo>
                        <a:pt x="295" y="89"/>
                        <a:pt x="298" y="98"/>
                        <a:pt x="298" y="109"/>
                      </a:cubicBezTo>
                      <a:lnTo>
                        <a:pt x="298"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4" name="Freeform 107"/>
                <p:cNvSpPr/>
                <p:nvPr/>
              </p:nvSpPr>
              <p:spPr bwMode="auto">
                <a:xfrm>
                  <a:off x="1187275" y="2507080"/>
                  <a:ext cx="119839" cy="236986"/>
                </a:xfrm>
                <a:custGeom>
                  <a:avLst/>
                  <a:gdLst>
                    <a:gd name="T0" fmla="*/ 38 w 75"/>
                    <a:gd name="T1" fmla="*/ 57 h 149"/>
                    <a:gd name="T2" fmla="*/ 23 w 75"/>
                    <a:gd name="T3" fmla="*/ 0 h 149"/>
                    <a:gd name="T4" fmla="*/ 0 w 75"/>
                    <a:gd name="T5" fmla="*/ 0 h 149"/>
                    <a:gd name="T6" fmla="*/ 14 w 75"/>
                    <a:gd name="T7" fmla="*/ 41 h 149"/>
                    <a:gd name="T8" fmla="*/ 27 w 75"/>
                    <a:gd name="T9" fmla="*/ 88 h 149"/>
                    <a:gd name="T10" fmla="*/ 27 w 75"/>
                    <a:gd name="T11" fmla="*/ 149 h 149"/>
                    <a:gd name="T12" fmla="*/ 53 w 75"/>
                    <a:gd name="T13" fmla="*/ 149 h 149"/>
                    <a:gd name="T14" fmla="*/ 53 w 75"/>
                    <a:gd name="T15" fmla="*/ 88 h 149"/>
                    <a:gd name="T16" fmla="*/ 75 w 75"/>
                    <a:gd name="T17" fmla="*/ 0 h 149"/>
                    <a:gd name="T18" fmla="*/ 53 w 75"/>
                    <a:gd name="T19" fmla="*/ 0 h 149"/>
                    <a:gd name="T20" fmla="*/ 38 w 75"/>
                    <a:gd name="T21" fmla="*/ 5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49">
                      <a:moveTo>
                        <a:pt x="38" y="57"/>
                      </a:moveTo>
                      <a:cubicBezTo>
                        <a:pt x="23" y="0"/>
                        <a:pt x="23" y="0"/>
                        <a:pt x="23" y="0"/>
                      </a:cubicBezTo>
                      <a:cubicBezTo>
                        <a:pt x="0" y="0"/>
                        <a:pt x="0" y="0"/>
                        <a:pt x="0" y="0"/>
                      </a:cubicBezTo>
                      <a:cubicBezTo>
                        <a:pt x="4" y="13"/>
                        <a:pt x="9" y="28"/>
                        <a:pt x="14" y="41"/>
                      </a:cubicBezTo>
                      <a:cubicBezTo>
                        <a:pt x="21" y="61"/>
                        <a:pt x="27" y="78"/>
                        <a:pt x="27" y="88"/>
                      </a:cubicBezTo>
                      <a:cubicBezTo>
                        <a:pt x="27" y="149"/>
                        <a:pt x="27" y="149"/>
                        <a:pt x="27" y="149"/>
                      </a:cubicBezTo>
                      <a:cubicBezTo>
                        <a:pt x="53" y="149"/>
                        <a:pt x="53" y="149"/>
                        <a:pt x="53" y="149"/>
                      </a:cubicBezTo>
                      <a:cubicBezTo>
                        <a:pt x="53" y="88"/>
                        <a:pt x="53" y="88"/>
                        <a:pt x="53" y="88"/>
                      </a:cubicBezTo>
                      <a:cubicBezTo>
                        <a:pt x="75" y="0"/>
                        <a:pt x="75" y="0"/>
                        <a:pt x="75" y="0"/>
                      </a:cubicBezTo>
                      <a:cubicBezTo>
                        <a:pt x="53" y="0"/>
                        <a:pt x="53" y="0"/>
                        <a:pt x="53" y="0"/>
                      </a:cubicBezTo>
                      <a:lnTo>
                        <a:pt x="3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grpSp>
        <p:grpSp>
          <p:nvGrpSpPr>
            <p:cNvPr id="7" name="Group 55"/>
            <p:cNvGrpSpPr/>
            <p:nvPr/>
          </p:nvGrpSpPr>
          <p:grpSpPr>
            <a:xfrm>
              <a:off x="5565100" y="1564406"/>
              <a:ext cx="2756416" cy="1106425"/>
              <a:chOff x="6556634" y="3024592"/>
              <a:chExt cx="2756416" cy="1106425"/>
            </a:xfrm>
          </p:grpSpPr>
          <p:sp>
            <p:nvSpPr>
              <p:cNvPr id="15" name="Freeform 15"/>
              <p:cNvSpPr/>
              <p:nvPr/>
            </p:nvSpPr>
            <p:spPr>
              <a:xfrm>
                <a:off x="6556634" y="3024592"/>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6" name="Freeform 109"/>
              <p:cNvSpPr>
                <a:spLocks noEditPoints="1"/>
              </p:cNvSpPr>
              <p:nvPr/>
            </p:nvSpPr>
            <p:spPr bwMode="auto">
              <a:xfrm>
                <a:off x="6836922" y="3316535"/>
                <a:ext cx="534565" cy="542644"/>
              </a:xfrm>
              <a:custGeom>
                <a:avLst/>
                <a:gdLst>
                  <a:gd name="T0" fmla="*/ 326 w 336"/>
                  <a:gd name="T1" fmla="*/ 207 h 341"/>
                  <a:gd name="T2" fmla="*/ 330 w 336"/>
                  <a:gd name="T3" fmla="*/ 173 h 341"/>
                  <a:gd name="T4" fmla="*/ 170 w 336"/>
                  <a:gd name="T5" fmla="*/ 12 h 341"/>
                  <a:gd name="T6" fmla="*/ 142 w 336"/>
                  <a:gd name="T7" fmla="*/ 15 h 341"/>
                  <a:gd name="T8" fmla="*/ 93 w 336"/>
                  <a:gd name="T9" fmla="*/ 0 h 341"/>
                  <a:gd name="T10" fmla="*/ 0 w 336"/>
                  <a:gd name="T11" fmla="*/ 93 h 341"/>
                  <a:gd name="T12" fmla="*/ 13 w 336"/>
                  <a:gd name="T13" fmla="*/ 140 h 341"/>
                  <a:gd name="T14" fmla="*/ 10 w 336"/>
                  <a:gd name="T15" fmla="*/ 173 h 341"/>
                  <a:gd name="T16" fmla="*/ 170 w 336"/>
                  <a:gd name="T17" fmla="*/ 333 h 341"/>
                  <a:gd name="T18" fmla="*/ 199 w 336"/>
                  <a:gd name="T19" fmla="*/ 330 h 341"/>
                  <a:gd name="T20" fmla="*/ 243 w 336"/>
                  <a:gd name="T21" fmla="*/ 341 h 341"/>
                  <a:gd name="T22" fmla="*/ 336 w 336"/>
                  <a:gd name="T23" fmla="*/ 248 h 341"/>
                  <a:gd name="T24" fmla="*/ 326 w 336"/>
                  <a:gd name="T25" fmla="*/ 207 h 341"/>
                  <a:gd name="T26" fmla="*/ 252 w 336"/>
                  <a:gd name="T27" fmla="*/ 249 h 341"/>
                  <a:gd name="T28" fmla="*/ 220 w 336"/>
                  <a:gd name="T29" fmla="*/ 274 h 341"/>
                  <a:gd name="T30" fmla="*/ 169 w 336"/>
                  <a:gd name="T31" fmla="*/ 283 h 341"/>
                  <a:gd name="T32" fmla="*/ 112 w 336"/>
                  <a:gd name="T33" fmla="*/ 271 h 341"/>
                  <a:gd name="T34" fmla="*/ 86 w 336"/>
                  <a:gd name="T35" fmla="*/ 247 h 341"/>
                  <a:gd name="T36" fmla="*/ 75 w 336"/>
                  <a:gd name="T37" fmla="*/ 218 h 341"/>
                  <a:gd name="T38" fmla="*/ 82 w 336"/>
                  <a:gd name="T39" fmla="*/ 203 h 341"/>
                  <a:gd name="T40" fmla="*/ 99 w 336"/>
                  <a:gd name="T41" fmla="*/ 197 h 341"/>
                  <a:gd name="T42" fmla="*/ 113 w 336"/>
                  <a:gd name="T43" fmla="*/ 202 h 341"/>
                  <a:gd name="T44" fmla="*/ 122 w 336"/>
                  <a:gd name="T45" fmla="*/ 215 h 341"/>
                  <a:gd name="T46" fmla="*/ 131 w 336"/>
                  <a:gd name="T47" fmla="*/ 232 h 341"/>
                  <a:gd name="T48" fmla="*/ 145 w 336"/>
                  <a:gd name="T49" fmla="*/ 242 h 341"/>
                  <a:gd name="T50" fmla="*/ 168 w 336"/>
                  <a:gd name="T51" fmla="*/ 246 h 341"/>
                  <a:gd name="T52" fmla="*/ 201 w 336"/>
                  <a:gd name="T53" fmla="*/ 238 h 341"/>
                  <a:gd name="T54" fmla="*/ 212 w 336"/>
                  <a:gd name="T55" fmla="*/ 218 h 341"/>
                  <a:gd name="T56" fmla="*/ 206 w 336"/>
                  <a:gd name="T57" fmla="*/ 203 h 341"/>
                  <a:gd name="T58" fmla="*/ 189 w 336"/>
                  <a:gd name="T59" fmla="*/ 193 h 341"/>
                  <a:gd name="T60" fmla="*/ 160 w 336"/>
                  <a:gd name="T61" fmla="*/ 186 h 341"/>
                  <a:gd name="T62" fmla="*/ 118 w 336"/>
                  <a:gd name="T63" fmla="*/ 173 h 341"/>
                  <a:gd name="T64" fmla="*/ 90 w 336"/>
                  <a:gd name="T65" fmla="*/ 153 h 341"/>
                  <a:gd name="T66" fmla="*/ 80 w 336"/>
                  <a:gd name="T67" fmla="*/ 121 h 341"/>
                  <a:gd name="T68" fmla="*/ 91 w 336"/>
                  <a:gd name="T69" fmla="*/ 89 h 341"/>
                  <a:gd name="T70" fmla="*/ 122 w 336"/>
                  <a:gd name="T71" fmla="*/ 67 h 341"/>
                  <a:gd name="T72" fmla="*/ 169 w 336"/>
                  <a:gd name="T73" fmla="*/ 60 h 341"/>
                  <a:gd name="T74" fmla="*/ 206 w 336"/>
                  <a:gd name="T75" fmla="*/ 65 h 341"/>
                  <a:gd name="T76" fmla="*/ 233 w 336"/>
                  <a:gd name="T77" fmla="*/ 78 h 341"/>
                  <a:gd name="T78" fmla="*/ 248 w 336"/>
                  <a:gd name="T79" fmla="*/ 95 h 341"/>
                  <a:gd name="T80" fmla="*/ 253 w 336"/>
                  <a:gd name="T81" fmla="*/ 114 h 341"/>
                  <a:gd name="T82" fmla="*/ 247 w 336"/>
                  <a:gd name="T83" fmla="*/ 129 h 341"/>
                  <a:gd name="T84" fmla="*/ 230 w 336"/>
                  <a:gd name="T85" fmla="*/ 136 h 341"/>
                  <a:gd name="T86" fmla="*/ 216 w 336"/>
                  <a:gd name="T87" fmla="*/ 132 h 341"/>
                  <a:gd name="T88" fmla="*/ 207 w 336"/>
                  <a:gd name="T89" fmla="*/ 119 h 341"/>
                  <a:gd name="T90" fmla="*/ 192 w 336"/>
                  <a:gd name="T91" fmla="*/ 101 h 341"/>
                  <a:gd name="T92" fmla="*/ 166 w 336"/>
                  <a:gd name="T93" fmla="*/ 95 h 341"/>
                  <a:gd name="T94" fmla="*/ 138 w 336"/>
                  <a:gd name="T95" fmla="*/ 102 h 341"/>
                  <a:gd name="T96" fmla="*/ 128 w 336"/>
                  <a:gd name="T97" fmla="*/ 117 h 341"/>
                  <a:gd name="T98" fmla="*/ 131 w 336"/>
                  <a:gd name="T99" fmla="*/ 127 h 341"/>
                  <a:gd name="T100" fmla="*/ 141 w 336"/>
                  <a:gd name="T101" fmla="*/ 134 h 341"/>
                  <a:gd name="T102" fmla="*/ 154 w 336"/>
                  <a:gd name="T103" fmla="*/ 139 h 341"/>
                  <a:gd name="T104" fmla="*/ 176 w 336"/>
                  <a:gd name="T105" fmla="*/ 144 h 341"/>
                  <a:gd name="T106" fmla="*/ 211 w 336"/>
                  <a:gd name="T107" fmla="*/ 154 h 341"/>
                  <a:gd name="T108" fmla="*/ 239 w 336"/>
                  <a:gd name="T109" fmla="*/ 166 h 341"/>
                  <a:gd name="T110" fmla="*/ 257 w 336"/>
                  <a:gd name="T111" fmla="*/ 185 h 341"/>
                  <a:gd name="T112" fmla="*/ 263 w 336"/>
                  <a:gd name="T113" fmla="*/ 213 h 341"/>
                  <a:gd name="T114" fmla="*/ 252 w 336"/>
                  <a:gd name="T115" fmla="*/ 24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41">
                    <a:moveTo>
                      <a:pt x="326" y="207"/>
                    </a:moveTo>
                    <a:cubicBezTo>
                      <a:pt x="329" y="196"/>
                      <a:pt x="330" y="184"/>
                      <a:pt x="330" y="173"/>
                    </a:cubicBezTo>
                    <a:cubicBezTo>
                      <a:pt x="330" y="84"/>
                      <a:pt x="258" y="12"/>
                      <a:pt x="170" y="12"/>
                    </a:cubicBezTo>
                    <a:cubicBezTo>
                      <a:pt x="161" y="12"/>
                      <a:pt x="151" y="13"/>
                      <a:pt x="142" y="15"/>
                    </a:cubicBezTo>
                    <a:cubicBezTo>
                      <a:pt x="128" y="6"/>
                      <a:pt x="111" y="0"/>
                      <a:pt x="93" y="0"/>
                    </a:cubicBezTo>
                    <a:cubicBezTo>
                      <a:pt x="42" y="0"/>
                      <a:pt x="0" y="42"/>
                      <a:pt x="0" y="93"/>
                    </a:cubicBezTo>
                    <a:cubicBezTo>
                      <a:pt x="0" y="110"/>
                      <a:pt x="5" y="126"/>
                      <a:pt x="13" y="140"/>
                    </a:cubicBezTo>
                    <a:cubicBezTo>
                      <a:pt x="11" y="151"/>
                      <a:pt x="10" y="161"/>
                      <a:pt x="10" y="173"/>
                    </a:cubicBezTo>
                    <a:cubicBezTo>
                      <a:pt x="10" y="261"/>
                      <a:pt x="81" y="333"/>
                      <a:pt x="170" y="333"/>
                    </a:cubicBezTo>
                    <a:cubicBezTo>
                      <a:pt x="180" y="333"/>
                      <a:pt x="190" y="332"/>
                      <a:pt x="199" y="330"/>
                    </a:cubicBezTo>
                    <a:cubicBezTo>
                      <a:pt x="212" y="337"/>
                      <a:pt x="227" y="341"/>
                      <a:pt x="243" y="341"/>
                    </a:cubicBezTo>
                    <a:cubicBezTo>
                      <a:pt x="295" y="341"/>
                      <a:pt x="336" y="300"/>
                      <a:pt x="336" y="248"/>
                    </a:cubicBezTo>
                    <a:cubicBezTo>
                      <a:pt x="336" y="233"/>
                      <a:pt x="333" y="219"/>
                      <a:pt x="326" y="207"/>
                    </a:cubicBezTo>
                    <a:close/>
                    <a:moveTo>
                      <a:pt x="252" y="249"/>
                    </a:moveTo>
                    <a:cubicBezTo>
                      <a:pt x="245" y="260"/>
                      <a:pt x="234" y="268"/>
                      <a:pt x="220" y="274"/>
                    </a:cubicBezTo>
                    <a:cubicBezTo>
                      <a:pt x="205" y="280"/>
                      <a:pt x="189" y="283"/>
                      <a:pt x="169" y="283"/>
                    </a:cubicBezTo>
                    <a:cubicBezTo>
                      <a:pt x="146" y="283"/>
                      <a:pt x="127" y="279"/>
                      <a:pt x="112" y="271"/>
                    </a:cubicBezTo>
                    <a:cubicBezTo>
                      <a:pt x="101" y="265"/>
                      <a:pt x="92" y="257"/>
                      <a:pt x="86" y="247"/>
                    </a:cubicBezTo>
                    <a:cubicBezTo>
                      <a:pt x="79" y="237"/>
                      <a:pt x="75" y="228"/>
                      <a:pt x="75" y="218"/>
                    </a:cubicBezTo>
                    <a:cubicBezTo>
                      <a:pt x="75" y="212"/>
                      <a:pt x="78" y="207"/>
                      <a:pt x="82" y="203"/>
                    </a:cubicBezTo>
                    <a:cubicBezTo>
                      <a:pt x="86" y="199"/>
                      <a:pt x="92" y="197"/>
                      <a:pt x="99" y="197"/>
                    </a:cubicBezTo>
                    <a:cubicBezTo>
                      <a:pt x="104" y="197"/>
                      <a:pt x="109" y="198"/>
                      <a:pt x="113" y="202"/>
                    </a:cubicBezTo>
                    <a:cubicBezTo>
                      <a:pt x="117" y="205"/>
                      <a:pt x="120" y="210"/>
                      <a:pt x="122" y="215"/>
                    </a:cubicBezTo>
                    <a:cubicBezTo>
                      <a:pt x="125" y="222"/>
                      <a:pt x="128" y="227"/>
                      <a:pt x="131" y="232"/>
                    </a:cubicBezTo>
                    <a:cubicBezTo>
                      <a:pt x="135" y="236"/>
                      <a:pt x="139" y="239"/>
                      <a:pt x="145" y="242"/>
                    </a:cubicBezTo>
                    <a:cubicBezTo>
                      <a:pt x="151" y="245"/>
                      <a:pt x="159" y="246"/>
                      <a:pt x="168" y="246"/>
                    </a:cubicBezTo>
                    <a:cubicBezTo>
                      <a:pt x="181" y="246"/>
                      <a:pt x="192" y="244"/>
                      <a:pt x="201" y="238"/>
                    </a:cubicBezTo>
                    <a:cubicBezTo>
                      <a:pt x="209" y="232"/>
                      <a:pt x="212" y="226"/>
                      <a:pt x="212" y="218"/>
                    </a:cubicBezTo>
                    <a:cubicBezTo>
                      <a:pt x="212" y="212"/>
                      <a:pt x="210" y="207"/>
                      <a:pt x="206" y="203"/>
                    </a:cubicBezTo>
                    <a:cubicBezTo>
                      <a:pt x="202" y="199"/>
                      <a:pt x="196" y="196"/>
                      <a:pt x="189" y="193"/>
                    </a:cubicBezTo>
                    <a:cubicBezTo>
                      <a:pt x="182" y="191"/>
                      <a:pt x="172" y="189"/>
                      <a:pt x="160" y="186"/>
                    </a:cubicBezTo>
                    <a:cubicBezTo>
                      <a:pt x="143" y="182"/>
                      <a:pt x="129" y="178"/>
                      <a:pt x="118" y="173"/>
                    </a:cubicBezTo>
                    <a:cubicBezTo>
                      <a:pt x="106" y="169"/>
                      <a:pt x="97" y="162"/>
                      <a:pt x="90" y="153"/>
                    </a:cubicBezTo>
                    <a:cubicBezTo>
                      <a:pt x="83" y="145"/>
                      <a:pt x="80" y="134"/>
                      <a:pt x="80" y="121"/>
                    </a:cubicBezTo>
                    <a:cubicBezTo>
                      <a:pt x="80" y="109"/>
                      <a:pt x="83" y="98"/>
                      <a:pt x="91" y="89"/>
                    </a:cubicBezTo>
                    <a:cubicBezTo>
                      <a:pt x="98" y="79"/>
                      <a:pt x="108" y="72"/>
                      <a:pt x="122" y="67"/>
                    </a:cubicBezTo>
                    <a:cubicBezTo>
                      <a:pt x="135" y="62"/>
                      <a:pt x="151" y="60"/>
                      <a:pt x="169" y="60"/>
                    </a:cubicBezTo>
                    <a:cubicBezTo>
                      <a:pt x="183" y="60"/>
                      <a:pt x="196" y="61"/>
                      <a:pt x="206" y="65"/>
                    </a:cubicBezTo>
                    <a:cubicBezTo>
                      <a:pt x="217" y="68"/>
                      <a:pt x="226" y="72"/>
                      <a:pt x="233" y="78"/>
                    </a:cubicBezTo>
                    <a:cubicBezTo>
                      <a:pt x="240" y="83"/>
                      <a:pt x="245" y="89"/>
                      <a:pt x="248" y="95"/>
                    </a:cubicBezTo>
                    <a:cubicBezTo>
                      <a:pt x="252" y="102"/>
                      <a:pt x="253" y="108"/>
                      <a:pt x="253" y="114"/>
                    </a:cubicBezTo>
                    <a:cubicBezTo>
                      <a:pt x="253" y="119"/>
                      <a:pt x="251" y="125"/>
                      <a:pt x="247" y="129"/>
                    </a:cubicBezTo>
                    <a:cubicBezTo>
                      <a:pt x="242" y="134"/>
                      <a:pt x="237" y="136"/>
                      <a:pt x="230" y="136"/>
                    </a:cubicBezTo>
                    <a:cubicBezTo>
                      <a:pt x="224" y="136"/>
                      <a:pt x="220" y="135"/>
                      <a:pt x="216" y="132"/>
                    </a:cubicBezTo>
                    <a:cubicBezTo>
                      <a:pt x="213" y="129"/>
                      <a:pt x="210" y="125"/>
                      <a:pt x="207" y="119"/>
                    </a:cubicBezTo>
                    <a:cubicBezTo>
                      <a:pt x="203" y="111"/>
                      <a:pt x="198" y="105"/>
                      <a:pt x="192" y="101"/>
                    </a:cubicBezTo>
                    <a:cubicBezTo>
                      <a:pt x="187" y="97"/>
                      <a:pt x="178" y="95"/>
                      <a:pt x="166" y="95"/>
                    </a:cubicBezTo>
                    <a:cubicBezTo>
                      <a:pt x="154" y="95"/>
                      <a:pt x="145" y="97"/>
                      <a:pt x="138" y="102"/>
                    </a:cubicBezTo>
                    <a:cubicBezTo>
                      <a:pt x="131" y="106"/>
                      <a:pt x="128" y="111"/>
                      <a:pt x="128" y="117"/>
                    </a:cubicBezTo>
                    <a:cubicBezTo>
                      <a:pt x="128" y="121"/>
                      <a:pt x="129" y="124"/>
                      <a:pt x="131" y="127"/>
                    </a:cubicBezTo>
                    <a:cubicBezTo>
                      <a:pt x="133" y="129"/>
                      <a:pt x="137" y="132"/>
                      <a:pt x="141" y="134"/>
                    </a:cubicBezTo>
                    <a:cubicBezTo>
                      <a:pt x="145" y="136"/>
                      <a:pt x="149" y="138"/>
                      <a:pt x="154" y="139"/>
                    </a:cubicBezTo>
                    <a:cubicBezTo>
                      <a:pt x="158" y="140"/>
                      <a:pt x="166" y="142"/>
                      <a:pt x="176" y="144"/>
                    </a:cubicBezTo>
                    <a:cubicBezTo>
                      <a:pt x="189" y="147"/>
                      <a:pt x="201" y="150"/>
                      <a:pt x="211" y="154"/>
                    </a:cubicBezTo>
                    <a:cubicBezTo>
                      <a:pt x="222" y="157"/>
                      <a:pt x="231" y="161"/>
                      <a:pt x="239" y="166"/>
                    </a:cubicBezTo>
                    <a:cubicBezTo>
                      <a:pt x="246" y="171"/>
                      <a:pt x="252" y="177"/>
                      <a:pt x="257" y="185"/>
                    </a:cubicBezTo>
                    <a:cubicBezTo>
                      <a:pt x="261" y="193"/>
                      <a:pt x="263" y="202"/>
                      <a:pt x="263" y="213"/>
                    </a:cubicBezTo>
                    <a:cubicBezTo>
                      <a:pt x="263" y="227"/>
                      <a:pt x="260" y="239"/>
                      <a:pt x="252" y="249"/>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grpSp>
          <p:nvGrpSpPr>
            <p:cNvPr id="8" name="Group 56"/>
            <p:cNvGrpSpPr/>
            <p:nvPr/>
          </p:nvGrpSpPr>
          <p:grpSpPr>
            <a:xfrm>
              <a:off x="3874446" y="2837228"/>
              <a:ext cx="2756416" cy="1106425"/>
              <a:chOff x="8794640" y="1918167"/>
              <a:chExt cx="2756416" cy="1106425"/>
            </a:xfrm>
          </p:grpSpPr>
          <p:sp>
            <p:nvSpPr>
              <p:cNvPr id="13" name="Freeform 13"/>
              <p:cNvSpPr/>
              <p:nvPr/>
            </p:nvSpPr>
            <p:spPr>
              <a:xfrm flipH="1">
                <a:off x="8794640" y="1918167"/>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4" name="Freeform 95"/>
              <p:cNvSpPr/>
              <p:nvPr/>
            </p:nvSpPr>
            <p:spPr bwMode="auto">
              <a:xfrm>
                <a:off x="10892501" y="2234309"/>
                <a:ext cx="221562" cy="478011"/>
              </a:xfrm>
              <a:custGeom>
                <a:avLst/>
                <a:gdLst>
                  <a:gd name="T0" fmla="*/ 147 w 153"/>
                  <a:gd name="T1" fmla="*/ 165 h 330"/>
                  <a:gd name="T2" fmla="*/ 102 w 153"/>
                  <a:gd name="T3" fmla="*/ 165 h 330"/>
                  <a:gd name="T4" fmla="*/ 102 w 153"/>
                  <a:gd name="T5" fmla="*/ 330 h 330"/>
                  <a:gd name="T6" fmla="*/ 34 w 153"/>
                  <a:gd name="T7" fmla="*/ 330 h 330"/>
                  <a:gd name="T8" fmla="*/ 34 w 153"/>
                  <a:gd name="T9" fmla="*/ 165 h 330"/>
                  <a:gd name="T10" fmla="*/ 0 w 153"/>
                  <a:gd name="T11" fmla="*/ 165 h 330"/>
                  <a:gd name="T12" fmla="*/ 0 w 153"/>
                  <a:gd name="T13" fmla="*/ 108 h 330"/>
                  <a:gd name="T14" fmla="*/ 34 w 153"/>
                  <a:gd name="T15" fmla="*/ 108 h 330"/>
                  <a:gd name="T16" fmla="*/ 34 w 153"/>
                  <a:gd name="T17" fmla="*/ 74 h 330"/>
                  <a:gd name="T18" fmla="*/ 107 w 153"/>
                  <a:gd name="T19" fmla="*/ 0 h 330"/>
                  <a:gd name="T20" fmla="*/ 153 w 153"/>
                  <a:gd name="T21" fmla="*/ 0 h 330"/>
                  <a:gd name="T22" fmla="*/ 153 w 153"/>
                  <a:gd name="T23" fmla="*/ 57 h 330"/>
                  <a:gd name="T24" fmla="*/ 124 w 153"/>
                  <a:gd name="T25" fmla="*/ 57 h 330"/>
                  <a:gd name="T26" fmla="*/ 102 w 153"/>
                  <a:gd name="T27" fmla="*/ 80 h 330"/>
                  <a:gd name="T28" fmla="*/ 102 w 153"/>
                  <a:gd name="T29" fmla="*/ 108 h 330"/>
                  <a:gd name="T30" fmla="*/ 153 w 153"/>
                  <a:gd name="T31" fmla="*/ 108 h 330"/>
                  <a:gd name="T32" fmla="*/ 147 w 153"/>
                  <a:gd name="T33" fmla="*/ 16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330">
                    <a:moveTo>
                      <a:pt x="147" y="165"/>
                    </a:moveTo>
                    <a:cubicBezTo>
                      <a:pt x="102" y="165"/>
                      <a:pt x="102" y="165"/>
                      <a:pt x="102" y="165"/>
                    </a:cubicBezTo>
                    <a:cubicBezTo>
                      <a:pt x="102" y="330"/>
                      <a:pt x="102" y="330"/>
                      <a:pt x="102" y="330"/>
                    </a:cubicBezTo>
                    <a:cubicBezTo>
                      <a:pt x="34" y="330"/>
                      <a:pt x="34" y="330"/>
                      <a:pt x="34" y="330"/>
                    </a:cubicBezTo>
                    <a:cubicBezTo>
                      <a:pt x="34" y="165"/>
                      <a:pt x="34" y="165"/>
                      <a:pt x="34" y="165"/>
                    </a:cubicBezTo>
                    <a:cubicBezTo>
                      <a:pt x="0" y="165"/>
                      <a:pt x="0" y="165"/>
                      <a:pt x="0" y="165"/>
                    </a:cubicBezTo>
                    <a:cubicBezTo>
                      <a:pt x="0" y="108"/>
                      <a:pt x="0" y="108"/>
                      <a:pt x="0" y="108"/>
                    </a:cubicBezTo>
                    <a:cubicBezTo>
                      <a:pt x="34" y="108"/>
                      <a:pt x="34" y="108"/>
                      <a:pt x="34" y="108"/>
                    </a:cubicBezTo>
                    <a:cubicBezTo>
                      <a:pt x="34" y="74"/>
                      <a:pt x="34" y="74"/>
                      <a:pt x="34" y="74"/>
                    </a:cubicBezTo>
                    <a:cubicBezTo>
                      <a:pt x="34" y="28"/>
                      <a:pt x="53" y="0"/>
                      <a:pt x="107" y="0"/>
                    </a:cubicBezTo>
                    <a:cubicBezTo>
                      <a:pt x="153" y="0"/>
                      <a:pt x="153" y="0"/>
                      <a:pt x="153" y="0"/>
                    </a:cubicBezTo>
                    <a:cubicBezTo>
                      <a:pt x="153" y="57"/>
                      <a:pt x="153" y="57"/>
                      <a:pt x="153" y="57"/>
                    </a:cubicBezTo>
                    <a:cubicBezTo>
                      <a:pt x="124" y="57"/>
                      <a:pt x="124" y="57"/>
                      <a:pt x="124" y="57"/>
                    </a:cubicBezTo>
                    <a:cubicBezTo>
                      <a:pt x="103" y="57"/>
                      <a:pt x="102" y="65"/>
                      <a:pt x="102" y="80"/>
                    </a:cubicBezTo>
                    <a:cubicBezTo>
                      <a:pt x="102" y="108"/>
                      <a:pt x="102" y="108"/>
                      <a:pt x="102" y="108"/>
                    </a:cubicBezTo>
                    <a:cubicBezTo>
                      <a:pt x="153" y="108"/>
                      <a:pt x="153" y="108"/>
                      <a:pt x="153" y="108"/>
                    </a:cubicBezTo>
                    <a:lnTo>
                      <a:pt x="147" y="165"/>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sp>
          <p:nvSpPr>
            <p:cNvPr id="9" name="TextBox 58"/>
            <p:cNvSpPr txBox="1"/>
            <p:nvPr/>
          </p:nvSpPr>
          <p:spPr>
            <a:xfrm>
              <a:off x="6907188" y="3036497"/>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sp>
          <p:nvSpPr>
            <p:cNvPr id="10" name="TextBox 59"/>
            <p:cNvSpPr txBox="1"/>
            <p:nvPr/>
          </p:nvSpPr>
          <p:spPr>
            <a:xfrm>
              <a:off x="6907188" y="5578757"/>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sp>
          <p:nvSpPr>
            <p:cNvPr id="11" name="TextBox 60"/>
            <p:cNvSpPr txBox="1"/>
            <p:nvPr/>
          </p:nvSpPr>
          <p:spPr>
            <a:xfrm>
              <a:off x="4467952" y="4314134"/>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sp>
          <p:nvSpPr>
            <p:cNvPr id="12" name="TextBox 61"/>
            <p:cNvSpPr txBox="1"/>
            <p:nvPr/>
          </p:nvSpPr>
          <p:spPr>
            <a:xfrm>
              <a:off x="4467952" y="1758124"/>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grpSp>
      <p:sp>
        <p:nvSpPr>
          <p:cNvPr id="27" name="矩形 26"/>
          <p:cNvSpPr/>
          <p:nvPr/>
        </p:nvSpPr>
        <p:spPr>
          <a:xfrm>
            <a:off x="8069179" y="1847765"/>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8" name="矩形 27"/>
          <p:cNvSpPr/>
          <p:nvPr/>
        </p:nvSpPr>
        <p:spPr>
          <a:xfrm>
            <a:off x="1317282" y="3126138"/>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9" name="矩形 28"/>
          <p:cNvSpPr/>
          <p:nvPr/>
        </p:nvSpPr>
        <p:spPr>
          <a:xfrm>
            <a:off x="8088153" y="4439213"/>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30" name="矩形 29"/>
          <p:cNvSpPr/>
          <p:nvPr/>
        </p:nvSpPr>
        <p:spPr>
          <a:xfrm>
            <a:off x="1317282" y="5614473"/>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教学分析</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63235" y="2792567"/>
            <a:ext cx="10090868" cy="2516026"/>
            <a:chOff x="1050566" y="2592616"/>
            <a:chExt cx="10090868" cy="2516026"/>
          </a:xfrm>
        </p:grpSpPr>
        <p:grpSp>
          <p:nvGrpSpPr>
            <p:cNvPr id="4" name="Group 3"/>
            <p:cNvGrpSpPr/>
            <p:nvPr/>
          </p:nvGrpSpPr>
          <p:grpSpPr>
            <a:xfrm>
              <a:off x="1050566" y="2772576"/>
              <a:ext cx="10090868" cy="2170176"/>
              <a:chOff x="1050566" y="2772576"/>
              <a:chExt cx="10090868" cy="2170176"/>
            </a:xfrm>
          </p:grpSpPr>
          <p:sp>
            <p:nvSpPr>
              <p:cNvPr id="40" name="Block Arc 49"/>
              <p:cNvSpPr/>
              <p:nvPr/>
            </p:nvSpPr>
            <p:spPr>
              <a:xfrm>
                <a:off x="1050566" y="2786644"/>
                <a:ext cx="2156108" cy="2156108"/>
              </a:xfrm>
              <a:prstGeom prst="blockArc">
                <a:avLst>
                  <a:gd name="adj1" fmla="val 10800000"/>
                  <a:gd name="adj2" fmla="val 0"/>
                  <a:gd name="adj3" fmla="val 807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41" name="Block Arc 50"/>
              <p:cNvSpPr/>
              <p:nvPr/>
            </p:nvSpPr>
            <p:spPr>
              <a:xfrm flipV="1">
                <a:off x="3034256" y="2772576"/>
                <a:ext cx="2156108" cy="2156108"/>
              </a:xfrm>
              <a:prstGeom prst="blockArc">
                <a:avLst>
                  <a:gd name="adj1" fmla="val 10800000"/>
                  <a:gd name="adj2" fmla="val 0"/>
                  <a:gd name="adj3" fmla="val 80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42" name="Block Arc 51"/>
              <p:cNvSpPr/>
              <p:nvPr/>
            </p:nvSpPr>
            <p:spPr>
              <a:xfrm>
                <a:off x="5017946" y="2786644"/>
                <a:ext cx="2156108" cy="2156108"/>
              </a:xfrm>
              <a:prstGeom prst="blockArc">
                <a:avLst>
                  <a:gd name="adj1" fmla="val 10800000"/>
                  <a:gd name="adj2" fmla="val 0"/>
                  <a:gd name="adj3" fmla="val 80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43" name="Block Arc 52"/>
              <p:cNvSpPr/>
              <p:nvPr/>
            </p:nvSpPr>
            <p:spPr>
              <a:xfrm flipV="1">
                <a:off x="7001636" y="2772576"/>
                <a:ext cx="2156108" cy="2156108"/>
              </a:xfrm>
              <a:prstGeom prst="blockArc">
                <a:avLst>
                  <a:gd name="adj1" fmla="val 10800000"/>
                  <a:gd name="adj2" fmla="val 0"/>
                  <a:gd name="adj3" fmla="val 807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sp>
            <p:nvSpPr>
              <p:cNvPr id="44" name="Block Arc 53"/>
              <p:cNvSpPr/>
              <p:nvPr/>
            </p:nvSpPr>
            <p:spPr>
              <a:xfrm>
                <a:off x="8985326" y="2786644"/>
                <a:ext cx="2156108" cy="2156108"/>
              </a:xfrm>
              <a:prstGeom prst="blockArc">
                <a:avLst>
                  <a:gd name="adj1" fmla="val 10800000"/>
                  <a:gd name="adj2" fmla="val 0"/>
                  <a:gd name="adj3" fmla="val 807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latin typeface="Arial" panose="020B0604020202020204" pitchFamily="34" charset="0"/>
                  <a:cs typeface="Arial" panose="020B0604020202020204" pitchFamily="34" charset="0"/>
                </a:endParaRPr>
              </a:p>
            </p:txBody>
          </p:sp>
        </p:grpSp>
        <p:grpSp>
          <p:nvGrpSpPr>
            <p:cNvPr id="5" name="Group 7"/>
            <p:cNvGrpSpPr/>
            <p:nvPr/>
          </p:nvGrpSpPr>
          <p:grpSpPr>
            <a:xfrm>
              <a:off x="7471157" y="3242097"/>
              <a:ext cx="1217066" cy="1217066"/>
              <a:chOff x="7471157" y="3242097"/>
              <a:chExt cx="1217066" cy="1217066"/>
            </a:xfrm>
          </p:grpSpPr>
          <p:sp>
            <p:nvSpPr>
              <p:cNvPr id="38" name="Oval 58"/>
              <p:cNvSpPr/>
              <p:nvPr/>
            </p:nvSpPr>
            <p:spPr>
              <a:xfrm>
                <a:off x="7471157" y="3242097"/>
                <a:ext cx="1217066" cy="12170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39" name="Freeform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6" name="Group 8"/>
            <p:cNvGrpSpPr/>
            <p:nvPr/>
          </p:nvGrpSpPr>
          <p:grpSpPr>
            <a:xfrm>
              <a:off x="9454847" y="3242097"/>
              <a:ext cx="1217066" cy="1217066"/>
              <a:chOff x="9454847" y="3242097"/>
              <a:chExt cx="1217066" cy="1217066"/>
            </a:xfrm>
          </p:grpSpPr>
          <p:sp>
            <p:nvSpPr>
              <p:cNvPr id="36" name="Oval 59"/>
              <p:cNvSpPr/>
              <p:nvPr/>
            </p:nvSpPr>
            <p:spPr>
              <a:xfrm>
                <a:off x="9454847" y="3242097"/>
                <a:ext cx="1217066" cy="121706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37" name="Freeform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7" name="Group 5"/>
            <p:cNvGrpSpPr/>
            <p:nvPr/>
          </p:nvGrpSpPr>
          <p:grpSpPr>
            <a:xfrm>
              <a:off x="3503777" y="3242097"/>
              <a:ext cx="1217066" cy="1217066"/>
              <a:chOff x="3503777" y="3242097"/>
              <a:chExt cx="1217066" cy="1217066"/>
            </a:xfrm>
          </p:grpSpPr>
          <p:sp>
            <p:nvSpPr>
              <p:cNvPr id="34" name="Oval 56"/>
              <p:cNvSpPr/>
              <p:nvPr/>
            </p:nvSpPr>
            <p:spPr>
              <a:xfrm>
                <a:off x="3503777" y="3242097"/>
                <a:ext cx="1217066" cy="1217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35" name="Freeform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8" name="Group 6"/>
            <p:cNvGrpSpPr/>
            <p:nvPr/>
          </p:nvGrpSpPr>
          <p:grpSpPr>
            <a:xfrm>
              <a:off x="5487467" y="3242097"/>
              <a:ext cx="1217066" cy="1217066"/>
              <a:chOff x="5487467" y="3242097"/>
              <a:chExt cx="1217066" cy="1217066"/>
            </a:xfrm>
          </p:grpSpPr>
          <p:sp>
            <p:nvSpPr>
              <p:cNvPr id="32" name="Oval 57"/>
              <p:cNvSpPr/>
              <p:nvPr/>
            </p:nvSpPr>
            <p:spPr>
              <a:xfrm>
                <a:off x="5487467" y="3242097"/>
                <a:ext cx="1217066" cy="12170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33" name="Freeform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9" name="Group 4"/>
            <p:cNvGrpSpPr/>
            <p:nvPr/>
          </p:nvGrpSpPr>
          <p:grpSpPr>
            <a:xfrm>
              <a:off x="1520087" y="3242097"/>
              <a:ext cx="1217066" cy="1217066"/>
              <a:chOff x="1520087" y="3242097"/>
              <a:chExt cx="1217066" cy="1217066"/>
            </a:xfrm>
          </p:grpSpPr>
          <p:sp>
            <p:nvSpPr>
              <p:cNvPr id="30" name="Oval 55"/>
              <p:cNvSpPr/>
              <p:nvPr/>
            </p:nvSpPr>
            <p:spPr>
              <a:xfrm>
                <a:off x="1520087" y="3242097"/>
                <a:ext cx="1217066" cy="12170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31" name="Freeform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10" name="Group 68"/>
            <p:cNvGrpSpPr/>
            <p:nvPr/>
          </p:nvGrpSpPr>
          <p:grpSpPr>
            <a:xfrm>
              <a:off x="2047527" y="4583204"/>
              <a:ext cx="149512" cy="525438"/>
              <a:chOff x="8243431" y="1672074"/>
              <a:chExt cx="199000" cy="699358"/>
            </a:xfrm>
            <a:solidFill>
              <a:schemeClr val="tx2">
                <a:lumMod val="60000"/>
                <a:lumOff val="40000"/>
              </a:schemeClr>
            </a:solidFill>
          </p:grpSpPr>
          <p:sp>
            <p:nvSpPr>
              <p:cNvPr id="27" name="Oval 65"/>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8" name="Oval 66"/>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9" name="Oval 67"/>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11" name="Group 69"/>
            <p:cNvGrpSpPr/>
            <p:nvPr/>
          </p:nvGrpSpPr>
          <p:grpSpPr>
            <a:xfrm>
              <a:off x="6021244" y="4583204"/>
              <a:ext cx="149512" cy="525438"/>
              <a:chOff x="8243431" y="1672074"/>
              <a:chExt cx="199000" cy="699358"/>
            </a:xfrm>
            <a:solidFill>
              <a:schemeClr val="tx2">
                <a:lumMod val="60000"/>
                <a:lumOff val="40000"/>
              </a:schemeClr>
            </a:solidFill>
          </p:grpSpPr>
          <p:sp>
            <p:nvSpPr>
              <p:cNvPr id="24" name="Oval 70"/>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5" name="Oval 71"/>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6" name="Oval 72"/>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12" name="Group 73"/>
            <p:cNvGrpSpPr/>
            <p:nvPr/>
          </p:nvGrpSpPr>
          <p:grpSpPr>
            <a:xfrm>
              <a:off x="9988623" y="4583204"/>
              <a:ext cx="149512" cy="525438"/>
              <a:chOff x="8243431" y="1672074"/>
              <a:chExt cx="199000" cy="699358"/>
            </a:xfrm>
            <a:solidFill>
              <a:schemeClr val="tx2">
                <a:lumMod val="60000"/>
                <a:lumOff val="40000"/>
              </a:schemeClr>
            </a:solidFill>
          </p:grpSpPr>
          <p:sp>
            <p:nvSpPr>
              <p:cNvPr id="21" name="Oval 74"/>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2" name="Oval 75"/>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3" name="Oval 76"/>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13" name="Group 77"/>
            <p:cNvGrpSpPr/>
            <p:nvPr/>
          </p:nvGrpSpPr>
          <p:grpSpPr>
            <a:xfrm>
              <a:off x="4037553" y="2592616"/>
              <a:ext cx="149512" cy="525438"/>
              <a:chOff x="8243431" y="1672074"/>
              <a:chExt cx="199000" cy="699358"/>
            </a:xfrm>
            <a:solidFill>
              <a:schemeClr val="tx2">
                <a:lumMod val="60000"/>
                <a:lumOff val="40000"/>
              </a:schemeClr>
            </a:solidFill>
          </p:grpSpPr>
          <p:sp>
            <p:nvSpPr>
              <p:cNvPr id="18" name="Oval 78"/>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9" name="Oval 79"/>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0" name="Oval 80"/>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nvGrpSpPr>
            <p:cNvPr id="14" name="Group 81"/>
            <p:cNvGrpSpPr/>
            <p:nvPr/>
          </p:nvGrpSpPr>
          <p:grpSpPr>
            <a:xfrm>
              <a:off x="8004934" y="2592616"/>
              <a:ext cx="149512" cy="525438"/>
              <a:chOff x="8243431" y="1672074"/>
              <a:chExt cx="199000" cy="699358"/>
            </a:xfrm>
            <a:solidFill>
              <a:schemeClr val="tx2">
                <a:lumMod val="60000"/>
                <a:lumOff val="40000"/>
              </a:schemeClr>
            </a:solidFill>
          </p:grpSpPr>
          <p:sp>
            <p:nvSpPr>
              <p:cNvPr id="15" name="Oval 82"/>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6" name="Oval 83"/>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7" name="Oval 84"/>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grpSp>
      <p:sp>
        <p:nvSpPr>
          <p:cNvPr id="45" name="矩形 44"/>
          <p:cNvSpPr/>
          <p:nvPr/>
        </p:nvSpPr>
        <p:spPr>
          <a:xfrm>
            <a:off x="986266" y="5477767"/>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46" name="矩形 45"/>
          <p:cNvSpPr/>
          <p:nvPr/>
        </p:nvSpPr>
        <p:spPr>
          <a:xfrm>
            <a:off x="2835981" y="1837411"/>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47" name="矩形 46"/>
          <p:cNvSpPr/>
          <p:nvPr/>
        </p:nvSpPr>
        <p:spPr>
          <a:xfrm>
            <a:off x="4830615" y="5432754"/>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48" name="矩形 47"/>
          <p:cNvSpPr/>
          <p:nvPr/>
        </p:nvSpPr>
        <p:spPr>
          <a:xfrm>
            <a:off x="6631331" y="1906769"/>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49" name="矩形 48"/>
          <p:cNvSpPr/>
          <p:nvPr/>
        </p:nvSpPr>
        <p:spPr>
          <a:xfrm>
            <a:off x="8797995" y="5363396"/>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教学分析</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Group 22"/>
          <p:cNvGrpSpPr/>
          <p:nvPr/>
        </p:nvGrpSpPr>
        <p:grpSpPr>
          <a:xfrm>
            <a:off x="4166164" y="1943672"/>
            <a:ext cx="4469275" cy="4685161"/>
            <a:chOff x="7070680" y="1485704"/>
            <a:chExt cx="4469275" cy="4685161"/>
          </a:xfrm>
        </p:grpSpPr>
        <p:grpSp>
          <p:nvGrpSpPr>
            <p:cNvPr id="4" name="Group 3"/>
            <p:cNvGrpSpPr/>
            <p:nvPr/>
          </p:nvGrpSpPr>
          <p:grpSpPr>
            <a:xfrm>
              <a:off x="7070680" y="1485704"/>
              <a:ext cx="4469275" cy="4020314"/>
              <a:chOff x="3472716" y="1692370"/>
              <a:chExt cx="5246568" cy="4719524"/>
            </a:xfrm>
          </p:grpSpPr>
          <p:sp>
            <p:nvSpPr>
              <p:cNvPr id="6" name="Freeform 4"/>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tx2"/>
              </a:solidFill>
              <a:ln>
                <a:noFill/>
              </a:ln>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id-ID" sz="1200">
                  <a:ea typeface="微软雅黑" panose="020B0503020204020204" pitchFamily="34" charset="-122"/>
                  <a:cs typeface="Arial" panose="020B0604020202020204" pitchFamily="34" charset="0"/>
                </a:endParaRPr>
              </a:p>
            </p:txBody>
          </p:sp>
          <p:sp>
            <p:nvSpPr>
              <p:cNvPr id="7" name="Freeform 67"/>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8" name="Freeform 67"/>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9" name="Freeform 67"/>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10" name="Freeform 67"/>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11" name="Freeform 67"/>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12" name="Freeform 67"/>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13" name="Freeform 67"/>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14" name="Freeform 67"/>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sp>
            <p:nvSpPr>
              <p:cNvPr id="15" name="Freeform 67"/>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cs typeface="Arial" panose="020B0604020202020204" pitchFamily="34" charset="0"/>
                </a:endParaRPr>
              </a:p>
            </p:txBody>
          </p:sp>
        </p:grpSp>
        <p:sp>
          <p:nvSpPr>
            <p:cNvPr id="5" name="Freeform 20"/>
            <p:cNvSpPr/>
            <p:nvPr/>
          </p:nvSpPr>
          <p:spPr>
            <a:xfrm>
              <a:off x="7135090" y="5449748"/>
              <a:ext cx="4139963" cy="721117"/>
            </a:xfrm>
            <a:custGeom>
              <a:avLst/>
              <a:gdLst>
                <a:gd name="connsiteX0" fmla="*/ 2069981 w 4139963"/>
                <a:gd name="connsiteY0" fmla="*/ 0 h 721117"/>
                <a:gd name="connsiteX1" fmla="*/ 4041693 w 4139963"/>
                <a:gd name="connsiteY1" fmla="*/ 631822 h 721117"/>
                <a:gd name="connsiteX2" fmla="*/ 4139963 w 4139963"/>
                <a:gd name="connsiteY2" fmla="*/ 721117 h 721117"/>
                <a:gd name="connsiteX3" fmla="*/ 4029024 w 4139963"/>
                <a:gd name="connsiteY3" fmla="*/ 677936 h 721117"/>
                <a:gd name="connsiteX4" fmla="*/ 2069980 w 4139963"/>
                <a:gd name="connsiteY4" fmla="*/ 366464 h 721117"/>
                <a:gd name="connsiteX5" fmla="*/ 110936 w 4139963"/>
                <a:gd name="connsiteY5" fmla="*/ 677936 h 721117"/>
                <a:gd name="connsiteX6" fmla="*/ 0 w 4139963"/>
                <a:gd name="connsiteY6" fmla="*/ 721115 h 721117"/>
                <a:gd name="connsiteX7" fmla="*/ 98269 w 4139963"/>
                <a:gd name="connsiteY7" fmla="*/ 631822 h 721117"/>
                <a:gd name="connsiteX8" fmla="*/ 2069981 w 4139963"/>
                <a:gd name="connsiteY8" fmla="*/ 0 h 72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9963" h="721117">
                  <a:moveTo>
                    <a:pt x="2069981" y="0"/>
                  </a:moveTo>
                  <a:cubicBezTo>
                    <a:pt x="2863778" y="0"/>
                    <a:pt x="3573033" y="245952"/>
                    <a:pt x="4041693" y="631822"/>
                  </a:cubicBezTo>
                  <a:lnTo>
                    <a:pt x="4139963" y="721117"/>
                  </a:lnTo>
                  <a:lnTo>
                    <a:pt x="4029024" y="677936"/>
                  </a:lnTo>
                  <a:cubicBezTo>
                    <a:pt x="3469804" y="481289"/>
                    <a:pt x="2795654" y="366464"/>
                    <a:pt x="2069980" y="366464"/>
                  </a:cubicBezTo>
                  <a:cubicBezTo>
                    <a:pt x="1344306" y="366464"/>
                    <a:pt x="670157" y="481289"/>
                    <a:pt x="110936" y="677936"/>
                  </a:cubicBezTo>
                  <a:lnTo>
                    <a:pt x="0" y="721115"/>
                  </a:lnTo>
                  <a:lnTo>
                    <a:pt x="98269" y="631822"/>
                  </a:lnTo>
                  <a:cubicBezTo>
                    <a:pt x="566929" y="245952"/>
                    <a:pt x="1276184" y="0"/>
                    <a:pt x="206998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ts val="1500"/>
                </a:lnSpc>
                <a:spcBef>
                  <a:spcPct val="0"/>
                </a:spcBef>
                <a:spcAft>
                  <a:spcPct val="0"/>
                </a:spcAft>
              </a:pPr>
              <a:endParaRPr lang="en-GB" sz="1200">
                <a:solidFill>
                  <a:schemeClr val="tx1"/>
                </a:solidFill>
                <a:ea typeface="微软雅黑" panose="020B0503020204020204" pitchFamily="34" charset="-122"/>
                <a:cs typeface="Arial" panose="020B0604020202020204" pitchFamily="34" charset="0"/>
              </a:endParaRPr>
            </a:p>
          </p:txBody>
        </p:sp>
      </p:grpSp>
      <p:sp>
        <p:nvSpPr>
          <p:cNvPr id="16" name="文本框 20"/>
          <p:cNvSpPr>
            <a:spLocks noChangeArrowheads="1"/>
          </p:cNvSpPr>
          <p:nvPr/>
        </p:nvSpPr>
        <p:spPr bwMode="auto">
          <a:xfrm>
            <a:off x="1916547" y="2375479"/>
            <a:ext cx="2229909"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7" name="文本框 20"/>
          <p:cNvSpPr>
            <a:spLocks noChangeArrowheads="1"/>
          </p:cNvSpPr>
          <p:nvPr/>
        </p:nvSpPr>
        <p:spPr bwMode="auto">
          <a:xfrm>
            <a:off x="8493371" y="2324555"/>
            <a:ext cx="2229909"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8" name="文本框 20"/>
          <p:cNvSpPr>
            <a:spLocks noChangeArrowheads="1"/>
          </p:cNvSpPr>
          <p:nvPr/>
        </p:nvSpPr>
        <p:spPr bwMode="auto">
          <a:xfrm>
            <a:off x="2073915" y="4521615"/>
            <a:ext cx="2229909"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9" name="文本框 20"/>
          <p:cNvSpPr>
            <a:spLocks noChangeArrowheads="1"/>
          </p:cNvSpPr>
          <p:nvPr/>
        </p:nvSpPr>
        <p:spPr bwMode="auto">
          <a:xfrm>
            <a:off x="8316172" y="4649662"/>
            <a:ext cx="2229909"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教学分析</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443814" y="2914652"/>
            <a:ext cx="9024973" cy="1249363"/>
            <a:chOff x="1424763" y="2076450"/>
            <a:chExt cx="9024973" cy="1249363"/>
          </a:xfrm>
        </p:grpSpPr>
        <p:grpSp>
          <p:nvGrpSpPr>
            <p:cNvPr id="4" name="组合 3"/>
            <p:cNvGrpSpPr/>
            <p:nvPr/>
          </p:nvGrpSpPr>
          <p:grpSpPr>
            <a:xfrm>
              <a:off x="1424763" y="2076450"/>
              <a:ext cx="9024973" cy="1249363"/>
              <a:chOff x="2559050" y="2346325"/>
              <a:chExt cx="7075488" cy="979488"/>
            </a:xfrm>
          </p:grpSpPr>
          <p:sp>
            <p:nvSpPr>
              <p:cNvPr id="17" name="MH_Other_1"/>
              <p:cNvSpPr/>
              <p:nvPr>
                <p:custDataLst>
                  <p:tags r:id="rId1"/>
                </p:custDataLst>
              </p:nvPr>
            </p:nvSpPr>
            <p:spPr>
              <a:xfrm>
                <a:off x="2559050" y="2346325"/>
                <a:ext cx="979488" cy="979488"/>
              </a:xfrm>
              <a:prstGeom prst="donut">
                <a:avLst>
                  <a:gd name="adj" fmla="val 114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schemeClr val="tx1"/>
                  </a:solidFill>
                  <a:ea typeface="微软雅黑" panose="020B0503020204020204" pitchFamily="34" charset="-122"/>
                </a:endParaRPr>
              </a:p>
            </p:txBody>
          </p:sp>
          <p:cxnSp>
            <p:nvCxnSpPr>
              <p:cNvPr id="18" name="MH_Other_2"/>
              <p:cNvCxnSpPr/>
              <p:nvPr>
                <p:custDataLst>
                  <p:tags r:id="rId2"/>
                </p:custDataLst>
              </p:nvPr>
            </p:nvCxnSpPr>
            <p:spPr>
              <a:xfrm>
                <a:off x="3810000" y="2857500"/>
                <a:ext cx="515938" cy="0"/>
              </a:xfrm>
              <a:prstGeom prst="line">
                <a:avLst/>
              </a:prstGeom>
              <a:ln w="15875">
                <a:solidFill>
                  <a:srgbClr val="DDDDDD"/>
                </a:solidFill>
                <a:prstDash val="sysDash"/>
              </a:ln>
            </p:spPr>
            <p:style>
              <a:lnRef idx="1">
                <a:schemeClr val="accent1"/>
              </a:lnRef>
              <a:fillRef idx="0">
                <a:schemeClr val="accent1"/>
              </a:fillRef>
              <a:effectRef idx="0">
                <a:schemeClr val="accent1"/>
              </a:effectRef>
              <a:fontRef idx="minor">
                <a:schemeClr val="tx1"/>
              </a:fontRef>
            </p:style>
          </p:cxnSp>
          <p:sp>
            <p:nvSpPr>
              <p:cNvPr id="19" name="MH_Other_3"/>
              <p:cNvSpPr/>
              <p:nvPr>
                <p:custDataLst>
                  <p:tags r:id="rId3"/>
                </p:custDataLst>
              </p:nvPr>
            </p:nvSpPr>
            <p:spPr>
              <a:xfrm>
                <a:off x="4591050" y="2346325"/>
                <a:ext cx="979488" cy="979488"/>
              </a:xfrm>
              <a:prstGeom prst="donut">
                <a:avLst>
                  <a:gd name="adj" fmla="val 114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schemeClr val="tx1"/>
                  </a:solidFill>
                  <a:ea typeface="微软雅黑" panose="020B0503020204020204" pitchFamily="34" charset="-122"/>
                </a:endParaRPr>
              </a:p>
            </p:txBody>
          </p:sp>
          <p:cxnSp>
            <p:nvCxnSpPr>
              <p:cNvPr id="20" name="MH_Other_4"/>
              <p:cNvCxnSpPr/>
              <p:nvPr>
                <p:custDataLst>
                  <p:tags r:id="rId4"/>
                </p:custDataLst>
              </p:nvPr>
            </p:nvCxnSpPr>
            <p:spPr>
              <a:xfrm>
                <a:off x="5842000" y="2857500"/>
                <a:ext cx="515938" cy="0"/>
              </a:xfrm>
              <a:prstGeom prst="line">
                <a:avLst/>
              </a:prstGeom>
              <a:ln w="15875">
                <a:solidFill>
                  <a:srgbClr val="DDDDDD"/>
                </a:solidFill>
                <a:prstDash val="sysDash"/>
              </a:ln>
            </p:spPr>
            <p:style>
              <a:lnRef idx="1">
                <a:schemeClr val="accent1"/>
              </a:lnRef>
              <a:fillRef idx="0">
                <a:schemeClr val="accent1"/>
              </a:fillRef>
              <a:effectRef idx="0">
                <a:schemeClr val="accent1"/>
              </a:effectRef>
              <a:fontRef idx="minor">
                <a:schemeClr val="tx1"/>
              </a:fontRef>
            </p:style>
          </p:cxnSp>
          <p:sp>
            <p:nvSpPr>
              <p:cNvPr id="21" name="MH_Other_5"/>
              <p:cNvSpPr/>
              <p:nvPr>
                <p:custDataLst>
                  <p:tags r:id="rId5"/>
                </p:custDataLst>
              </p:nvPr>
            </p:nvSpPr>
            <p:spPr>
              <a:xfrm>
                <a:off x="6623050" y="2346325"/>
                <a:ext cx="979488" cy="979488"/>
              </a:xfrm>
              <a:prstGeom prst="donut">
                <a:avLst>
                  <a:gd name="adj" fmla="val 1143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schemeClr val="tx1"/>
                  </a:solidFill>
                  <a:ea typeface="微软雅黑" panose="020B0503020204020204" pitchFamily="34" charset="-122"/>
                </a:endParaRPr>
              </a:p>
            </p:txBody>
          </p:sp>
          <p:cxnSp>
            <p:nvCxnSpPr>
              <p:cNvPr id="22" name="MH_Other_6"/>
              <p:cNvCxnSpPr/>
              <p:nvPr>
                <p:custDataLst>
                  <p:tags r:id="rId6"/>
                </p:custDataLst>
              </p:nvPr>
            </p:nvCxnSpPr>
            <p:spPr>
              <a:xfrm>
                <a:off x="7874000" y="2857500"/>
                <a:ext cx="515938" cy="0"/>
              </a:xfrm>
              <a:prstGeom prst="line">
                <a:avLst/>
              </a:prstGeom>
              <a:ln w="15875">
                <a:solidFill>
                  <a:srgbClr val="DDDDDD"/>
                </a:solidFill>
                <a:prstDash val="sysDash"/>
              </a:ln>
            </p:spPr>
            <p:style>
              <a:lnRef idx="1">
                <a:schemeClr val="accent1"/>
              </a:lnRef>
              <a:fillRef idx="0">
                <a:schemeClr val="accent1"/>
              </a:fillRef>
              <a:effectRef idx="0">
                <a:schemeClr val="accent1"/>
              </a:effectRef>
              <a:fontRef idx="minor">
                <a:schemeClr val="tx1"/>
              </a:fontRef>
            </p:style>
          </p:cxnSp>
          <p:sp>
            <p:nvSpPr>
              <p:cNvPr id="23" name="MH_Other_7"/>
              <p:cNvSpPr/>
              <p:nvPr>
                <p:custDataLst>
                  <p:tags r:id="rId7"/>
                </p:custDataLst>
              </p:nvPr>
            </p:nvSpPr>
            <p:spPr>
              <a:xfrm>
                <a:off x="8655050" y="2346325"/>
                <a:ext cx="979488" cy="979488"/>
              </a:xfrm>
              <a:prstGeom prst="donut">
                <a:avLst>
                  <a:gd name="adj" fmla="val 1143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schemeClr val="tx1"/>
                  </a:solidFill>
                  <a:ea typeface="微软雅黑" panose="020B0503020204020204" pitchFamily="34" charset="-122"/>
                </a:endParaRPr>
              </a:p>
            </p:txBody>
          </p:sp>
        </p:grpSp>
        <p:grpSp>
          <p:nvGrpSpPr>
            <p:cNvPr id="5" name="组合 4"/>
            <p:cNvGrpSpPr/>
            <p:nvPr/>
          </p:nvGrpSpPr>
          <p:grpSpPr>
            <a:xfrm>
              <a:off x="1733531" y="2258218"/>
              <a:ext cx="631825" cy="885825"/>
              <a:chOff x="8502651" y="2933700"/>
              <a:chExt cx="631825" cy="885825"/>
            </a:xfrm>
            <a:solidFill>
              <a:srgbClr val="D9D9D9"/>
            </a:solidFill>
          </p:grpSpPr>
          <p:sp>
            <p:nvSpPr>
              <p:cNvPr id="15" name="Freeform 52"/>
              <p:cNvSpPr/>
              <p:nvPr/>
            </p:nvSpPr>
            <p:spPr bwMode="auto">
              <a:xfrm>
                <a:off x="8680451" y="2933700"/>
                <a:ext cx="276225" cy="377825"/>
              </a:xfrm>
              <a:custGeom>
                <a:avLst/>
                <a:gdLst>
                  <a:gd name="T0" fmla="*/ 6 w 158"/>
                  <a:gd name="T1" fmla="*/ 102 h 217"/>
                  <a:gd name="T2" fmla="*/ 0 w 158"/>
                  <a:gd name="T3" fmla="*/ 126 h 217"/>
                  <a:gd name="T4" fmla="*/ 6 w 158"/>
                  <a:gd name="T5" fmla="*/ 151 h 217"/>
                  <a:gd name="T6" fmla="*/ 10 w 158"/>
                  <a:gd name="T7" fmla="*/ 145 h 217"/>
                  <a:gd name="T8" fmla="*/ 80 w 158"/>
                  <a:gd name="T9" fmla="*/ 217 h 217"/>
                  <a:gd name="T10" fmla="*/ 147 w 158"/>
                  <a:gd name="T11" fmla="*/ 142 h 217"/>
                  <a:gd name="T12" fmla="*/ 152 w 158"/>
                  <a:gd name="T13" fmla="*/ 150 h 217"/>
                  <a:gd name="T14" fmla="*/ 158 w 158"/>
                  <a:gd name="T15" fmla="*/ 125 h 217"/>
                  <a:gd name="T16" fmla="*/ 152 w 158"/>
                  <a:gd name="T17" fmla="*/ 100 h 217"/>
                  <a:gd name="T18" fmla="*/ 150 w 158"/>
                  <a:gd name="T19" fmla="*/ 102 h 217"/>
                  <a:gd name="T20" fmla="*/ 149 w 158"/>
                  <a:gd name="T21" fmla="*/ 81 h 217"/>
                  <a:gd name="T22" fmla="*/ 91 w 158"/>
                  <a:gd name="T23" fmla="*/ 67 h 217"/>
                  <a:gd name="T24" fmla="*/ 100 w 158"/>
                  <a:gd name="T25" fmla="*/ 70 h 217"/>
                  <a:gd name="T26" fmla="*/ 156 w 158"/>
                  <a:gd name="T27" fmla="*/ 52 h 217"/>
                  <a:gd name="T28" fmla="*/ 27 w 158"/>
                  <a:gd name="T29" fmla="*/ 39 h 217"/>
                  <a:gd name="T30" fmla="*/ 2 w 158"/>
                  <a:gd name="T31" fmla="*/ 56 h 217"/>
                  <a:gd name="T32" fmla="*/ 19 w 158"/>
                  <a:gd name="T33" fmla="*/ 55 h 217"/>
                  <a:gd name="T34" fmla="*/ 8 w 158"/>
                  <a:gd name="T35" fmla="*/ 90 h 217"/>
                  <a:gd name="T36" fmla="*/ 7 w 158"/>
                  <a:gd name="T37" fmla="*/ 102 h 217"/>
                  <a:gd name="T38" fmla="*/ 6 w 158"/>
                  <a:gd name="T39" fmla="*/ 10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217">
                    <a:moveTo>
                      <a:pt x="6" y="102"/>
                    </a:moveTo>
                    <a:cubicBezTo>
                      <a:pt x="3" y="102"/>
                      <a:pt x="0" y="113"/>
                      <a:pt x="0" y="126"/>
                    </a:cubicBezTo>
                    <a:cubicBezTo>
                      <a:pt x="0" y="140"/>
                      <a:pt x="3" y="151"/>
                      <a:pt x="6" y="151"/>
                    </a:cubicBezTo>
                    <a:cubicBezTo>
                      <a:pt x="8" y="151"/>
                      <a:pt x="9" y="148"/>
                      <a:pt x="10" y="145"/>
                    </a:cubicBezTo>
                    <a:cubicBezTo>
                      <a:pt x="21" y="186"/>
                      <a:pt x="59" y="217"/>
                      <a:pt x="80" y="217"/>
                    </a:cubicBezTo>
                    <a:cubicBezTo>
                      <a:pt x="106" y="217"/>
                      <a:pt x="142" y="188"/>
                      <a:pt x="147" y="142"/>
                    </a:cubicBezTo>
                    <a:cubicBezTo>
                      <a:pt x="148" y="147"/>
                      <a:pt x="150" y="150"/>
                      <a:pt x="152" y="150"/>
                    </a:cubicBezTo>
                    <a:cubicBezTo>
                      <a:pt x="155" y="150"/>
                      <a:pt x="158" y="139"/>
                      <a:pt x="158" y="125"/>
                    </a:cubicBezTo>
                    <a:cubicBezTo>
                      <a:pt x="158" y="111"/>
                      <a:pt x="155" y="100"/>
                      <a:pt x="152" y="100"/>
                    </a:cubicBezTo>
                    <a:cubicBezTo>
                      <a:pt x="151" y="100"/>
                      <a:pt x="150" y="101"/>
                      <a:pt x="150" y="102"/>
                    </a:cubicBezTo>
                    <a:cubicBezTo>
                      <a:pt x="150" y="95"/>
                      <a:pt x="150" y="89"/>
                      <a:pt x="149" y="81"/>
                    </a:cubicBezTo>
                    <a:cubicBezTo>
                      <a:pt x="137" y="90"/>
                      <a:pt x="115" y="78"/>
                      <a:pt x="91" y="67"/>
                    </a:cubicBezTo>
                    <a:cubicBezTo>
                      <a:pt x="94" y="68"/>
                      <a:pt x="97" y="69"/>
                      <a:pt x="100" y="70"/>
                    </a:cubicBezTo>
                    <a:cubicBezTo>
                      <a:pt x="140" y="90"/>
                      <a:pt x="156" y="52"/>
                      <a:pt x="156" y="52"/>
                    </a:cubicBezTo>
                    <a:cubicBezTo>
                      <a:pt x="156" y="52"/>
                      <a:pt x="106" y="0"/>
                      <a:pt x="27" y="39"/>
                    </a:cubicBezTo>
                    <a:cubicBezTo>
                      <a:pt x="20" y="43"/>
                      <a:pt x="11" y="52"/>
                      <a:pt x="2" y="56"/>
                    </a:cubicBezTo>
                    <a:cubicBezTo>
                      <a:pt x="2" y="56"/>
                      <a:pt x="9" y="55"/>
                      <a:pt x="19" y="55"/>
                    </a:cubicBezTo>
                    <a:cubicBezTo>
                      <a:pt x="11" y="60"/>
                      <a:pt x="6" y="71"/>
                      <a:pt x="8" y="90"/>
                    </a:cubicBezTo>
                    <a:cubicBezTo>
                      <a:pt x="7" y="93"/>
                      <a:pt x="7" y="98"/>
                      <a:pt x="7" y="102"/>
                    </a:cubicBezTo>
                    <a:cubicBezTo>
                      <a:pt x="6" y="102"/>
                      <a:pt x="6"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sp>
            <p:nvSpPr>
              <p:cNvPr id="16" name="Freeform 53"/>
              <p:cNvSpPr>
                <a:spLocks noEditPoints="1"/>
              </p:cNvSpPr>
              <p:nvPr/>
            </p:nvSpPr>
            <p:spPr bwMode="auto">
              <a:xfrm>
                <a:off x="8502651" y="3295650"/>
                <a:ext cx="631825" cy="523875"/>
              </a:xfrm>
              <a:custGeom>
                <a:avLst/>
                <a:gdLst>
                  <a:gd name="T0" fmla="*/ 322 w 362"/>
                  <a:gd name="T1" fmla="*/ 195 h 300"/>
                  <a:gd name="T2" fmla="*/ 357 w 362"/>
                  <a:gd name="T3" fmla="*/ 63 h 300"/>
                  <a:gd name="T4" fmla="*/ 237 w 362"/>
                  <a:gd name="T5" fmla="*/ 7 h 300"/>
                  <a:gd name="T6" fmla="*/ 230 w 362"/>
                  <a:gd name="T7" fmla="*/ 11 h 300"/>
                  <a:gd name="T8" fmla="*/ 203 w 362"/>
                  <a:gd name="T9" fmla="*/ 124 h 300"/>
                  <a:gd name="T10" fmla="*/ 193 w 362"/>
                  <a:gd name="T11" fmla="*/ 40 h 300"/>
                  <a:gd name="T12" fmla="*/ 196 w 362"/>
                  <a:gd name="T13" fmla="*/ 31 h 300"/>
                  <a:gd name="T14" fmla="*/ 190 w 362"/>
                  <a:gd name="T15" fmla="*/ 21 h 300"/>
                  <a:gd name="T16" fmla="*/ 176 w 362"/>
                  <a:gd name="T17" fmla="*/ 21 h 300"/>
                  <a:gd name="T18" fmla="*/ 169 w 362"/>
                  <a:gd name="T19" fmla="*/ 31 h 300"/>
                  <a:gd name="T20" fmla="*/ 173 w 362"/>
                  <a:gd name="T21" fmla="*/ 39 h 300"/>
                  <a:gd name="T22" fmla="*/ 161 w 362"/>
                  <a:gd name="T23" fmla="*/ 118 h 300"/>
                  <a:gd name="T24" fmla="*/ 161 w 362"/>
                  <a:gd name="T25" fmla="*/ 123 h 300"/>
                  <a:gd name="T26" fmla="*/ 128 w 362"/>
                  <a:gd name="T27" fmla="*/ 7 h 300"/>
                  <a:gd name="T28" fmla="*/ 123 w 362"/>
                  <a:gd name="T29" fmla="*/ 7 h 300"/>
                  <a:gd name="T30" fmla="*/ 4 w 362"/>
                  <a:gd name="T31" fmla="*/ 67 h 300"/>
                  <a:gd name="T32" fmla="*/ 26 w 362"/>
                  <a:gd name="T33" fmla="*/ 221 h 300"/>
                  <a:gd name="T34" fmla="*/ 68 w 362"/>
                  <a:gd name="T35" fmla="*/ 218 h 300"/>
                  <a:gd name="T36" fmla="*/ 76 w 362"/>
                  <a:gd name="T37" fmla="*/ 300 h 300"/>
                  <a:gd name="T38" fmla="*/ 278 w 362"/>
                  <a:gd name="T39" fmla="*/ 300 h 300"/>
                  <a:gd name="T40" fmla="*/ 285 w 362"/>
                  <a:gd name="T41" fmla="*/ 235 h 300"/>
                  <a:gd name="T42" fmla="*/ 286 w 362"/>
                  <a:gd name="T43" fmla="*/ 215 h 300"/>
                  <a:gd name="T44" fmla="*/ 313 w 362"/>
                  <a:gd name="T45" fmla="*/ 221 h 300"/>
                  <a:gd name="T46" fmla="*/ 322 w 362"/>
                  <a:gd name="T47" fmla="*/ 195 h 300"/>
                  <a:gd name="T48" fmla="*/ 289 w 362"/>
                  <a:gd name="T49" fmla="*/ 98 h 300"/>
                  <a:gd name="T50" fmla="*/ 291 w 362"/>
                  <a:gd name="T51" fmla="*/ 101 h 300"/>
                  <a:gd name="T52" fmla="*/ 289 w 362"/>
                  <a:gd name="T53" fmla="*/ 98 h 300"/>
                  <a:gd name="T54" fmla="*/ 73 w 362"/>
                  <a:gd name="T55" fmla="*/ 157 h 300"/>
                  <a:gd name="T56" fmla="*/ 159 w 362"/>
                  <a:gd name="T57" fmla="*/ 149 h 300"/>
                  <a:gd name="T58" fmla="*/ 166 w 362"/>
                  <a:gd name="T59" fmla="*/ 149 h 300"/>
                  <a:gd name="T60" fmla="*/ 180 w 362"/>
                  <a:gd name="T61" fmla="*/ 148 h 300"/>
                  <a:gd name="T62" fmla="*/ 229 w 362"/>
                  <a:gd name="T63" fmla="*/ 146 h 300"/>
                  <a:gd name="T64" fmla="*/ 198 w 362"/>
                  <a:gd name="T65" fmla="*/ 151 h 300"/>
                  <a:gd name="T66" fmla="*/ 195 w 362"/>
                  <a:gd name="T67" fmla="*/ 151 h 300"/>
                  <a:gd name="T68" fmla="*/ 179 w 362"/>
                  <a:gd name="T69" fmla="*/ 154 h 300"/>
                  <a:gd name="T70" fmla="*/ 42 w 362"/>
                  <a:gd name="T71" fmla="*/ 174 h 300"/>
                  <a:gd name="T72" fmla="*/ 68 w 362"/>
                  <a:gd name="T73" fmla="*/ 160 h 300"/>
                  <a:gd name="T74" fmla="*/ 73 w 362"/>
                  <a:gd name="T75" fmla="*/ 157 h 300"/>
                  <a:gd name="T76" fmla="*/ 179 w 362"/>
                  <a:gd name="T77" fmla="*/ 187 h 300"/>
                  <a:gd name="T78" fmla="*/ 171 w 362"/>
                  <a:gd name="T79" fmla="*/ 188 h 300"/>
                  <a:gd name="T80" fmla="*/ 154 w 362"/>
                  <a:gd name="T81" fmla="*/ 190 h 300"/>
                  <a:gd name="T82" fmla="*/ 172 w 362"/>
                  <a:gd name="T83" fmla="*/ 183 h 300"/>
                  <a:gd name="T84" fmla="*/ 182 w 362"/>
                  <a:gd name="T85" fmla="*/ 179 h 300"/>
                  <a:gd name="T86" fmla="*/ 187 w 362"/>
                  <a:gd name="T87" fmla="*/ 177 h 300"/>
                  <a:gd name="T88" fmla="*/ 288 w 362"/>
                  <a:gd name="T89" fmla="*/ 165 h 300"/>
                  <a:gd name="T90" fmla="*/ 306 w 362"/>
                  <a:gd name="T91" fmla="*/ 163 h 300"/>
                  <a:gd name="T92" fmla="*/ 312 w 362"/>
                  <a:gd name="T93" fmla="*/ 169 h 300"/>
                  <a:gd name="T94" fmla="*/ 313 w 362"/>
                  <a:gd name="T95" fmla="*/ 171 h 300"/>
                  <a:gd name="T96" fmla="*/ 179 w 362"/>
                  <a:gd name="T97" fmla="*/ 18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2" h="300">
                    <a:moveTo>
                      <a:pt x="322" y="195"/>
                    </a:moveTo>
                    <a:cubicBezTo>
                      <a:pt x="341" y="148"/>
                      <a:pt x="362" y="94"/>
                      <a:pt x="357" y="63"/>
                    </a:cubicBezTo>
                    <a:cubicBezTo>
                      <a:pt x="356" y="43"/>
                      <a:pt x="289" y="0"/>
                      <a:pt x="237" y="7"/>
                    </a:cubicBezTo>
                    <a:cubicBezTo>
                      <a:pt x="237" y="7"/>
                      <a:pt x="235" y="9"/>
                      <a:pt x="230" y="11"/>
                    </a:cubicBezTo>
                    <a:cubicBezTo>
                      <a:pt x="203" y="124"/>
                      <a:pt x="203" y="124"/>
                      <a:pt x="203" y="124"/>
                    </a:cubicBezTo>
                    <a:cubicBezTo>
                      <a:pt x="193" y="40"/>
                      <a:pt x="193" y="40"/>
                      <a:pt x="193" y="40"/>
                    </a:cubicBezTo>
                    <a:cubicBezTo>
                      <a:pt x="196" y="31"/>
                      <a:pt x="196" y="31"/>
                      <a:pt x="196" y="31"/>
                    </a:cubicBezTo>
                    <a:cubicBezTo>
                      <a:pt x="190" y="21"/>
                      <a:pt x="190" y="21"/>
                      <a:pt x="190" y="21"/>
                    </a:cubicBezTo>
                    <a:cubicBezTo>
                      <a:pt x="176" y="21"/>
                      <a:pt x="176" y="21"/>
                      <a:pt x="176" y="21"/>
                    </a:cubicBezTo>
                    <a:cubicBezTo>
                      <a:pt x="169" y="31"/>
                      <a:pt x="169" y="31"/>
                      <a:pt x="169" y="31"/>
                    </a:cubicBezTo>
                    <a:cubicBezTo>
                      <a:pt x="173" y="39"/>
                      <a:pt x="173" y="39"/>
                      <a:pt x="173" y="39"/>
                    </a:cubicBezTo>
                    <a:cubicBezTo>
                      <a:pt x="161" y="118"/>
                      <a:pt x="161" y="118"/>
                      <a:pt x="161" y="118"/>
                    </a:cubicBezTo>
                    <a:cubicBezTo>
                      <a:pt x="161" y="123"/>
                      <a:pt x="161" y="123"/>
                      <a:pt x="161" y="123"/>
                    </a:cubicBezTo>
                    <a:cubicBezTo>
                      <a:pt x="128" y="7"/>
                      <a:pt x="128" y="7"/>
                      <a:pt x="128" y="7"/>
                    </a:cubicBezTo>
                    <a:cubicBezTo>
                      <a:pt x="127" y="7"/>
                      <a:pt x="125" y="7"/>
                      <a:pt x="123" y="7"/>
                    </a:cubicBezTo>
                    <a:cubicBezTo>
                      <a:pt x="71" y="14"/>
                      <a:pt x="5" y="32"/>
                      <a:pt x="4" y="67"/>
                    </a:cubicBezTo>
                    <a:cubicBezTo>
                      <a:pt x="0" y="83"/>
                      <a:pt x="18" y="183"/>
                      <a:pt x="26" y="221"/>
                    </a:cubicBezTo>
                    <a:cubicBezTo>
                      <a:pt x="35" y="226"/>
                      <a:pt x="54" y="222"/>
                      <a:pt x="68" y="218"/>
                    </a:cubicBezTo>
                    <a:cubicBezTo>
                      <a:pt x="72" y="260"/>
                      <a:pt x="75" y="292"/>
                      <a:pt x="76" y="300"/>
                    </a:cubicBezTo>
                    <a:cubicBezTo>
                      <a:pt x="278" y="300"/>
                      <a:pt x="278" y="300"/>
                      <a:pt x="278" y="300"/>
                    </a:cubicBezTo>
                    <a:cubicBezTo>
                      <a:pt x="279" y="293"/>
                      <a:pt x="282" y="269"/>
                      <a:pt x="285" y="235"/>
                    </a:cubicBezTo>
                    <a:cubicBezTo>
                      <a:pt x="286" y="215"/>
                      <a:pt x="286" y="215"/>
                      <a:pt x="286" y="215"/>
                    </a:cubicBezTo>
                    <a:cubicBezTo>
                      <a:pt x="313" y="221"/>
                      <a:pt x="313" y="221"/>
                      <a:pt x="313" y="221"/>
                    </a:cubicBezTo>
                    <a:lnTo>
                      <a:pt x="322" y="195"/>
                    </a:lnTo>
                    <a:close/>
                    <a:moveTo>
                      <a:pt x="289" y="98"/>
                    </a:moveTo>
                    <a:cubicBezTo>
                      <a:pt x="290" y="96"/>
                      <a:pt x="290" y="98"/>
                      <a:pt x="291" y="101"/>
                    </a:cubicBezTo>
                    <a:cubicBezTo>
                      <a:pt x="289" y="100"/>
                      <a:pt x="288" y="99"/>
                      <a:pt x="289" y="98"/>
                    </a:cubicBezTo>
                    <a:close/>
                    <a:moveTo>
                      <a:pt x="73" y="157"/>
                    </a:moveTo>
                    <a:cubicBezTo>
                      <a:pt x="159" y="149"/>
                      <a:pt x="159" y="149"/>
                      <a:pt x="159" y="149"/>
                    </a:cubicBezTo>
                    <a:cubicBezTo>
                      <a:pt x="166" y="149"/>
                      <a:pt x="166" y="149"/>
                      <a:pt x="166" y="149"/>
                    </a:cubicBezTo>
                    <a:cubicBezTo>
                      <a:pt x="180" y="148"/>
                      <a:pt x="180" y="148"/>
                      <a:pt x="180" y="148"/>
                    </a:cubicBezTo>
                    <a:cubicBezTo>
                      <a:pt x="229" y="146"/>
                      <a:pt x="229" y="146"/>
                      <a:pt x="229" y="146"/>
                    </a:cubicBezTo>
                    <a:cubicBezTo>
                      <a:pt x="198" y="151"/>
                      <a:pt x="198" y="151"/>
                      <a:pt x="198" y="151"/>
                    </a:cubicBezTo>
                    <a:cubicBezTo>
                      <a:pt x="195" y="151"/>
                      <a:pt x="195" y="151"/>
                      <a:pt x="195" y="151"/>
                    </a:cubicBezTo>
                    <a:cubicBezTo>
                      <a:pt x="179" y="154"/>
                      <a:pt x="179" y="154"/>
                      <a:pt x="179" y="154"/>
                    </a:cubicBezTo>
                    <a:cubicBezTo>
                      <a:pt x="42" y="174"/>
                      <a:pt x="42" y="174"/>
                      <a:pt x="42" y="174"/>
                    </a:cubicBezTo>
                    <a:cubicBezTo>
                      <a:pt x="68" y="160"/>
                      <a:pt x="68" y="160"/>
                      <a:pt x="68" y="160"/>
                    </a:cubicBezTo>
                    <a:lnTo>
                      <a:pt x="73" y="157"/>
                    </a:lnTo>
                    <a:close/>
                    <a:moveTo>
                      <a:pt x="179" y="187"/>
                    </a:moveTo>
                    <a:cubicBezTo>
                      <a:pt x="171" y="188"/>
                      <a:pt x="171" y="188"/>
                      <a:pt x="171" y="188"/>
                    </a:cubicBezTo>
                    <a:cubicBezTo>
                      <a:pt x="154" y="190"/>
                      <a:pt x="154" y="190"/>
                      <a:pt x="154" y="190"/>
                    </a:cubicBezTo>
                    <a:cubicBezTo>
                      <a:pt x="172" y="183"/>
                      <a:pt x="172" y="183"/>
                      <a:pt x="172" y="183"/>
                    </a:cubicBezTo>
                    <a:cubicBezTo>
                      <a:pt x="182" y="179"/>
                      <a:pt x="182" y="179"/>
                      <a:pt x="182" y="179"/>
                    </a:cubicBezTo>
                    <a:cubicBezTo>
                      <a:pt x="187" y="177"/>
                      <a:pt x="187" y="177"/>
                      <a:pt x="187" y="177"/>
                    </a:cubicBezTo>
                    <a:cubicBezTo>
                      <a:pt x="288" y="165"/>
                      <a:pt x="288" y="165"/>
                      <a:pt x="288" y="165"/>
                    </a:cubicBezTo>
                    <a:cubicBezTo>
                      <a:pt x="306" y="163"/>
                      <a:pt x="306" y="163"/>
                      <a:pt x="306" y="163"/>
                    </a:cubicBezTo>
                    <a:cubicBezTo>
                      <a:pt x="312" y="169"/>
                      <a:pt x="312" y="169"/>
                      <a:pt x="312" y="169"/>
                    </a:cubicBezTo>
                    <a:cubicBezTo>
                      <a:pt x="313" y="171"/>
                      <a:pt x="313" y="171"/>
                      <a:pt x="313" y="171"/>
                    </a:cubicBezTo>
                    <a:lnTo>
                      <a:pt x="179" y="1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grpSp>
        <p:grpSp>
          <p:nvGrpSpPr>
            <p:cNvPr id="6" name="组合 5"/>
            <p:cNvGrpSpPr/>
            <p:nvPr/>
          </p:nvGrpSpPr>
          <p:grpSpPr>
            <a:xfrm>
              <a:off x="4334574" y="2258218"/>
              <a:ext cx="606425" cy="841375"/>
              <a:chOff x="4403726" y="1663700"/>
              <a:chExt cx="606425" cy="841375"/>
            </a:xfrm>
            <a:solidFill>
              <a:srgbClr val="FACE45"/>
            </a:solidFill>
          </p:grpSpPr>
          <p:sp>
            <p:nvSpPr>
              <p:cNvPr id="13" name="Freeform 15"/>
              <p:cNvSpPr/>
              <p:nvPr/>
            </p:nvSpPr>
            <p:spPr bwMode="auto">
              <a:xfrm>
                <a:off x="4403726" y="2098675"/>
                <a:ext cx="606425" cy="406400"/>
              </a:xfrm>
              <a:custGeom>
                <a:avLst/>
                <a:gdLst>
                  <a:gd name="T0" fmla="*/ 1 w 348"/>
                  <a:gd name="T1" fmla="*/ 119 h 233"/>
                  <a:gd name="T2" fmla="*/ 1 w 348"/>
                  <a:gd name="T3" fmla="*/ 233 h 233"/>
                  <a:gd name="T4" fmla="*/ 47 w 348"/>
                  <a:gd name="T5" fmla="*/ 233 h 233"/>
                  <a:gd name="T6" fmla="*/ 47 w 348"/>
                  <a:gd name="T7" fmla="*/ 141 h 233"/>
                  <a:gd name="T8" fmla="*/ 52 w 348"/>
                  <a:gd name="T9" fmla="*/ 148 h 233"/>
                  <a:gd name="T10" fmla="*/ 52 w 348"/>
                  <a:gd name="T11" fmla="*/ 148 h 233"/>
                  <a:gd name="T12" fmla="*/ 70 w 348"/>
                  <a:gd name="T13" fmla="*/ 233 h 233"/>
                  <a:gd name="T14" fmla="*/ 279 w 348"/>
                  <a:gd name="T15" fmla="*/ 233 h 233"/>
                  <a:gd name="T16" fmla="*/ 290 w 348"/>
                  <a:gd name="T17" fmla="*/ 153 h 233"/>
                  <a:gd name="T18" fmla="*/ 291 w 348"/>
                  <a:gd name="T19" fmla="*/ 152 h 233"/>
                  <a:gd name="T20" fmla="*/ 297 w 348"/>
                  <a:gd name="T21" fmla="*/ 141 h 233"/>
                  <a:gd name="T22" fmla="*/ 300 w 348"/>
                  <a:gd name="T23" fmla="*/ 233 h 233"/>
                  <a:gd name="T24" fmla="*/ 345 w 348"/>
                  <a:gd name="T25" fmla="*/ 233 h 233"/>
                  <a:gd name="T26" fmla="*/ 340 w 348"/>
                  <a:gd name="T27" fmla="*/ 82 h 233"/>
                  <a:gd name="T28" fmla="*/ 233 w 348"/>
                  <a:gd name="T29" fmla="*/ 10 h 233"/>
                  <a:gd name="T30" fmla="*/ 225 w 348"/>
                  <a:gd name="T31" fmla="*/ 15 h 233"/>
                  <a:gd name="T32" fmla="*/ 198 w 348"/>
                  <a:gd name="T33" fmla="*/ 177 h 233"/>
                  <a:gd name="T34" fmla="*/ 188 w 348"/>
                  <a:gd name="T35" fmla="*/ 57 h 233"/>
                  <a:gd name="T36" fmla="*/ 191 w 348"/>
                  <a:gd name="T37" fmla="*/ 44 h 233"/>
                  <a:gd name="T38" fmla="*/ 185 w 348"/>
                  <a:gd name="T39" fmla="*/ 29 h 233"/>
                  <a:gd name="T40" fmla="*/ 170 w 348"/>
                  <a:gd name="T41" fmla="*/ 29 h 233"/>
                  <a:gd name="T42" fmla="*/ 164 w 348"/>
                  <a:gd name="T43" fmla="*/ 44 h 233"/>
                  <a:gd name="T44" fmla="*/ 167 w 348"/>
                  <a:gd name="T45" fmla="*/ 55 h 233"/>
                  <a:gd name="T46" fmla="*/ 156 w 348"/>
                  <a:gd name="T47" fmla="*/ 168 h 233"/>
                  <a:gd name="T48" fmla="*/ 155 w 348"/>
                  <a:gd name="T49" fmla="*/ 175 h 233"/>
                  <a:gd name="T50" fmla="*/ 122 w 348"/>
                  <a:gd name="T51" fmla="*/ 10 h 233"/>
                  <a:gd name="T52" fmla="*/ 117 w 348"/>
                  <a:gd name="T53" fmla="*/ 10 h 233"/>
                  <a:gd name="T54" fmla="*/ 1 w 348"/>
                  <a:gd name="T55" fmla="*/ 11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8" h="233">
                    <a:moveTo>
                      <a:pt x="1" y="119"/>
                    </a:moveTo>
                    <a:cubicBezTo>
                      <a:pt x="0" y="129"/>
                      <a:pt x="0" y="178"/>
                      <a:pt x="1" y="233"/>
                    </a:cubicBezTo>
                    <a:cubicBezTo>
                      <a:pt x="47" y="233"/>
                      <a:pt x="47" y="233"/>
                      <a:pt x="47" y="233"/>
                    </a:cubicBezTo>
                    <a:cubicBezTo>
                      <a:pt x="46" y="181"/>
                      <a:pt x="45" y="139"/>
                      <a:pt x="47" y="141"/>
                    </a:cubicBezTo>
                    <a:cubicBezTo>
                      <a:pt x="49" y="144"/>
                      <a:pt x="51" y="146"/>
                      <a:pt x="52" y="148"/>
                    </a:cubicBezTo>
                    <a:cubicBezTo>
                      <a:pt x="52" y="148"/>
                      <a:pt x="52" y="148"/>
                      <a:pt x="52" y="148"/>
                    </a:cubicBezTo>
                    <a:cubicBezTo>
                      <a:pt x="70" y="233"/>
                      <a:pt x="70" y="233"/>
                      <a:pt x="70" y="233"/>
                    </a:cubicBezTo>
                    <a:cubicBezTo>
                      <a:pt x="279" y="233"/>
                      <a:pt x="279" y="233"/>
                      <a:pt x="279" y="233"/>
                    </a:cubicBezTo>
                    <a:cubicBezTo>
                      <a:pt x="290" y="153"/>
                      <a:pt x="290" y="153"/>
                      <a:pt x="290" y="153"/>
                    </a:cubicBezTo>
                    <a:cubicBezTo>
                      <a:pt x="290" y="153"/>
                      <a:pt x="291" y="152"/>
                      <a:pt x="291" y="152"/>
                    </a:cubicBezTo>
                    <a:cubicBezTo>
                      <a:pt x="293" y="148"/>
                      <a:pt x="295" y="144"/>
                      <a:pt x="297" y="141"/>
                    </a:cubicBezTo>
                    <a:cubicBezTo>
                      <a:pt x="299" y="137"/>
                      <a:pt x="300" y="181"/>
                      <a:pt x="300" y="233"/>
                    </a:cubicBezTo>
                    <a:cubicBezTo>
                      <a:pt x="345" y="233"/>
                      <a:pt x="345" y="233"/>
                      <a:pt x="345" y="233"/>
                    </a:cubicBezTo>
                    <a:cubicBezTo>
                      <a:pt x="348" y="167"/>
                      <a:pt x="347" y="102"/>
                      <a:pt x="340" y="82"/>
                    </a:cubicBezTo>
                    <a:cubicBezTo>
                      <a:pt x="336" y="68"/>
                      <a:pt x="286" y="0"/>
                      <a:pt x="233" y="10"/>
                    </a:cubicBezTo>
                    <a:cubicBezTo>
                      <a:pt x="233" y="10"/>
                      <a:pt x="230" y="12"/>
                      <a:pt x="225" y="15"/>
                    </a:cubicBezTo>
                    <a:cubicBezTo>
                      <a:pt x="198" y="177"/>
                      <a:pt x="198" y="177"/>
                      <a:pt x="198" y="177"/>
                    </a:cubicBezTo>
                    <a:cubicBezTo>
                      <a:pt x="188" y="57"/>
                      <a:pt x="188" y="57"/>
                      <a:pt x="188" y="57"/>
                    </a:cubicBezTo>
                    <a:cubicBezTo>
                      <a:pt x="191" y="44"/>
                      <a:pt x="191" y="44"/>
                      <a:pt x="191" y="44"/>
                    </a:cubicBezTo>
                    <a:cubicBezTo>
                      <a:pt x="185" y="29"/>
                      <a:pt x="185" y="29"/>
                      <a:pt x="185" y="29"/>
                    </a:cubicBezTo>
                    <a:cubicBezTo>
                      <a:pt x="170" y="29"/>
                      <a:pt x="170" y="29"/>
                      <a:pt x="170" y="29"/>
                    </a:cubicBezTo>
                    <a:cubicBezTo>
                      <a:pt x="164" y="44"/>
                      <a:pt x="164" y="44"/>
                      <a:pt x="164" y="44"/>
                    </a:cubicBezTo>
                    <a:cubicBezTo>
                      <a:pt x="167" y="55"/>
                      <a:pt x="167" y="55"/>
                      <a:pt x="167" y="55"/>
                    </a:cubicBezTo>
                    <a:cubicBezTo>
                      <a:pt x="156" y="168"/>
                      <a:pt x="156" y="168"/>
                      <a:pt x="156" y="168"/>
                    </a:cubicBezTo>
                    <a:cubicBezTo>
                      <a:pt x="155" y="175"/>
                      <a:pt x="155" y="175"/>
                      <a:pt x="155" y="175"/>
                    </a:cubicBezTo>
                    <a:cubicBezTo>
                      <a:pt x="122" y="10"/>
                      <a:pt x="122" y="10"/>
                      <a:pt x="122" y="10"/>
                    </a:cubicBezTo>
                    <a:cubicBezTo>
                      <a:pt x="120" y="10"/>
                      <a:pt x="119" y="10"/>
                      <a:pt x="117" y="10"/>
                    </a:cubicBezTo>
                    <a:cubicBezTo>
                      <a:pt x="63" y="20"/>
                      <a:pt x="4" y="54"/>
                      <a:pt x="1"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sp>
            <p:nvSpPr>
              <p:cNvPr id="14" name="Freeform 16"/>
              <p:cNvSpPr/>
              <p:nvPr/>
            </p:nvSpPr>
            <p:spPr bwMode="auto">
              <a:xfrm>
                <a:off x="4473576" y="1663700"/>
                <a:ext cx="485775" cy="477838"/>
              </a:xfrm>
              <a:custGeom>
                <a:avLst/>
                <a:gdLst>
                  <a:gd name="T0" fmla="*/ 0 w 279"/>
                  <a:gd name="T1" fmla="*/ 237 h 274"/>
                  <a:gd name="T2" fmla="*/ 52 w 279"/>
                  <a:gd name="T3" fmla="*/ 255 h 274"/>
                  <a:gd name="T4" fmla="*/ 80 w 279"/>
                  <a:gd name="T5" fmla="*/ 244 h 274"/>
                  <a:gd name="T6" fmla="*/ 70 w 279"/>
                  <a:gd name="T7" fmla="*/ 170 h 274"/>
                  <a:gd name="T8" fmla="*/ 136 w 279"/>
                  <a:gd name="T9" fmla="*/ 253 h 274"/>
                  <a:gd name="T10" fmla="*/ 204 w 279"/>
                  <a:gd name="T11" fmla="*/ 160 h 274"/>
                  <a:gd name="T12" fmla="*/ 198 w 279"/>
                  <a:gd name="T13" fmla="*/ 244 h 274"/>
                  <a:gd name="T14" fmla="*/ 226 w 279"/>
                  <a:gd name="T15" fmla="*/ 255 h 274"/>
                  <a:gd name="T16" fmla="*/ 279 w 279"/>
                  <a:gd name="T17" fmla="*/ 237 h 274"/>
                  <a:gd name="T18" fmla="*/ 246 w 279"/>
                  <a:gd name="T19" fmla="*/ 178 h 274"/>
                  <a:gd name="T20" fmla="*/ 229 w 279"/>
                  <a:gd name="T21" fmla="*/ 62 h 274"/>
                  <a:gd name="T22" fmla="*/ 137 w 279"/>
                  <a:gd name="T23" fmla="*/ 13 h 274"/>
                  <a:gd name="T24" fmla="*/ 135 w 279"/>
                  <a:gd name="T25" fmla="*/ 13 h 274"/>
                  <a:gd name="T26" fmla="*/ 154 w 279"/>
                  <a:gd name="T27" fmla="*/ 5 h 274"/>
                  <a:gd name="T28" fmla="*/ 63 w 279"/>
                  <a:gd name="T29" fmla="*/ 41 h 274"/>
                  <a:gd name="T30" fmla="*/ 58 w 279"/>
                  <a:gd name="T31" fmla="*/ 44 h 274"/>
                  <a:gd name="T32" fmla="*/ 60 w 279"/>
                  <a:gd name="T33" fmla="*/ 44 h 274"/>
                  <a:gd name="T34" fmla="*/ 49 w 279"/>
                  <a:gd name="T35" fmla="*/ 62 h 274"/>
                  <a:gd name="T36" fmla="*/ 41 w 279"/>
                  <a:gd name="T37" fmla="*/ 182 h 274"/>
                  <a:gd name="T38" fmla="*/ 0 w 279"/>
                  <a:gd name="T39" fmla="*/ 23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9" h="274">
                    <a:moveTo>
                      <a:pt x="0" y="237"/>
                    </a:moveTo>
                    <a:cubicBezTo>
                      <a:pt x="0" y="237"/>
                      <a:pt x="8" y="274"/>
                      <a:pt x="52" y="255"/>
                    </a:cubicBezTo>
                    <a:cubicBezTo>
                      <a:pt x="74" y="246"/>
                      <a:pt x="80" y="244"/>
                      <a:pt x="80" y="244"/>
                    </a:cubicBezTo>
                    <a:cubicBezTo>
                      <a:pt x="80" y="244"/>
                      <a:pt x="72" y="211"/>
                      <a:pt x="70" y="170"/>
                    </a:cubicBezTo>
                    <a:cubicBezTo>
                      <a:pt x="82" y="215"/>
                      <a:pt x="105" y="252"/>
                      <a:pt x="136" y="253"/>
                    </a:cubicBezTo>
                    <a:cubicBezTo>
                      <a:pt x="172" y="255"/>
                      <a:pt x="197" y="213"/>
                      <a:pt x="204" y="160"/>
                    </a:cubicBezTo>
                    <a:cubicBezTo>
                      <a:pt x="207" y="206"/>
                      <a:pt x="198" y="244"/>
                      <a:pt x="198" y="244"/>
                    </a:cubicBezTo>
                    <a:cubicBezTo>
                      <a:pt x="198" y="244"/>
                      <a:pt x="204" y="246"/>
                      <a:pt x="226" y="255"/>
                    </a:cubicBezTo>
                    <a:cubicBezTo>
                      <a:pt x="270" y="274"/>
                      <a:pt x="279" y="237"/>
                      <a:pt x="279" y="237"/>
                    </a:cubicBezTo>
                    <a:cubicBezTo>
                      <a:pt x="279" y="237"/>
                      <a:pt x="233" y="247"/>
                      <a:pt x="246" y="178"/>
                    </a:cubicBezTo>
                    <a:cubicBezTo>
                      <a:pt x="251" y="146"/>
                      <a:pt x="252" y="114"/>
                      <a:pt x="229" y="62"/>
                    </a:cubicBezTo>
                    <a:cubicBezTo>
                      <a:pt x="208" y="16"/>
                      <a:pt x="164" y="11"/>
                      <a:pt x="137" y="13"/>
                    </a:cubicBezTo>
                    <a:cubicBezTo>
                      <a:pt x="137" y="13"/>
                      <a:pt x="136" y="13"/>
                      <a:pt x="135" y="13"/>
                    </a:cubicBezTo>
                    <a:cubicBezTo>
                      <a:pt x="141" y="10"/>
                      <a:pt x="147" y="7"/>
                      <a:pt x="154" y="5"/>
                    </a:cubicBezTo>
                    <a:cubicBezTo>
                      <a:pt x="154" y="5"/>
                      <a:pt x="97" y="0"/>
                      <a:pt x="63" y="41"/>
                    </a:cubicBezTo>
                    <a:cubicBezTo>
                      <a:pt x="61" y="42"/>
                      <a:pt x="59" y="43"/>
                      <a:pt x="58" y="44"/>
                    </a:cubicBezTo>
                    <a:cubicBezTo>
                      <a:pt x="58" y="44"/>
                      <a:pt x="59" y="44"/>
                      <a:pt x="60" y="44"/>
                    </a:cubicBezTo>
                    <a:cubicBezTo>
                      <a:pt x="56" y="49"/>
                      <a:pt x="52" y="55"/>
                      <a:pt x="49" y="62"/>
                    </a:cubicBezTo>
                    <a:cubicBezTo>
                      <a:pt x="25" y="114"/>
                      <a:pt x="35" y="149"/>
                      <a:pt x="41" y="182"/>
                    </a:cubicBezTo>
                    <a:cubicBezTo>
                      <a:pt x="53" y="251"/>
                      <a:pt x="0" y="237"/>
                      <a:pt x="0" y="2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grpSp>
        <p:grpSp>
          <p:nvGrpSpPr>
            <p:cNvPr id="7" name="组合 6"/>
            <p:cNvGrpSpPr/>
            <p:nvPr/>
          </p:nvGrpSpPr>
          <p:grpSpPr>
            <a:xfrm>
              <a:off x="9521841" y="2258218"/>
              <a:ext cx="606425" cy="841375"/>
              <a:chOff x="4403726" y="1663700"/>
              <a:chExt cx="606425" cy="841375"/>
            </a:xfrm>
            <a:solidFill>
              <a:srgbClr val="FACE45"/>
            </a:solidFill>
          </p:grpSpPr>
          <p:sp>
            <p:nvSpPr>
              <p:cNvPr id="11" name="Freeform 15"/>
              <p:cNvSpPr/>
              <p:nvPr/>
            </p:nvSpPr>
            <p:spPr bwMode="auto">
              <a:xfrm>
                <a:off x="4403726" y="2098675"/>
                <a:ext cx="606425" cy="406400"/>
              </a:xfrm>
              <a:custGeom>
                <a:avLst/>
                <a:gdLst>
                  <a:gd name="T0" fmla="*/ 1 w 348"/>
                  <a:gd name="T1" fmla="*/ 119 h 233"/>
                  <a:gd name="T2" fmla="*/ 1 w 348"/>
                  <a:gd name="T3" fmla="*/ 233 h 233"/>
                  <a:gd name="T4" fmla="*/ 47 w 348"/>
                  <a:gd name="T5" fmla="*/ 233 h 233"/>
                  <a:gd name="T6" fmla="*/ 47 w 348"/>
                  <a:gd name="T7" fmla="*/ 141 h 233"/>
                  <a:gd name="T8" fmla="*/ 52 w 348"/>
                  <a:gd name="T9" fmla="*/ 148 h 233"/>
                  <a:gd name="T10" fmla="*/ 52 w 348"/>
                  <a:gd name="T11" fmla="*/ 148 h 233"/>
                  <a:gd name="T12" fmla="*/ 70 w 348"/>
                  <a:gd name="T13" fmla="*/ 233 h 233"/>
                  <a:gd name="T14" fmla="*/ 279 w 348"/>
                  <a:gd name="T15" fmla="*/ 233 h 233"/>
                  <a:gd name="T16" fmla="*/ 290 w 348"/>
                  <a:gd name="T17" fmla="*/ 153 h 233"/>
                  <a:gd name="T18" fmla="*/ 291 w 348"/>
                  <a:gd name="T19" fmla="*/ 152 h 233"/>
                  <a:gd name="T20" fmla="*/ 297 w 348"/>
                  <a:gd name="T21" fmla="*/ 141 h 233"/>
                  <a:gd name="T22" fmla="*/ 300 w 348"/>
                  <a:gd name="T23" fmla="*/ 233 h 233"/>
                  <a:gd name="T24" fmla="*/ 345 w 348"/>
                  <a:gd name="T25" fmla="*/ 233 h 233"/>
                  <a:gd name="T26" fmla="*/ 340 w 348"/>
                  <a:gd name="T27" fmla="*/ 82 h 233"/>
                  <a:gd name="T28" fmla="*/ 233 w 348"/>
                  <a:gd name="T29" fmla="*/ 10 h 233"/>
                  <a:gd name="T30" fmla="*/ 225 w 348"/>
                  <a:gd name="T31" fmla="*/ 15 h 233"/>
                  <a:gd name="T32" fmla="*/ 198 w 348"/>
                  <a:gd name="T33" fmla="*/ 177 h 233"/>
                  <a:gd name="T34" fmla="*/ 188 w 348"/>
                  <a:gd name="T35" fmla="*/ 57 h 233"/>
                  <a:gd name="T36" fmla="*/ 191 w 348"/>
                  <a:gd name="T37" fmla="*/ 44 h 233"/>
                  <a:gd name="T38" fmla="*/ 185 w 348"/>
                  <a:gd name="T39" fmla="*/ 29 h 233"/>
                  <a:gd name="T40" fmla="*/ 170 w 348"/>
                  <a:gd name="T41" fmla="*/ 29 h 233"/>
                  <a:gd name="T42" fmla="*/ 164 w 348"/>
                  <a:gd name="T43" fmla="*/ 44 h 233"/>
                  <a:gd name="T44" fmla="*/ 167 w 348"/>
                  <a:gd name="T45" fmla="*/ 55 h 233"/>
                  <a:gd name="T46" fmla="*/ 156 w 348"/>
                  <a:gd name="T47" fmla="*/ 168 h 233"/>
                  <a:gd name="T48" fmla="*/ 155 w 348"/>
                  <a:gd name="T49" fmla="*/ 175 h 233"/>
                  <a:gd name="T50" fmla="*/ 122 w 348"/>
                  <a:gd name="T51" fmla="*/ 10 h 233"/>
                  <a:gd name="T52" fmla="*/ 117 w 348"/>
                  <a:gd name="T53" fmla="*/ 10 h 233"/>
                  <a:gd name="T54" fmla="*/ 1 w 348"/>
                  <a:gd name="T55" fmla="*/ 11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8" h="233">
                    <a:moveTo>
                      <a:pt x="1" y="119"/>
                    </a:moveTo>
                    <a:cubicBezTo>
                      <a:pt x="0" y="129"/>
                      <a:pt x="0" y="178"/>
                      <a:pt x="1" y="233"/>
                    </a:cubicBezTo>
                    <a:cubicBezTo>
                      <a:pt x="47" y="233"/>
                      <a:pt x="47" y="233"/>
                      <a:pt x="47" y="233"/>
                    </a:cubicBezTo>
                    <a:cubicBezTo>
                      <a:pt x="46" y="181"/>
                      <a:pt x="45" y="139"/>
                      <a:pt x="47" y="141"/>
                    </a:cubicBezTo>
                    <a:cubicBezTo>
                      <a:pt x="49" y="144"/>
                      <a:pt x="51" y="146"/>
                      <a:pt x="52" y="148"/>
                    </a:cubicBezTo>
                    <a:cubicBezTo>
                      <a:pt x="52" y="148"/>
                      <a:pt x="52" y="148"/>
                      <a:pt x="52" y="148"/>
                    </a:cubicBezTo>
                    <a:cubicBezTo>
                      <a:pt x="70" y="233"/>
                      <a:pt x="70" y="233"/>
                      <a:pt x="70" y="233"/>
                    </a:cubicBezTo>
                    <a:cubicBezTo>
                      <a:pt x="279" y="233"/>
                      <a:pt x="279" y="233"/>
                      <a:pt x="279" y="233"/>
                    </a:cubicBezTo>
                    <a:cubicBezTo>
                      <a:pt x="290" y="153"/>
                      <a:pt x="290" y="153"/>
                      <a:pt x="290" y="153"/>
                    </a:cubicBezTo>
                    <a:cubicBezTo>
                      <a:pt x="290" y="153"/>
                      <a:pt x="291" y="152"/>
                      <a:pt x="291" y="152"/>
                    </a:cubicBezTo>
                    <a:cubicBezTo>
                      <a:pt x="293" y="148"/>
                      <a:pt x="295" y="144"/>
                      <a:pt x="297" y="141"/>
                    </a:cubicBezTo>
                    <a:cubicBezTo>
                      <a:pt x="299" y="137"/>
                      <a:pt x="300" y="181"/>
                      <a:pt x="300" y="233"/>
                    </a:cubicBezTo>
                    <a:cubicBezTo>
                      <a:pt x="345" y="233"/>
                      <a:pt x="345" y="233"/>
                      <a:pt x="345" y="233"/>
                    </a:cubicBezTo>
                    <a:cubicBezTo>
                      <a:pt x="348" y="167"/>
                      <a:pt x="347" y="102"/>
                      <a:pt x="340" y="82"/>
                    </a:cubicBezTo>
                    <a:cubicBezTo>
                      <a:pt x="336" y="68"/>
                      <a:pt x="286" y="0"/>
                      <a:pt x="233" y="10"/>
                    </a:cubicBezTo>
                    <a:cubicBezTo>
                      <a:pt x="233" y="10"/>
                      <a:pt x="230" y="12"/>
                      <a:pt x="225" y="15"/>
                    </a:cubicBezTo>
                    <a:cubicBezTo>
                      <a:pt x="198" y="177"/>
                      <a:pt x="198" y="177"/>
                      <a:pt x="198" y="177"/>
                    </a:cubicBezTo>
                    <a:cubicBezTo>
                      <a:pt x="188" y="57"/>
                      <a:pt x="188" y="57"/>
                      <a:pt x="188" y="57"/>
                    </a:cubicBezTo>
                    <a:cubicBezTo>
                      <a:pt x="191" y="44"/>
                      <a:pt x="191" y="44"/>
                      <a:pt x="191" y="44"/>
                    </a:cubicBezTo>
                    <a:cubicBezTo>
                      <a:pt x="185" y="29"/>
                      <a:pt x="185" y="29"/>
                      <a:pt x="185" y="29"/>
                    </a:cubicBezTo>
                    <a:cubicBezTo>
                      <a:pt x="170" y="29"/>
                      <a:pt x="170" y="29"/>
                      <a:pt x="170" y="29"/>
                    </a:cubicBezTo>
                    <a:cubicBezTo>
                      <a:pt x="164" y="44"/>
                      <a:pt x="164" y="44"/>
                      <a:pt x="164" y="44"/>
                    </a:cubicBezTo>
                    <a:cubicBezTo>
                      <a:pt x="167" y="55"/>
                      <a:pt x="167" y="55"/>
                      <a:pt x="167" y="55"/>
                    </a:cubicBezTo>
                    <a:cubicBezTo>
                      <a:pt x="156" y="168"/>
                      <a:pt x="156" y="168"/>
                      <a:pt x="156" y="168"/>
                    </a:cubicBezTo>
                    <a:cubicBezTo>
                      <a:pt x="155" y="175"/>
                      <a:pt x="155" y="175"/>
                      <a:pt x="155" y="175"/>
                    </a:cubicBezTo>
                    <a:cubicBezTo>
                      <a:pt x="122" y="10"/>
                      <a:pt x="122" y="10"/>
                      <a:pt x="122" y="10"/>
                    </a:cubicBezTo>
                    <a:cubicBezTo>
                      <a:pt x="120" y="10"/>
                      <a:pt x="119" y="10"/>
                      <a:pt x="117" y="10"/>
                    </a:cubicBezTo>
                    <a:cubicBezTo>
                      <a:pt x="63" y="20"/>
                      <a:pt x="4" y="54"/>
                      <a:pt x="1"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sp>
            <p:nvSpPr>
              <p:cNvPr id="12" name="Freeform 16"/>
              <p:cNvSpPr/>
              <p:nvPr/>
            </p:nvSpPr>
            <p:spPr bwMode="auto">
              <a:xfrm>
                <a:off x="4473576" y="1663700"/>
                <a:ext cx="485775" cy="477838"/>
              </a:xfrm>
              <a:custGeom>
                <a:avLst/>
                <a:gdLst>
                  <a:gd name="T0" fmla="*/ 0 w 279"/>
                  <a:gd name="T1" fmla="*/ 237 h 274"/>
                  <a:gd name="T2" fmla="*/ 52 w 279"/>
                  <a:gd name="T3" fmla="*/ 255 h 274"/>
                  <a:gd name="T4" fmla="*/ 80 w 279"/>
                  <a:gd name="T5" fmla="*/ 244 h 274"/>
                  <a:gd name="T6" fmla="*/ 70 w 279"/>
                  <a:gd name="T7" fmla="*/ 170 h 274"/>
                  <a:gd name="T8" fmla="*/ 136 w 279"/>
                  <a:gd name="T9" fmla="*/ 253 h 274"/>
                  <a:gd name="T10" fmla="*/ 204 w 279"/>
                  <a:gd name="T11" fmla="*/ 160 h 274"/>
                  <a:gd name="T12" fmla="*/ 198 w 279"/>
                  <a:gd name="T13" fmla="*/ 244 h 274"/>
                  <a:gd name="T14" fmla="*/ 226 w 279"/>
                  <a:gd name="T15" fmla="*/ 255 h 274"/>
                  <a:gd name="T16" fmla="*/ 279 w 279"/>
                  <a:gd name="T17" fmla="*/ 237 h 274"/>
                  <a:gd name="T18" fmla="*/ 246 w 279"/>
                  <a:gd name="T19" fmla="*/ 178 h 274"/>
                  <a:gd name="T20" fmla="*/ 229 w 279"/>
                  <a:gd name="T21" fmla="*/ 62 h 274"/>
                  <a:gd name="T22" fmla="*/ 137 w 279"/>
                  <a:gd name="T23" fmla="*/ 13 h 274"/>
                  <a:gd name="T24" fmla="*/ 135 w 279"/>
                  <a:gd name="T25" fmla="*/ 13 h 274"/>
                  <a:gd name="T26" fmla="*/ 154 w 279"/>
                  <a:gd name="T27" fmla="*/ 5 h 274"/>
                  <a:gd name="T28" fmla="*/ 63 w 279"/>
                  <a:gd name="T29" fmla="*/ 41 h 274"/>
                  <a:gd name="T30" fmla="*/ 58 w 279"/>
                  <a:gd name="T31" fmla="*/ 44 h 274"/>
                  <a:gd name="T32" fmla="*/ 60 w 279"/>
                  <a:gd name="T33" fmla="*/ 44 h 274"/>
                  <a:gd name="T34" fmla="*/ 49 w 279"/>
                  <a:gd name="T35" fmla="*/ 62 h 274"/>
                  <a:gd name="T36" fmla="*/ 41 w 279"/>
                  <a:gd name="T37" fmla="*/ 182 h 274"/>
                  <a:gd name="T38" fmla="*/ 0 w 279"/>
                  <a:gd name="T39" fmla="*/ 23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9" h="274">
                    <a:moveTo>
                      <a:pt x="0" y="237"/>
                    </a:moveTo>
                    <a:cubicBezTo>
                      <a:pt x="0" y="237"/>
                      <a:pt x="8" y="274"/>
                      <a:pt x="52" y="255"/>
                    </a:cubicBezTo>
                    <a:cubicBezTo>
                      <a:pt x="74" y="246"/>
                      <a:pt x="80" y="244"/>
                      <a:pt x="80" y="244"/>
                    </a:cubicBezTo>
                    <a:cubicBezTo>
                      <a:pt x="80" y="244"/>
                      <a:pt x="72" y="211"/>
                      <a:pt x="70" y="170"/>
                    </a:cubicBezTo>
                    <a:cubicBezTo>
                      <a:pt x="82" y="215"/>
                      <a:pt x="105" y="252"/>
                      <a:pt x="136" y="253"/>
                    </a:cubicBezTo>
                    <a:cubicBezTo>
                      <a:pt x="172" y="255"/>
                      <a:pt x="197" y="213"/>
                      <a:pt x="204" y="160"/>
                    </a:cubicBezTo>
                    <a:cubicBezTo>
                      <a:pt x="207" y="206"/>
                      <a:pt x="198" y="244"/>
                      <a:pt x="198" y="244"/>
                    </a:cubicBezTo>
                    <a:cubicBezTo>
                      <a:pt x="198" y="244"/>
                      <a:pt x="204" y="246"/>
                      <a:pt x="226" y="255"/>
                    </a:cubicBezTo>
                    <a:cubicBezTo>
                      <a:pt x="270" y="274"/>
                      <a:pt x="279" y="237"/>
                      <a:pt x="279" y="237"/>
                    </a:cubicBezTo>
                    <a:cubicBezTo>
                      <a:pt x="279" y="237"/>
                      <a:pt x="233" y="247"/>
                      <a:pt x="246" y="178"/>
                    </a:cubicBezTo>
                    <a:cubicBezTo>
                      <a:pt x="251" y="146"/>
                      <a:pt x="252" y="114"/>
                      <a:pt x="229" y="62"/>
                    </a:cubicBezTo>
                    <a:cubicBezTo>
                      <a:pt x="208" y="16"/>
                      <a:pt x="164" y="11"/>
                      <a:pt x="137" y="13"/>
                    </a:cubicBezTo>
                    <a:cubicBezTo>
                      <a:pt x="137" y="13"/>
                      <a:pt x="136" y="13"/>
                      <a:pt x="135" y="13"/>
                    </a:cubicBezTo>
                    <a:cubicBezTo>
                      <a:pt x="141" y="10"/>
                      <a:pt x="147" y="7"/>
                      <a:pt x="154" y="5"/>
                    </a:cubicBezTo>
                    <a:cubicBezTo>
                      <a:pt x="154" y="5"/>
                      <a:pt x="97" y="0"/>
                      <a:pt x="63" y="41"/>
                    </a:cubicBezTo>
                    <a:cubicBezTo>
                      <a:pt x="61" y="42"/>
                      <a:pt x="59" y="43"/>
                      <a:pt x="58" y="44"/>
                    </a:cubicBezTo>
                    <a:cubicBezTo>
                      <a:pt x="58" y="44"/>
                      <a:pt x="59" y="44"/>
                      <a:pt x="60" y="44"/>
                    </a:cubicBezTo>
                    <a:cubicBezTo>
                      <a:pt x="56" y="49"/>
                      <a:pt x="52" y="55"/>
                      <a:pt x="49" y="62"/>
                    </a:cubicBezTo>
                    <a:cubicBezTo>
                      <a:pt x="25" y="114"/>
                      <a:pt x="35" y="149"/>
                      <a:pt x="41" y="182"/>
                    </a:cubicBezTo>
                    <a:cubicBezTo>
                      <a:pt x="53" y="251"/>
                      <a:pt x="0" y="237"/>
                      <a:pt x="0" y="2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grpSp>
        <p:grpSp>
          <p:nvGrpSpPr>
            <p:cNvPr id="8" name="组合 7"/>
            <p:cNvGrpSpPr/>
            <p:nvPr/>
          </p:nvGrpSpPr>
          <p:grpSpPr>
            <a:xfrm>
              <a:off x="6901044" y="2213768"/>
              <a:ext cx="631825" cy="885825"/>
              <a:chOff x="8502651" y="2933700"/>
              <a:chExt cx="631825" cy="885825"/>
            </a:xfrm>
            <a:solidFill>
              <a:srgbClr val="D9D9D9"/>
            </a:solidFill>
          </p:grpSpPr>
          <p:sp>
            <p:nvSpPr>
              <p:cNvPr id="9" name="Freeform 52"/>
              <p:cNvSpPr/>
              <p:nvPr/>
            </p:nvSpPr>
            <p:spPr bwMode="auto">
              <a:xfrm>
                <a:off x="8680451" y="2933700"/>
                <a:ext cx="276225" cy="377825"/>
              </a:xfrm>
              <a:custGeom>
                <a:avLst/>
                <a:gdLst>
                  <a:gd name="T0" fmla="*/ 6 w 158"/>
                  <a:gd name="T1" fmla="*/ 102 h 217"/>
                  <a:gd name="T2" fmla="*/ 0 w 158"/>
                  <a:gd name="T3" fmla="*/ 126 h 217"/>
                  <a:gd name="T4" fmla="*/ 6 w 158"/>
                  <a:gd name="T5" fmla="*/ 151 h 217"/>
                  <a:gd name="T6" fmla="*/ 10 w 158"/>
                  <a:gd name="T7" fmla="*/ 145 h 217"/>
                  <a:gd name="T8" fmla="*/ 80 w 158"/>
                  <a:gd name="T9" fmla="*/ 217 h 217"/>
                  <a:gd name="T10" fmla="*/ 147 w 158"/>
                  <a:gd name="T11" fmla="*/ 142 h 217"/>
                  <a:gd name="T12" fmla="*/ 152 w 158"/>
                  <a:gd name="T13" fmla="*/ 150 h 217"/>
                  <a:gd name="T14" fmla="*/ 158 w 158"/>
                  <a:gd name="T15" fmla="*/ 125 h 217"/>
                  <a:gd name="T16" fmla="*/ 152 w 158"/>
                  <a:gd name="T17" fmla="*/ 100 h 217"/>
                  <a:gd name="T18" fmla="*/ 150 w 158"/>
                  <a:gd name="T19" fmla="*/ 102 h 217"/>
                  <a:gd name="T20" fmla="*/ 149 w 158"/>
                  <a:gd name="T21" fmla="*/ 81 h 217"/>
                  <a:gd name="T22" fmla="*/ 91 w 158"/>
                  <a:gd name="T23" fmla="*/ 67 h 217"/>
                  <a:gd name="T24" fmla="*/ 100 w 158"/>
                  <a:gd name="T25" fmla="*/ 70 h 217"/>
                  <a:gd name="T26" fmla="*/ 156 w 158"/>
                  <a:gd name="T27" fmla="*/ 52 h 217"/>
                  <a:gd name="T28" fmla="*/ 27 w 158"/>
                  <a:gd name="T29" fmla="*/ 39 h 217"/>
                  <a:gd name="T30" fmla="*/ 2 w 158"/>
                  <a:gd name="T31" fmla="*/ 56 h 217"/>
                  <a:gd name="T32" fmla="*/ 19 w 158"/>
                  <a:gd name="T33" fmla="*/ 55 h 217"/>
                  <a:gd name="T34" fmla="*/ 8 w 158"/>
                  <a:gd name="T35" fmla="*/ 90 h 217"/>
                  <a:gd name="T36" fmla="*/ 7 w 158"/>
                  <a:gd name="T37" fmla="*/ 102 h 217"/>
                  <a:gd name="T38" fmla="*/ 6 w 158"/>
                  <a:gd name="T39" fmla="*/ 10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217">
                    <a:moveTo>
                      <a:pt x="6" y="102"/>
                    </a:moveTo>
                    <a:cubicBezTo>
                      <a:pt x="3" y="102"/>
                      <a:pt x="0" y="113"/>
                      <a:pt x="0" y="126"/>
                    </a:cubicBezTo>
                    <a:cubicBezTo>
                      <a:pt x="0" y="140"/>
                      <a:pt x="3" y="151"/>
                      <a:pt x="6" y="151"/>
                    </a:cubicBezTo>
                    <a:cubicBezTo>
                      <a:pt x="8" y="151"/>
                      <a:pt x="9" y="148"/>
                      <a:pt x="10" y="145"/>
                    </a:cubicBezTo>
                    <a:cubicBezTo>
                      <a:pt x="21" y="186"/>
                      <a:pt x="59" y="217"/>
                      <a:pt x="80" y="217"/>
                    </a:cubicBezTo>
                    <a:cubicBezTo>
                      <a:pt x="106" y="217"/>
                      <a:pt x="142" y="188"/>
                      <a:pt x="147" y="142"/>
                    </a:cubicBezTo>
                    <a:cubicBezTo>
                      <a:pt x="148" y="147"/>
                      <a:pt x="150" y="150"/>
                      <a:pt x="152" y="150"/>
                    </a:cubicBezTo>
                    <a:cubicBezTo>
                      <a:pt x="155" y="150"/>
                      <a:pt x="158" y="139"/>
                      <a:pt x="158" y="125"/>
                    </a:cubicBezTo>
                    <a:cubicBezTo>
                      <a:pt x="158" y="111"/>
                      <a:pt x="155" y="100"/>
                      <a:pt x="152" y="100"/>
                    </a:cubicBezTo>
                    <a:cubicBezTo>
                      <a:pt x="151" y="100"/>
                      <a:pt x="150" y="101"/>
                      <a:pt x="150" y="102"/>
                    </a:cubicBezTo>
                    <a:cubicBezTo>
                      <a:pt x="150" y="95"/>
                      <a:pt x="150" y="89"/>
                      <a:pt x="149" y="81"/>
                    </a:cubicBezTo>
                    <a:cubicBezTo>
                      <a:pt x="137" y="90"/>
                      <a:pt x="115" y="78"/>
                      <a:pt x="91" y="67"/>
                    </a:cubicBezTo>
                    <a:cubicBezTo>
                      <a:pt x="94" y="68"/>
                      <a:pt x="97" y="69"/>
                      <a:pt x="100" y="70"/>
                    </a:cubicBezTo>
                    <a:cubicBezTo>
                      <a:pt x="140" y="90"/>
                      <a:pt x="156" y="52"/>
                      <a:pt x="156" y="52"/>
                    </a:cubicBezTo>
                    <a:cubicBezTo>
                      <a:pt x="156" y="52"/>
                      <a:pt x="106" y="0"/>
                      <a:pt x="27" y="39"/>
                    </a:cubicBezTo>
                    <a:cubicBezTo>
                      <a:pt x="20" y="43"/>
                      <a:pt x="11" y="52"/>
                      <a:pt x="2" y="56"/>
                    </a:cubicBezTo>
                    <a:cubicBezTo>
                      <a:pt x="2" y="56"/>
                      <a:pt x="9" y="55"/>
                      <a:pt x="19" y="55"/>
                    </a:cubicBezTo>
                    <a:cubicBezTo>
                      <a:pt x="11" y="60"/>
                      <a:pt x="6" y="71"/>
                      <a:pt x="8" y="90"/>
                    </a:cubicBezTo>
                    <a:cubicBezTo>
                      <a:pt x="7" y="93"/>
                      <a:pt x="7" y="98"/>
                      <a:pt x="7" y="102"/>
                    </a:cubicBezTo>
                    <a:cubicBezTo>
                      <a:pt x="6" y="102"/>
                      <a:pt x="6" y="102"/>
                      <a:pt x="6"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sp>
            <p:nvSpPr>
              <p:cNvPr id="10" name="Freeform 53"/>
              <p:cNvSpPr>
                <a:spLocks noEditPoints="1"/>
              </p:cNvSpPr>
              <p:nvPr/>
            </p:nvSpPr>
            <p:spPr bwMode="auto">
              <a:xfrm>
                <a:off x="8502651" y="3295650"/>
                <a:ext cx="631825" cy="523875"/>
              </a:xfrm>
              <a:custGeom>
                <a:avLst/>
                <a:gdLst>
                  <a:gd name="T0" fmla="*/ 322 w 362"/>
                  <a:gd name="T1" fmla="*/ 195 h 300"/>
                  <a:gd name="T2" fmla="*/ 357 w 362"/>
                  <a:gd name="T3" fmla="*/ 63 h 300"/>
                  <a:gd name="T4" fmla="*/ 237 w 362"/>
                  <a:gd name="T5" fmla="*/ 7 h 300"/>
                  <a:gd name="T6" fmla="*/ 230 w 362"/>
                  <a:gd name="T7" fmla="*/ 11 h 300"/>
                  <a:gd name="T8" fmla="*/ 203 w 362"/>
                  <a:gd name="T9" fmla="*/ 124 h 300"/>
                  <a:gd name="T10" fmla="*/ 193 w 362"/>
                  <a:gd name="T11" fmla="*/ 40 h 300"/>
                  <a:gd name="T12" fmla="*/ 196 w 362"/>
                  <a:gd name="T13" fmla="*/ 31 h 300"/>
                  <a:gd name="T14" fmla="*/ 190 w 362"/>
                  <a:gd name="T15" fmla="*/ 21 h 300"/>
                  <a:gd name="T16" fmla="*/ 176 w 362"/>
                  <a:gd name="T17" fmla="*/ 21 h 300"/>
                  <a:gd name="T18" fmla="*/ 169 w 362"/>
                  <a:gd name="T19" fmla="*/ 31 h 300"/>
                  <a:gd name="T20" fmla="*/ 173 w 362"/>
                  <a:gd name="T21" fmla="*/ 39 h 300"/>
                  <a:gd name="T22" fmla="*/ 161 w 362"/>
                  <a:gd name="T23" fmla="*/ 118 h 300"/>
                  <a:gd name="T24" fmla="*/ 161 w 362"/>
                  <a:gd name="T25" fmla="*/ 123 h 300"/>
                  <a:gd name="T26" fmla="*/ 128 w 362"/>
                  <a:gd name="T27" fmla="*/ 7 h 300"/>
                  <a:gd name="T28" fmla="*/ 123 w 362"/>
                  <a:gd name="T29" fmla="*/ 7 h 300"/>
                  <a:gd name="T30" fmla="*/ 4 w 362"/>
                  <a:gd name="T31" fmla="*/ 67 h 300"/>
                  <a:gd name="T32" fmla="*/ 26 w 362"/>
                  <a:gd name="T33" fmla="*/ 221 h 300"/>
                  <a:gd name="T34" fmla="*/ 68 w 362"/>
                  <a:gd name="T35" fmla="*/ 218 h 300"/>
                  <a:gd name="T36" fmla="*/ 76 w 362"/>
                  <a:gd name="T37" fmla="*/ 300 h 300"/>
                  <a:gd name="T38" fmla="*/ 278 w 362"/>
                  <a:gd name="T39" fmla="*/ 300 h 300"/>
                  <a:gd name="T40" fmla="*/ 285 w 362"/>
                  <a:gd name="T41" fmla="*/ 235 h 300"/>
                  <a:gd name="T42" fmla="*/ 286 w 362"/>
                  <a:gd name="T43" fmla="*/ 215 h 300"/>
                  <a:gd name="T44" fmla="*/ 313 w 362"/>
                  <a:gd name="T45" fmla="*/ 221 h 300"/>
                  <a:gd name="T46" fmla="*/ 322 w 362"/>
                  <a:gd name="T47" fmla="*/ 195 h 300"/>
                  <a:gd name="T48" fmla="*/ 289 w 362"/>
                  <a:gd name="T49" fmla="*/ 98 h 300"/>
                  <a:gd name="T50" fmla="*/ 291 w 362"/>
                  <a:gd name="T51" fmla="*/ 101 h 300"/>
                  <a:gd name="T52" fmla="*/ 289 w 362"/>
                  <a:gd name="T53" fmla="*/ 98 h 300"/>
                  <a:gd name="T54" fmla="*/ 73 w 362"/>
                  <a:gd name="T55" fmla="*/ 157 h 300"/>
                  <a:gd name="T56" fmla="*/ 159 w 362"/>
                  <a:gd name="T57" fmla="*/ 149 h 300"/>
                  <a:gd name="T58" fmla="*/ 166 w 362"/>
                  <a:gd name="T59" fmla="*/ 149 h 300"/>
                  <a:gd name="T60" fmla="*/ 180 w 362"/>
                  <a:gd name="T61" fmla="*/ 148 h 300"/>
                  <a:gd name="T62" fmla="*/ 229 w 362"/>
                  <a:gd name="T63" fmla="*/ 146 h 300"/>
                  <a:gd name="T64" fmla="*/ 198 w 362"/>
                  <a:gd name="T65" fmla="*/ 151 h 300"/>
                  <a:gd name="T66" fmla="*/ 195 w 362"/>
                  <a:gd name="T67" fmla="*/ 151 h 300"/>
                  <a:gd name="T68" fmla="*/ 179 w 362"/>
                  <a:gd name="T69" fmla="*/ 154 h 300"/>
                  <a:gd name="T70" fmla="*/ 42 w 362"/>
                  <a:gd name="T71" fmla="*/ 174 h 300"/>
                  <a:gd name="T72" fmla="*/ 68 w 362"/>
                  <a:gd name="T73" fmla="*/ 160 h 300"/>
                  <a:gd name="T74" fmla="*/ 73 w 362"/>
                  <a:gd name="T75" fmla="*/ 157 h 300"/>
                  <a:gd name="T76" fmla="*/ 179 w 362"/>
                  <a:gd name="T77" fmla="*/ 187 h 300"/>
                  <a:gd name="T78" fmla="*/ 171 w 362"/>
                  <a:gd name="T79" fmla="*/ 188 h 300"/>
                  <a:gd name="T80" fmla="*/ 154 w 362"/>
                  <a:gd name="T81" fmla="*/ 190 h 300"/>
                  <a:gd name="T82" fmla="*/ 172 w 362"/>
                  <a:gd name="T83" fmla="*/ 183 h 300"/>
                  <a:gd name="T84" fmla="*/ 182 w 362"/>
                  <a:gd name="T85" fmla="*/ 179 h 300"/>
                  <a:gd name="T86" fmla="*/ 187 w 362"/>
                  <a:gd name="T87" fmla="*/ 177 h 300"/>
                  <a:gd name="T88" fmla="*/ 288 w 362"/>
                  <a:gd name="T89" fmla="*/ 165 h 300"/>
                  <a:gd name="T90" fmla="*/ 306 w 362"/>
                  <a:gd name="T91" fmla="*/ 163 h 300"/>
                  <a:gd name="T92" fmla="*/ 312 w 362"/>
                  <a:gd name="T93" fmla="*/ 169 h 300"/>
                  <a:gd name="T94" fmla="*/ 313 w 362"/>
                  <a:gd name="T95" fmla="*/ 171 h 300"/>
                  <a:gd name="T96" fmla="*/ 179 w 362"/>
                  <a:gd name="T97" fmla="*/ 18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2" h="300">
                    <a:moveTo>
                      <a:pt x="322" y="195"/>
                    </a:moveTo>
                    <a:cubicBezTo>
                      <a:pt x="341" y="148"/>
                      <a:pt x="362" y="94"/>
                      <a:pt x="357" y="63"/>
                    </a:cubicBezTo>
                    <a:cubicBezTo>
                      <a:pt x="356" y="43"/>
                      <a:pt x="289" y="0"/>
                      <a:pt x="237" y="7"/>
                    </a:cubicBezTo>
                    <a:cubicBezTo>
                      <a:pt x="237" y="7"/>
                      <a:pt x="235" y="9"/>
                      <a:pt x="230" y="11"/>
                    </a:cubicBezTo>
                    <a:cubicBezTo>
                      <a:pt x="203" y="124"/>
                      <a:pt x="203" y="124"/>
                      <a:pt x="203" y="124"/>
                    </a:cubicBezTo>
                    <a:cubicBezTo>
                      <a:pt x="193" y="40"/>
                      <a:pt x="193" y="40"/>
                      <a:pt x="193" y="40"/>
                    </a:cubicBezTo>
                    <a:cubicBezTo>
                      <a:pt x="196" y="31"/>
                      <a:pt x="196" y="31"/>
                      <a:pt x="196" y="31"/>
                    </a:cubicBezTo>
                    <a:cubicBezTo>
                      <a:pt x="190" y="21"/>
                      <a:pt x="190" y="21"/>
                      <a:pt x="190" y="21"/>
                    </a:cubicBezTo>
                    <a:cubicBezTo>
                      <a:pt x="176" y="21"/>
                      <a:pt x="176" y="21"/>
                      <a:pt x="176" y="21"/>
                    </a:cubicBezTo>
                    <a:cubicBezTo>
                      <a:pt x="169" y="31"/>
                      <a:pt x="169" y="31"/>
                      <a:pt x="169" y="31"/>
                    </a:cubicBezTo>
                    <a:cubicBezTo>
                      <a:pt x="173" y="39"/>
                      <a:pt x="173" y="39"/>
                      <a:pt x="173" y="39"/>
                    </a:cubicBezTo>
                    <a:cubicBezTo>
                      <a:pt x="161" y="118"/>
                      <a:pt x="161" y="118"/>
                      <a:pt x="161" y="118"/>
                    </a:cubicBezTo>
                    <a:cubicBezTo>
                      <a:pt x="161" y="123"/>
                      <a:pt x="161" y="123"/>
                      <a:pt x="161" y="123"/>
                    </a:cubicBezTo>
                    <a:cubicBezTo>
                      <a:pt x="128" y="7"/>
                      <a:pt x="128" y="7"/>
                      <a:pt x="128" y="7"/>
                    </a:cubicBezTo>
                    <a:cubicBezTo>
                      <a:pt x="127" y="7"/>
                      <a:pt x="125" y="7"/>
                      <a:pt x="123" y="7"/>
                    </a:cubicBezTo>
                    <a:cubicBezTo>
                      <a:pt x="71" y="14"/>
                      <a:pt x="5" y="32"/>
                      <a:pt x="4" y="67"/>
                    </a:cubicBezTo>
                    <a:cubicBezTo>
                      <a:pt x="0" y="83"/>
                      <a:pt x="18" y="183"/>
                      <a:pt x="26" y="221"/>
                    </a:cubicBezTo>
                    <a:cubicBezTo>
                      <a:pt x="35" y="226"/>
                      <a:pt x="54" y="222"/>
                      <a:pt x="68" y="218"/>
                    </a:cubicBezTo>
                    <a:cubicBezTo>
                      <a:pt x="72" y="260"/>
                      <a:pt x="75" y="292"/>
                      <a:pt x="76" y="300"/>
                    </a:cubicBezTo>
                    <a:cubicBezTo>
                      <a:pt x="278" y="300"/>
                      <a:pt x="278" y="300"/>
                      <a:pt x="278" y="300"/>
                    </a:cubicBezTo>
                    <a:cubicBezTo>
                      <a:pt x="279" y="293"/>
                      <a:pt x="282" y="269"/>
                      <a:pt x="285" y="235"/>
                    </a:cubicBezTo>
                    <a:cubicBezTo>
                      <a:pt x="286" y="215"/>
                      <a:pt x="286" y="215"/>
                      <a:pt x="286" y="215"/>
                    </a:cubicBezTo>
                    <a:cubicBezTo>
                      <a:pt x="313" y="221"/>
                      <a:pt x="313" y="221"/>
                      <a:pt x="313" y="221"/>
                    </a:cubicBezTo>
                    <a:lnTo>
                      <a:pt x="322" y="195"/>
                    </a:lnTo>
                    <a:close/>
                    <a:moveTo>
                      <a:pt x="289" y="98"/>
                    </a:moveTo>
                    <a:cubicBezTo>
                      <a:pt x="290" y="96"/>
                      <a:pt x="290" y="98"/>
                      <a:pt x="291" y="101"/>
                    </a:cubicBezTo>
                    <a:cubicBezTo>
                      <a:pt x="289" y="100"/>
                      <a:pt x="288" y="99"/>
                      <a:pt x="289" y="98"/>
                    </a:cubicBezTo>
                    <a:close/>
                    <a:moveTo>
                      <a:pt x="73" y="157"/>
                    </a:moveTo>
                    <a:cubicBezTo>
                      <a:pt x="159" y="149"/>
                      <a:pt x="159" y="149"/>
                      <a:pt x="159" y="149"/>
                    </a:cubicBezTo>
                    <a:cubicBezTo>
                      <a:pt x="166" y="149"/>
                      <a:pt x="166" y="149"/>
                      <a:pt x="166" y="149"/>
                    </a:cubicBezTo>
                    <a:cubicBezTo>
                      <a:pt x="180" y="148"/>
                      <a:pt x="180" y="148"/>
                      <a:pt x="180" y="148"/>
                    </a:cubicBezTo>
                    <a:cubicBezTo>
                      <a:pt x="229" y="146"/>
                      <a:pt x="229" y="146"/>
                      <a:pt x="229" y="146"/>
                    </a:cubicBezTo>
                    <a:cubicBezTo>
                      <a:pt x="198" y="151"/>
                      <a:pt x="198" y="151"/>
                      <a:pt x="198" y="151"/>
                    </a:cubicBezTo>
                    <a:cubicBezTo>
                      <a:pt x="195" y="151"/>
                      <a:pt x="195" y="151"/>
                      <a:pt x="195" y="151"/>
                    </a:cubicBezTo>
                    <a:cubicBezTo>
                      <a:pt x="179" y="154"/>
                      <a:pt x="179" y="154"/>
                      <a:pt x="179" y="154"/>
                    </a:cubicBezTo>
                    <a:cubicBezTo>
                      <a:pt x="42" y="174"/>
                      <a:pt x="42" y="174"/>
                      <a:pt x="42" y="174"/>
                    </a:cubicBezTo>
                    <a:cubicBezTo>
                      <a:pt x="68" y="160"/>
                      <a:pt x="68" y="160"/>
                      <a:pt x="68" y="160"/>
                    </a:cubicBezTo>
                    <a:lnTo>
                      <a:pt x="73" y="157"/>
                    </a:lnTo>
                    <a:close/>
                    <a:moveTo>
                      <a:pt x="179" y="187"/>
                    </a:moveTo>
                    <a:cubicBezTo>
                      <a:pt x="171" y="188"/>
                      <a:pt x="171" y="188"/>
                      <a:pt x="171" y="188"/>
                    </a:cubicBezTo>
                    <a:cubicBezTo>
                      <a:pt x="154" y="190"/>
                      <a:pt x="154" y="190"/>
                      <a:pt x="154" y="190"/>
                    </a:cubicBezTo>
                    <a:cubicBezTo>
                      <a:pt x="172" y="183"/>
                      <a:pt x="172" y="183"/>
                      <a:pt x="172" y="183"/>
                    </a:cubicBezTo>
                    <a:cubicBezTo>
                      <a:pt x="182" y="179"/>
                      <a:pt x="182" y="179"/>
                      <a:pt x="182" y="179"/>
                    </a:cubicBezTo>
                    <a:cubicBezTo>
                      <a:pt x="187" y="177"/>
                      <a:pt x="187" y="177"/>
                      <a:pt x="187" y="177"/>
                    </a:cubicBezTo>
                    <a:cubicBezTo>
                      <a:pt x="288" y="165"/>
                      <a:pt x="288" y="165"/>
                      <a:pt x="288" y="165"/>
                    </a:cubicBezTo>
                    <a:cubicBezTo>
                      <a:pt x="306" y="163"/>
                      <a:pt x="306" y="163"/>
                      <a:pt x="306" y="163"/>
                    </a:cubicBezTo>
                    <a:cubicBezTo>
                      <a:pt x="312" y="169"/>
                      <a:pt x="312" y="169"/>
                      <a:pt x="312" y="169"/>
                    </a:cubicBezTo>
                    <a:cubicBezTo>
                      <a:pt x="313" y="171"/>
                      <a:pt x="313" y="171"/>
                      <a:pt x="313" y="171"/>
                    </a:cubicBezTo>
                    <a:lnTo>
                      <a:pt x="179" y="1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ea typeface="微软雅黑" panose="020B0503020204020204" pitchFamily="34" charset="-122"/>
                </a:endParaRPr>
              </a:p>
            </p:txBody>
          </p:sp>
        </p:grpSp>
      </p:grpSp>
      <p:sp>
        <p:nvSpPr>
          <p:cNvPr id="24" name="文本框 20"/>
          <p:cNvSpPr>
            <a:spLocks noChangeArrowheads="1"/>
          </p:cNvSpPr>
          <p:nvPr/>
        </p:nvSpPr>
        <p:spPr bwMode="auto">
          <a:xfrm>
            <a:off x="1111711" y="4296963"/>
            <a:ext cx="219918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5" name="文本框 20"/>
          <p:cNvSpPr>
            <a:spLocks noChangeArrowheads="1"/>
          </p:cNvSpPr>
          <p:nvPr/>
        </p:nvSpPr>
        <p:spPr bwMode="auto">
          <a:xfrm>
            <a:off x="3697525" y="4299745"/>
            <a:ext cx="218696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6" name="文本框 20"/>
          <p:cNvSpPr>
            <a:spLocks noChangeArrowheads="1"/>
          </p:cNvSpPr>
          <p:nvPr/>
        </p:nvSpPr>
        <p:spPr bwMode="auto">
          <a:xfrm>
            <a:off x="8873142" y="4280773"/>
            <a:ext cx="2179669"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7" name="文本框 20"/>
          <p:cNvSpPr>
            <a:spLocks noChangeArrowheads="1"/>
          </p:cNvSpPr>
          <p:nvPr/>
        </p:nvSpPr>
        <p:spPr bwMode="auto">
          <a:xfrm>
            <a:off x="6279224" y="4258571"/>
            <a:ext cx="219918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678333" y="1875769"/>
            <a:ext cx="4585032" cy="923330"/>
          </a:xfrm>
          <a:prstGeom prst="rect">
            <a:avLst/>
          </a:prstGeom>
          <a:noFill/>
        </p:spPr>
        <p:txBody>
          <a:bodyPr wrap="square" rtlCol="0">
            <a:spAutoFit/>
          </a:bodyPr>
          <a:lstStyle/>
          <a:p>
            <a:pPr algn="ctr"/>
            <a:r>
              <a:rPr lang="en-US" altLang="zh-CN" sz="5400" b="1" smtClean="0">
                <a:solidFill>
                  <a:schemeClr val="bg1"/>
                </a:solidFill>
                <a:latin typeface="微软雅黑" panose="020B0503020204020204" pitchFamily="34" charset="-122"/>
                <a:ea typeface="微软雅黑" panose="020B0503020204020204" pitchFamily="34" charset="-122"/>
              </a:rPr>
              <a:t>PART  TWO</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5957565" y="3063200"/>
            <a:ext cx="4026569" cy="923330"/>
          </a:xfrm>
          <a:prstGeom prst="rect">
            <a:avLst/>
          </a:prstGeom>
          <a:noFill/>
        </p:spPr>
        <p:txBody>
          <a:bodyPr wrap="square" rtlCol="0">
            <a:spAutoFit/>
          </a:bodyPr>
          <a:lstStyle/>
          <a:p>
            <a:pPr algn="ctr"/>
            <a:r>
              <a:rPr lang="zh-CN" altLang="en-US" sz="5400" b="1" smtClean="0">
                <a:solidFill>
                  <a:schemeClr val="bg1"/>
                </a:solidFill>
                <a:latin typeface="微软雅黑" panose="020B0503020204020204" pitchFamily="34" charset="-122"/>
                <a:ea typeface="微软雅黑" panose="020B0503020204020204" pitchFamily="34" charset="-122"/>
              </a:rPr>
              <a:t>教学设计</a:t>
            </a:r>
            <a:endParaRPr lang="zh-CN" altLang="en-US" sz="5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教学设计</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820055" y="1821125"/>
            <a:ext cx="2440485" cy="4407507"/>
            <a:chOff x="4744155" y="1821124"/>
            <a:chExt cx="2440485" cy="4407506"/>
          </a:xfrm>
        </p:grpSpPr>
        <p:sp>
          <p:nvSpPr>
            <p:cNvPr id="4" name="Freeform 5"/>
            <p:cNvSpPr/>
            <p:nvPr/>
          </p:nvSpPr>
          <p:spPr bwMode="auto">
            <a:xfrm>
              <a:off x="4829933" y="3368503"/>
              <a:ext cx="1445622" cy="1501966"/>
            </a:xfrm>
            <a:custGeom>
              <a:avLst/>
              <a:gdLst>
                <a:gd name="T0" fmla="*/ 727 w 727"/>
                <a:gd name="T1" fmla="*/ 559 h 755"/>
                <a:gd name="T2" fmla="*/ 553 w 727"/>
                <a:gd name="T3" fmla="*/ 525 h 755"/>
                <a:gd name="T4" fmla="*/ 326 w 727"/>
                <a:gd name="T5" fmla="*/ 313 h 755"/>
                <a:gd name="T6" fmla="*/ 403 w 727"/>
                <a:gd name="T7" fmla="*/ 310 h 755"/>
                <a:gd name="T8" fmla="*/ 413 w 727"/>
                <a:gd name="T9" fmla="*/ 274 h 755"/>
                <a:gd name="T10" fmla="*/ 245 w 727"/>
                <a:gd name="T11" fmla="*/ 26 h 755"/>
                <a:gd name="T12" fmla="*/ 203 w 727"/>
                <a:gd name="T13" fmla="*/ 26 h 755"/>
                <a:gd name="T14" fmla="*/ 15 w 727"/>
                <a:gd name="T15" fmla="*/ 280 h 755"/>
                <a:gd name="T16" fmla="*/ 24 w 727"/>
                <a:gd name="T17" fmla="*/ 310 h 755"/>
                <a:gd name="T18" fmla="*/ 114 w 727"/>
                <a:gd name="T19" fmla="*/ 315 h 755"/>
                <a:gd name="T20" fmla="*/ 567 w 727"/>
                <a:gd name="T21" fmla="*/ 747 h 755"/>
                <a:gd name="T22" fmla="*/ 727 w 727"/>
                <a:gd name="T23" fmla="*/ 559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5">
                  <a:moveTo>
                    <a:pt x="727" y="559"/>
                  </a:moveTo>
                  <a:cubicBezTo>
                    <a:pt x="715" y="515"/>
                    <a:pt x="651" y="517"/>
                    <a:pt x="553" y="525"/>
                  </a:cubicBezTo>
                  <a:cubicBezTo>
                    <a:pt x="479" y="533"/>
                    <a:pt x="309" y="547"/>
                    <a:pt x="326" y="313"/>
                  </a:cubicBezTo>
                  <a:cubicBezTo>
                    <a:pt x="403" y="310"/>
                    <a:pt x="403" y="310"/>
                    <a:pt x="403" y="310"/>
                  </a:cubicBezTo>
                  <a:cubicBezTo>
                    <a:pt x="429" y="310"/>
                    <a:pt x="428" y="295"/>
                    <a:pt x="413" y="274"/>
                  </a:cubicBezTo>
                  <a:cubicBezTo>
                    <a:pt x="413" y="274"/>
                    <a:pt x="297" y="101"/>
                    <a:pt x="245" y="26"/>
                  </a:cubicBezTo>
                  <a:cubicBezTo>
                    <a:pt x="231" y="6"/>
                    <a:pt x="220" y="0"/>
                    <a:pt x="203" y="26"/>
                  </a:cubicBezTo>
                  <a:cubicBezTo>
                    <a:pt x="144" y="97"/>
                    <a:pt x="55" y="225"/>
                    <a:pt x="15" y="280"/>
                  </a:cubicBezTo>
                  <a:cubicBezTo>
                    <a:pt x="12" y="284"/>
                    <a:pt x="0" y="307"/>
                    <a:pt x="24" y="310"/>
                  </a:cubicBezTo>
                  <a:cubicBezTo>
                    <a:pt x="52" y="313"/>
                    <a:pt x="114" y="315"/>
                    <a:pt x="114" y="315"/>
                  </a:cubicBezTo>
                  <a:cubicBezTo>
                    <a:pt x="93" y="749"/>
                    <a:pt x="350" y="749"/>
                    <a:pt x="567" y="747"/>
                  </a:cubicBezTo>
                  <a:cubicBezTo>
                    <a:pt x="606" y="755"/>
                    <a:pt x="723" y="704"/>
                    <a:pt x="727" y="559"/>
                  </a:cubicBezTo>
                  <a:close/>
                </a:path>
              </a:pathLst>
            </a:custGeom>
            <a:solidFill>
              <a:schemeClr val="accent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5" name="Freeform 6"/>
            <p:cNvSpPr/>
            <p:nvPr/>
          </p:nvSpPr>
          <p:spPr bwMode="auto">
            <a:xfrm>
              <a:off x="5739018" y="2644430"/>
              <a:ext cx="1445622" cy="1503648"/>
            </a:xfrm>
            <a:custGeom>
              <a:avLst/>
              <a:gdLst>
                <a:gd name="T0" fmla="*/ 0 w 727"/>
                <a:gd name="T1" fmla="*/ 559 h 756"/>
                <a:gd name="T2" fmla="*/ 173 w 727"/>
                <a:gd name="T3" fmla="*/ 526 h 756"/>
                <a:gd name="T4" fmla="*/ 401 w 727"/>
                <a:gd name="T5" fmla="*/ 314 h 756"/>
                <a:gd name="T6" fmla="*/ 324 w 727"/>
                <a:gd name="T7" fmla="*/ 311 h 756"/>
                <a:gd name="T8" fmla="*/ 314 w 727"/>
                <a:gd name="T9" fmla="*/ 275 h 756"/>
                <a:gd name="T10" fmla="*/ 482 w 727"/>
                <a:gd name="T11" fmla="*/ 27 h 756"/>
                <a:gd name="T12" fmla="*/ 524 w 727"/>
                <a:gd name="T13" fmla="*/ 27 h 756"/>
                <a:gd name="T14" fmla="*/ 712 w 727"/>
                <a:gd name="T15" fmla="*/ 280 h 756"/>
                <a:gd name="T16" fmla="*/ 703 w 727"/>
                <a:gd name="T17" fmla="*/ 311 h 756"/>
                <a:gd name="T18" fmla="*/ 613 w 727"/>
                <a:gd name="T19" fmla="*/ 316 h 756"/>
                <a:gd name="T20" fmla="*/ 160 w 727"/>
                <a:gd name="T21" fmla="*/ 748 h 756"/>
                <a:gd name="T22" fmla="*/ 0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0" y="559"/>
                  </a:moveTo>
                  <a:cubicBezTo>
                    <a:pt x="11" y="516"/>
                    <a:pt x="76" y="518"/>
                    <a:pt x="173" y="526"/>
                  </a:cubicBezTo>
                  <a:cubicBezTo>
                    <a:pt x="248" y="534"/>
                    <a:pt x="418" y="548"/>
                    <a:pt x="401" y="314"/>
                  </a:cubicBezTo>
                  <a:cubicBezTo>
                    <a:pt x="324" y="311"/>
                    <a:pt x="324" y="311"/>
                    <a:pt x="324" y="311"/>
                  </a:cubicBezTo>
                  <a:cubicBezTo>
                    <a:pt x="297" y="311"/>
                    <a:pt x="298" y="296"/>
                    <a:pt x="314" y="275"/>
                  </a:cubicBezTo>
                  <a:cubicBezTo>
                    <a:pt x="314" y="275"/>
                    <a:pt x="429" y="102"/>
                    <a:pt x="482" y="27"/>
                  </a:cubicBezTo>
                  <a:cubicBezTo>
                    <a:pt x="496" y="7"/>
                    <a:pt x="507" y="0"/>
                    <a:pt x="524" y="27"/>
                  </a:cubicBezTo>
                  <a:cubicBezTo>
                    <a:pt x="583" y="98"/>
                    <a:pt x="672" y="225"/>
                    <a:pt x="712" y="280"/>
                  </a:cubicBezTo>
                  <a:cubicBezTo>
                    <a:pt x="714" y="285"/>
                    <a:pt x="727" y="308"/>
                    <a:pt x="703" y="311"/>
                  </a:cubicBezTo>
                  <a:cubicBezTo>
                    <a:pt x="675" y="314"/>
                    <a:pt x="613" y="316"/>
                    <a:pt x="613" y="316"/>
                  </a:cubicBezTo>
                  <a:cubicBezTo>
                    <a:pt x="634" y="750"/>
                    <a:pt x="376" y="750"/>
                    <a:pt x="160" y="748"/>
                  </a:cubicBezTo>
                  <a:cubicBezTo>
                    <a:pt x="121" y="756"/>
                    <a:pt x="4" y="705"/>
                    <a:pt x="0" y="559"/>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6" name="Freeform 7"/>
            <p:cNvSpPr/>
            <p:nvPr/>
          </p:nvSpPr>
          <p:spPr bwMode="auto">
            <a:xfrm>
              <a:off x="4744155" y="1821124"/>
              <a:ext cx="1446463" cy="1503648"/>
            </a:xfrm>
            <a:custGeom>
              <a:avLst/>
              <a:gdLst>
                <a:gd name="T0" fmla="*/ 727 w 727"/>
                <a:gd name="T1" fmla="*/ 559 h 756"/>
                <a:gd name="T2" fmla="*/ 554 w 727"/>
                <a:gd name="T3" fmla="*/ 526 h 756"/>
                <a:gd name="T4" fmla="*/ 326 w 727"/>
                <a:gd name="T5" fmla="*/ 314 h 756"/>
                <a:gd name="T6" fmla="*/ 403 w 727"/>
                <a:gd name="T7" fmla="*/ 311 h 756"/>
                <a:gd name="T8" fmla="*/ 413 w 727"/>
                <a:gd name="T9" fmla="*/ 275 h 756"/>
                <a:gd name="T10" fmla="*/ 245 w 727"/>
                <a:gd name="T11" fmla="*/ 27 h 756"/>
                <a:gd name="T12" fmla="*/ 203 w 727"/>
                <a:gd name="T13" fmla="*/ 27 h 756"/>
                <a:gd name="T14" fmla="*/ 15 w 727"/>
                <a:gd name="T15" fmla="*/ 280 h 756"/>
                <a:gd name="T16" fmla="*/ 24 w 727"/>
                <a:gd name="T17" fmla="*/ 311 h 756"/>
                <a:gd name="T18" fmla="*/ 114 w 727"/>
                <a:gd name="T19" fmla="*/ 316 h 756"/>
                <a:gd name="T20" fmla="*/ 567 w 727"/>
                <a:gd name="T21" fmla="*/ 748 h 756"/>
                <a:gd name="T22" fmla="*/ 727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727" y="559"/>
                  </a:moveTo>
                  <a:cubicBezTo>
                    <a:pt x="716" y="516"/>
                    <a:pt x="651" y="518"/>
                    <a:pt x="554" y="526"/>
                  </a:cubicBezTo>
                  <a:cubicBezTo>
                    <a:pt x="479" y="534"/>
                    <a:pt x="309" y="548"/>
                    <a:pt x="326" y="314"/>
                  </a:cubicBezTo>
                  <a:cubicBezTo>
                    <a:pt x="403" y="311"/>
                    <a:pt x="403" y="311"/>
                    <a:pt x="403" y="311"/>
                  </a:cubicBezTo>
                  <a:cubicBezTo>
                    <a:pt x="430" y="311"/>
                    <a:pt x="429" y="296"/>
                    <a:pt x="413" y="275"/>
                  </a:cubicBezTo>
                  <a:cubicBezTo>
                    <a:pt x="413" y="275"/>
                    <a:pt x="298" y="102"/>
                    <a:pt x="245" y="27"/>
                  </a:cubicBezTo>
                  <a:cubicBezTo>
                    <a:pt x="231" y="7"/>
                    <a:pt x="220" y="0"/>
                    <a:pt x="203" y="27"/>
                  </a:cubicBezTo>
                  <a:cubicBezTo>
                    <a:pt x="144" y="98"/>
                    <a:pt x="55" y="226"/>
                    <a:pt x="15" y="280"/>
                  </a:cubicBezTo>
                  <a:cubicBezTo>
                    <a:pt x="13" y="285"/>
                    <a:pt x="0" y="308"/>
                    <a:pt x="24" y="311"/>
                  </a:cubicBezTo>
                  <a:cubicBezTo>
                    <a:pt x="52" y="314"/>
                    <a:pt x="114" y="316"/>
                    <a:pt x="114" y="316"/>
                  </a:cubicBezTo>
                  <a:cubicBezTo>
                    <a:pt x="93" y="750"/>
                    <a:pt x="351" y="750"/>
                    <a:pt x="567" y="748"/>
                  </a:cubicBezTo>
                  <a:cubicBezTo>
                    <a:pt x="606" y="756"/>
                    <a:pt x="723" y="705"/>
                    <a:pt x="727" y="559"/>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7" name="Freeform 8"/>
            <p:cNvSpPr/>
            <p:nvPr/>
          </p:nvSpPr>
          <p:spPr bwMode="auto">
            <a:xfrm>
              <a:off x="5820592" y="1908585"/>
              <a:ext cx="89143" cy="3808737"/>
            </a:xfrm>
            <a:custGeom>
              <a:avLst/>
              <a:gdLst>
                <a:gd name="T0" fmla="*/ 94 w 106"/>
                <a:gd name="T1" fmla="*/ 4529 h 4529"/>
                <a:gd name="T2" fmla="*/ 0 w 106"/>
                <a:gd name="T3" fmla="*/ 4484 h 4529"/>
                <a:gd name="T4" fmla="*/ 12 w 106"/>
                <a:gd name="T5" fmla="*/ 0 h 4529"/>
                <a:gd name="T6" fmla="*/ 106 w 106"/>
                <a:gd name="T7" fmla="*/ 0 h 4529"/>
                <a:gd name="T8" fmla="*/ 94 w 106"/>
                <a:gd name="T9" fmla="*/ 4529 h 4529"/>
              </a:gdLst>
              <a:ahLst/>
              <a:cxnLst>
                <a:cxn ang="0">
                  <a:pos x="T0" y="T1"/>
                </a:cxn>
                <a:cxn ang="0">
                  <a:pos x="T2" y="T3"/>
                </a:cxn>
                <a:cxn ang="0">
                  <a:pos x="T4" y="T5"/>
                </a:cxn>
                <a:cxn ang="0">
                  <a:pos x="T6" y="T7"/>
                </a:cxn>
                <a:cxn ang="0">
                  <a:pos x="T8" y="T9"/>
                </a:cxn>
              </a:cxnLst>
              <a:rect l="0" t="0" r="r" b="b"/>
              <a:pathLst>
                <a:path w="106" h="4529">
                  <a:moveTo>
                    <a:pt x="94" y="4529"/>
                  </a:moveTo>
                  <a:lnTo>
                    <a:pt x="0" y="4484"/>
                  </a:lnTo>
                  <a:lnTo>
                    <a:pt x="12" y="0"/>
                  </a:lnTo>
                  <a:lnTo>
                    <a:pt x="106" y="0"/>
                  </a:lnTo>
                  <a:lnTo>
                    <a:pt x="94" y="4529"/>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8" name="Freeform 9"/>
            <p:cNvSpPr/>
            <p:nvPr/>
          </p:nvSpPr>
          <p:spPr bwMode="auto">
            <a:xfrm>
              <a:off x="6037562" y="1908585"/>
              <a:ext cx="87460" cy="3811260"/>
            </a:xfrm>
            <a:custGeom>
              <a:avLst/>
              <a:gdLst>
                <a:gd name="T0" fmla="*/ 87 w 104"/>
                <a:gd name="T1" fmla="*/ 4498 h 4532"/>
                <a:gd name="T2" fmla="*/ 0 w 104"/>
                <a:gd name="T3" fmla="*/ 4532 h 4532"/>
                <a:gd name="T4" fmla="*/ 11 w 104"/>
                <a:gd name="T5" fmla="*/ 0 h 4532"/>
                <a:gd name="T6" fmla="*/ 104 w 104"/>
                <a:gd name="T7" fmla="*/ 3 h 4532"/>
                <a:gd name="T8" fmla="*/ 87 w 104"/>
                <a:gd name="T9" fmla="*/ 4498 h 4532"/>
              </a:gdLst>
              <a:ahLst/>
              <a:cxnLst>
                <a:cxn ang="0">
                  <a:pos x="T0" y="T1"/>
                </a:cxn>
                <a:cxn ang="0">
                  <a:pos x="T2" y="T3"/>
                </a:cxn>
                <a:cxn ang="0">
                  <a:pos x="T4" y="T5"/>
                </a:cxn>
                <a:cxn ang="0">
                  <a:pos x="T6" y="T7"/>
                </a:cxn>
                <a:cxn ang="0">
                  <a:pos x="T8" y="T9"/>
                </a:cxn>
              </a:cxnLst>
              <a:rect l="0" t="0" r="r" b="b"/>
              <a:pathLst>
                <a:path w="104" h="4532">
                  <a:moveTo>
                    <a:pt x="87" y="4498"/>
                  </a:moveTo>
                  <a:lnTo>
                    <a:pt x="0" y="4532"/>
                  </a:lnTo>
                  <a:lnTo>
                    <a:pt x="11" y="0"/>
                  </a:lnTo>
                  <a:lnTo>
                    <a:pt x="104" y="3"/>
                  </a:lnTo>
                  <a:lnTo>
                    <a:pt x="87" y="4498"/>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9" name="Freeform 10"/>
            <p:cNvSpPr/>
            <p:nvPr/>
          </p:nvSpPr>
          <p:spPr bwMode="auto">
            <a:xfrm>
              <a:off x="5896279" y="1908585"/>
              <a:ext cx="154738" cy="3811260"/>
            </a:xfrm>
            <a:custGeom>
              <a:avLst/>
              <a:gdLst>
                <a:gd name="T0" fmla="*/ 172 w 184"/>
                <a:gd name="T1" fmla="*/ 4532 h 4532"/>
                <a:gd name="T2" fmla="*/ 0 w 184"/>
                <a:gd name="T3" fmla="*/ 4529 h 4532"/>
                <a:gd name="T4" fmla="*/ 11 w 184"/>
                <a:gd name="T5" fmla="*/ 0 h 4532"/>
                <a:gd name="T6" fmla="*/ 184 w 184"/>
                <a:gd name="T7" fmla="*/ 0 h 4532"/>
                <a:gd name="T8" fmla="*/ 172 w 184"/>
                <a:gd name="T9" fmla="*/ 4532 h 4532"/>
              </a:gdLst>
              <a:ahLst/>
              <a:cxnLst>
                <a:cxn ang="0">
                  <a:pos x="T0" y="T1"/>
                </a:cxn>
                <a:cxn ang="0">
                  <a:pos x="T2" y="T3"/>
                </a:cxn>
                <a:cxn ang="0">
                  <a:pos x="T4" y="T5"/>
                </a:cxn>
                <a:cxn ang="0">
                  <a:pos x="T6" y="T7"/>
                </a:cxn>
                <a:cxn ang="0">
                  <a:pos x="T8" y="T9"/>
                </a:cxn>
              </a:cxnLst>
              <a:rect l="0" t="0" r="r" b="b"/>
              <a:pathLst>
                <a:path w="184" h="4532">
                  <a:moveTo>
                    <a:pt x="172" y="4532"/>
                  </a:moveTo>
                  <a:lnTo>
                    <a:pt x="0" y="4529"/>
                  </a:lnTo>
                  <a:lnTo>
                    <a:pt x="11" y="0"/>
                  </a:lnTo>
                  <a:lnTo>
                    <a:pt x="184" y="0"/>
                  </a:lnTo>
                  <a:lnTo>
                    <a:pt x="172" y="453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0" name="Freeform 11"/>
            <p:cNvSpPr/>
            <p:nvPr/>
          </p:nvSpPr>
          <p:spPr bwMode="auto">
            <a:xfrm>
              <a:off x="5820592" y="5613883"/>
              <a:ext cx="294338" cy="614747"/>
            </a:xfrm>
            <a:custGeom>
              <a:avLst/>
              <a:gdLst>
                <a:gd name="T0" fmla="*/ 38 w 148"/>
                <a:gd name="T1" fmla="*/ 52 h 309"/>
                <a:gd name="T2" fmla="*/ 70 w 148"/>
                <a:gd name="T3" fmla="*/ 17 h 309"/>
                <a:gd name="T4" fmla="*/ 107 w 148"/>
                <a:gd name="T5" fmla="*/ 45 h 309"/>
                <a:gd name="T6" fmla="*/ 134 w 148"/>
                <a:gd name="T7" fmla="*/ 18 h 309"/>
                <a:gd name="T8" fmla="*/ 148 w 148"/>
                <a:gd name="T9" fmla="*/ 34 h 309"/>
                <a:gd name="T10" fmla="*/ 78 w 148"/>
                <a:gd name="T11" fmla="*/ 309 h 309"/>
                <a:gd name="T12" fmla="*/ 0 w 148"/>
                <a:gd name="T13" fmla="*/ 33 h 309"/>
                <a:gd name="T14" fmla="*/ 38 w 148"/>
                <a:gd name="T15" fmla="*/ 52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309">
                  <a:moveTo>
                    <a:pt x="38" y="52"/>
                  </a:moveTo>
                  <a:cubicBezTo>
                    <a:pt x="38" y="52"/>
                    <a:pt x="57" y="13"/>
                    <a:pt x="70" y="17"/>
                  </a:cubicBezTo>
                  <a:cubicBezTo>
                    <a:pt x="84" y="21"/>
                    <a:pt x="103" y="15"/>
                    <a:pt x="107" y="45"/>
                  </a:cubicBezTo>
                  <a:cubicBezTo>
                    <a:pt x="111" y="42"/>
                    <a:pt x="122" y="19"/>
                    <a:pt x="134" y="18"/>
                  </a:cubicBezTo>
                  <a:cubicBezTo>
                    <a:pt x="145" y="18"/>
                    <a:pt x="148" y="34"/>
                    <a:pt x="148" y="34"/>
                  </a:cubicBezTo>
                  <a:cubicBezTo>
                    <a:pt x="78" y="309"/>
                    <a:pt x="78" y="309"/>
                    <a:pt x="78" y="309"/>
                  </a:cubicBezTo>
                  <a:cubicBezTo>
                    <a:pt x="0" y="33"/>
                    <a:pt x="0" y="33"/>
                    <a:pt x="0" y="33"/>
                  </a:cubicBezTo>
                  <a:cubicBezTo>
                    <a:pt x="0" y="33"/>
                    <a:pt x="24" y="0"/>
                    <a:pt x="38" y="52"/>
                  </a:cubicBezTo>
                  <a:close/>
                </a:path>
              </a:pathLst>
            </a:custGeom>
            <a:solidFill>
              <a:srgbClr val="F3E1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1" name="Freeform 12"/>
            <p:cNvSpPr/>
            <p:nvPr/>
          </p:nvSpPr>
          <p:spPr bwMode="auto">
            <a:xfrm>
              <a:off x="5919826" y="5983909"/>
              <a:ext cx="107644" cy="244721"/>
            </a:xfrm>
            <a:custGeom>
              <a:avLst/>
              <a:gdLst>
                <a:gd name="T0" fmla="*/ 0 w 54"/>
                <a:gd name="T1" fmla="*/ 23 h 123"/>
                <a:gd name="T2" fmla="*/ 28 w 54"/>
                <a:gd name="T3" fmla="*/ 123 h 123"/>
                <a:gd name="T4" fmla="*/ 54 w 54"/>
                <a:gd name="T5" fmla="*/ 23 h 123"/>
                <a:gd name="T6" fmla="*/ 0 w 54"/>
                <a:gd name="T7" fmla="*/ 23 h 123"/>
              </a:gdLst>
              <a:ahLst/>
              <a:cxnLst>
                <a:cxn ang="0">
                  <a:pos x="T0" y="T1"/>
                </a:cxn>
                <a:cxn ang="0">
                  <a:pos x="T2" y="T3"/>
                </a:cxn>
                <a:cxn ang="0">
                  <a:pos x="T4" y="T5"/>
                </a:cxn>
                <a:cxn ang="0">
                  <a:pos x="T6" y="T7"/>
                </a:cxn>
              </a:cxnLst>
              <a:rect l="0" t="0" r="r" b="b"/>
              <a:pathLst>
                <a:path w="54" h="123">
                  <a:moveTo>
                    <a:pt x="0" y="23"/>
                  </a:moveTo>
                  <a:cubicBezTo>
                    <a:pt x="28" y="123"/>
                    <a:pt x="28" y="123"/>
                    <a:pt x="28" y="123"/>
                  </a:cubicBezTo>
                  <a:cubicBezTo>
                    <a:pt x="54" y="23"/>
                    <a:pt x="54" y="23"/>
                    <a:pt x="54" y="23"/>
                  </a:cubicBezTo>
                  <a:cubicBezTo>
                    <a:pt x="54" y="23"/>
                    <a:pt x="27" y="0"/>
                    <a:pt x="0" y="23"/>
                  </a:cubicBez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2" name="Rectangle 13"/>
            <p:cNvSpPr>
              <a:spLocks noChangeArrowheads="1"/>
            </p:cNvSpPr>
            <p:nvPr/>
          </p:nvSpPr>
          <p:spPr bwMode="auto">
            <a:xfrm>
              <a:off x="5830683" y="1908585"/>
              <a:ext cx="297702" cy="268268"/>
            </a:xfrm>
            <a:prstGeom prst="rect">
              <a:avLst/>
            </a:pr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3" name="Freeform 14"/>
            <p:cNvSpPr/>
            <p:nvPr/>
          </p:nvSpPr>
          <p:spPr bwMode="auto">
            <a:xfrm>
              <a:off x="5820592" y="2932882"/>
              <a:ext cx="373389" cy="2786963"/>
            </a:xfrm>
            <a:custGeom>
              <a:avLst/>
              <a:gdLst>
                <a:gd name="T0" fmla="*/ 38 w 188"/>
                <a:gd name="T1" fmla="*/ 1401 h 1401"/>
                <a:gd name="T2" fmla="*/ 40 w 188"/>
                <a:gd name="T3" fmla="*/ 246 h 1401"/>
                <a:gd name="T4" fmla="*/ 188 w 188"/>
                <a:gd name="T5" fmla="*/ 187 h 1401"/>
                <a:gd name="T6" fmla="*/ 186 w 188"/>
                <a:gd name="T7" fmla="*/ 0 h 1401"/>
                <a:gd name="T8" fmla="*/ 3 w 188"/>
                <a:gd name="T9" fmla="*/ 226 h 1401"/>
                <a:gd name="T10" fmla="*/ 0 w 188"/>
                <a:gd name="T11" fmla="*/ 1381 h 1401"/>
                <a:gd name="T12" fmla="*/ 38 w 188"/>
                <a:gd name="T13" fmla="*/ 1401 h 1401"/>
              </a:gdLst>
              <a:ahLst/>
              <a:cxnLst>
                <a:cxn ang="0">
                  <a:pos x="T0" y="T1"/>
                </a:cxn>
                <a:cxn ang="0">
                  <a:pos x="T2" y="T3"/>
                </a:cxn>
                <a:cxn ang="0">
                  <a:pos x="T4" y="T5"/>
                </a:cxn>
                <a:cxn ang="0">
                  <a:pos x="T6" y="T7"/>
                </a:cxn>
                <a:cxn ang="0">
                  <a:pos x="T8" y="T9"/>
                </a:cxn>
                <a:cxn ang="0">
                  <a:pos x="T10" y="T11"/>
                </a:cxn>
                <a:cxn ang="0">
                  <a:pos x="T12" y="T13"/>
                </a:cxn>
              </a:cxnLst>
              <a:rect l="0" t="0" r="r" b="b"/>
              <a:pathLst>
                <a:path w="188" h="1401">
                  <a:moveTo>
                    <a:pt x="38" y="1401"/>
                  </a:moveTo>
                  <a:cubicBezTo>
                    <a:pt x="40" y="246"/>
                    <a:pt x="40" y="246"/>
                    <a:pt x="40" y="246"/>
                  </a:cubicBezTo>
                  <a:cubicBezTo>
                    <a:pt x="131" y="218"/>
                    <a:pt x="182" y="213"/>
                    <a:pt x="188" y="187"/>
                  </a:cubicBezTo>
                  <a:cubicBezTo>
                    <a:pt x="186" y="0"/>
                    <a:pt x="186" y="0"/>
                    <a:pt x="186" y="0"/>
                  </a:cubicBezTo>
                  <a:cubicBezTo>
                    <a:pt x="171" y="93"/>
                    <a:pt x="3" y="184"/>
                    <a:pt x="3" y="226"/>
                  </a:cubicBezTo>
                  <a:cubicBezTo>
                    <a:pt x="0" y="1381"/>
                    <a:pt x="0" y="1381"/>
                    <a:pt x="0" y="1381"/>
                  </a:cubicBezTo>
                  <a:cubicBezTo>
                    <a:pt x="14" y="1364"/>
                    <a:pt x="30" y="1368"/>
                    <a:pt x="38" y="1401"/>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4" name="Freeform 15"/>
            <p:cNvSpPr/>
            <p:nvPr/>
          </p:nvSpPr>
          <p:spPr bwMode="auto">
            <a:xfrm>
              <a:off x="5734813" y="3756189"/>
              <a:ext cx="381798" cy="1957770"/>
            </a:xfrm>
            <a:custGeom>
              <a:avLst/>
              <a:gdLst>
                <a:gd name="T0" fmla="*/ 151 w 192"/>
                <a:gd name="T1" fmla="*/ 984 h 984"/>
                <a:gd name="T2" fmla="*/ 154 w 192"/>
                <a:gd name="T3" fmla="*/ 256 h 984"/>
                <a:gd name="T4" fmla="*/ 0 w 192"/>
                <a:gd name="T5" fmla="*/ 195 h 984"/>
                <a:gd name="T6" fmla="*/ 2 w 192"/>
                <a:gd name="T7" fmla="*/ 0 h 984"/>
                <a:gd name="T8" fmla="*/ 192 w 192"/>
                <a:gd name="T9" fmla="*/ 235 h 984"/>
                <a:gd name="T10" fmla="*/ 191 w 192"/>
                <a:gd name="T11" fmla="*/ 968 h 984"/>
                <a:gd name="T12" fmla="*/ 151 w 192"/>
                <a:gd name="T13" fmla="*/ 984 h 984"/>
              </a:gdLst>
              <a:ahLst/>
              <a:cxnLst>
                <a:cxn ang="0">
                  <a:pos x="T0" y="T1"/>
                </a:cxn>
                <a:cxn ang="0">
                  <a:pos x="T2" y="T3"/>
                </a:cxn>
                <a:cxn ang="0">
                  <a:pos x="T4" y="T5"/>
                </a:cxn>
                <a:cxn ang="0">
                  <a:pos x="T6" y="T7"/>
                </a:cxn>
                <a:cxn ang="0">
                  <a:pos x="T8" y="T9"/>
                </a:cxn>
                <a:cxn ang="0">
                  <a:pos x="T10" y="T11"/>
                </a:cxn>
                <a:cxn ang="0">
                  <a:pos x="T12" y="T13"/>
                </a:cxn>
              </a:cxnLst>
              <a:rect l="0" t="0" r="r" b="b"/>
              <a:pathLst>
                <a:path w="192" h="984">
                  <a:moveTo>
                    <a:pt x="151" y="984"/>
                  </a:moveTo>
                  <a:cubicBezTo>
                    <a:pt x="154" y="256"/>
                    <a:pt x="154" y="256"/>
                    <a:pt x="154" y="256"/>
                  </a:cubicBezTo>
                  <a:cubicBezTo>
                    <a:pt x="59" y="227"/>
                    <a:pt x="6" y="221"/>
                    <a:pt x="0" y="195"/>
                  </a:cubicBezTo>
                  <a:cubicBezTo>
                    <a:pt x="2" y="0"/>
                    <a:pt x="2" y="0"/>
                    <a:pt x="2" y="0"/>
                  </a:cubicBezTo>
                  <a:cubicBezTo>
                    <a:pt x="18" y="97"/>
                    <a:pt x="192" y="192"/>
                    <a:pt x="192" y="235"/>
                  </a:cubicBezTo>
                  <a:cubicBezTo>
                    <a:pt x="191" y="968"/>
                    <a:pt x="191" y="968"/>
                    <a:pt x="191" y="968"/>
                  </a:cubicBezTo>
                  <a:cubicBezTo>
                    <a:pt x="186" y="945"/>
                    <a:pt x="164" y="947"/>
                    <a:pt x="151" y="984"/>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5" name="Freeform 16"/>
            <p:cNvSpPr/>
            <p:nvPr/>
          </p:nvSpPr>
          <p:spPr bwMode="auto">
            <a:xfrm>
              <a:off x="5893756" y="4480260"/>
              <a:ext cx="386004" cy="1237061"/>
            </a:xfrm>
            <a:custGeom>
              <a:avLst/>
              <a:gdLst>
                <a:gd name="T0" fmla="*/ 71 w 194"/>
                <a:gd name="T1" fmla="*/ 620 h 622"/>
                <a:gd name="T2" fmla="*/ 74 w 194"/>
                <a:gd name="T3" fmla="*/ 246 h 622"/>
                <a:gd name="T4" fmla="*/ 194 w 194"/>
                <a:gd name="T5" fmla="*/ 194 h 622"/>
                <a:gd name="T6" fmla="*/ 192 w 194"/>
                <a:gd name="T7" fmla="*/ 0 h 622"/>
                <a:gd name="T8" fmla="*/ 0 w 194"/>
                <a:gd name="T9" fmla="*/ 234 h 622"/>
                <a:gd name="T10" fmla="*/ 1 w 194"/>
                <a:gd name="T11" fmla="*/ 622 h 622"/>
                <a:gd name="T12" fmla="*/ 71 w 194"/>
                <a:gd name="T13" fmla="*/ 620 h 622"/>
              </a:gdLst>
              <a:ahLst/>
              <a:cxnLst>
                <a:cxn ang="0">
                  <a:pos x="T0" y="T1"/>
                </a:cxn>
                <a:cxn ang="0">
                  <a:pos x="T2" y="T3"/>
                </a:cxn>
                <a:cxn ang="0">
                  <a:pos x="T4" y="T5"/>
                </a:cxn>
                <a:cxn ang="0">
                  <a:pos x="T6" y="T7"/>
                </a:cxn>
                <a:cxn ang="0">
                  <a:pos x="T8" y="T9"/>
                </a:cxn>
                <a:cxn ang="0">
                  <a:pos x="T10" y="T11"/>
                </a:cxn>
                <a:cxn ang="0">
                  <a:pos x="T12" y="T13"/>
                </a:cxn>
              </a:cxnLst>
              <a:rect l="0" t="0" r="r" b="b"/>
              <a:pathLst>
                <a:path w="194" h="622">
                  <a:moveTo>
                    <a:pt x="71" y="620"/>
                  </a:moveTo>
                  <a:cubicBezTo>
                    <a:pt x="74" y="246"/>
                    <a:pt x="74" y="246"/>
                    <a:pt x="74" y="246"/>
                  </a:cubicBezTo>
                  <a:cubicBezTo>
                    <a:pt x="169" y="217"/>
                    <a:pt x="188" y="221"/>
                    <a:pt x="194" y="194"/>
                  </a:cubicBezTo>
                  <a:cubicBezTo>
                    <a:pt x="192" y="0"/>
                    <a:pt x="192" y="0"/>
                    <a:pt x="192" y="0"/>
                  </a:cubicBezTo>
                  <a:cubicBezTo>
                    <a:pt x="176" y="96"/>
                    <a:pt x="0" y="191"/>
                    <a:pt x="0" y="234"/>
                  </a:cubicBezTo>
                  <a:cubicBezTo>
                    <a:pt x="1" y="622"/>
                    <a:pt x="1" y="622"/>
                    <a:pt x="1" y="622"/>
                  </a:cubicBezTo>
                  <a:cubicBezTo>
                    <a:pt x="21" y="582"/>
                    <a:pt x="59" y="583"/>
                    <a:pt x="71" y="620"/>
                  </a:cubicBezTo>
                  <a:close/>
                </a:path>
              </a:pathLst>
            </a:custGeom>
            <a:solidFill>
              <a:schemeClr val="accent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6" name="Freeform 56"/>
            <p:cNvSpPr/>
            <p:nvPr/>
          </p:nvSpPr>
          <p:spPr bwMode="auto">
            <a:xfrm>
              <a:off x="5943373" y="2865605"/>
              <a:ext cx="78210" cy="51299"/>
            </a:xfrm>
            <a:custGeom>
              <a:avLst/>
              <a:gdLst>
                <a:gd name="T0" fmla="*/ 10 w 39"/>
                <a:gd name="T1" fmla="*/ 6 h 26"/>
                <a:gd name="T2" fmla="*/ 3 w 39"/>
                <a:gd name="T3" fmla="*/ 14 h 26"/>
                <a:gd name="T4" fmla="*/ 9 w 39"/>
                <a:gd name="T5" fmla="*/ 21 h 26"/>
                <a:gd name="T6" fmla="*/ 27 w 39"/>
                <a:gd name="T7" fmla="*/ 0 h 26"/>
                <a:gd name="T8" fmla="*/ 39 w 39"/>
                <a:gd name="T9" fmla="*/ 13 h 26"/>
                <a:gd name="T10" fmla="*/ 29 w 39"/>
                <a:gd name="T11" fmla="*/ 26 h 26"/>
                <a:gd name="T12" fmla="*/ 27 w 39"/>
                <a:gd name="T13" fmla="*/ 23 h 26"/>
                <a:gd name="T14" fmla="*/ 35 w 39"/>
                <a:gd name="T15" fmla="*/ 13 h 26"/>
                <a:gd name="T16" fmla="*/ 28 w 39"/>
                <a:gd name="T17" fmla="*/ 4 h 26"/>
                <a:gd name="T18" fmla="*/ 10 w 39"/>
                <a:gd name="T19" fmla="*/ 26 h 26"/>
                <a:gd name="T20" fmla="*/ 0 w 39"/>
                <a:gd name="T21" fmla="*/ 14 h 26"/>
                <a:gd name="T22" fmla="*/ 9 w 39"/>
                <a:gd name="T23" fmla="*/ 2 h 26"/>
                <a:gd name="T24" fmla="*/ 10 w 39"/>
                <a:gd name="T2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6">
                  <a:moveTo>
                    <a:pt x="10" y="6"/>
                  </a:moveTo>
                  <a:cubicBezTo>
                    <a:pt x="6" y="7"/>
                    <a:pt x="3" y="10"/>
                    <a:pt x="3" y="14"/>
                  </a:cubicBezTo>
                  <a:cubicBezTo>
                    <a:pt x="3" y="19"/>
                    <a:pt x="5" y="21"/>
                    <a:pt x="9" y="21"/>
                  </a:cubicBezTo>
                  <a:cubicBezTo>
                    <a:pt x="17" y="22"/>
                    <a:pt x="15" y="0"/>
                    <a:pt x="27" y="0"/>
                  </a:cubicBezTo>
                  <a:cubicBezTo>
                    <a:pt x="33" y="0"/>
                    <a:pt x="39" y="3"/>
                    <a:pt x="39" y="13"/>
                  </a:cubicBezTo>
                  <a:cubicBezTo>
                    <a:pt x="39" y="21"/>
                    <a:pt x="33" y="24"/>
                    <a:pt x="29" y="26"/>
                  </a:cubicBezTo>
                  <a:cubicBezTo>
                    <a:pt x="27" y="23"/>
                    <a:pt x="27" y="23"/>
                    <a:pt x="27" y="23"/>
                  </a:cubicBezTo>
                  <a:cubicBezTo>
                    <a:pt x="31" y="21"/>
                    <a:pt x="35" y="18"/>
                    <a:pt x="35" y="13"/>
                  </a:cubicBezTo>
                  <a:cubicBezTo>
                    <a:pt x="35" y="7"/>
                    <a:pt x="32" y="4"/>
                    <a:pt x="28" y="4"/>
                  </a:cubicBezTo>
                  <a:cubicBezTo>
                    <a:pt x="19" y="4"/>
                    <a:pt x="21" y="26"/>
                    <a:pt x="10" y="26"/>
                  </a:cubicBezTo>
                  <a:cubicBezTo>
                    <a:pt x="4" y="26"/>
                    <a:pt x="0" y="21"/>
                    <a:pt x="0" y="14"/>
                  </a:cubicBezTo>
                  <a:cubicBezTo>
                    <a:pt x="0" y="8"/>
                    <a:pt x="3" y="4"/>
                    <a:pt x="9" y="2"/>
                  </a:cubicBezTo>
                  <a:lnTo>
                    <a:pt x="10" y="6"/>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7" name="Freeform 57"/>
            <p:cNvSpPr>
              <a:spLocks noEditPoints="1"/>
            </p:cNvSpPr>
            <p:nvPr/>
          </p:nvSpPr>
          <p:spPr bwMode="auto">
            <a:xfrm>
              <a:off x="5943373" y="2797487"/>
              <a:ext cx="75687" cy="59709"/>
            </a:xfrm>
            <a:custGeom>
              <a:avLst/>
              <a:gdLst>
                <a:gd name="T0" fmla="*/ 90 w 90"/>
                <a:gd name="T1" fmla="*/ 71 h 71"/>
                <a:gd name="T2" fmla="*/ 0 w 90"/>
                <a:gd name="T3" fmla="*/ 43 h 71"/>
                <a:gd name="T4" fmla="*/ 0 w 90"/>
                <a:gd name="T5" fmla="*/ 29 h 71"/>
                <a:gd name="T6" fmla="*/ 90 w 90"/>
                <a:gd name="T7" fmla="*/ 0 h 71"/>
                <a:gd name="T8" fmla="*/ 90 w 90"/>
                <a:gd name="T9" fmla="*/ 12 h 71"/>
                <a:gd name="T10" fmla="*/ 62 w 90"/>
                <a:gd name="T11" fmla="*/ 19 h 71"/>
                <a:gd name="T12" fmla="*/ 62 w 90"/>
                <a:gd name="T13" fmla="*/ 52 h 71"/>
                <a:gd name="T14" fmla="*/ 90 w 90"/>
                <a:gd name="T15" fmla="*/ 59 h 71"/>
                <a:gd name="T16" fmla="*/ 90 w 90"/>
                <a:gd name="T17" fmla="*/ 71 h 71"/>
                <a:gd name="T18" fmla="*/ 55 w 90"/>
                <a:gd name="T19" fmla="*/ 50 h 71"/>
                <a:gd name="T20" fmla="*/ 55 w 90"/>
                <a:gd name="T21" fmla="*/ 22 h 71"/>
                <a:gd name="T22" fmla="*/ 7 w 90"/>
                <a:gd name="T23" fmla="*/ 36 h 71"/>
                <a:gd name="T24" fmla="*/ 7 w 90"/>
                <a:gd name="T25" fmla="*/ 36 h 71"/>
                <a:gd name="T26" fmla="*/ 55 w 90"/>
                <a:gd name="T27"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1">
                  <a:moveTo>
                    <a:pt x="90" y="71"/>
                  </a:moveTo>
                  <a:lnTo>
                    <a:pt x="0" y="43"/>
                  </a:lnTo>
                  <a:lnTo>
                    <a:pt x="0" y="29"/>
                  </a:lnTo>
                  <a:lnTo>
                    <a:pt x="90" y="0"/>
                  </a:lnTo>
                  <a:lnTo>
                    <a:pt x="90" y="12"/>
                  </a:lnTo>
                  <a:lnTo>
                    <a:pt x="62" y="19"/>
                  </a:lnTo>
                  <a:lnTo>
                    <a:pt x="62" y="52"/>
                  </a:lnTo>
                  <a:lnTo>
                    <a:pt x="90" y="59"/>
                  </a:lnTo>
                  <a:lnTo>
                    <a:pt x="90" y="71"/>
                  </a:lnTo>
                  <a:close/>
                  <a:moveTo>
                    <a:pt x="55" y="50"/>
                  </a:moveTo>
                  <a:lnTo>
                    <a:pt x="55" y="22"/>
                  </a:lnTo>
                  <a:lnTo>
                    <a:pt x="7" y="36"/>
                  </a:lnTo>
                  <a:lnTo>
                    <a:pt x="7" y="36"/>
                  </a:lnTo>
                  <a:lnTo>
                    <a:pt x="55" y="50"/>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8" name="Freeform 58"/>
            <p:cNvSpPr/>
            <p:nvPr/>
          </p:nvSpPr>
          <p:spPr bwMode="auto">
            <a:xfrm>
              <a:off x="5943373" y="2720117"/>
              <a:ext cx="75687" cy="63913"/>
            </a:xfrm>
            <a:custGeom>
              <a:avLst/>
              <a:gdLst>
                <a:gd name="T0" fmla="*/ 90 w 90"/>
                <a:gd name="T1" fmla="*/ 10 h 76"/>
                <a:gd name="T2" fmla="*/ 10 w 90"/>
                <a:gd name="T3" fmla="*/ 10 h 76"/>
                <a:gd name="T4" fmla="*/ 10 w 90"/>
                <a:gd name="T5" fmla="*/ 10 h 76"/>
                <a:gd name="T6" fmla="*/ 90 w 90"/>
                <a:gd name="T7" fmla="*/ 36 h 76"/>
                <a:gd name="T8" fmla="*/ 90 w 90"/>
                <a:gd name="T9" fmla="*/ 43 h 76"/>
                <a:gd name="T10" fmla="*/ 10 w 90"/>
                <a:gd name="T11" fmla="*/ 69 h 76"/>
                <a:gd name="T12" fmla="*/ 10 w 90"/>
                <a:gd name="T13" fmla="*/ 69 h 76"/>
                <a:gd name="T14" fmla="*/ 90 w 90"/>
                <a:gd name="T15" fmla="*/ 69 h 76"/>
                <a:gd name="T16" fmla="*/ 90 w 90"/>
                <a:gd name="T17" fmla="*/ 76 h 76"/>
                <a:gd name="T18" fmla="*/ 0 w 90"/>
                <a:gd name="T19" fmla="*/ 76 h 76"/>
                <a:gd name="T20" fmla="*/ 0 w 90"/>
                <a:gd name="T21" fmla="*/ 62 h 76"/>
                <a:gd name="T22" fmla="*/ 74 w 90"/>
                <a:gd name="T23" fmla="*/ 38 h 76"/>
                <a:gd name="T24" fmla="*/ 74 w 90"/>
                <a:gd name="T25" fmla="*/ 38 h 76"/>
                <a:gd name="T26" fmla="*/ 0 w 90"/>
                <a:gd name="T27" fmla="*/ 17 h 76"/>
                <a:gd name="T28" fmla="*/ 0 w 90"/>
                <a:gd name="T29" fmla="*/ 0 h 76"/>
                <a:gd name="T30" fmla="*/ 90 w 90"/>
                <a:gd name="T31" fmla="*/ 0 h 76"/>
                <a:gd name="T32" fmla="*/ 90 w 90"/>
                <a:gd name="T33" fmla="*/ 1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6">
                  <a:moveTo>
                    <a:pt x="90" y="10"/>
                  </a:moveTo>
                  <a:lnTo>
                    <a:pt x="10" y="10"/>
                  </a:lnTo>
                  <a:lnTo>
                    <a:pt x="10" y="10"/>
                  </a:lnTo>
                  <a:lnTo>
                    <a:pt x="90" y="36"/>
                  </a:lnTo>
                  <a:lnTo>
                    <a:pt x="90" y="43"/>
                  </a:lnTo>
                  <a:lnTo>
                    <a:pt x="10" y="69"/>
                  </a:lnTo>
                  <a:lnTo>
                    <a:pt x="10" y="69"/>
                  </a:lnTo>
                  <a:lnTo>
                    <a:pt x="90" y="69"/>
                  </a:lnTo>
                  <a:lnTo>
                    <a:pt x="90" y="76"/>
                  </a:lnTo>
                  <a:lnTo>
                    <a:pt x="0" y="76"/>
                  </a:lnTo>
                  <a:lnTo>
                    <a:pt x="0" y="62"/>
                  </a:lnTo>
                  <a:lnTo>
                    <a:pt x="74" y="38"/>
                  </a:lnTo>
                  <a:lnTo>
                    <a:pt x="74" y="38"/>
                  </a:lnTo>
                  <a:lnTo>
                    <a:pt x="0" y="17"/>
                  </a:lnTo>
                  <a:lnTo>
                    <a:pt x="0" y="0"/>
                  </a:lnTo>
                  <a:lnTo>
                    <a:pt x="90" y="0"/>
                  </a:lnTo>
                  <a:lnTo>
                    <a:pt x="90" y="10"/>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19" name="Freeform 59"/>
            <p:cNvSpPr>
              <a:spLocks noEditPoints="1"/>
            </p:cNvSpPr>
            <p:nvPr/>
          </p:nvSpPr>
          <p:spPr bwMode="auto">
            <a:xfrm>
              <a:off x="5943373" y="2650317"/>
              <a:ext cx="75687" cy="47935"/>
            </a:xfrm>
            <a:custGeom>
              <a:avLst/>
              <a:gdLst>
                <a:gd name="T0" fmla="*/ 38 w 38"/>
                <a:gd name="T1" fmla="*/ 24 h 24"/>
                <a:gd name="T2" fmla="*/ 0 w 38"/>
                <a:gd name="T3" fmla="*/ 24 h 24"/>
                <a:gd name="T4" fmla="*/ 0 w 38"/>
                <a:gd name="T5" fmla="*/ 11 h 24"/>
                <a:gd name="T6" fmla="*/ 11 w 38"/>
                <a:gd name="T7" fmla="*/ 0 h 24"/>
                <a:gd name="T8" fmla="*/ 21 w 38"/>
                <a:gd name="T9" fmla="*/ 13 h 24"/>
                <a:gd name="T10" fmla="*/ 21 w 38"/>
                <a:gd name="T11" fmla="*/ 20 h 24"/>
                <a:gd name="T12" fmla="*/ 38 w 38"/>
                <a:gd name="T13" fmla="*/ 20 h 24"/>
                <a:gd name="T14" fmla="*/ 38 w 38"/>
                <a:gd name="T15" fmla="*/ 24 h 24"/>
                <a:gd name="T16" fmla="*/ 18 w 38"/>
                <a:gd name="T17" fmla="*/ 20 h 24"/>
                <a:gd name="T18" fmla="*/ 18 w 38"/>
                <a:gd name="T19" fmla="*/ 13 h 24"/>
                <a:gd name="T20" fmla="*/ 11 w 38"/>
                <a:gd name="T21" fmla="*/ 4 h 24"/>
                <a:gd name="T22" fmla="*/ 4 w 38"/>
                <a:gd name="T23" fmla="*/ 12 h 24"/>
                <a:gd name="T24" fmla="*/ 4 w 38"/>
                <a:gd name="T25" fmla="*/ 20 h 24"/>
                <a:gd name="T26" fmla="*/ 18 w 38"/>
                <a:gd name="T2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4">
                  <a:moveTo>
                    <a:pt x="38" y="24"/>
                  </a:moveTo>
                  <a:cubicBezTo>
                    <a:pt x="0" y="24"/>
                    <a:pt x="0" y="24"/>
                    <a:pt x="0" y="24"/>
                  </a:cubicBezTo>
                  <a:cubicBezTo>
                    <a:pt x="0" y="11"/>
                    <a:pt x="0" y="11"/>
                    <a:pt x="0" y="11"/>
                  </a:cubicBezTo>
                  <a:cubicBezTo>
                    <a:pt x="0" y="3"/>
                    <a:pt x="5" y="0"/>
                    <a:pt x="11" y="0"/>
                  </a:cubicBezTo>
                  <a:cubicBezTo>
                    <a:pt x="17" y="0"/>
                    <a:pt x="21" y="4"/>
                    <a:pt x="21" y="13"/>
                  </a:cubicBezTo>
                  <a:cubicBezTo>
                    <a:pt x="21" y="20"/>
                    <a:pt x="21" y="20"/>
                    <a:pt x="21" y="20"/>
                  </a:cubicBezTo>
                  <a:cubicBezTo>
                    <a:pt x="38" y="20"/>
                    <a:pt x="38" y="20"/>
                    <a:pt x="38" y="20"/>
                  </a:cubicBezTo>
                  <a:lnTo>
                    <a:pt x="38" y="24"/>
                  </a:lnTo>
                  <a:close/>
                  <a:moveTo>
                    <a:pt x="18" y="20"/>
                  </a:moveTo>
                  <a:cubicBezTo>
                    <a:pt x="18" y="13"/>
                    <a:pt x="18" y="13"/>
                    <a:pt x="18" y="13"/>
                  </a:cubicBezTo>
                  <a:cubicBezTo>
                    <a:pt x="18" y="6"/>
                    <a:pt x="15" y="4"/>
                    <a:pt x="11" y="4"/>
                  </a:cubicBezTo>
                  <a:cubicBezTo>
                    <a:pt x="6" y="4"/>
                    <a:pt x="4" y="6"/>
                    <a:pt x="4" y="12"/>
                  </a:cubicBezTo>
                  <a:cubicBezTo>
                    <a:pt x="4" y="20"/>
                    <a:pt x="4" y="20"/>
                    <a:pt x="4" y="20"/>
                  </a:cubicBezTo>
                  <a:lnTo>
                    <a:pt x="18" y="20"/>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0" name="Freeform 60"/>
            <p:cNvSpPr/>
            <p:nvPr/>
          </p:nvSpPr>
          <p:spPr bwMode="auto">
            <a:xfrm>
              <a:off x="5943373" y="2590609"/>
              <a:ext cx="75687" cy="43730"/>
            </a:xfrm>
            <a:custGeom>
              <a:avLst/>
              <a:gdLst>
                <a:gd name="T0" fmla="*/ 90 w 90"/>
                <a:gd name="T1" fmla="*/ 52 h 52"/>
                <a:gd name="T2" fmla="*/ 0 w 90"/>
                <a:gd name="T3" fmla="*/ 52 h 52"/>
                <a:gd name="T4" fmla="*/ 0 w 90"/>
                <a:gd name="T5" fmla="*/ 43 h 52"/>
                <a:gd name="T6" fmla="*/ 81 w 90"/>
                <a:gd name="T7" fmla="*/ 43 h 52"/>
                <a:gd name="T8" fmla="*/ 81 w 90"/>
                <a:gd name="T9" fmla="*/ 0 h 52"/>
                <a:gd name="T10" fmla="*/ 90 w 90"/>
                <a:gd name="T11" fmla="*/ 0 h 52"/>
                <a:gd name="T12" fmla="*/ 90 w 9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90" h="52">
                  <a:moveTo>
                    <a:pt x="90" y="52"/>
                  </a:moveTo>
                  <a:lnTo>
                    <a:pt x="0" y="52"/>
                  </a:lnTo>
                  <a:lnTo>
                    <a:pt x="0" y="43"/>
                  </a:lnTo>
                  <a:lnTo>
                    <a:pt x="81" y="43"/>
                  </a:lnTo>
                  <a:lnTo>
                    <a:pt x="81" y="0"/>
                  </a:lnTo>
                  <a:lnTo>
                    <a:pt x="90" y="0"/>
                  </a:lnTo>
                  <a:lnTo>
                    <a:pt x="90" y="52"/>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1" name="Freeform 61"/>
            <p:cNvSpPr/>
            <p:nvPr/>
          </p:nvSpPr>
          <p:spPr bwMode="auto">
            <a:xfrm>
              <a:off x="5943373" y="2529219"/>
              <a:ext cx="75687" cy="47935"/>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2" name="Freeform 62"/>
            <p:cNvSpPr/>
            <p:nvPr/>
          </p:nvSpPr>
          <p:spPr bwMode="auto">
            <a:xfrm>
              <a:off x="5943373" y="2437553"/>
              <a:ext cx="75687" cy="52140"/>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3" name="Freeform 63"/>
            <p:cNvSpPr/>
            <p:nvPr/>
          </p:nvSpPr>
          <p:spPr bwMode="auto">
            <a:xfrm>
              <a:off x="5943373" y="2376162"/>
              <a:ext cx="75687" cy="47935"/>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4" name="Freeform 64"/>
            <p:cNvSpPr/>
            <p:nvPr/>
          </p:nvSpPr>
          <p:spPr bwMode="auto">
            <a:xfrm>
              <a:off x="5943373" y="2314772"/>
              <a:ext cx="75687" cy="55504"/>
            </a:xfrm>
            <a:custGeom>
              <a:avLst/>
              <a:gdLst>
                <a:gd name="T0" fmla="*/ 90 w 90"/>
                <a:gd name="T1" fmla="*/ 54 h 66"/>
                <a:gd name="T2" fmla="*/ 90 w 90"/>
                <a:gd name="T3" fmla="*/ 66 h 66"/>
                <a:gd name="T4" fmla="*/ 43 w 90"/>
                <a:gd name="T5" fmla="*/ 40 h 66"/>
                <a:gd name="T6" fmla="*/ 0 w 90"/>
                <a:gd name="T7" fmla="*/ 64 h 66"/>
                <a:gd name="T8" fmla="*/ 0 w 90"/>
                <a:gd name="T9" fmla="*/ 52 h 66"/>
                <a:gd name="T10" fmla="*/ 33 w 90"/>
                <a:gd name="T11" fmla="*/ 33 h 66"/>
                <a:gd name="T12" fmla="*/ 0 w 90"/>
                <a:gd name="T13" fmla="*/ 14 h 66"/>
                <a:gd name="T14" fmla="*/ 0 w 90"/>
                <a:gd name="T15" fmla="*/ 4 h 66"/>
                <a:gd name="T16" fmla="*/ 43 w 90"/>
                <a:gd name="T17" fmla="*/ 28 h 66"/>
                <a:gd name="T18" fmla="*/ 90 w 90"/>
                <a:gd name="T19" fmla="*/ 0 h 66"/>
                <a:gd name="T20" fmla="*/ 90 w 90"/>
                <a:gd name="T21" fmla="*/ 11 h 66"/>
                <a:gd name="T22" fmla="*/ 52 w 90"/>
                <a:gd name="T23" fmla="*/ 33 h 66"/>
                <a:gd name="T24" fmla="*/ 90 w 90"/>
                <a:gd name="T25"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66">
                  <a:moveTo>
                    <a:pt x="90" y="54"/>
                  </a:moveTo>
                  <a:lnTo>
                    <a:pt x="90" y="66"/>
                  </a:lnTo>
                  <a:lnTo>
                    <a:pt x="43" y="40"/>
                  </a:lnTo>
                  <a:lnTo>
                    <a:pt x="0" y="64"/>
                  </a:lnTo>
                  <a:lnTo>
                    <a:pt x="0" y="52"/>
                  </a:lnTo>
                  <a:lnTo>
                    <a:pt x="33" y="33"/>
                  </a:lnTo>
                  <a:lnTo>
                    <a:pt x="0" y="14"/>
                  </a:lnTo>
                  <a:lnTo>
                    <a:pt x="0" y="4"/>
                  </a:lnTo>
                  <a:lnTo>
                    <a:pt x="43" y="28"/>
                  </a:lnTo>
                  <a:lnTo>
                    <a:pt x="90" y="0"/>
                  </a:lnTo>
                  <a:lnTo>
                    <a:pt x="90" y="11"/>
                  </a:lnTo>
                  <a:lnTo>
                    <a:pt x="52" y="33"/>
                  </a:lnTo>
                  <a:lnTo>
                    <a:pt x="90" y="54"/>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5" name="Freeform 65"/>
            <p:cNvSpPr/>
            <p:nvPr/>
          </p:nvSpPr>
          <p:spPr bwMode="auto">
            <a:xfrm>
              <a:off x="5943373" y="2258427"/>
              <a:ext cx="75687" cy="52140"/>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6" name="Freeform 78"/>
            <p:cNvSpPr/>
            <p:nvPr/>
          </p:nvSpPr>
          <p:spPr bwMode="auto">
            <a:xfrm>
              <a:off x="5189867" y="3716663"/>
              <a:ext cx="167353" cy="365820"/>
            </a:xfrm>
            <a:custGeom>
              <a:avLst/>
              <a:gdLst>
                <a:gd name="T0" fmla="*/ 4 w 84"/>
                <a:gd name="T1" fmla="*/ 184 h 184"/>
                <a:gd name="T2" fmla="*/ 4 w 84"/>
                <a:gd name="T3" fmla="*/ 168 h 184"/>
                <a:gd name="T4" fmla="*/ 35 w 84"/>
                <a:gd name="T5" fmla="*/ 168 h 184"/>
                <a:gd name="T6" fmla="*/ 35 w 84"/>
                <a:gd name="T7" fmla="*/ 21 h 184"/>
                <a:gd name="T8" fmla="*/ 0 w 84"/>
                <a:gd name="T9" fmla="*/ 25 h 184"/>
                <a:gd name="T10" fmla="*/ 0 w 84"/>
                <a:gd name="T11" fmla="*/ 13 h 184"/>
                <a:gd name="T12" fmla="*/ 35 w 84"/>
                <a:gd name="T13" fmla="*/ 0 h 184"/>
                <a:gd name="T14" fmla="*/ 53 w 84"/>
                <a:gd name="T15" fmla="*/ 0 h 184"/>
                <a:gd name="T16" fmla="*/ 53 w 84"/>
                <a:gd name="T17" fmla="*/ 168 h 184"/>
                <a:gd name="T18" fmla="*/ 84 w 84"/>
                <a:gd name="T19" fmla="*/ 168 h 184"/>
                <a:gd name="T20" fmla="*/ 84 w 84"/>
                <a:gd name="T21" fmla="*/ 184 h 184"/>
                <a:gd name="T22" fmla="*/ 4 w 84"/>
                <a:gd name="T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84">
                  <a:moveTo>
                    <a:pt x="4" y="184"/>
                  </a:moveTo>
                  <a:cubicBezTo>
                    <a:pt x="4" y="168"/>
                    <a:pt x="4" y="168"/>
                    <a:pt x="4" y="168"/>
                  </a:cubicBezTo>
                  <a:cubicBezTo>
                    <a:pt x="35" y="168"/>
                    <a:pt x="35" y="168"/>
                    <a:pt x="35" y="168"/>
                  </a:cubicBezTo>
                  <a:cubicBezTo>
                    <a:pt x="35" y="21"/>
                    <a:pt x="35" y="21"/>
                    <a:pt x="35" y="21"/>
                  </a:cubicBezTo>
                  <a:cubicBezTo>
                    <a:pt x="0" y="25"/>
                    <a:pt x="0" y="25"/>
                    <a:pt x="0" y="25"/>
                  </a:cubicBezTo>
                  <a:cubicBezTo>
                    <a:pt x="0" y="13"/>
                    <a:pt x="0" y="13"/>
                    <a:pt x="0" y="13"/>
                  </a:cubicBezTo>
                  <a:cubicBezTo>
                    <a:pt x="13" y="9"/>
                    <a:pt x="27" y="5"/>
                    <a:pt x="35" y="0"/>
                  </a:cubicBezTo>
                  <a:cubicBezTo>
                    <a:pt x="53" y="0"/>
                    <a:pt x="53" y="0"/>
                    <a:pt x="53" y="0"/>
                  </a:cubicBezTo>
                  <a:cubicBezTo>
                    <a:pt x="53" y="168"/>
                    <a:pt x="53" y="168"/>
                    <a:pt x="53" y="168"/>
                  </a:cubicBezTo>
                  <a:cubicBezTo>
                    <a:pt x="84" y="168"/>
                    <a:pt x="84" y="168"/>
                    <a:pt x="84" y="168"/>
                  </a:cubicBezTo>
                  <a:cubicBezTo>
                    <a:pt x="84" y="184"/>
                    <a:pt x="84" y="184"/>
                    <a:pt x="84" y="184"/>
                  </a:cubicBezTo>
                  <a:lnTo>
                    <a:pt x="4" y="184"/>
                  </a:lnTo>
                  <a:close/>
                </a:path>
              </a:pathLst>
            </a:custGeom>
            <a:solidFill>
              <a:schemeClr val="tx1">
                <a:lumMod val="10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7" name="Freeform 79"/>
            <p:cNvSpPr/>
            <p:nvPr/>
          </p:nvSpPr>
          <p:spPr bwMode="auto">
            <a:xfrm>
              <a:off x="6632124" y="2992590"/>
              <a:ext cx="232947" cy="364139"/>
            </a:xfrm>
            <a:custGeom>
              <a:avLst/>
              <a:gdLst>
                <a:gd name="T0" fmla="*/ 117 w 117"/>
                <a:gd name="T1" fmla="*/ 183 h 183"/>
                <a:gd name="T2" fmla="*/ 0 w 117"/>
                <a:gd name="T3" fmla="*/ 183 h 183"/>
                <a:gd name="T4" fmla="*/ 0 w 117"/>
                <a:gd name="T5" fmla="*/ 164 h 183"/>
                <a:gd name="T6" fmla="*/ 98 w 117"/>
                <a:gd name="T7" fmla="*/ 48 h 183"/>
                <a:gd name="T8" fmla="*/ 62 w 117"/>
                <a:gd name="T9" fmla="*/ 15 h 183"/>
                <a:gd name="T10" fmla="*/ 19 w 117"/>
                <a:gd name="T11" fmla="*/ 54 h 183"/>
                <a:gd name="T12" fmla="*/ 1 w 117"/>
                <a:gd name="T13" fmla="*/ 50 h 183"/>
                <a:gd name="T14" fmla="*/ 62 w 117"/>
                <a:gd name="T15" fmla="*/ 0 h 183"/>
                <a:gd name="T16" fmla="*/ 117 w 117"/>
                <a:gd name="T17" fmla="*/ 48 h 183"/>
                <a:gd name="T18" fmla="*/ 19 w 117"/>
                <a:gd name="T19" fmla="*/ 167 h 183"/>
                <a:gd name="T20" fmla="*/ 117 w 117"/>
                <a:gd name="T21" fmla="*/ 167 h 183"/>
                <a:gd name="T22" fmla="*/ 117 w 117"/>
                <a:gd name="T2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83">
                  <a:moveTo>
                    <a:pt x="117" y="183"/>
                  </a:moveTo>
                  <a:cubicBezTo>
                    <a:pt x="0" y="183"/>
                    <a:pt x="0" y="183"/>
                    <a:pt x="0" y="183"/>
                  </a:cubicBezTo>
                  <a:cubicBezTo>
                    <a:pt x="0" y="164"/>
                    <a:pt x="0" y="164"/>
                    <a:pt x="0" y="164"/>
                  </a:cubicBezTo>
                  <a:cubicBezTo>
                    <a:pt x="31" y="100"/>
                    <a:pt x="98" y="97"/>
                    <a:pt x="98" y="48"/>
                  </a:cubicBezTo>
                  <a:cubicBezTo>
                    <a:pt x="98" y="27"/>
                    <a:pt x="85" y="15"/>
                    <a:pt x="62" y="15"/>
                  </a:cubicBezTo>
                  <a:cubicBezTo>
                    <a:pt x="36" y="15"/>
                    <a:pt x="22" y="36"/>
                    <a:pt x="19" y="54"/>
                  </a:cubicBezTo>
                  <a:cubicBezTo>
                    <a:pt x="1" y="50"/>
                    <a:pt x="1" y="50"/>
                    <a:pt x="1" y="50"/>
                  </a:cubicBezTo>
                  <a:cubicBezTo>
                    <a:pt x="7" y="25"/>
                    <a:pt x="22" y="0"/>
                    <a:pt x="62" y="0"/>
                  </a:cubicBezTo>
                  <a:cubicBezTo>
                    <a:pt x="92" y="0"/>
                    <a:pt x="117" y="17"/>
                    <a:pt x="117" y="48"/>
                  </a:cubicBezTo>
                  <a:cubicBezTo>
                    <a:pt x="117" y="103"/>
                    <a:pt x="38" y="118"/>
                    <a:pt x="19" y="167"/>
                  </a:cubicBezTo>
                  <a:cubicBezTo>
                    <a:pt x="117" y="167"/>
                    <a:pt x="117" y="167"/>
                    <a:pt x="117" y="167"/>
                  </a:cubicBezTo>
                  <a:lnTo>
                    <a:pt x="117" y="183"/>
                  </a:lnTo>
                  <a:close/>
                </a:path>
              </a:pathLst>
            </a:custGeom>
            <a:solidFill>
              <a:schemeClr val="tx1">
                <a:lumMod val="10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sp>
          <p:nvSpPr>
            <p:cNvPr id="28" name="Freeform 80"/>
            <p:cNvSpPr/>
            <p:nvPr/>
          </p:nvSpPr>
          <p:spPr bwMode="auto">
            <a:xfrm>
              <a:off x="5054472" y="2169285"/>
              <a:ext cx="248926" cy="370026"/>
            </a:xfrm>
            <a:custGeom>
              <a:avLst/>
              <a:gdLst>
                <a:gd name="T0" fmla="*/ 14 w 125"/>
                <a:gd name="T1" fmla="*/ 140 h 186"/>
                <a:gd name="T2" fmla="*/ 64 w 125"/>
                <a:gd name="T3" fmla="*/ 170 h 186"/>
                <a:gd name="T4" fmla="*/ 106 w 125"/>
                <a:gd name="T5" fmla="*/ 135 h 186"/>
                <a:gd name="T6" fmla="*/ 55 w 125"/>
                <a:gd name="T7" fmla="*/ 94 h 186"/>
                <a:gd name="T8" fmla="*/ 38 w 125"/>
                <a:gd name="T9" fmla="*/ 94 h 186"/>
                <a:gd name="T10" fmla="*/ 38 w 125"/>
                <a:gd name="T11" fmla="*/ 79 h 186"/>
                <a:gd name="T12" fmla="*/ 48 w 125"/>
                <a:gd name="T13" fmla="*/ 79 h 186"/>
                <a:gd name="T14" fmla="*/ 100 w 125"/>
                <a:gd name="T15" fmla="*/ 45 h 186"/>
                <a:gd name="T16" fmla="*/ 67 w 125"/>
                <a:gd name="T17" fmla="*/ 15 h 186"/>
                <a:gd name="T18" fmla="*/ 23 w 125"/>
                <a:gd name="T19" fmla="*/ 40 h 186"/>
                <a:gd name="T20" fmla="*/ 9 w 125"/>
                <a:gd name="T21" fmla="*/ 30 h 186"/>
                <a:gd name="T22" fmla="*/ 67 w 125"/>
                <a:gd name="T23" fmla="*/ 0 h 186"/>
                <a:gd name="T24" fmla="*/ 119 w 125"/>
                <a:gd name="T25" fmla="*/ 45 h 186"/>
                <a:gd name="T26" fmla="*/ 91 w 125"/>
                <a:gd name="T27" fmla="*/ 85 h 186"/>
                <a:gd name="T28" fmla="*/ 125 w 125"/>
                <a:gd name="T29" fmla="*/ 133 h 186"/>
                <a:gd name="T30" fmla="*/ 64 w 125"/>
                <a:gd name="T31" fmla="*/ 186 h 186"/>
                <a:gd name="T32" fmla="*/ 0 w 125"/>
                <a:gd name="T33" fmla="*/ 150 h 186"/>
                <a:gd name="T34" fmla="*/ 14 w 125"/>
                <a:gd name="T35"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6">
                  <a:moveTo>
                    <a:pt x="14" y="140"/>
                  </a:moveTo>
                  <a:cubicBezTo>
                    <a:pt x="28" y="159"/>
                    <a:pt x="45" y="170"/>
                    <a:pt x="64" y="170"/>
                  </a:cubicBezTo>
                  <a:cubicBezTo>
                    <a:pt x="90" y="170"/>
                    <a:pt x="106" y="157"/>
                    <a:pt x="106" y="135"/>
                  </a:cubicBezTo>
                  <a:cubicBezTo>
                    <a:pt x="106" y="110"/>
                    <a:pt x="91" y="94"/>
                    <a:pt x="55" y="94"/>
                  </a:cubicBezTo>
                  <a:cubicBezTo>
                    <a:pt x="38" y="94"/>
                    <a:pt x="38" y="94"/>
                    <a:pt x="38" y="94"/>
                  </a:cubicBezTo>
                  <a:cubicBezTo>
                    <a:pt x="38" y="79"/>
                    <a:pt x="38" y="79"/>
                    <a:pt x="38" y="79"/>
                  </a:cubicBezTo>
                  <a:cubicBezTo>
                    <a:pt x="48" y="79"/>
                    <a:pt x="48" y="79"/>
                    <a:pt x="48" y="79"/>
                  </a:cubicBezTo>
                  <a:cubicBezTo>
                    <a:pt x="84" y="79"/>
                    <a:pt x="100" y="67"/>
                    <a:pt x="100" y="45"/>
                  </a:cubicBezTo>
                  <a:cubicBezTo>
                    <a:pt x="100" y="27"/>
                    <a:pt x="84" y="15"/>
                    <a:pt x="67" y="15"/>
                  </a:cubicBezTo>
                  <a:cubicBezTo>
                    <a:pt x="45" y="15"/>
                    <a:pt x="35" y="25"/>
                    <a:pt x="23" y="40"/>
                  </a:cubicBezTo>
                  <a:cubicBezTo>
                    <a:pt x="9" y="30"/>
                    <a:pt x="9" y="30"/>
                    <a:pt x="9" y="30"/>
                  </a:cubicBezTo>
                  <a:cubicBezTo>
                    <a:pt x="21" y="13"/>
                    <a:pt x="38" y="0"/>
                    <a:pt x="67" y="0"/>
                  </a:cubicBezTo>
                  <a:cubicBezTo>
                    <a:pt x="99" y="0"/>
                    <a:pt x="119" y="16"/>
                    <a:pt x="119" y="45"/>
                  </a:cubicBezTo>
                  <a:cubicBezTo>
                    <a:pt x="119" y="67"/>
                    <a:pt x="105" y="79"/>
                    <a:pt x="91" y="85"/>
                  </a:cubicBezTo>
                  <a:cubicBezTo>
                    <a:pt x="119" y="96"/>
                    <a:pt x="125" y="116"/>
                    <a:pt x="125" y="133"/>
                  </a:cubicBezTo>
                  <a:cubicBezTo>
                    <a:pt x="125" y="164"/>
                    <a:pt x="102" y="186"/>
                    <a:pt x="64" y="186"/>
                  </a:cubicBezTo>
                  <a:cubicBezTo>
                    <a:pt x="29" y="186"/>
                    <a:pt x="8" y="164"/>
                    <a:pt x="0" y="150"/>
                  </a:cubicBezTo>
                  <a:lnTo>
                    <a:pt x="14" y="140"/>
                  </a:lnTo>
                  <a:close/>
                </a:path>
              </a:pathLst>
            </a:custGeom>
            <a:solidFill>
              <a:schemeClr val="tx1">
                <a:lumMod val="10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GB" sz="1200">
                <a:ea typeface="微软雅黑" panose="020B0503020204020204" pitchFamily="34" charset="-122"/>
                <a:cs typeface="Arial" panose="020B0604020202020204" pitchFamily="34" charset="0"/>
              </a:endParaRPr>
            </a:p>
          </p:txBody>
        </p:sp>
      </p:grpSp>
      <p:sp>
        <p:nvSpPr>
          <p:cNvPr id="29" name="Rectangle 88"/>
          <p:cNvSpPr/>
          <p:nvPr/>
        </p:nvSpPr>
        <p:spPr>
          <a:xfrm>
            <a:off x="1702345" y="5025721"/>
            <a:ext cx="3321355" cy="10493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ts val="1500"/>
              </a:lnSpc>
              <a:spcBef>
                <a:spcPct val="0"/>
              </a:spcBef>
              <a:spcAft>
                <a:spcPct val="0"/>
              </a:spcAft>
            </a:pPr>
            <a:endParaRPr lang="en-GB" sz="1200">
              <a:solidFill>
                <a:schemeClr val="bg1">
                  <a:lumMod val="50000"/>
                </a:schemeClr>
              </a:solidFill>
              <a:ea typeface="微软雅黑" panose="020B0503020204020204" pitchFamily="34" charset="-122"/>
              <a:cs typeface="Arial" panose="020B0604020202020204" pitchFamily="34" charset="0"/>
            </a:endParaRPr>
          </a:p>
        </p:txBody>
      </p:sp>
      <p:sp>
        <p:nvSpPr>
          <p:cNvPr id="30" name="Freeform 92"/>
          <p:cNvSpPr>
            <a:spLocks noEditPoints="1"/>
          </p:cNvSpPr>
          <p:nvPr/>
        </p:nvSpPr>
        <p:spPr bwMode="auto">
          <a:xfrm>
            <a:off x="9914448" y="4410241"/>
            <a:ext cx="337011" cy="3549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zh-CN" altLang="en-US" sz="1200">
              <a:solidFill>
                <a:schemeClr val="bg1">
                  <a:lumMod val="50000"/>
                </a:schemeClr>
              </a:solidFill>
              <a:ea typeface="微软雅黑" panose="020B0503020204020204" pitchFamily="34" charset="-122"/>
              <a:cs typeface="Arial" panose="020B0604020202020204" pitchFamily="34" charset="0"/>
            </a:endParaRPr>
          </a:p>
        </p:txBody>
      </p:sp>
      <p:sp>
        <p:nvSpPr>
          <p:cNvPr id="31" name="Freeform 93"/>
          <p:cNvSpPr>
            <a:spLocks noEditPoints="1"/>
          </p:cNvSpPr>
          <p:nvPr/>
        </p:nvSpPr>
        <p:spPr bwMode="auto">
          <a:xfrm>
            <a:off x="7260541" y="4410241"/>
            <a:ext cx="320729" cy="327243"/>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zh-CN" altLang="en-US" sz="1200">
              <a:solidFill>
                <a:schemeClr val="bg1">
                  <a:lumMod val="50000"/>
                </a:schemeClr>
              </a:solidFill>
              <a:ea typeface="微软雅黑" panose="020B0503020204020204" pitchFamily="34" charset="-122"/>
              <a:cs typeface="Arial" panose="020B0604020202020204" pitchFamily="34" charset="0"/>
            </a:endParaRPr>
          </a:p>
        </p:txBody>
      </p:sp>
      <p:sp>
        <p:nvSpPr>
          <p:cNvPr id="32" name="Freeform 94"/>
          <p:cNvSpPr>
            <a:spLocks noEditPoints="1"/>
          </p:cNvSpPr>
          <p:nvPr/>
        </p:nvSpPr>
        <p:spPr bwMode="auto">
          <a:xfrm>
            <a:off x="8589604" y="4359449"/>
            <a:ext cx="324648" cy="378035"/>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zh-CN" altLang="en-US" sz="1200">
              <a:solidFill>
                <a:schemeClr val="bg1">
                  <a:lumMod val="50000"/>
                </a:schemeClr>
              </a:solidFill>
              <a:ea typeface="微软雅黑" panose="020B0503020204020204" pitchFamily="34" charset="-122"/>
              <a:cs typeface="Arial" panose="020B0604020202020204" pitchFamily="34" charset="0"/>
            </a:endParaRPr>
          </a:p>
        </p:txBody>
      </p:sp>
      <p:sp>
        <p:nvSpPr>
          <p:cNvPr id="33" name="文本框 20"/>
          <p:cNvSpPr>
            <a:spLocks noChangeArrowheads="1"/>
          </p:cNvSpPr>
          <p:nvPr/>
        </p:nvSpPr>
        <p:spPr bwMode="auto">
          <a:xfrm>
            <a:off x="6940971" y="4814358"/>
            <a:ext cx="125678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4" name="文本框 20"/>
          <p:cNvSpPr>
            <a:spLocks noChangeArrowheads="1"/>
          </p:cNvSpPr>
          <p:nvPr/>
        </p:nvSpPr>
        <p:spPr bwMode="auto">
          <a:xfrm>
            <a:off x="2337094" y="3571518"/>
            <a:ext cx="2177421"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5" name="文本框 20"/>
          <p:cNvSpPr>
            <a:spLocks noChangeArrowheads="1"/>
          </p:cNvSpPr>
          <p:nvPr/>
        </p:nvSpPr>
        <p:spPr bwMode="auto">
          <a:xfrm>
            <a:off x="1864161" y="5122137"/>
            <a:ext cx="299252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6" name="文本框 20"/>
          <p:cNvSpPr>
            <a:spLocks noChangeArrowheads="1"/>
          </p:cNvSpPr>
          <p:nvPr/>
        </p:nvSpPr>
        <p:spPr bwMode="auto">
          <a:xfrm>
            <a:off x="7379114" y="2932883"/>
            <a:ext cx="309076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7" name="文本框 20"/>
          <p:cNvSpPr>
            <a:spLocks noChangeArrowheads="1"/>
          </p:cNvSpPr>
          <p:nvPr/>
        </p:nvSpPr>
        <p:spPr bwMode="auto">
          <a:xfrm>
            <a:off x="2381929" y="2146267"/>
            <a:ext cx="2169715"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8" name="文本框 20"/>
          <p:cNvSpPr>
            <a:spLocks noChangeArrowheads="1"/>
          </p:cNvSpPr>
          <p:nvPr/>
        </p:nvSpPr>
        <p:spPr bwMode="auto">
          <a:xfrm>
            <a:off x="8257311" y="4838893"/>
            <a:ext cx="125678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9" name="文本框 20"/>
          <p:cNvSpPr>
            <a:spLocks noChangeArrowheads="1"/>
          </p:cNvSpPr>
          <p:nvPr/>
        </p:nvSpPr>
        <p:spPr bwMode="auto">
          <a:xfrm>
            <a:off x="9514091" y="4814357"/>
            <a:ext cx="125678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p:bldP spid="34" grpId="0"/>
      <p:bldP spid="35" grpId="0"/>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教学设计</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Group 4"/>
          <p:cNvGrpSpPr>
            <a:grpSpLocks noChangeAspect="1"/>
          </p:cNvGrpSpPr>
          <p:nvPr/>
        </p:nvGrpSpPr>
        <p:grpSpPr bwMode="auto">
          <a:xfrm>
            <a:off x="4701939" y="2786656"/>
            <a:ext cx="2882023" cy="2991393"/>
            <a:chOff x="1365" y="-412"/>
            <a:chExt cx="4954" cy="5142"/>
          </a:xfrm>
        </p:grpSpPr>
        <p:sp>
          <p:nvSpPr>
            <p:cNvPr id="4" name="Oval 4"/>
            <p:cNvSpPr>
              <a:spLocks noChangeArrowheads="1"/>
            </p:cNvSpPr>
            <p:nvPr/>
          </p:nvSpPr>
          <p:spPr bwMode="auto">
            <a:xfrm>
              <a:off x="2998" y="-412"/>
              <a:ext cx="1878" cy="5142"/>
            </a:xfrm>
            <a:prstGeom prst="ellipse">
              <a:avLst/>
            </a:pr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solidFill>
                  <a:schemeClr val="bg1">
                    <a:lumMod val="50000"/>
                  </a:schemeClr>
                </a:solidFill>
                <a:ea typeface="微软雅黑" panose="020B0503020204020204" pitchFamily="34" charset="-122"/>
                <a:cs typeface="Arial" panose="020B0604020202020204" pitchFamily="34" charset="0"/>
              </a:endParaRPr>
            </a:p>
          </p:txBody>
        </p:sp>
        <p:sp>
          <p:nvSpPr>
            <p:cNvPr id="5" name="Freeform 5"/>
            <p:cNvSpPr/>
            <p:nvPr/>
          </p:nvSpPr>
          <p:spPr bwMode="auto">
            <a:xfrm>
              <a:off x="1365" y="-412"/>
              <a:ext cx="2572" cy="5142"/>
            </a:xfrm>
            <a:custGeom>
              <a:avLst/>
              <a:gdLst>
                <a:gd name="T0" fmla="*/ 690 w 1087"/>
                <a:gd name="T1" fmla="*/ 1087 h 2174"/>
                <a:gd name="T2" fmla="*/ 1087 w 1087"/>
                <a:gd name="T3" fmla="*/ 0 h 2174"/>
                <a:gd name="T4" fmla="*/ 0 w 1087"/>
                <a:gd name="T5" fmla="*/ 1087 h 2174"/>
                <a:gd name="T6" fmla="*/ 1087 w 1087"/>
                <a:gd name="T7" fmla="*/ 2174 h 2174"/>
                <a:gd name="T8" fmla="*/ 1087 w 1087"/>
                <a:gd name="T9" fmla="*/ 2174 h 2174"/>
                <a:gd name="T10" fmla="*/ 690 w 1087"/>
                <a:gd name="T11" fmla="*/ 1087 h 2174"/>
              </a:gdLst>
              <a:ahLst/>
              <a:cxnLst>
                <a:cxn ang="0">
                  <a:pos x="T0" y="T1"/>
                </a:cxn>
                <a:cxn ang="0">
                  <a:pos x="T2" y="T3"/>
                </a:cxn>
                <a:cxn ang="0">
                  <a:pos x="T4" y="T5"/>
                </a:cxn>
                <a:cxn ang="0">
                  <a:pos x="T6" y="T7"/>
                </a:cxn>
                <a:cxn ang="0">
                  <a:pos x="T8" y="T9"/>
                </a:cxn>
                <a:cxn ang="0">
                  <a:pos x="T10" y="T11"/>
                </a:cxn>
              </a:cxnLst>
              <a:rect l="0" t="0" r="r" b="b"/>
              <a:pathLst>
                <a:path w="1087" h="2174">
                  <a:moveTo>
                    <a:pt x="690" y="1087"/>
                  </a:moveTo>
                  <a:cubicBezTo>
                    <a:pt x="690" y="487"/>
                    <a:pt x="868" y="0"/>
                    <a:pt x="1087" y="0"/>
                  </a:cubicBezTo>
                  <a:cubicBezTo>
                    <a:pt x="487" y="0"/>
                    <a:pt x="0" y="487"/>
                    <a:pt x="0" y="1087"/>
                  </a:cubicBezTo>
                  <a:cubicBezTo>
                    <a:pt x="0" y="1687"/>
                    <a:pt x="487" y="2174"/>
                    <a:pt x="1087" y="2174"/>
                  </a:cubicBezTo>
                  <a:cubicBezTo>
                    <a:pt x="1087" y="2174"/>
                    <a:pt x="1087" y="2174"/>
                    <a:pt x="1087" y="2174"/>
                  </a:cubicBezTo>
                  <a:cubicBezTo>
                    <a:pt x="868" y="2174"/>
                    <a:pt x="690" y="1687"/>
                    <a:pt x="690" y="1087"/>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solidFill>
                  <a:schemeClr val="bg1">
                    <a:lumMod val="50000"/>
                  </a:schemeClr>
                </a:solidFill>
                <a:ea typeface="微软雅黑" panose="020B0503020204020204" pitchFamily="34" charset="-122"/>
                <a:cs typeface="Arial" panose="020B0604020202020204" pitchFamily="34" charset="0"/>
              </a:endParaRPr>
            </a:p>
          </p:txBody>
        </p:sp>
        <p:sp>
          <p:nvSpPr>
            <p:cNvPr id="6" name="Freeform 8"/>
            <p:cNvSpPr/>
            <p:nvPr/>
          </p:nvSpPr>
          <p:spPr bwMode="auto">
            <a:xfrm>
              <a:off x="3225" y="1447"/>
              <a:ext cx="3094" cy="1462"/>
            </a:xfrm>
            <a:custGeom>
              <a:avLst/>
              <a:gdLst>
                <a:gd name="T0" fmla="*/ 1042 w 1308"/>
                <a:gd name="T1" fmla="*/ 96 h 618"/>
                <a:gd name="T2" fmla="*/ 602 w 1308"/>
                <a:gd name="T3" fmla="*/ 0 h 618"/>
                <a:gd name="T4" fmla="*/ 0 w 1308"/>
                <a:gd name="T5" fmla="*/ 602 h 618"/>
                <a:gd name="T6" fmla="*/ 301 w 1308"/>
                <a:gd name="T7" fmla="*/ 618 h 618"/>
                <a:gd name="T8" fmla="*/ 1042 w 1308"/>
                <a:gd name="T9" fmla="*/ 506 h 618"/>
                <a:gd name="T10" fmla="*/ 1308 w 1308"/>
                <a:gd name="T11" fmla="*/ 301 h 618"/>
                <a:gd name="T12" fmla="*/ 1042 w 1308"/>
                <a:gd name="T13" fmla="*/ 96 h 618"/>
              </a:gdLst>
              <a:ahLst/>
              <a:cxnLst>
                <a:cxn ang="0">
                  <a:pos x="T0" y="T1"/>
                </a:cxn>
                <a:cxn ang="0">
                  <a:pos x="T2" y="T3"/>
                </a:cxn>
                <a:cxn ang="0">
                  <a:pos x="T4" y="T5"/>
                </a:cxn>
                <a:cxn ang="0">
                  <a:pos x="T6" y="T7"/>
                </a:cxn>
                <a:cxn ang="0">
                  <a:pos x="T8" y="T9"/>
                </a:cxn>
                <a:cxn ang="0">
                  <a:pos x="T10" y="T11"/>
                </a:cxn>
                <a:cxn ang="0">
                  <a:pos x="T12" y="T13"/>
                </a:cxn>
              </a:cxnLst>
              <a:rect l="0" t="0" r="r" b="b"/>
              <a:pathLst>
                <a:path w="1308" h="618">
                  <a:moveTo>
                    <a:pt x="1042" y="96"/>
                  </a:moveTo>
                  <a:cubicBezTo>
                    <a:pt x="918" y="50"/>
                    <a:pt x="767" y="18"/>
                    <a:pt x="602" y="0"/>
                  </a:cubicBezTo>
                  <a:cubicBezTo>
                    <a:pt x="0" y="602"/>
                    <a:pt x="0" y="602"/>
                    <a:pt x="0" y="602"/>
                  </a:cubicBezTo>
                  <a:cubicBezTo>
                    <a:pt x="96" y="612"/>
                    <a:pt x="197" y="618"/>
                    <a:pt x="301" y="618"/>
                  </a:cubicBezTo>
                  <a:cubicBezTo>
                    <a:pt x="582" y="618"/>
                    <a:pt x="846" y="578"/>
                    <a:pt x="1042" y="506"/>
                  </a:cubicBezTo>
                  <a:cubicBezTo>
                    <a:pt x="1238" y="435"/>
                    <a:pt x="1308" y="353"/>
                    <a:pt x="1308" y="301"/>
                  </a:cubicBezTo>
                  <a:cubicBezTo>
                    <a:pt x="1308" y="249"/>
                    <a:pt x="1238" y="167"/>
                    <a:pt x="1042" y="96"/>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solidFill>
                  <a:schemeClr val="bg1">
                    <a:lumMod val="50000"/>
                  </a:schemeClr>
                </a:solidFill>
                <a:ea typeface="微软雅黑" panose="020B0503020204020204" pitchFamily="34" charset="-122"/>
                <a:cs typeface="Arial" panose="020B0604020202020204" pitchFamily="34" charset="0"/>
              </a:endParaRPr>
            </a:p>
          </p:txBody>
        </p:sp>
        <p:sp>
          <p:nvSpPr>
            <p:cNvPr id="7" name="Freeform 9"/>
            <p:cNvSpPr/>
            <p:nvPr/>
          </p:nvSpPr>
          <p:spPr bwMode="auto">
            <a:xfrm>
              <a:off x="3225" y="2159"/>
              <a:ext cx="3094" cy="2381"/>
            </a:xfrm>
            <a:custGeom>
              <a:avLst/>
              <a:gdLst>
                <a:gd name="T0" fmla="*/ 1308 w 1308"/>
                <a:gd name="T1" fmla="*/ 0 h 1007"/>
                <a:gd name="T2" fmla="*/ 1042 w 1308"/>
                <a:gd name="T3" fmla="*/ 205 h 1007"/>
                <a:gd name="T4" fmla="*/ 301 w 1308"/>
                <a:gd name="T5" fmla="*/ 317 h 1007"/>
                <a:gd name="T6" fmla="*/ 0 w 1308"/>
                <a:gd name="T7" fmla="*/ 301 h 1007"/>
                <a:gd name="T8" fmla="*/ 96 w 1308"/>
                <a:gd name="T9" fmla="*/ 741 h 1007"/>
                <a:gd name="T10" fmla="*/ 301 w 1308"/>
                <a:gd name="T11" fmla="*/ 1007 h 1007"/>
                <a:gd name="T12" fmla="*/ 301 w 1308"/>
                <a:gd name="T13" fmla="*/ 1007 h 1007"/>
                <a:gd name="T14" fmla="*/ 1013 w 1308"/>
                <a:gd name="T15" fmla="*/ 712 h 1007"/>
                <a:gd name="T16" fmla="*/ 1308 w 1308"/>
                <a:gd name="T17" fmla="*/ 0 h 1007"/>
                <a:gd name="T18" fmla="*/ 1308 w 1308"/>
                <a:gd name="T19" fmla="*/ 0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8" h="1007">
                  <a:moveTo>
                    <a:pt x="1308" y="0"/>
                  </a:moveTo>
                  <a:cubicBezTo>
                    <a:pt x="1308" y="53"/>
                    <a:pt x="1238" y="134"/>
                    <a:pt x="1042" y="205"/>
                  </a:cubicBezTo>
                  <a:cubicBezTo>
                    <a:pt x="846" y="277"/>
                    <a:pt x="582" y="317"/>
                    <a:pt x="301" y="317"/>
                  </a:cubicBezTo>
                  <a:cubicBezTo>
                    <a:pt x="197" y="317"/>
                    <a:pt x="96" y="311"/>
                    <a:pt x="0" y="301"/>
                  </a:cubicBezTo>
                  <a:cubicBezTo>
                    <a:pt x="18" y="466"/>
                    <a:pt x="50" y="617"/>
                    <a:pt x="96" y="741"/>
                  </a:cubicBezTo>
                  <a:cubicBezTo>
                    <a:pt x="167" y="937"/>
                    <a:pt x="249" y="1007"/>
                    <a:pt x="301" y="1007"/>
                  </a:cubicBezTo>
                  <a:cubicBezTo>
                    <a:pt x="301" y="1007"/>
                    <a:pt x="301" y="1007"/>
                    <a:pt x="301" y="1007"/>
                  </a:cubicBezTo>
                  <a:cubicBezTo>
                    <a:pt x="570" y="1007"/>
                    <a:pt x="823" y="902"/>
                    <a:pt x="1013" y="712"/>
                  </a:cubicBezTo>
                  <a:cubicBezTo>
                    <a:pt x="1203" y="522"/>
                    <a:pt x="1308" y="269"/>
                    <a:pt x="1308" y="0"/>
                  </a:cubicBezTo>
                  <a:cubicBezTo>
                    <a:pt x="1308" y="0"/>
                    <a:pt x="1308" y="0"/>
                    <a:pt x="1308" y="0"/>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solidFill>
                  <a:schemeClr val="bg1">
                    <a:lumMod val="50000"/>
                  </a:schemeClr>
                </a:solidFill>
                <a:ea typeface="微软雅黑" panose="020B0503020204020204" pitchFamily="34" charset="-122"/>
                <a:cs typeface="Arial" panose="020B0604020202020204" pitchFamily="34" charset="0"/>
              </a:endParaRPr>
            </a:p>
          </p:txBody>
        </p:sp>
        <p:sp>
          <p:nvSpPr>
            <p:cNvPr id="8" name="Freeform 11"/>
            <p:cNvSpPr/>
            <p:nvPr/>
          </p:nvSpPr>
          <p:spPr bwMode="auto">
            <a:xfrm>
              <a:off x="3937" y="-34"/>
              <a:ext cx="2193" cy="2399"/>
            </a:xfrm>
            <a:custGeom>
              <a:avLst/>
              <a:gdLst>
                <a:gd name="T0" fmla="*/ 552 w 927"/>
                <a:gd name="T1" fmla="*/ 303 h 1014"/>
                <a:gd name="T2" fmla="*/ 815 w 927"/>
                <a:gd name="T3" fmla="*/ 1014 h 1014"/>
                <a:gd name="T4" fmla="*/ 926 w 927"/>
                <a:gd name="T5" fmla="*/ 927 h 1014"/>
                <a:gd name="T6" fmla="*/ 927 w 927"/>
                <a:gd name="T7" fmla="*/ 927 h 1014"/>
                <a:gd name="T8" fmla="*/ 656 w 927"/>
                <a:gd name="T9" fmla="*/ 271 h 1014"/>
                <a:gd name="T10" fmla="*/ 0 w 927"/>
                <a:gd name="T11" fmla="*/ 0 h 1014"/>
                <a:gd name="T12" fmla="*/ 552 w 927"/>
                <a:gd name="T13" fmla="*/ 303 h 1014"/>
              </a:gdLst>
              <a:ahLst/>
              <a:cxnLst>
                <a:cxn ang="0">
                  <a:pos x="T0" y="T1"/>
                </a:cxn>
                <a:cxn ang="0">
                  <a:pos x="T2" y="T3"/>
                </a:cxn>
                <a:cxn ang="0">
                  <a:pos x="T4" y="T5"/>
                </a:cxn>
                <a:cxn ang="0">
                  <a:pos x="T6" y="T7"/>
                </a:cxn>
                <a:cxn ang="0">
                  <a:pos x="T8" y="T9"/>
                </a:cxn>
                <a:cxn ang="0">
                  <a:pos x="T10" y="T11"/>
                </a:cxn>
                <a:cxn ang="0">
                  <a:pos x="T12" y="T13"/>
                </a:cxn>
              </a:cxnLst>
              <a:rect l="0" t="0" r="r" b="b"/>
              <a:pathLst>
                <a:path w="927" h="1014">
                  <a:moveTo>
                    <a:pt x="552" y="303"/>
                  </a:moveTo>
                  <a:cubicBezTo>
                    <a:pt x="703" y="499"/>
                    <a:pt x="815" y="766"/>
                    <a:pt x="815" y="1014"/>
                  </a:cubicBezTo>
                  <a:cubicBezTo>
                    <a:pt x="891" y="975"/>
                    <a:pt x="920" y="941"/>
                    <a:pt x="926" y="927"/>
                  </a:cubicBezTo>
                  <a:cubicBezTo>
                    <a:pt x="927" y="927"/>
                    <a:pt x="927" y="927"/>
                    <a:pt x="927" y="927"/>
                  </a:cubicBezTo>
                  <a:cubicBezTo>
                    <a:pt x="927" y="679"/>
                    <a:pt x="831" y="446"/>
                    <a:pt x="656" y="271"/>
                  </a:cubicBezTo>
                  <a:cubicBezTo>
                    <a:pt x="481" y="96"/>
                    <a:pt x="248" y="0"/>
                    <a:pt x="0" y="0"/>
                  </a:cubicBezTo>
                  <a:cubicBezTo>
                    <a:pt x="248" y="0"/>
                    <a:pt x="503" y="239"/>
                    <a:pt x="552"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solidFill>
                  <a:schemeClr val="bg1">
                    <a:lumMod val="50000"/>
                  </a:schemeClr>
                </a:solidFill>
                <a:ea typeface="微软雅黑" panose="020B0503020204020204" pitchFamily="34" charset="-122"/>
                <a:cs typeface="Arial" panose="020B0604020202020204" pitchFamily="34" charset="0"/>
              </a:endParaRPr>
            </a:p>
          </p:txBody>
        </p:sp>
        <p:sp>
          <p:nvSpPr>
            <p:cNvPr id="9" name="Freeform 12"/>
            <p:cNvSpPr/>
            <p:nvPr/>
          </p:nvSpPr>
          <p:spPr bwMode="auto">
            <a:xfrm>
              <a:off x="3937" y="-34"/>
              <a:ext cx="1928" cy="2399"/>
            </a:xfrm>
            <a:custGeom>
              <a:avLst/>
              <a:gdLst>
                <a:gd name="T0" fmla="*/ 0 w 815"/>
                <a:gd name="T1" fmla="*/ 1 h 1014"/>
                <a:gd name="T2" fmla="*/ 0 w 815"/>
                <a:gd name="T3" fmla="*/ 927 h 1014"/>
                <a:gd name="T4" fmla="*/ 815 w 815"/>
                <a:gd name="T5" fmla="*/ 1014 h 1014"/>
                <a:gd name="T6" fmla="*/ 552 w 815"/>
                <a:gd name="T7" fmla="*/ 286 h 1014"/>
                <a:gd name="T8" fmla="*/ 0 w 815"/>
                <a:gd name="T9" fmla="*/ 0 h 1014"/>
                <a:gd name="T10" fmla="*/ 0 w 815"/>
                <a:gd name="T11" fmla="*/ 1 h 1014"/>
              </a:gdLst>
              <a:ahLst/>
              <a:cxnLst>
                <a:cxn ang="0">
                  <a:pos x="T0" y="T1"/>
                </a:cxn>
                <a:cxn ang="0">
                  <a:pos x="T2" y="T3"/>
                </a:cxn>
                <a:cxn ang="0">
                  <a:pos x="T4" y="T5"/>
                </a:cxn>
                <a:cxn ang="0">
                  <a:pos x="T6" y="T7"/>
                </a:cxn>
                <a:cxn ang="0">
                  <a:pos x="T8" y="T9"/>
                </a:cxn>
                <a:cxn ang="0">
                  <a:pos x="T10" y="T11"/>
                </a:cxn>
              </a:cxnLst>
              <a:rect l="0" t="0" r="r" b="b"/>
              <a:pathLst>
                <a:path w="815" h="1014">
                  <a:moveTo>
                    <a:pt x="0" y="1"/>
                  </a:moveTo>
                  <a:cubicBezTo>
                    <a:pt x="0" y="927"/>
                    <a:pt x="0" y="927"/>
                    <a:pt x="0" y="927"/>
                  </a:cubicBezTo>
                  <a:cubicBezTo>
                    <a:pt x="815" y="1014"/>
                    <a:pt x="815" y="1014"/>
                    <a:pt x="815" y="1014"/>
                  </a:cubicBezTo>
                  <a:cubicBezTo>
                    <a:pt x="815" y="766"/>
                    <a:pt x="727" y="461"/>
                    <a:pt x="552" y="286"/>
                  </a:cubicBezTo>
                  <a:cubicBezTo>
                    <a:pt x="411" y="145"/>
                    <a:pt x="248" y="0"/>
                    <a:pt x="0" y="0"/>
                  </a:cubicBezTo>
                  <a:lnTo>
                    <a:pt x="0" y="1"/>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solidFill>
                  <a:schemeClr val="bg1">
                    <a:lumMod val="50000"/>
                  </a:schemeClr>
                </a:solidFill>
                <a:ea typeface="微软雅黑" panose="020B0503020204020204" pitchFamily="34" charset="-122"/>
                <a:cs typeface="Arial" panose="020B0604020202020204" pitchFamily="34" charset="0"/>
              </a:endParaRPr>
            </a:p>
          </p:txBody>
        </p:sp>
        <p:sp>
          <p:nvSpPr>
            <p:cNvPr id="10" name="Freeform 13"/>
            <p:cNvSpPr/>
            <p:nvPr/>
          </p:nvSpPr>
          <p:spPr bwMode="auto">
            <a:xfrm>
              <a:off x="3566" y="253"/>
              <a:ext cx="1902" cy="2277"/>
            </a:xfrm>
            <a:custGeom>
              <a:avLst/>
              <a:gdLst>
                <a:gd name="T0" fmla="*/ 804 w 804"/>
                <a:gd name="T1" fmla="*/ 875 h 963"/>
                <a:gd name="T2" fmla="*/ 589 w 804"/>
                <a:gd name="T3" fmla="*/ 278 h 963"/>
                <a:gd name="T4" fmla="*/ 157 w 804"/>
                <a:gd name="T5" fmla="*/ 0 h 963"/>
                <a:gd name="T6" fmla="*/ 102 w 804"/>
                <a:gd name="T7" fmla="*/ 119 h 963"/>
                <a:gd name="T8" fmla="*/ 4 w 804"/>
                <a:gd name="T9" fmla="*/ 653 h 963"/>
                <a:gd name="T10" fmla="*/ 0 w 804"/>
                <a:gd name="T11" fmla="*/ 806 h 963"/>
                <a:gd name="T12" fmla="*/ 4 w 804"/>
                <a:gd name="T13" fmla="*/ 959 h 963"/>
                <a:gd name="T14" fmla="*/ 157 w 804"/>
                <a:gd name="T15" fmla="*/ 963 h 963"/>
                <a:gd name="T16" fmla="*/ 310 w 804"/>
                <a:gd name="T17" fmla="*/ 959 h 963"/>
                <a:gd name="T18" fmla="*/ 804 w 804"/>
                <a:gd name="T19" fmla="*/ 875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4" h="963">
                  <a:moveTo>
                    <a:pt x="804" y="875"/>
                  </a:moveTo>
                  <a:cubicBezTo>
                    <a:pt x="785" y="653"/>
                    <a:pt x="706" y="418"/>
                    <a:pt x="589" y="278"/>
                  </a:cubicBezTo>
                  <a:cubicBezTo>
                    <a:pt x="456" y="119"/>
                    <a:pt x="323" y="24"/>
                    <a:pt x="157" y="0"/>
                  </a:cubicBezTo>
                  <a:cubicBezTo>
                    <a:pt x="141" y="27"/>
                    <a:pt x="122" y="65"/>
                    <a:pt x="102" y="119"/>
                  </a:cubicBezTo>
                  <a:cubicBezTo>
                    <a:pt x="49" y="264"/>
                    <a:pt x="16" y="450"/>
                    <a:pt x="4" y="653"/>
                  </a:cubicBezTo>
                  <a:cubicBezTo>
                    <a:pt x="2" y="703"/>
                    <a:pt x="0" y="754"/>
                    <a:pt x="0" y="806"/>
                  </a:cubicBezTo>
                  <a:cubicBezTo>
                    <a:pt x="0" y="858"/>
                    <a:pt x="2" y="909"/>
                    <a:pt x="4" y="959"/>
                  </a:cubicBezTo>
                  <a:cubicBezTo>
                    <a:pt x="54" y="961"/>
                    <a:pt x="105" y="963"/>
                    <a:pt x="157" y="963"/>
                  </a:cubicBezTo>
                  <a:cubicBezTo>
                    <a:pt x="209" y="963"/>
                    <a:pt x="260" y="961"/>
                    <a:pt x="310" y="959"/>
                  </a:cubicBezTo>
                  <a:cubicBezTo>
                    <a:pt x="495" y="948"/>
                    <a:pt x="666" y="920"/>
                    <a:pt x="804" y="87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en-US" sz="1200">
                <a:solidFill>
                  <a:schemeClr val="bg1">
                    <a:lumMod val="50000"/>
                  </a:schemeClr>
                </a:solidFill>
                <a:ea typeface="微软雅黑" panose="020B0503020204020204" pitchFamily="34" charset="-122"/>
                <a:cs typeface="Arial" panose="020B0604020202020204" pitchFamily="34" charset="0"/>
              </a:endParaRPr>
            </a:p>
          </p:txBody>
        </p:sp>
      </p:grpSp>
      <p:grpSp>
        <p:nvGrpSpPr>
          <p:cNvPr id="11" name="组合 10"/>
          <p:cNvGrpSpPr/>
          <p:nvPr/>
        </p:nvGrpSpPr>
        <p:grpSpPr>
          <a:xfrm>
            <a:off x="7938687" y="2519385"/>
            <a:ext cx="755703" cy="755703"/>
            <a:chOff x="7938684" y="2519382"/>
            <a:chExt cx="755703" cy="755703"/>
          </a:xfrm>
        </p:grpSpPr>
        <p:sp>
          <p:nvSpPr>
            <p:cNvPr id="12" name="Oval 19"/>
            <p:cNvSpPr/>
            <p:nvPr/>
          </p:nvSpPr>
          <p:spPr>
            <a:xfrm>
              <a:off x="7938684" y="2519382"/>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ts val="1500"/>
                </a:lnSpc>
                <a:spcBef>
                  <a:spcPct val="0"/>
                </a:spcBef>
                <a:spcAft>
                  <a:spcPct val="0"/>
                </a:spcAft>
              </a:pPr>
              <a:endParaRPr lang="en-GB" sz="1200">
                <a:solidFill>
                  <a:schemeClr val="bg1">
                    <a:lumMod val="50000"/>
                  </a:schemeClr>
                </a:solidFill>
                <a:ea typeface="微软雅黑" panose="020B0503020204020204" pitchFamily="34" charset="-122"/>
                <a:cs typeface="Arial" panose="020B0604020202020204" pitchFamily="34" charset="0"/>
              </a:endParaRPr>
            </a:p>
          </p:txBody>
        </p:sp>
        <p:sp>
          <p:nvSpPr>
            <p:cNvPr id="13" name="Freeform 25"/>
            <p:cNvSpPr>
              <a:spLocks noEditPoints="1"/>
            </p:cNvSpPr>
            <p:nvPr/>
          </p:nvSpPr>
          <p:spPr bwMode="auto">
            <a:xfrm>
              <a:off x="8158146" y="2705449"/>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zh-CN" altLang="en-US" sz="1200">
                <a:solidFill>
                  <a:schemeClr val="bg1">
                    <a:lumMod val="50000"/>
                  </a:schemeClr>
                </a:solidFill>
                <a:ea typeface="微软雅黑" panose="020B0503020204020204" pitchFamily="34" charset="-122"/>
                <a:cs typeface="Arial" panose="020B0604020202020204" pitchFamily="34" charset="0"/>
              </a:endParaRPr>
            </a:p>
          </p:txBody>
        </p:sp>
      </p:grpSp>
      <p:grpSp>
        <p:nvGrpSpPr>
          <p:cNvPr id="14" name="组合 13"/>
          <p:cNvGrpSpPr/>
          <p:nvPr/>
        </p:nvGrpSpPr>
        <p:grpSpPr>
          <a:xfrm>
            <a:off x="3591509" y="2519385"/>
            <a:ext cx="755703" cy="755703"/>
            <a:chOff x="3591506" y="2519382"/>
            <a:chExt cx="755703" cy="755703"/>
          </a:xfrm>
        </p:grpSpPr>
        <p:sp>
          <p:nvSpPr>
            <p:cNvPr id="15" name="Oval 21"/>
            <p:cNvSpPr/>
            <p:nvPr/>
          </p:nvSpPr>
          <p:spPr>
            <a:xfrm flipH="1">
              <a:off x="3591506" y="2519382"/>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ts val="1500"/>
                </a:lnSpc>
                <a:spcBef>
                  <a:spcPct val="0"/>
                </a:spcBef>
                <a:spcAft>
                  <a:spcPct val="0"/>
                </a:spcAft>
              </a:pPr>
              <a:endParaRPr lang="en-GB" sz="1200">
                <a:solidFill>
                  <a:schemeClr val="bg1">
                    <a:lumMod val="50000"/>
                  </a:schemeClr>
                </a:solidFill>
                <a:ea typeface="微软雅黑" panose="020B0503020204020204" pitchFamily="34" charset="-122"/>
                <a:cs typeface="Arial" panose="020B0604020202020204" pitchFamily="34" charset="0"/>
              </a:endParaRPr>
            </a:p>
          </p:txBody>
        </p:sp>
        <p:sp>
          <p:nvSpPr>
            <p:cNvPr id="16" name="Freeform 26"/>
            <p:cNvSpPr>
              <a:spLocks noEditPoints="1"/>
            </p:cNvSpPr>
            <p:nvPr/>
          </p:nvSpPr>
          <p:spPr bwMode="auto">
            <a:xfrm>
              <a:off x="3831006" y="2678733"/>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zh-CN" altLang="en-US" sz="1200">
                <a:solidFill>
                  <a:schemeClr val="bg1">
                    <a:lumMod val="50000"/>
                  </a:schemeClr>
                </a:solidFill>
                <a:ea typeface="微软雅黑" panose="020B0503020204020204" pitchFamily="34" charset="-122"/>
                <a:cs typeface="Arial" panose="020B0604020202020204" pitchFamily="34" charset="0"/>
              </a:endParaRPr>
            </a:p>
          </p:txBody>
        </p:sp>
      </p:grpSp>
      <p:grpSp>
        <p:nvGrpSpPr>
          <p:cNvPr id="17" name="组合 16"/>
          <p:cNvGrpSpPr/>
          <p:nvPr/>
        </p:nvGrpSpPr>
        <p:grpSpPr>
          <a:xfrm>
            <a:off x="7938687" y="4837635"/>
            <a:ext cx="755703" cy="755703"/>
            <a:chOff x="7938684" y="4837633"/>
            <a:chExt cx="755703" cy="755703"/>
          </a:xfrm>
        </p:grpSpPr>
        <p:sp>
          <p:nvSpPr>
            <p:cNvPr id="18" name="Oval 20"/>
            <p:cNvSpPr/>
            <p:nvPr/>
          </p:nvSpPr>
          <p:spPr>
            <a:xfrm>
              <a:off x="7938684" y="4837633"/>
              <a:ext cx="755703" cy="755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ts val="1500"/>
                </a:lnSpc>
                <a:spcBef>
                  <a:spcPct val="0"/>
                </a:spcBef>
                <a:spcAft>
                  <a:spcPct val="0"/>
                </a:spcAft>
              </a:pPr>
              <a:endParaRPr lang="en-GB" sz="1200">
                <a:solidFill>
                  <a:schemeClr val="bg1">
                    <a:lumMod val="50000"/>
                  </a:schemeClr>
                </a:solidFill>
                <a:ea typeface="微软雅黑" panose="020B0503020204020204" pitchFamily="34" charset="-122"/>
                <a:cs typeface="Arial" panose="020B0604020202020204" pitchFamily="34" charset="0"/>
              </a:endParaRPr>
            </a:p>
          </p:txBody>
        </p:sp>
        <p:sp>
          <p:nvSpPr>
            <p:cNvPr id="19" name="Freeform 23"/>
            <p:cNvSpPr/>
            <p:nvPr/>
          </p:nvSpPr>
          <p:spPr bwMode="auto">
            <a:xfrm>
              <a:off x="8146823" y="5056356"/>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zh-CN" altLang="en-US" sz="1200">
                <a:solidFill>
                  <a:schemeClr val="bg1">
                    <a:lumMod val="50000"/>
                  </a:schemeClr>
                </a:solidFill>
                <a:ea typeface="微软雅黑" panose="020B0503020204020204" pitchFamily="34" charset="-122"/>
                <a:cs typeface="Arial" panose="020B0604020202020204" pitchFamily="34" charset="0"/>
              </a:endParaRPr>
            </a:p>
          </p:txBody>
        </p:sp>
      </p:grpSp>
      <p:grpSp>
        <p:nvGrpSpPr>
          <p:cNvPr id="20" name="组合 19"/>
          <p:cNvGrpSpPr/>
          <p:nvPr/>
        </p:nvGrpSpPr>
        <p:grpSpPr>
          <a:xfrm>
            <a:off x="3591509" y="4837635"/>
            <a:ext cx="755703" cy="755703"/>
            <a:chOff x="3591506" y="4837633"/>
            <a:chExt cx="755703" cy="755703"/>
          </a:xfrm>
        </p:grpSpPr>
        <p:sp>
          <p:nvSpPr>
            <p:cNvPr id="21" name="Oval 22"/>
            <p:cNvSpPr/>
            <p:nvPr/>
          </p:nvSpPr>
          <p:spPr>
            <a:xfrm flipH="1">
              <a:off x="3591506" y="4837633"/>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ts val="1500"/>
                </a:lnSpc>
                <a:spcBef>
                  <a:spcPct val="0"/>
                </a:spcBef>
                <a:spcAft>
                  <a:spcPct val="0"/>
                </a:spcAft>
              </a:pPr>
              <a:endParaRPr lang="en-GB" sz="1200">
                <a:solidFill>
                  <a:schemeClr val="bg1">
                    <a:lumMod val="50000"/>
                  </a:schemeClr>
                </a:solidFill>
                <a:ea typeface="微软雅黑" panose="020B0503020204020204" pitchFamily="34" charset="-122"/>
                <a:cs typeface="Arial" panose="020B0604020202020204" pitchFamily="34" charset="0"/>
              </a:endParaRPr>
            </a:p>
          </p:txBody>
        </p:sp>
        <p:sp>
          <p:nvSpPr>
            <p:cNvPr id="22" name="Freeform 24"/>
            <p:cNvSpPr>
              <a:spLocks noEditPoints="1"/>
            </p:cNvSpPr>
            <p:nvPr/>
          </p:nvSpPr>
          <p:spPr bwMode="auto">
            <a:xfrm>
              <a:off x="3800473" y="5056356"/>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500"/>
                </a:lnSpc>
                <a:spcBef>
                  <a:spcPct val="0"/>
                </a:spcBef>
                <a:spcAft>
                  <a:spcPct val="0"/>
                </a:spcAft>
              </a:pPr>
              <a:endParaRPr lang="zh-CN" altLang="en-US" sz="1200">
                <a:solidFill>
                  <a:schemeClr val="bg1">
                    <a:lumMod val="50000"/>
                  </a:schemeClr>
                </a:solidFill>
                <a:ea typeface="微软雅黑" panose="020B0503020204020204" pitchFamily="34" charset="-122"/>
                <a:cs typeface="Arial" panose="020B0604020202020204" pitchFamily="34" charset="0"/>
              </a:endParaRPr>
            </a:p>
          </p:txBody>
        </p:sp>
      </p:grpSp>
      <p:sp>
        <p:nvSpPr>
          <p:cNvPr id="23" name="文本框 20"/>
          <p:cNvSpPr>
            <a:spLocks noChangeArrowheads="1"/>
          </p:cNvSpPr>
          <p:nvPr/>
        </p:nvSpPr>
        <p:spPr bwMode="auto">
          <a:xfrm>
            <a:off x="1407929" y="2327711"/>
            <a:ext cx="2192488"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4" name="文本框 20"/>
          <p:cNvSpPr>
            <a:spLocks noChangeArrowheads="1"/>
          </p:cNvSpPr>
          <p:nvPr/>
        </p:nvSpPr>
        <p:spPr bwMode="auto">
          <a:xfrm>
            <a:off x="8792345" y="2413313"/>
            <a:ext cx="2192488"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5" name="文本框 20"/>
          <p:cNvSpPr>
            <a:spLocks noChangeArrowheads="1"/>
          </p:cNvSpPr>
          <p:nvPr/>
        </p:nvSpPr>
        <p:spPr bwMode="auto">
          <a:xfrm>
            <a:off x="8792345" y="4832511"/>
            <a:ext cx="2192488"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6" name="文本框 20"/>
          <p:cNvSpPr>
            <a:spLocks noChangeArrowheads="1"/>
          </p:cNvSpPr>
          <p:nvPr/>
        </p:nvSpPr>
        <p:spPr bwMode="auto">
          <a:xfrm>
            <a:off x="1336732" y="4754287"/>
            <a:ext cx="2192488"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教学设计</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199841" y="1352700"/>
            <a:ext cx="10052640" cy="4399344"/>
            <a:chOff x="1100786" y="1551735"/>
            <a:chExt cx="10052640" cy="4399344"/>
          </a:xfrm>
        </p:grpSpPr>
        <p:grpSp>
          <p:nvGrpSpPr>
            <p:cNvPr id="4" name="Group 3"/>
            <p:cNvGrpSpPr/>
            <p:nvPr/>
          </p:nvGrpSpPr>
          <p:grpSpPr>
            <a:xfrm>
              <a:off x="1100786" y="1551735"/>
              <a:ext cx="10052640" cy="4399344"/>
              <a:chOff x="1100786" y="1551735"/>
              <a:chExt cx="10052640" cy="4399344"/>
            </a:xfrm>
          </p:grpSpPr>
          <p:sp>
            <p:nvSpPr>
              <p:cNvPr id="9"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0" name="Rounded Rectangle 4"/>
              <p:cNvSpPr/>
              <p:nvPr/>
            </p:nvSpPr>
            <p:spPr>
              <a:xfrm rot="19805282">
                <a:off x="1100786" y="3962064"/>
                <a:ext cx="634909" cy="634236"/>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1" name="Rounded Rectangle 17"/>
              <p:cNvSpPr/>
              <p:nvPr/>
            </p:nvSpPr>
            <p:spPr>
              <a:xfrm rot="19805282">
                <a:off x="2976655" y="2907046"/>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2" name="Rounded Rectangle 18"/>
              <p:cNvSpPr/>
              <p:nvPr/>
            </p:nvSpPr>
            <p:spPr>
              <a:xfrm rot="19805282">
                <a:off x="4856481" y="3966200"/>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3" name="Rounded Rectangle 19"/>
              <p:cNvSpPr/>
              <p:nvPr/>
            </p:nvSpPr>
            <p:spPr>
              <a:xfrm rot="19805282">
                <a:off x="6750373" y="2907049"/>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4" name="Rounded Rectangle 20"/>
              <p:cNvSpPr/>
              <p:nvPr/>
            </p:nvSpPr>
            <p:spPr>
              <a:xfrm rot="19805282">
                <a:off x="10518517" y="2907047"/>
                <a:ext cx="634909" cy="634236"/>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5" name="Rounded Rectangle 22"/>
              <p:cNvSpPr/>
              <p:nvPr/>
            </p:nvSpPr>
            <p:spPr>
              <a:xfrm rot="19805282">
                <a:off x="8614859" y="3962065"/>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6"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17"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18"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19"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cxnSp>
          <p:nvCxnSpPr>
            <p:cNvPr id="5" name="Straight Arrow Connector 37"/>
            <p:cNvCxnSpPr/>
            <p:nvPr/>
          </p:nvCxnSpPr>
          <p:spPr>
            <a:xfrm>
              <a:off x="3294108" y="3751407"/>
              <a:ext cx="0" cy="960956"/>
            </a:xfrm>
            <a:prstGeom prst="straightConnector1">
              <a:avLst/>
            </a:prstGeom>
            <a:ln w="25400">
              <a:solidFill>
                <a:schemeClr val="tx2">
                  <a:lumMod val="40000"/>
                  <a:lumOff val="6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40"/>
            <p:cNvCxnSpPr/>
            <p:nvPr/>
          </p:nvCxnSpPr>
          <p:spPr>
            <a:xfrm>
              <a:off x="7067826" y="3751407"/>
              <a:ext cx="0" cy="960956"/>
            </a:xfrm>
            <a:prstGeom prst="straightConnector1">
              <a:avLst/>
            </a:prstGeom>
            <a:ln w="25400">
              <a:solidFill>
                <a:schemeClr val="tx2">
                  <a:lumMod val="40000"/>
                  <a:lumOff val="6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41"/>
            <p:cNvCxnSpPr/>
            <p:nvPr/>
          </p:nvCxnSpPr>
          <p:spPr>
            <a:xfrm flipV="1">
              <a:off x="8951551" y="2790983"/>
              <a:ext cx="0" cy="960956"/>
            </a:xfrm>
            <a:prstGeom prst="straightConnector1">
              <a:avLst/>
            </a:prstGeom>
            <a:ln w="25400">
              <a:solidFill>
                <a:schemeClr val="tx2">
                  <a:lumMod val="40000"/>
                  <a:lumOff val="6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42"/>
            <p:cNvCxnSpPr/>
            <p:nvPr/>
          </p:nvCxnSpPr>
          <p:spPr>
            <a:xfrm flipV="1">
              <a:off x="5192501" y="2790983"/>
              <a:ext cx="0" cy="960956"/>
            </a:xfrm>
            <a:prstGeom prst="straightConnector1">
              <a:avLst/>
            </a:prstGeom>
            <a:ln w="25400">
              <a:solidFill>
                <a:schemeClr val="tx2">
                  <a:lumMod val="40000"/>
                  <a:lumOff val="6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2179670" y="4546167"/>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1" name="矩形 20"/>
          <p:cNvSpPr/>
          <p:nvPr/>
        </p:nvSpPr>
        <p:spPr>
          <a:xfrm>
            <a:off x="4059497" y="1388073"/>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2" name="矩形 21"/>
          <p:cNvSpPr/>
          <p:nvPr/>
        </p:nvSpPr>
        <p:spPr>
          <a:xfrm>
            <a:off x="5953388" y="4546167"/>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3" name="矩形 22"/>
          <p:cNvSpPr/>
          <p:nvPr/>
        </p:nvSpPr>
        <p:spPr>
          <a:xfrm>
            <a:off x="7837113" y="1460580"/>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教学设计</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553731" y="4422519"/>
            <a:ext cx="1543655" cy="1775083"/>
            <a:chOff x="4763279" y="3603367"/>
            <a:chExt cx="1543654" cy="1775083"/>
          </a:xfrm>
        </p:grpSpPr>
        <p:sp>
          <p:nvSpPr>
            <p:cNvPr id="4" name="MH_Other_2"/>
            <p:cNvSpPr/>
            <p:nvPr>
              <p:custDataLst>
                <p:tags r:id="rId8"/>
              </p:custDataLst>
            </p:nvPr>
          </p:nvSpPr>
          <p:spPr>
            <a:xfrm>
              <a:off x="4763279" y="3603367"/>
              <a:ext cx="1543654" cy="177508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72320" tIns="313011" rIns="272320" bIns="313011" spcCol="1270" anchor="ctr">
              <a:normAutofit/>
            </a:bodyPr>
            <a:lstStyle/>
            <a:p>
              <a:pPr algn="ctr" defTabSz="1599565">
                <a:lnSpc>
                  <a:spcPts val="1500"/>
                </a:lnSpc>
                <a:spcAft>
                  <a:spcPct val="35000"/>
                </a:spcAft>
                <a:defRPr/>
              </a:pPr>
              <a:endParaRPr lang="zh-CN" altLang="en-US" sz="1200">
                <a:solidFill>
                  <a:schemeClr val="bg1">
                    <a:lumMod val="50000"/>
                  </a:schemeClr>
                </a:solidFill>
                <a:latin typeface="Arial" panose="020B0604020202020204" pitchFamily="34" charset="0"/>
                <a:ea typeface="微软雅黑" panose="020B0503020204020204" pitchFamily="34" charset="-122"/>
              </a:endParaRPr>
            </a:p>
          </p:txBody>
        </p:sp>
        <p:sp>
          <p:nvSpPr>
            <p:cNvPr id="5" name="MH_Other_3"/>
            <p:cNvSpPr>
              <a:spLocks noEditPoints="1"/>
            </p:cNvSpPr>
            <p:nvPr>
              <p:custDataLst>
                <p:tags r:id="rId9"/>
              </p:custDataLst>
            </p:nvPr>
          </p:nvSpPr>
          <p:spPr bwMode="auto">
            <a:xfrm>
              <a:off x="5257152" y="4214148"/>
              <a:ext cx="555907" cy="553521"/>
            </a:xfrm>
            <a:custGeom>
              <a:avLst/>
              <a:gdLst>
                <a:gd name="T0" fmla="*/ 2147483646 w 128"/>
                <a:gd name="T1" fmla="*/ 2147483646 h 128"/>
                <a:gd name="T2" fmla="*/ 2147483646 w 128"/>
                <a:gd name="T3" fmla="*/ 2147483646 h 128"/>
                <a:gd name="T4" fmla="*/ 2147483646 w 128"/>
                <a:gd name="T5" fmla="*/ 2147483646 h 128"/>
                <a:gd name="T6" fmla="*/ 2147483646 w 128"/>
                <a:gd name="T7" fmla="*/ 2147483646 h 128"/>
                <a:gd name="T8" fmla="*/ 2147483646 w 128"/>
                <a:gd name="T9" fmla="*/ 2147483646 h 128"/>
                <a:gd name="T10" fmla="*/ 2147483646 w 128"/>
                <a:gd name="T11" fmla="*/ 2147483646 h 128"/>
                <a:gd name="T12" fmla="*/ 2147483646 w 128"/>
                <a:gd name="T13" fmla="*/ 2147483646 h 128"/>
                <a:gd name="T14" fmla="*/ 2147483646 w 128"/>
                <a:gd name="T15" fmla="*/ 2147483646 h 128"/>
                <a:gd name="T16" fmla="*/ 2147483646 w 128"/>
                <a:gd name="T17" fmla="*/ 2147483646 h 128"/>
                <a:gd name="T18" fmla="*/ 2147483646 w 128"/>
                <a:gd name="T19" fmla="*/ 2147483646 h 128"/>
                <a:gd name="T20" fmla="*/ 2147483646 w 128"/>
                <a:gd name="T21" fmla="*/ 2147483646 h 128"/>
                <a:gd name="T22" fmla="*/ 2147483646 w 128"/>
                <a:gd name="T23" fmla="*/ 2147483646 h 128"/>
                <a:gd name="T24" fmla="*/ 2147483646 w 128"/>
                <a:gd name="T25" fmla="*/ 2147483646 h 128"/>
                <a:gd name="T26" fmla="*/ 2147483646 w 128"/>
                <a:gd name="T27" fmla="*/ 0 h 128"/>
                <a:gd name="T28" fmla="*/ 0 w 128"/>
                <a:gd name="T29" fmla="*/ 2147483646 h 128"/>
                <a:gd name="T30" fmla="*/ 2147483646 w 128"/>
                <a:gd name="T31" fmla="*/ 2147483646 h 128"/>
                <a:gd name="T32" fmla="*/ 2147483646 w 128"/>
                <a:gd name="T33" fmla="*/ 2147483646 h 128"/>
                <a:gd name="T34" fmla="*/ 2147483646 w 128"/>
                <a:gd name="T35" fmla="*/ 2147483646 h 128"/>
                <a:gd name="T36" fmla="*/ 2147483646 w 128"/>
                <a:gd name="T37" fmla="*/ 2147483646 h 128"/>
                <a:gd name="T38" fmla="*/ 2147483646 w 128"/>
                <a:gd name="T39" fmla="*/ 2147483646 h 128"/>
                <a:gd name="T40" fmla="*/ 2147483646 w 128"/>
                <a:gd name="T41" fmla="*/ 2147483646 h 128"/>
                <a:gd name="T42" fmla="*/ 2147483646 w 128"/>
                <a:gd name="T43" fmla="*/ 2147483646 h 128"/>
                <a:gd name="T44" fmla="*/ 2147483646 w 128"/>
                <a:gd name="T45" fmla="*/ 2147483646 h 128"/>
                <a:gd name="T46" fmla="*/ 2147483646 w 128"/>
                <a:gd name="T47" fmla="*/ 2147483646 h 128"/>
                <a:gd name="T48" fmla="*/ 2147483646 w 128"/>
                <a:gd name="T49" fmla="*/ 2147483646 h 128"/>
                <a:gd name="T50" fmla="*/ 2147483646 w 128"/>
                <a:gd name="T51" fmla="*/ 2147483646 h 128"/>
                <a:gd name="T52" fmla="*/ 2147483646 w 128"/>
                <a:gd name="T53" fmla="*/ 2147483646 h 128"/>
                <a:gd name="T54" fmla="*/ 2147483646 w 128"/>
                <a:gd name="T55" fmla="*/ 2147483646 h 128"/>
                <a:gd name="T56" fmla="*/ 2147483646 w 128"/>
                <a:gd name="T57" fmla="*/ 2147483646 h 128"/>
                <a:gd name="T58" fmla="*/ 2147483646 w 128"/>
                <a:gd name="T59" fmla="*/ 2147483646 h 128"/>
                <a:gd name="T60" fmla="*/ 2147483646 w 128"/>
                <a:gd name="T61" fmla="*/ 2147483646 h 128"/>
                <a:gd name="T62" fmla="*/ 2147483646 w 128"/>
                <a:gd name="T63" fmla="*/ 2147483646 h 128"/>
                <a:gd name="T64" fmla="*/ 2147483646 w 128"/>
                <a:gd name="T65" fmla="*/ 2147483646 h 128"/>
                <a:gd name="T66" fmla="*/ 2147483646 w 128"/>
                <a:gd name="T67" fmla="*/ 2147483646 h 128"/>
                <a:gd name="T68" fmla="*/ 2147483646 w 128"/>
                <a:gd name="T69" fmla="*/ 2147483646 h 128"/>
                <a:gd name="T70" fmla="*/ 2147483646 w 128"/>
                <a:gd name="T71" fmla="*/ 2147483646 h 128"/>
                <a:gd name="T72" fmla="*/ 2147483646 w 128"/>
                <a:gd name="T73" fmla="*/ 2147483646 h 128"/>
                <a:gd name="T74" fmla="*/ 2147483646 w 128"/>
                <a:gd name="T75" fmla="*/ 2147483646 h 128"/>
                <a:gd name="T76" fmla="*/ 2147483646 w 128"/>
                <a:gd name="T77" fmla="*/ 2147483646 h 128"/>
                <a:gd name="T78" fmla="*/ 2147483646 w 128"/>
                <a:gd name="T79" fmla="*/ 2147483646 h 128"/>
                <a:gd name="T80" fmla="*/ 2147483646 w 128"/>
                <a:gd name="T81" fmla="*/ 2147483646 h 128"/>
                <a:gd name="T82" fmla="*/ 2147483646 w 128"/>
                <a:gd name="T83" fmla="*/ 2147483646 h 128"/>
                <a:gd name="T84" fmla="*/ 2147483646 w 128"/>
                <a:gd name="T85" fmla="*/ 2147483646 h 128"/>
                <a:gd name="T86" fmla="*/ 2147483646 w 128"/>
                <a:gd name="T87" fmla="*/ 2147483646 h 128"/>
                <a:gd name="T88" fmla="*/ 2147483646 w 128"/>
                <a:gd name="T89" fmla="*/ 2147483646 h 128"/>
                <a:gd name="T90" fmla="*/ 2147483646 w 128"/>
                <a:gd name="T91" fmla="*/ 2147483646 h 128"/>
                <a:gd name="T92" fmla="*/ 2147483646 w 128"/>
                <a:gd name="T93" fmla="*/ 2147483646 h 128"/>
                <a:gd name="T94" fmla="*/ 2147483646 w 128"/>
                <a:gd name="T95" fmla="*/ 2147483646 h 128"/>
                <a:gd name="T96" fmla="*/ 2147483646 w 128"/>
                <a:gd name="T97" fmla="*/ 2147483646 h 128"/>
                <a:gd name="T98" fmla="*/ 2147483646 w 128"/>
                <a:gd name="T99" fmla="*/ 2147483646 h 128"/>
                <a:gd name="T100" fmla="*/ 2147483646 w 128"/>
                <a:gd name="T101" fmla="*/ 2147483646 h 128"/>
                <a:gd name="T102" fmla="*/ 2147483646 w 128"/>
                <a:gd name="T103" fmla="*/ 2147483646 h 128"/>
                <a:gd name="T104" fmla="*/ 2147483646 w 128"/>
                <a:gd name="T105" fmla="*/ 2147483646 h 128"/>
                <a:gd name="T106" fmla="*/ 2147483646 w 128"/>
                <a:gd name="T107" fmla="*/ 2147483646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FE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nSpc>
                  <a:spcPts val="1500"/>
                </a:lnSpc>
              </a:pPr>
              <a:endParaRPr lang="zh-CN" altLang="en-US" sz="1200">
                <a:solidFill>
                  <a:schemeClr val="bg1">
                    <a:lumMod val="50000"/>
                  </a:schemeClr>
                </a:solidFill>
                <a:ea typeface="微软雅黑" panose="020B0503020204020204" pitchFamily="34" charset="-122"/>
              </a:endParaRPr>
            </a:p>
          </p:txBody>
        </p:sp>
      </p:grpSp>
      <p:grpSp>
        <p:nvGrpSpPr>
          <p:cNvPr id="6" name="组合 5"/>
          <p:cNvGrpSpPr/>
          <p:nvPr/>
        </p:nvGrpSpPr>
        <p:grpSpPr>
          <a:xfrm>
            <a:off x="7054117" y="2914651"/>
            <a:ext cx="1543655" cy="1775083"/>
            <a:chOff x="7263666" y="2095500"/>
            <a:chExt cx="1543654" cy="1775083"/>
          </a:xfrm>
        </p:grpSpPr>
        <p:sp>
          <p:nvSpPr>
            <p:cNvPr id="7" name="MH_Other_1"/>
            <p:cNvSpPr/>
            <p:nvPr>
              <p:custDataLst>
                <p:tags r:id="rId6"/>
              </p:custDataLst>
            </p:nvPr>
          </p:nvSpPr>
          <p:spPr>
            <a:xfrm>
              <a:off x="7263666" y="2095500"/>
              <a:ext cx="1543654" cy="177508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72320" tIns="313011" rIns="272320" bIns="313011" spcCol="1270" anchor="ctr">
              <a:normAutofit/>
            </a:bodyPr>
            <a:lstStyle/>
            <a:p>
              <a:pPr algn="ctr" defTabSz="1599565">
                <a:lnSpc>
                  <a:spcPts val="1500"/>
                </a:lnSpc>
                <a:spcAft>
                  <a:spcPct val="35000"/>
                </a:spcAft>
                <a:defRPr/>
              </a:pPr>
              <a:endParaRPr lang="zh-CN" altLang="en-US" sz="1200">
                <a:solidFill>
                  <a:schemeClr val="bg1">
                    <a:lumMod val="50000"/>
                  </a:schemeClr>
                </a:solidFill>
                <a:latin typeface="Arial" panose="020B0604020202020204" pitchFamily="34" charset="0"/>
                <a:ea typeface="微软雅黑" panose="020B0503020204020204" pitchFamily="34" charset="-122"/>
              </a:endParaRPr>
            </a:p>
          </p:txBody>
        </p:sp>
        <p:sp>
          <p:nvSpPr>
            <p:cNvPr id="8" name="MH_Other_4"/>
            <p:cNvSpPr>
              <a:spLocks noEditPoints="1"/>
            </p:cNvSpPr>
            <p:nvPr>
              <p:custDataLst>
                <p:tags r:id="rId7"/>
              </p:custDataLst>
            </p:nvPr>
          </p:nvSpPr>
          <p:spPr bwMode="auto">
            <a:xfrm>
              <a:off x="7757539" y="2732527"/>
              <a:ext cx="553521" cy="553521"/>
            </a:xfrm>
            <a:custGeom>
              <a:avLst/>
              <a:gdLst>
                <a:gd name="T0" fmla="*/ 2147483646 w 128"/>
                <a:gd name="T1" fmla="*/ 0 h 128"/>
                <a:gd name="T2" fmla="*/ 2147483646 w 128"/>
                <a:gd name="T3" fmla="*/ 2147483646 h 128"/>
                <a:gd name="T4" fmla="*/ 2147483646 w 128"/>
                <a:gd name="T5" fmla="*/ 2147483646 h 128"/>
                <a:gd name="T6" fmla="*/ 2147483646 w 128"/>
                <a:gd name="T7" fmla="*/ 0 h 128"/>
                <a:gd name="T8" fmla="*/ 0 w 128"/>
                <a:gd name="T9" fmla="*/ 2147483646 h 128"/>
                <a:gd name="T10" fmla="*/ 0 w 128"/>
                <a:gd name="T11" fmla="*/ 2147483646 h 128"/>
                <a:gd name="T12" fmla="*/ 2147483646 w 128"/>
                <a:gd name="T13" fmla="*/ 2147483646 h 128"/>
                <a:gd name="T14" fmla="*/ 2147483646 w 128"/>
                <a:gd name="T15" fmla="*/ 2147483646 h 128"/>
                <a:gd name="T16" fmla="*/ 2147483646 w 128"/>
                <a:gd name="T17" fmla="*/ 2147483646 h 128"/>
                <a:gd name="T18" fmla="*/ 2147483646 w 128"/>
                <a:gd name="T19" fmla="*/ 2147483646 h 128"/>
                <a:gd name="T20" fmla="*/ 2147483646 w 128"/>
                <a:gd name="T21" fmla="*/ 2147483646 h 128"/>
                <a:gd name="T22" fmla="*/ 2147483646 w 128"/>
                <a:gd name="T23" fmla="*/ 2147483646 h 128"/>
                <a:gd name="T24" fmla="*/ 2147483646 w 128"/>
                <a:gd name="T25" fmla="*/ 0 h 128"/>
                <a:gd name="T26" fmla="*/ 2147483646 w 128"/>
                <a:gd name="T27" fmla="*/ 2147483646 h 128"/>
                <a:gd name="T28" fmla="*/ 2147483646 w 128"/>
                <a:gd name="T29" fmla="*/ 2147483646 h 128"/>
                <a:gd name="T30" fmla="*/ 2147483646 w 128"/>
                <a:gd name="T31" fmla="*/ 2147483646 h 128"/>
                <a:gd name="T32" fmla="*/ 2147483646 w 128"/>
                <a:gd name="T33" fmla="*/ 2147483646 h 128"/>
                <a:gd name="T34" fmla="*/ 2147483646 w 128"/>
                <a:gd name="T35" fmla="*/ 2147483646 h 128"/>
                <a:gd name="T36" fmla="*/ 2147483646 w 128"/>
                <a:gd name="T37" fmla="*/ 2147483646 h 128"/>
                <a:gd name="T38" fmla="*/ 2147483646 w 128"/>
                <a:gd name="T39" fmla="*/ 2147483646 h 128"/>
                <a:gd name="T40" fmla="*/ 2147483646 w 128"/>
                <a:gd name="T41" fmla="*/ 2147483646 h 128"/>
                <a:gd name="T42" fmla="*/ 2147483646 w 128"/>
                <a:gd name="T43" fmla="*/ 2147483646 h 128"/>
                <a:gd name="T44" fmla="*/ 2147483646 w 128"/>
                <a:gd name="T45" fmla="*/ 2147483646 h 128"/>
                <a:gd name="T46" fmla="*/ 2147483646 w 128"/>
                <a:gd name="T47" fmla="*/ 2147483646 h 128"/>
                <a:gd name="T48" fmla="*/ 2147483646 w 128"/>
                <a:gd name="T49" fmla="*/ 2147483646 h 128"/>
                <a:gd name="T50" fmla="*/ 2147483646 w 128"/>
                <a:gd name="T51" fmla="*/ 2147483646 h 128"/>
                <a:gd name="T52" fmla="*/ 2147483646 w 128"/>
                <a:gd name="T53" fmla="*/ 2147483646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FE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nSpc>
                  <a:spcPts val="1500"/>
                </a:lnSpc>
              </a:pPr>
              <a:endParaRPr lang="zh-CN" altLang="en-US" sz="1200">
                <a:solidFill>
                  <a:schemeClr val="bg1">
                    <a:lumMod val="50000"/>
                  </a:schemeClr>
                </a:solidFill>
                <a:ea typeface="微软雅黑" panose="020B0503020204020204" pitchFamily="34" charset="-122"/>
              </a:endParaRPr>
            </a:p>
          </p:txBody>
        </p:sp>
      </p:grpSp>
      <p:sp>
        <p:nvSpPr>
          <p:cNvPr id="9" name="MH_Title_1"/>
          <p:cNvSpPr/>
          <p:nvPr>
            <p:custDataLst>
              <p:tags r:id="rId1"/>
            </p:custDataLst>
          </p:nvPr>
        </p:nvSpPr>
        <p:spPr>
          <a:xfrm>
            <a:off x="5391171" y="2914651"/>
            <a:ext cx="1543655" cy="177508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spcCol="1270" anchor="ctr">
            <a:normAutofit/>
          </a:bodyPr>
          <a:lstStyle/>
          <a:p>
            <a:pPr algn="ctr" defTabSz="1599565">
              <a:lnSpc>
                <a:spcPts val="1500"/>
              </a:lnSpc>
              <a:spcAft>
                <a:spcPct val="35000"/>
              </a:spcAft>
              <a:defRPr/>
            </a:pPr>
            <a:r>
              <a:rPr lang="zh-CN" altLang="en-US" sz="1200" b="1" dirty="0">
                <a:solidFill>
                  <a:schemeClr val="bg1"/>
                </a:solidFill>
                <a:latin typeface="微软雅黑" panose="020B0503020204020204" pitchFamily="34" charset="-122"/>
                <a:ea typeface="微软雅黑" panose="020B0503020204020204" pitchFamily="34" charset="-122"/>
              </a:rPr>
              <a:t>双击输入替换</a:t>
            </a:r>
            <a:r>
              <a:rPr lang="zh-CN" altLang="en-US" sz="1200" b="1" dirty="0" smtClean="0">
                <a:solidFill>
                  <a:schemeClr val="bg1"/>
                </a:solidFill>
                <a:latin typeface="微软雅黑" panose="020B0503020204020204" pitchFamily="34" charset="-122"/>
                <a:ea typeface="微软雅黑" panose="020B0503020204020204" pitchFamily="34" charset="-122"/>
              </a:rPr>
              <a:t>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716293" y="2914651"/>
            <a:ext cx="1543655" cy="1775083"/>
            <a:chOff x="3925841" y="2095500"/>
            <a:chExt cx="1543655" cy="1775083"/>
          </a:xfrm>
        </p:grpSpPr>
        <p:sp>
          <p:nvSpPr>
            <p:cNvPr id="11" name="MH_Other_6"/>
            <p:cNvSpPr/>
            <p:nvPr>
              <p:custDataLst>
                <p:tags r:id="rId4"/>
              </p:custDataLst>
            </p:nvPr>
          </p:nvSpPr>
          <p:spPr>
            <a:xfrm>
              <a:off x="3925841" y="2095500"/>
              <a:ext cx="1543655" cy="177508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72320" tIns="313011" rIns="272320" bIns="313011" spcCol="1270" anchor="ctr">
              <a:normAutofit/>
            </a:bodyPr>
            <a:lstStyle/>
            <a:p>
              <a:pPr algn="ctr" defTabSz="1599565">
                <a:lnSpc>
                  <a:spcPts val="1500"/>
                </a:lnSpc>
                <a:spcAft>
                  <a:spcPct val="35000"/>
                </a:spcAft>
                <a:defRPr/>
              </a:pPr>
              <a:endParaRPr lang="zh-CN" altLang="en-US" sz="1200">
                <a:solidFill>
                  <a:schemeClr val="bg1">
                    <a:lumMod val="50000"/>
                  </a:schemeClr>
                </a:solidFill>
                <a:latin typeface="Arial" panose="020B0604020202020204" pitchFamily="34" charset="0"/>
                <a:ea typeface="微软雅黑" panose="020B0503020204020204" pitchFamily="34" charset="-122"/>
              </a:endParaRPr>
            </a:p>
          </p:txBody>
        </p:sp>
        <p:sp>
          <p:nvSpPr>
            <p:cNvPr id="12" name="MH_Other_7"/>
            <p:cNvSpPr/>
            <p:nvPr>
              <p:custDataLst>
                <p:tags r:id="rId5"/>
              </p:custDataLst>
            </p:nvPr>
          </p:nvSpPr>
          <p:spPr>
            <a:xfrm>
              <a:off x="4474590" y="2725368"/>
              <a:ext cx="446157" cy="534434"/>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algn="ctr">
                <a:lnSpc>
                  <a:spcPts val="1500"/>
                </a:lnSpc>
                <a:defRPr/>
              </a:pPr>
              <a:endParaRPr lang="zh-CN" altLang="en-US" sz="1200" dirty="0">
                <a:solidFill>
                  <a:schemeClr val="bg1">
                    <a:lumMod val="50000"/>
                  </a:schemeClr>
                </a:solidFill>
                <a:latin typeface="Arial" panose="020B0604020202020204" pitchFamily="34" charset="0"/>
                <a:ea typeface="微软雅黑" panose="020B0503020204020204" pitchFamily="34" charset="-122"/>
              </a:endParaRPr>
            </a:p>
          </p:txBody>
        </p:sp>
      </p:grpSp>
      <p:grpSp>
        <p:nvGrpSpPr>
          <p:cNvPr id="13" name="组合 12"/>
          <p:cNvGrpSpPr/>
          <p:nvPr/>
        </p:nvGrpSpPr>
        <p:grpSpPr>
          <a:xfrm>
            <a:off x="6214291" y="4412975"/>
            <a:ext cx="1546040" cy="1775083"/>
            <a:chOff x="6423841" y="3593823"/>
            <a:chExt cx="1546040" cy="1775083"/>
          </a:xfrm>
        </p:grpSpPr>
        <p:sp>
          <p:nvSpPr>
            <p:cNvPr id="14" name="MH_Other_5"/>
            <p:cNvSpPr/>
            <p:nvPr>
              <p:custDataLst>
                <p:tags r:id="rId2"/>
              </p:custDataLst>
            </p:nvPr>
          </p:nvSpPr>
          <p:spPr>
            <a:xfrm>
              <a:off x="6423841" y="3593823"/>
              <a:ext cx="1546040" cy="177508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72320" tIns="313011" rIns="272320" bIns="313011" spcCol="1270" anchor="ctr">
              <a:normAutofit/>
            </a:bodyPr>
            <a:lstStyle/>
            <a:p>
              <a:pPr algn="ctr" defTabSz="1599565">
                <a:lnSpc>
                  <a:spcPts val="1500"/>
                </a:lnSpc>
                <a:spcAft>
                  <a:spcPct val="35000"/>
                </a:spcAft>
                <a:defRPr/>
              </a:pPr>
              <a:endParaRPr lang="zh-CN" altLang="en-US" sz="1200">
                <a:solidFill>
                  <a:schemeClr val="bg1">
                    <a:lumMod val="50000"/>
                  </a:schemeClr>
                </a:solidFill>
                <a:latin typeface="Arial" panose="020B0604020202020204" pitchFamily="34" charset="0"/>
                <a:ea typeface="微软雅黑" panose="020B0503020204020204" pitchFamily="34" charset="-122"/>
              </a:endParaRPr>
            </a:p>
          </p:txBody>
        </p:sp>
        <p:sp>
          <p:nvSpPr>
            <p:cNvPr id="15" name="MH_Other_8"/>
            <p:cNvSpPr/>
            <p:nvPr>
              <p:custDataLst>
                <p:tags r:id="rId3"/>
              </p:custDataLst>
            </p:nvPr>
          </p:nvSpPr>
          <p:spPr bwMode="auto">
            <a:xfrm>
              <a:off x="6929644" y="4204605"/>
              <a:ext cx="534434" cy="553521"/>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FFFFFF"/>
            </a:solidFill>
            <a:ln>
              <a:noFill/>
            </a:ln>
          </p:spPr>
          <p:txBody>
            <a:bodyPr anchor="ctr">
              <a:normAutofit/>
              <a:scene3d>
                <a:camera prst="orthographicFront"/>
                <a:lightRig rig="threePt" dir="t"/>
              </a:scene3d>
              <a:sp3d contourW="12700">
                <a:contourClr>
                  <a:srgbClr val="FFFFFF"/>
                </a:contourClr>
              </a:sp3d>
            </a:bodyPr>
            <a:lstStyle/>
            <a:p>
              <a:pPr algn="ctr">
                <a:lnSpc>
                  <a:spcPts val="1500"/>
                </a:lnSpc>
                <a:defRPr/>
              </a:pPr>
              <a:endParaRPr lang="zh-CN" altLang="en-US" sz="1200">
                <a:solidFill>
                  <a:schemeClr val="bg1">
                    <a:lumMod val="50000"/>
                  </a:schemeClr>
                </a:solidFill>
                <a:latin typeface="Arial" panose="020B0604020202020204" pitchFamily="34" charset="0"/>
                <a:ea typeface="微软雅黑" panose="020B0503020204020204" pitchFamily="34" charset="-122"/>
              </a:endParaRPr>
            </a:p>
          </p:txBody>
        </p:sp>
      </p:grpSp>
      <p:sp>
        <p:nvSpPr>
          <p:cNvPr id="16" name="文本框 20"/>
          <p:cNvSpPr>
            <a:spLocks noChangeArrowheads="1"/>
          </p:cNvSpPr>
          <p:nvPr/>
        </p:nvSpPr>
        <p:spPr bwMode="auto">
          <a:xfrm>
            <a:off x="877417" y="3243427"/>
            <a:ext cx="296940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7" name="文本框 20"/>
          <p:cNvSpPr>
            <a:spLocks noChangeArrowheads="1"/>
          </p:cNvSpPr>
          <p:nvPr/>
        </p:nvSpPr>
        <p:spPr bwMode="auto">
          <a:xfrm>
            <a:off x="1647278" y="5018510"/>
            <a:ext cx="296940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8" name="文本框 20"/>
          <p:cNvSpPr>
            <a:spLocks noChangeArrowheads="1"/>
          </p:cNvSpPr>
          <p:nvPr/>
        </p:nvSpPr>
        <p:spPr bwMode="auto">
          <a:xfrm>
            <a:off x="7823428" y="5146391"/>
            <a:ext cx="291819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9" name="文本框 20"/>
          <p:cNvSpPr>
            <a:spLocks noChangeArrowheads="1"/>
          </p:cNvSpPr>
          <p:nvPr/>
        </p:nvSpPr>
        <p:spPr bwMode="auto">
          <a:xfrm>
            <a:off x="8595385" y="3371307"/>
            <a:ext cx="291819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0" name="文本框 20"/>
          <p:cNvSpPr>
            <a:spLocks noChangeArrowheads="1"/>
          </p:cNvSpPr>
          <p:nvPr/>
        </p:nvSpPr>
        <p:spPr bwMode="auto">
          <a:xfrm>
            <a:off x="4763557" y="1953628"/>
            <a:ext cx="305987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592606" y="1791580"/>
            <a:ext cx="4832687" cy="923330"/>
          </a:xfrm>
          <a:prstGeom prst="rect">
            <a:avLst/>
          </a:prstGeom>
          <a:noFill/>
        </p:spPr>
        <p:txBody>
          <a:bodyPr wrap="square" rtlCol="0">
            <a:spAutoFit/>
          </a:bodyPr>
          <a:lstStyle/>
          <a:p>
            <a:pPr algn="ctr"/>
            <a:r>
              <a:rPr lang="en-US" altLang="zh-CN" sz="5400" b="1" smtClean="0">
                <a:solidFill>
                  <a:schemeClr val="bg1"/>
                </a:solidFill>
                <a:latin typeface="微软雅黑" panose="020B0503020204020204" pitchFamily="34" charset="-122"/>
                <a:ea typeface="微软雅黑" panose="020B0503020204020204" pitchFamily="34" charset="-122"/>
              </a:rPr>
              <a:t>PART  THREE</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995665" y="2979011"/>
            <a:ext cx="4026569" cy="923330"/>
          </a:xfrm>
          <a:prstGeom prst="rect">
            <a:avLst/>
          </a:prstGeom>
          <a:noFill/>
        </p:spPr>
        <p:txBody>
          <a:bodyPr wrap="square" rtlCol="0">
            <a:spAutoFit/>
          </a:bodyPr>
          <a:lstStyle/>
          <a:p>
            <a:pPr algn="ctr"/>
            <a:r>
              <a:rPr lang="zh-CN" altLang="en-US" sz="5400" b="1" smtClean="0">
                <a:solidFill>
                  <a:schemeClr val="bg1"/>
                </a:solidFill>
                <a:latin typeface="微软雅黑" panose="020B0503020204020204" pitchFamily="34" charset="-122"/>
                <a:ea typeface="微软雅黑" panose="020B0503020204020204" pitchFamily="34" charset="-122"/>
              </a:rPr>
              <a:t>教学</a:t>
            </a:r>
            <a:r>
              <a:rPr lang="zh-CN" altLang="en-US" sz="5400" b="1">
                <a:solidFill>
                  <a:schemeClr val="bg1"/>
                </a:solidFill>
                <a:latin typeface="微软雅黑" panose="020B0503020204020204" pitchFamily="34" charset="-122"/>
                <a:ea typeface="微软雅黑" panose="020B0503020204020204" pitchFamily="34" charset="-122"/>
              </a:rPr>
              <a:t>过程</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教学过程</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683207" y="2462466"/>
            <a:ext cx="1350431" cy="2030255"/>
            <a:chOff x="1778455" y="1852863"/>
            <a:chExt cx="1350430" cy="2030255"/>
          </a:xfrm>
        </p:grpSpPr>
        <p:sp>
          <p:nvSpPr>
            <p:cNvPr id="4" name="MH_Other_1"/>
            <p:cNvSpPr/>
            <p:nvPr>
              <p:custDataLst>
                <p:tags r:id="rId11"/>
              </p:custDataLst>
            </p:nvPr>
          </p:nvSpPr>
          <p:spPr>
            <a:xfrm rot="2700000">
              <a:off x="1778941" y="2533663"/>
              <a:ext cx="1349455" cy="1349456"/>
            </a:xfrm>
            <a:prstGeom prst="roundRect">
              <a:avLst/>
            </a:prstGeom>
            <a:gradFill flip="none" rotWithShape="1">
              <a:gsLst>
                <a:gs pos="10000">
                  <a:schemeClr val="accent1"/>
                </a:gs>
                <a:gs pos="96000">
                  <a:schemeClr val="accent1">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5" name="MH_Other_2"/>
            <p:cNvSpPr/>
            <p:nvPr>
              <p:custDataLst>
                <p:tags r:id="rId12"/>
              </p:custDataLst>
            </p:nvPr>
          </p:nvSpPr>
          <p:spPr>
            <a:xfrm rot="3891413">
              <a:off x="1778455" y="1852863"/>
              <a:ext cx="1350430" cy="1350430"/>
            </a:xfrm>
            <a:prstGeom prst="roundRect">
              <a:avLst/>
            </a:prstGeom>
            <a:solidFill>
              <a:srgbClr val="FFFFFF"/>
            </a:solidFill>
            <a:ln>
              <a:noFill/>
            </a:ln>
            <a:effectLst>
              <a:outerShdw blurRad="127000" dist="762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6" name="MH_Other_10"/>
            <p:cNvSpPr/>
            <p:nvPr>
              <p:custDataLst>
                <p:tags r:id="rId13"/>
              </p:custDataLst>
            </p:nvPr>
          </p:nvSpPr>
          <p:spPr>
            <a:xfrm>
              <a:off x="2136613" y="2220805"/>
              <a:ext cx="622372" cy="577357"/>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lnSpc>
                  <a:spcPts val="1500"/>
                </a:lnSpc>
                <a:defRPr/>
              </a:pPr>
              <a:endParaRPr lang="zh-CN" altLang="en-US" sz="1200">
                <a:solidFill>
                  <a:srgbClr val="FFFFFF"/>
                </a:solidFill>
                <a:ea typeface="微软雅黑" panose="020B0503020204020204" pitchFamily="34" charset="-122"/>
              </a:endParaRPr>
            </a:p>
          </p:txBody>
        </p:sp>
      </p:grpSp>
      <p:grpSp>
        <p:nvGrpSpPr>
          <p:cNvPr id="7" name="组合 6"/>
          <p:cNvGrpSpPr/>
          <p:nvPr/>
        </p:nvGrpSpPr>
        <p:grpSpPr>
          <a:xfrm>
            <a:off x="3976981" y="2580953"/>
            <a:ext cx="1350431" cy="1901283"/>
            <a:chOff x="4072229" y="1971353"/>
            <a:chExt cx="1350430" cy="1901283"/>
          </a:xfrm>
        </p:grpSpPr>
        <p:sp>
          <p:nvSpPr>
            <p:cNvPr id="8" name="MH_Other_3"/>
            <p:cNvSpPr/>
            <p:nvPr>
              <p:custDataLst>
                <p:tags r:id="rId7"/>
              </p:custDataLst>
            </p:nvPr>
          </p:nvSpPr>
          <p:spPr>
            <a:xfrm rot="2700000">
              <a:off x="4072334" y="1971353"/>
              <a:ext cx="1349455" cy="1349456"/>
            </a:xfrm>
            <a:prstGeom prst="roundRect">
              <a:avLst/>
            </a:prstGeom>
            <a:gradFill flip="none" rotWithShape="1">
              <a:gsLst>
                <a:gs pos="10000">
                  <a:schemeClr val="accent2"/>
                </a:gs>
                <a:gs pos="94000">
                  <a:schemeClr val="accent2">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9" name="MH_Other_4"/>
            <p:cNvSpPr/>
            <p:nvPr>
              <p:custDataLst>
                <p:tags r:id="rId8"/>
              </p:custDataLst>
            </p:nvPr>
          </p:nvSpPr>
          <p:spPr>
            <a:xfrm rot="1514154">
              <a:off x="4072229" y="2524162"/>
              <a:ext cx="1350430" cy="1348474"/>
            </a:xfrm>
            <a:prstGeom prst="roundRect">
              <a:avLst/>
            </a:prstGeom>
            <a:solidFill>
              <a:srgbClr val="FFFFFF"/>
            </a:solidFill>
            <a:ln>
              <a:noFill/>
            </a:ln>
            <a:effectLst>
              <a:outerShdw blurRad="127000" dist="762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10" name="MH_Other_5"/>
            <p:cNvSpPr>
              <a:spLocks noChangeAspect="1" noChangeArrowheads="1" noTextEdit="1"/>
            </p:cNvSpPr>
            <p:nvPr>
              <p:custDataLst>
                <p:tags r:id="rId9"/>
              </p:custDataLst>
            </p:nvPr>
          </p:nvSpPr>
          <p:spPr bwMode="auto">
            <a:xfrm>
              <a:off x="4397115" y="2876449"/>
              <a:ext cx="700658" cy="700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11" name="MH_Other_11"/>
            <p:cNvSpPr/>
            <p:nvPr>
              <p:custDataLst>
                <p:tags r:id="rId10"/>
              </p:custDataLst>
            </p:nvPr>
          </p:nvSpPr>
          <p:spPr>
            <a:xfrm>
              <a:off x="4491057" y="3001705"/>
              <a:ext cx="510816" cy="393387"/>
            </a:xfrm>
            <a:custGeom>
              <a:avLst/>
              <a:gdLst/>
              <a:ahLst/>
              <a:cxnLst/>
              <a:rect l="l" t="t" r="r" b="b"/>
              <a:pathLst>
                <a:path w="3710374" h="2848566">
                  <a:moveTo>
                    <a:pt x="132902" y="1177607"/>
                  </a:moveTo>
                  <a:cubicBezTo>
                    <a:pt x="206302" y="1177607"/>
                    <a:pt x="265804" y="1237109"/>
                    <a:pt x="265804" y="1310509"/>
                  </a:cubicBezTo>
                  <a:lnTo>
                    <a:pt x="265804" y="1822976"/>
                  </a:lnTo>
                  <a:cubicBezTo>
                    <a:pt x="265804" y="1896376"/>
                    <a:pt x="206302" y="1955878"/>
                    <a:pt x="132902" y="1955878"/>
                  </a:cubicBezTo>
                  <a:cubicBezTo>
                    <a:pt x="59502" y="1955878"/>
                    <a:pt x="0" y="1896376"/>
                    <a:pt x="0" y="1822976"/>
                  </a:cubicBezTo>
                  <a:lnTo>
                    <a:pt x="0" y="1310509"/>
                  </a:lnTo>
                  <a:cubicBezTo>
                    <a:pt x="0" y="1237109"/>
                    <a:pt x="59502" y="1177607"/>
                    <a:pt x="132902" y="1177607"/>
                  </a:cubicBezTo>
                  <a:close/>
                  <a:moveTo>
                    <a:pt x="3676647" y="1014899"/>
                  </a:moveTo>
                  <a:cubicBezTo>
                    <a:pt x="3699953" y="1011726"/>
                    <a:pt x="3709766" y="1038156"/>
                    <a:pt x="3709762" y="1126078"/>
                  </a:cubicBezTo>
                  <a:lnTo>
                    <a:pt x="3709762" y="2733814"/>
                  </a:lnTo>
                  <a:cubicBezTo>
                    <a:pt x="3714789" y="2810852"/>
                    <a:pt x="3689665" y="2852720"/>
                    <a:pt x="3604255" y="2784056"/>
                  </a:cubicBezTo>
                  <a:cubicBezTo>
                    <a:pt x="3539382" y="2731902"/>
                    <a:pt x="3308368" y="2542961"/>
                    <a:pt x="3100502" y="2373078"/>
                  </a:cubicBezTo>
                  <a:lnTo>
                    <a:pt x="2983265" y="2373078"/>
                  </a:lnTo>
                  <a:lnTo>
                    <a:pt x="2983265" y="2692091"/>
                  </a:lnTo>
                  <a:cubicBezTo>
                    <a:pt x="2983265" y="2778510"/>
                    <a:pt x="2913209" y="2848566"/>
                    <a:pt x="2826790" y="2848566"/>
                  </a:cubicBezTo>
                  <a:lnTo>
                    <a:pt x="542844" y="2848566"/>
                  </a:lnTo>
                  <a:cubicBezTo>
                    <a:pt x="456425" y="2848566"/>
                    <a:pt x="386369" y="2778510"/>
                    <a:pt x="386369" y="2692091"/>
                  </a:cubicBezTo>
                  <a:lnTo>
                    <a:pt x="386369" y="1261585"/>
                  </a:lnTo>
                  <a:cubicBezTo>
                    <a:pt x="386369" y="1175166"/>
                    <a:pt x="456425" y="1105110"/>
                    <a:pt x="542844" y="1105110"/>
                  </a:cubicBezTo>
                  <a:lnTo>
                    <a:pt x="2826790" y="1105110"/>
                  </a:lnTo>
                  <a:cubicBezTo>
                    <a:pt x="2913209" y="1105110"/>
                    <a:pt x="2983265" y="1175166"/>
                    <a:pt x="2983265" y="1261585"/>
                  </a:cubicBezTo>
                  <a:lnTo>
                    <a:pt x="2983265" y="1470870"/>
                  </a:lnTo>
                  <a:lnTo>
                    <a:pt x="3095401" y="1470870"/>
                  </a:lnTo>
                  <a:cubicBezTo>
                    <a:pt x="3315877" y="1289257"/>
                    <a:pt x="3568799" y="1079374"/>
                    <a:pt x="3619327" y="1045691"/>
                  </a:cubicBezTo>
                  <a:cubicBezTo>
                    <a:pt x="3643821" y="1029362"/>
                    <a:pt x="3662662" y="1016802"/>
                    <a:pt x="3676647" y="1014899"/>
                  </a:cubicBezTo>
                  <a:close/>
                  <a:moveTo>
                    <a:pt x="2266043" y="0"/>
                  </a:moveTo>
                  <a:cubicBezTo>
                    <a:pt x="2555481" y="0"/>
                    <a:pt x="2790117" y="234636"/>
                    <a:pt x="2790117" y="524074"/>
                  </a:cubicBezTo>
                  <a:cubicBezTo>
                    <a:pt x="2790117" y="813512"/>
                    <a:pt x="2555481" y="1048148"/>
                    <a:pt x="2266043" y="1048148"/>
                  </a:cubicBezTo>
                  <a:cubicBezTo>
                    <a:pt x="1976605" y="1048148"/>
                    <a:pt x="1741969" y="813512"/>
                    <a:pt x="1741969" y="524074"/>
                  </a:cubicBezTo>
                  <a:cubicBezTo>
                    <a:pt x="1741969" y="234636"/>
                    <a:pt x="1976605" y="0"/>
                    <a:pt x="2266043" y="0"/>
                  </a:cubicBezTo>
                  <a:close/>
                  <a:moveTo>
                    <a:pt x="1041907" y="0"/>
                  </a:moveTo>
                  <a:cubicBezTo>
                    <a:pt x="1331345" y="0"/>
                    <a:pt x="1565981" y="234636"/>
                    <a:pt x="1565981" y="524074"/>
                  </a:cubicBezTo>
                  <a:cubicBezTo>
                    <a:pt x="1565981" y="813512"/>
                    <a:pt x="1331345" y="1048148"/>
                    <a:pt x="1041907" y="1048148"/>
                  </a:cubicBezTo>
                  <a:cubicBezTo>
                    <a:pt x="752469" y="1048148"/>
                    <a:pt x="517833" y="813512"/>
                    <a:pt x="517833" y="524074"/>
                  </a:cubicBezTo>
                  <a:cubicBezTo>
                    <a:pt x="517833" y="234636"/>
                    <a:pt x="752469" y="0"/>
                    <a:pt x="1041907" y="0"/>
                  </a:cubicBez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lnSpc>
                  <a:spcPts val="1500"/>
                </a:lnSpc>
                <a:defRPr/>
              </a:pPr>
              <a:endParaRPr lang="zh-CN" altLang="en-US" sz="1200">
                <a:solidFill>
                  <a:srgbClr val="FFFFFF"/>
                </a:solidFill>
                <a:ea typeface="微软雅黑" panose="020B0503020204020204" pitchFamily="34" charset="-122"/>
              </a:endParaRPr>
            </a:p>
          </p:txBody>
        </p:sp>
      </p:grpSp>
      <p:grpSp>
        <p:nvGrpSpPr>
          <p:cNvPr id="12" name="组合 11"/>
          <p:cNvGrpSpPr/>
          <p:nvPr/>
        </p:nvGrpSpPr>
        <p:grpSpPr>
          <a:xfrm>
            <a:off x="6270477" y="2511394"/>
            <a:ext cx="1349456" cy="2003935"/>
            <a:chOff x="6365727" y="1901791"/>
            <a:chExt cx="1349456" cy="2003935"/>
          </a:xfrm>
        </p:grpSpPr>
        <p:sp>
          <p:nvSpPr>
            <p:cNvPr id="13" name="MH_Other_6"/>
            <p:cNvSpPr/>
            <p:nvPr>
              <p:custDataLst>
                <p:tags r:id="rId4"/>
              </p:custDataLst>
            </p:nvPr>
          </p:nvSpPr>
          <p:spPr>
            <a:xfrm rot="2700000">
              <a:off x="6365727" y="2556271"/>
              <a:ext cx="1349455" cy="1349456"/>
            </a:xfrm>
            <a:prstGeom prst="roundRect">
              <a:avLst/>
            </a:prstGeom>
            <a:gradFill flip="none" rotWithShape="1">
              <a:gsLst>
                <a:gs pos="10000">
                  <a:schemeClr val="accent3"/>
                </a:gs>
                <a:gs pos="100000">
                  <a:schemeClr val="accent3">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14" name="MH_Other_7"/>
            <p:cNvSpPr/>
            <p:nvPr>
              <p:custDataLst>
                <p:tags r:id="rId5"/>
              </p:custDataLst>
            </p:nvPr>
          </p:nvSpPr>
          <p:spPr>
            <a:xfrm rot="4881661">
              <a:off x="6365024" y="1902769"/>
              <a:ext cx="1350430" cy="1348474"/>
            </a:xfrm>
            <a:prstGeom prst="roundRect">
              <a:avLst/>
            </a:prstGeom>
            <a:solidFill>
              <a:srgbClr val="FFFFFF"/>
            </a:solidFill>
            <a:ln>
              <a:noFill/>
            </a:ln>
            <a:effectLst>
              <a:outerShdw blurRad="127000" dist="762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15" name="MH_Other_12"/>
            <p:cNvSpPr/>
            <p:nvPr>
              <p:custDataLst>
                <p:tags r:id="rId6"/>
              </p:custDataLst>
            </p:nvPr>
          </p:nvSpPr>
          <p:spPr>
            <a:xfrm>
              <a:off x="6855288" y="2289306"/>
              <a:ext cx="369901" cy="632159"/>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scene3d>
                <a:camera prst="orthographicFront"/>
                <a:lightRig rig="threePt" dir="t"/>
              </a:scene3d>
              <a:sp3d contourW="12700">
                <a:contourClr>
                  <a:srgbClr val="FFFFFF"/>
                </a:contourClr>
              </a:sp3d>
            </a:bodyPr>
            <a:lstStyle/>
            <a:p>
              <a:pPr algn="ctr">
                <a:lnSpc>
                  <a:spcPts val="1500"/>
                </a:lnSpc>
                <a:defRPr/>
              </a:pPr>
              <a:endParaRPr lang="zh-CN" altLang="en-US" sz="1200" dirty="0">
                <a:solidFill>
                  <a:srgbClr val="FFFFFF"/>
                </a:solidFill>
                <a:ea typeface="微软雅黑" panose="020B0503020204020204" pitchFamily="34" charset="-122"/>
              </a:endParaRPr>
            </a:p>
          </p:txBody>
        </p:sp>
      </p:grpSp>
      <p:grpSp>
        <p:nvGrpSpPr>
          <p:cNvPr id="16" name="组合 15"/>
          <p:cNvGrpSpPr/>
          <p:nvPr/>
        </p:nvGrpSpPr>
        <p:grpSpPr>
          <a:xfrm>
            <a:off x="8563870" y="2656406"/>
            <a:ext cx="1349456" cy="1931519"/>
            <a:chOff x="8659120" y="2046803"/>
            <a:chExt cx="1349456" cy="1931519"/>
          </a:xfrm>
        </p:grpSpPr>
        <p:sp>
          <p:nvSpPr>
            <p:cNvPr id="17" name="MH_Other_8"/>
            <p:cNvSpPr/>
            <p:nvPr>
              <p:custDataLst>
                <p:tags r:id="rId1"/>
              </p:custDataLst>
            </p:nvPr>
          </p:nvSpPr>
          <p:spPr>
            <a:xfrm rot="2700000">
              <a:off x="8659120" y="2046803"/>
              <a:ext cx="1349455" cy="1349456"/>
            </a:xfrm>
            <a:prstGeom prst="roundRect">
              <a:avLst/>
            </a:prstGeom>
            <a:gradFill flip="none" rotWithShape="1">
              <a:gsLst>
                <a:gs pos="10000">
                  <a:schemeClr val="accent4"/>
                </a:gs>
                <a:gs pos="100000">
                  <a:schemeClr val="accent4">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18" name="MH_Other_9"/>
            <p:cNvSpPr/>
            <p:nvPr>
              <p:custDataLst>
                <p:tags r:id="rId2"/>
              </p:custDataLst>
            </p:nvPr>
          </p:nvSpPr>
          <p:spPr>
            <a:xfrm rot="278720">
              <a:off x="8659776" y="2629848"/>
              <a:ext cx="1348474" cy="1348474"/>
            </a:xfrm>
            <a:prstGeom prst="roundRect">
              <a:avLst/>
            </a:prstGeom>
            <a:solidFill>
              <a:srgbClr val="FFFFFF"/>
            </a:solidFill>
            <a:ln>
              <a:noFill/>
            </a:ln>
            <a:effectLst>
              <a:outerShdw blurRad="127000" dist="762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endParaRPr lang="zh-CN" altLang="en-US" sz="1200">
                <a:solidFill>
                  <a:prstClr val="white"/>
                </a:solidFill>
                <a:ea typeface="微软雅黑" panose="020B0503020204020204" pitchFamily="34" charset="-122"/>
              </a:endParaRPr>
            </a:p>
          </p:txBody>
        </p:sp>
        <p:sp>
          <p:nvSpPr>
            <p:cNvPr id="19" name="MH_Other_13"/>
            <p:cNvSpPr/>
            <p:nvPr>
              <p:custDataLst>
                <p:tags r:id="rId3"/>
              </p:custDataLst>
            </p:nvPr>
          </p:nvSpPr>
          <p:spPr bwMode="auto">
            <a:xfrm>
              <a:off x="9111879" y="3003663"/>
              <a:ext cx="442315" cy="600843"/>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lnSpc>
                  <a:spcPts val="1500"/>
                </a:lnSpc>
                <a:defRPr/>
              </a:pPr>
              <a:endParaRPr lang="zh-CN" altLang="en-US" sz="1200">
                <a:solidFill>
                  <a:srgbClr val="FFFFFF"/>
                </a:solidFill>
                <a:ea typeface="微软雅黑" panose="020B0503020204020204" pitchFamily="34" charset="-122"/>
              </a:endParaRPr>
            </a:p>
          </p:txBody>
        </p:sp>
      </p:grpSp>
      <p:sp>
        <p:nvSpPr>
          <p:cNvPr id="20" name="文本框 20"/>
          <p:cNvSpPr>
            <a:spLocks noChangeArrowheads="1"/>
          </p:cNvSpPr>
          <p:nvPr/>
        </p:nvSpPr>
        <p:spPr bwMode="auto">
          <a:xfrm>
            <a:off x="1455359" y="4871442"/>
            <a:ext cx="21882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1" name="文本框 20"/>
          <p:cNvSpPr>
            <a:spLocks noChangeArrowheads="1"/>
          </p:cNvSpPr>
          <p:nvPr/>
        </p:nvSpPr>
        <p:spPr bwMode="auto">
          <a:xfrm>
            <a:off x="3731702" y="4871442"/>
            <a:ext cx="21882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2" name="文本框 20"/>
          <p:cNvSpPr>
            <a:spLocks noChangeArrowheads="1"/>
          </p:cNvSpPr>
          <p:nvPr/>
        </p:nvSpPr>
        <p:spPr bwMode="auto">
          <a:xfrm>
            <a:off x="6008045" y="4871442"/>
            <a:ext cx="21882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3" name="文本框 20"/>
          <p:cNvSpPr>
            <a:spLocks noChangeArrowheads="1"/>
          </p:cNvSpPr>
          <p:nvPr/>
        </p:nvSpPr>
        <p:spPr bwMode="auto">
          <a:xfrm>
            <a:off x="8284387" y="4871442"/>
            <a:ext cx="21882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教学过程</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715276" y="1919817"/>
            <a:ext cx="5228168" cy="4614334"/>
            <a:chOff x="810526" y="1119717"/>
            <a:chExt cx="5228168" cy="4614334"/>
          </a:xfrm>
        </p:grpSpPr>
        <p:sp>
          <p:nvSpPr>
            <p:cNvPr id="4" name="AutoShape 3"/>
            <p:cNvSpPr>
              <a:spLocks noChangeAspect="1" noChangeArrowheads="1" noTextEdit="1"/>
            </p:cNvSpPr>
            <p:nvPr/>
          </p:nvSpPr>
          <p:spPr bwMode="auto">
            <a:xfrm>
              <a:off x="810526" y="1123951"/>
              <a:ext cx="5228167"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5" name="Freeform 5"/>
            <p:cNvSpPr>
              <a:spLocks noEditPoints="1"/>
            </p:cNvSpPr>
            <p:nvPr/>
          </p:nvSpPr>
          <p:spPr bwMode="auto">
            <a:xfrm>
              <a:off x="4982476" y="5018617"/>
              <a:ext cx="755651" cy="711200"/>
            </a:xfrm>
            <a:custGeom>
              <a:avLst/>
              <a:gdLst>
                <a:gd name="T0" fmla="*/ 142 w 173"/>
                <a:gd name="T1" fmla="*/ 136 h 163"/>
                <a:gd name="T2" fmla="*/ 134 w 173"/>
                <a:gd name="T3" fmla="*/ 64 h 163"/>
                <a:gd name="T4" fmla="*/ 149 w 173"/>
                <a:gd name="T5" fmla="*/ 31 h 163"/>
                <a:gd name="T6" fmla="*/ 156 w 173"/>
                <a:gd name="T7" fmla="*/ 56 h 163"/>
                <a:gd name="T8" fmla="*/ 161 w 173"/>
                <a:gd name="T9" fmla="*/ 91 h 163"/>
                <a:gd name="T10" fmla="*/ 144 w 173"/>
                <a:gd name="T11" fmla="*/ 150 h 163"/>
                <a:gd name="T12" fmla="*/ 125 w 173"/>
                <a:gd name="T13" fmla="*/ 125 h 163"/>
                <a:gd name="T14" fmla="*/ 131 w 173"/>
                <a:gd name="T15" fmla="*/ 138 h 163"/>
                <a:gd name="T16" fmla="*/ 127 w 173"/>
                <a:gd name="T17" fmla="*/ 144 h 163"/>
                <a:gd name="T18" fmla="*/ 131 w 173"/>
                <a:gd name="T19" fmla="*/ 134 h 163"/>
                <a:gd name="T20" fmla="*/ 125 w 173"/>
                <a:gd name="T21" fmla="*/ 122 h 163"/>
                <a:gd name="T22" fmla="*/ 125 w 173"/>
                <a:gd name="T23" fmla="*/ 137 h 163"/>
                <a:gd name="T24" fmla="*/ 121 w 173"/>
                <a:gd name="T25" fmla="*/ 145 h 163"/>
                <a:gd name="T26" fmla="*/ 125 w 173"/>
                <a:gd name="T27" fmla="*/ 160 h 163"/>
                <a:gd name="T28" fmla="*/ 111 w 173"/>
                <a:gd name="T29" fmla="*/ 126 h 163"/>
                <a:gd name="T30" fmla="*/ 110 w 173"/>
                <a:gd name="T31" fmla="*/ 131 h 163"/>
                <a:gd name="T32" fmla="*/ 121 w 173"/>
                <a:gd name="T33" fmla="*/ 156 h 163"/>
                <a:gd name="T34" fmla="*/ 112 w 173"/>
                <a:gd name="T35" fmla="*/ 155 h 163"/>
                <a:gd name="T36" fmla="*/ 104 w 173"/>
                <a:gd name="T37" fmla="*/ 113 h 163"/>
                <a:gd name="T38" fmla="*/ 110 w 173"/>
                <a:gd name="T39" fmla="*/ 142 h 163"/>
                <a:gd name="T40" fmla="*/ 104 w 173"/>
                <a:gd name="T41" fmla="*/ 151 h 163"/>
                <a:gd name="T42" fmla="*/ 104 w 173"/>
                <a:gd name="T43" fmla="*/ 113 h 163"/>
                <a:gd name="T44" fmla="*/ 102 w 173"/>
                <a:gd name="T45" fmla="*/ 134 h 163"/>
                <a:gd name="T46" fmla="*/ 104 w 173"/>
                <a:gd name="T47" fmla="*/ 126 h 163"/>
                <a:gd name="T48" fmla="*/ 97 w 173"/>
                <a:gd name="T49" fmla="*/ 26 h 163"/>
                <a:gd name="T50" fmla="*/ 94 w 173"/>
                <a:gd name="T51" fmla="*/ 109 h 163"/>
                <a:gd name="T52" fmla="*/ 78 w 173"/>
                <a:gd name="T53" fmla="*/ 133 h 163"/>
                <a:gd name="T54" fmla="*/ 78 w 173"/>
                <a:gd name="T55" fmla="*/ 116 h 163"/>
                <a:gd name="T56" fmla="*/ 78 w 173"/>
                <a:gd name="T57" fmla="*/ 52 h 163"/>
                <a:gd name="T58" fmla="*/ 78 w 173"/>
                <a:gd name="T59" fmla="*/ 18 h 163"/>
                <a:gd name="T60" fmla="*/ 74 w 173"/>
                <a:gd name="T61" fmla="*/ 50 h 163"/>
                <a:gd name="T62" fmla="*/ 77 w 173"/>
                <a:gd name="T63" fmla="*/ 122 h 163"/>
                <a:gd name="T64" fmla="*/ 78 w 173"/>
                <a:gd name="T65" fmla="*/ 114 h 163"/>
                <a:gd name="T66" fmla="*/ 74 w 173"/>
                <a:gd name="T67" fmla="*/ 140 h 163"/>
                <a:gd name="T68" fmla="*/ 63 w 173"/>
                <a:gd name="T69" fmla="*/ 11 h 163"/>
                <a:gd name="T70" fmla="*/ 74 w 173"/>
                <a:gd name="T71" fmla="*/ 114 h 163"/>
                <a:gd name="T72" fmla="*/ 74 w 173"/>
                <a:gd name="T73" fmla="*/ 131 h 163"/>
                <a:gd name="T74" fmla="*/ 62 w 173"/>
                <a:gd name="T75" fmla="*/ 131 h 163"/>
                <a:gd name="T76" fmla="*/ 68 w 173"/>
                <a:gd name="T77" fmla="*/ 118 h 163"/>
                <a:gd name="T78" fmla="*/ 62 w 173"/>
                <a:gd name="T79" fmla="*/ 94 h 163"/>
                <a:gd name="T80" fmla="*/ 62 w 173"/>
                <a:gd name="T81" fmla="*/ 45 h 163"/>
                <a:gd name="T82" fmla="*/ 57 w 173"/>
                <a:gd name="T83" fmla="*/ 107 h 163"/>
                <a:gd name="T84" fmla="*/ 62 w 173"/>
                <a:gd name="T85" fmla="*/ 130 h 163"/>
                <a:gd name="T86" fmla="*/ 51 w 173"/>
                <a:gd name="T87" fmla="*/ 121 h 163"/>
                <a:gd name="T88" fmla="*/ 58 w 173"/>
                <a:gd name="T89" fmla="*/ 0 h 163"/>
                <a:gd name="T90" fmla="*/ 34 w 173"/>
                <a:gd name="T91" fmla="*/ 117 h 163"/>
                <a:gd name="T92" fmla="*/ 34 w 173"/>
                <a:gd name="T93" fmla="*/ 93 h 163"/>
                <a:gd name="T94" fmla="*/ 44 w 173"/>
                <a:gd name="T95" fmla="*/ 31 h 163"/>
                <a:gd name="T96" fmla="*/ 24 w 173"/>
                <a:gd name="T97" fmla="*/ 43 h 163"/>
                <a:gd name="T98" fmla="*/ 25 w 173"/>
                <a:gd name="T99" fmla="*/ 92 h 163"/>
                <a:gd name="T100" fmla="*/ 34 w 173"/>
                <a:gd name="T101" fmla="*/ 110 h 163"/>
                <a:gd name="T102" fmla="*/ 23 w 173"/>
                <a:gd name="T103" fmla="*/ 99 h 163"/>
                <a:gd name="T104" fmla="*/ 23 w 173"/>
                <a:gd name="T105" fmla="*/ 118 h 163"/>
                <a:gd name="T106" fmla="*/ 15 w 173"/>
                <a:gd name="T107" fmla="*/ 90 h 163"/>
                <a:gd name="T108" fmla="*/ 8 w 173"/>
                <a:gd name="T109" fmla="*/ 105 h 163"/>
                <a:gd name="T110" fmla="*/ 23 w 173"/>
                <a:gd name="T111" fmla="*/ 107 h 163"/>
                <a:gd name="T112" fmla="*/ 16 w 173"/>
                <a:gd name="T113" fmla="*/ 116 h 163"/>
                <a:gd name="T114" fmla="*/ 23 w 173"/>
                <a:gd name="T115" fmla="*/ 42 h 163"/>
                <a:gd name="T116" fmla="*/ 20 w 173"/>
                <a:gd name="T117"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close/>
                </a:path>
              </a:pathLst>
            </a:custGeom>
            <a:solidFill>
              <a:schemeClr val="accent1"/>
            </a:solidFill>
            <a:ln>
              <a:noFill/>
            </a:ln>
          </p:spPr>
          <p:txBody>
            <a:bodyPr/>
            <a:lstStyle/>
            <a:p>
              <a:endParaRPr lang="zh-CN" altLang="en-US" sz="2135"/>
            </a:p>
          </p:txBody>
        </p:sp>
        <p:sp>
          <p:nvSpPr>
            <p:cNvPr id="6" name="Freeform 6"/>
            <p:cNvSpPr>
              <a:spLocks noEditPoints="1"/>
            </p:cNvSpPr>
            <p:nvPr/>
          </p:nvSpPr>
          <p:spPr bwMode="auto">
            <a:xfrm>
              <a:off x="5213192" y="4070351"/>
              <a:ext cx="812800" cy="787400"/>
            </a:xfrm>
            <a:custGeom>
              <a:avLst/>
              <a:gdLst>
                <a:gd name="T0" fmla="*/ 139 w 186"/>
                <a:gd name="T1" fmla="*/ 158 h 180"/>
                <a:gd name="T2" fmla="*/ 130 w 186"/>
                <a:gd name="T3" fmla="*/ 69 h 180"/>
                <a:gd name="T4" fmla="*/ 125 w 186"/>
                <a:gd name="T5" fmla="*/ 39 h 180"/>
                <a:gd name="T6" fmla="*/ 121 w 186"/>
                <a:gd name="T7" fmla="*/ 37 h 180"/>
                <a:gd name="T8" fmla="*/ 119 w 186"/>
                <a:gd name="T9" fmla="*/ 63 h 180"/>
                <a:gd name="T10" fmla="*/ 118 w 186"/>
                <a:gd name="T11" fmla="*/ 101 h 180"/>
                <a:gd name="T12" fmla="*/ 110 w 186"/>
                <a:gd name="T13" fmla="*/ 155 h 180"/>
                <a:gd name="T14" fmla="*/ 109 w 186"/>
                <a:gd name="T15" fmla="*/ 58 h 180"/>
                <a:gd name="T16" fmla="*/ 108 w 186"/>
                <a:gd name="T17" fmla="*/ 155 h 180"/>
                <a:gd name="T18" fmla="*/ 106 w 186"/>
                <a:gd name="T19" fmla="*/ 179 h 180"/>
                <a:gd name="T20" fmla="*/ 103 w 186"/>
                <a:gd name="T21" fmla="*/ 88 h 180"/>
                <a:gd name="T22" fmla="*/ 102 w 186"/>
                <a:gd name="T23" fmla="*/ 6 h 180"/>
                <a:gd name="T24" fmla="*/ 101 w 186"/>
                <a:gd name="T25" fmla="*/ 180 h 180"/>
                <a:gd name="T26" fmla="*/ 101 w 186"/>
                <a:gd name="T27" fmla="*/ 55 h 180"/>
                <a:gd name="T28" fmla="*/ 94 w 186"/>
                <a:gd name="T29" fmla="*/ 46 h 180"/>
                <a:gd name="T30" fmla="*/ 92 w 186"/>
                <a:gd name="T31" fmla="*/ 88 h 180"/>
                <a:gd name="T32" fmla="*/ 92 w 186"/>
                <a:gd name="T33" fmla="*/ 91 h 180"/>
                <a:gd name="T34" fmla="*/ 88 w 186"/>
                <a:gd name="T35" fmla="*/ 142 h 180"/>
                <a:gd name="T36" fmla="*/ 86 w 186"/>
                <a:gd name="T37" fmla="*/ 142 h 180"/>
                <a:gd name="T38" fmla="*/ 85 w 186"/>
                <a:gd name="T39" fmla="*/ 150 h 180"/>
                <a:gd name="T40" fmla="*/ 85 w 186"/>
                <a:gd name="T41" fmla="*/ 178 h 180"/>
                <a:gd name="T42" fmla="*/ 84 w 186"/>
                <a:gd name="T43" fmla="*/ 146 h 180"/>
                <a:gd name="T44" fmla="*/ 84 w 186"/>
                <a:gd name="T45" fmla="*/ 143 h 180"/>
                <a:gd name="T46" fmla="*/ 82 w 186"/>
                <a:gd name="T47" fmla="*/ 177 h 180"/>
                <a:gd name="T48" fmla="*/ 82 w 186"/>
                <a:gd name="T49" fmla="*/ 149 h 180"/>
                <a:gd name="T50" fmla="*/ 81 w 186"/>
                <a:gd name="T51" fmla="*/ 149 h 180"/>
                <a:gd name="T52" fmla="*/ 76 w 186"/>
                <a:gd name="T53" fmla="*/ 10 h 180"/>
                <a:gd name="T54" fmla="*/ 74 w 186"/>
                <a:gd name="T55" fmla="*/ 79 h 180"/>
                <a:gd name="T56" fmla="*/ 73 w 186"/>
                <a:gd name="T57" fmla="*/ 78 h 180"/>
                <a:gd name="T58" fmla="*/ 72 w 186"/>
                <a:gd name="T59" fmla="*/ 102 h 180"/>
                <a:gd name="T60" fmla="*/ 72 w 186"/>
                <a:gd name="T61" fmla="*/ 109 h 180"/>
                <a:gd name="T62" fmla="*/ 72 w 186"/>
                <a:gd name="T63" fmla="*/ 146 h 180"/>
                <a:gd name="T64" fmla="*/ 72 w 186"/>
                <a:gd name="T65" fmla="*/ 102 h 180"/>
                <a:gd name="T66" fmla="*/ 71 w 186"/>
                <a:gd name="T67" fmla="*/ 90 h 180"/>
                <a:gd name="T68" fmla="*/ 71 w 186"/>
                <a:gd name="T69" fmla="*/ 114 h 180"/>
                <a:gd name="T70" fmla="*/ 72 w 186"/>
                <a:gd name="T71" fmla="*/ 146 h 180"/>
                <a:gd name="T72" fmla="*/ 71 w 186"/>
                <a:gd name="T73" fmla="*/ 111 h 180"/>
                <a:gd name="T74" fmla="*/ 71 w 186"/>
                <a:gd name="T75" fmla="*/ 143 h 180"/>
                <a:gd name="T76" fmla="*/ 71 w 186"/>
                <a:gd name="T77" fmla="*/ 113 h 180"/>
                <a:gd name="T78" fmla="*/ 71 w 186"/>
                <a:gd name="T79" fmla="*/ 144 h 180"/>
                <a:gd name="T80" fmla="*/ 71 w 186"/>
                <a:gd name="T81" fmla="*/ 107 h 180"/>
                <a:gd name="T82" fmla="*/ 71 w 186"/>
                <a:gd name="T83" fmla="*/ 126 h 180"/>
                <a:gd name="T84" fmla="*/ 70 w 186"/>
                <a:gd name="T85" fmla="*/ 82 h 180"/>
                <a:gd name="T86" fmla="*/ 70 w 186"/>
                <a:gd name="T87" fmla="*/ 111 h 180"/>
                <a:gd name="T88" fmla="*/ 70 w 186"/>
                <a:gd name="T89" fmla="*/ 74 h 180"/>
                <a:gd name="T90" fmla="*/ 70 w 186"/>
                <a:gd name="T91" fmla="*/ 128 h 180"/>
                <a:gd name="T92" fmla="*/ 70 w 186"/>
                <a:gd name="T93" fmla="*/ 76 h 180"/>
                <a:gd name="T94" fmla="*/ 70 w 186"/>
                <a:gd name="T95" fmla="*/ 126 h 180"/>
                <a:gd name="T96" fmla="*/ 69 w 186"/>
                <a:gd name="T97" fmla="*/ 145 h 180"/>
                <a:gd name="T98" fmla="*/ 70 w 186"/>
                <a:gd name="T99" fmla="*/ 121 h 180"/>
                <a:gd name="T100" fmla="*/ 69 w 186"/>
                <a:gd name="T101" fmla="*/ 146 h 180"/>
                <a:gd name="T102" fmla="*/ 68 w 186"/>
                <a:gd name="T103" fmla="*/ 31 h 180"/>
                <a:gd name="T104" fmla="*/ 68 w 186"/>
                <a:gd name="T105" fmla="*/ 114 h 180"/>
                <a:gd name="T106" fmla="*/ 66 w 186"/>
                <a:gd name="T107" fmla="*/ 102 h 180"/>
                <a:gd name="T108" fmla="*/ 62 w 186"/>
                <a:gd name="T109" fmla="*/ 77 h 180"/>
                <a:gd name="T110" fmla="*/ 59 w 186"/>
                <a:gd name="T111" fmla="*/ 143 h 180"/>
                <a:gd name="T112" fmla="*/ 46 w 186"/>
                <a:gd name="T113" fmla="*/ 136 h 180"/>
                <a:gd name="T114" fmla="*/ 42 w 186"/>
                <a:gd name="T115" fmla="*/ 162 h 180"/>
                <a:gd name="T116" fmla="*/ 41 w 186"/>
                <a:gd name="T117" fmla="*/ 161 h 180"/>
                <a:gd name="T118" fmla="*/ 40 w 186"/>
                <a:gd name="T119" fmla="*/ 134 h 180"/>
                <a:gd name="T120" fmla="*/ 38 w 186"/>
                <a:gd name="T121" fmla="*/ 133 h 180"/>
                <a:gd name="T122" fmla="*/ 36 w 186"/>
                <a:gd name="T123" fmla="*/ 130 h 180"/>
                <a:gd name="T124" fmla="*/ 36 w 186"/>
                <a:gd name="T125"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close/>
                </a:path>
              </a:pathLst>
            </a:custGeom>
            <a:solidFill>
              <a:schemeClr val="accent2"/>
            </a:solidFill>
            <a:ln>
              <a:noFill/>
            </a:ln>
          </p:spPr>
          <p:txBody>
            <a:bodyPr/>
            <a:lstStyle/>
            <a:p>
              <a:endParaRPr lang="zh-CN" altLang="en-US" sz="2135"/>
            </a:p>
          </p:txBody>
        </p:sp>
        <p:sp>
          <p:nvSpPr>
            <p:cNvPr id="7" name="Rectangle 7"/>
            <p:cNvSpPr>
              <a:spLocks noChangeArrowheads="1"/>
            </p:cNvSpPr>
            <p:nvPr/>
          </p:nvSpPr>
          <p:spPr bwMode="auto">
            <a:xfrm>
              <a:off x="818992" y="3310468"/>
              <a:ext cx="4411133" cy="279400"/>
            </a:xfrm>
            <a:prstGeom prst="rect">
              <a:avLst/>
            </a:prstGeom>
            <a:solidFill>
              <a:schemeClr val="accent3"/>
            </a:solidFill>
            <a:ln>
              <a:noFill/>
            </a:ln>
          </p:spPr>
          <p:txBody>
            <a:bodyPr/>
            <a:lstStyle/>
            <a:p>
              <a:endParaRPr lang="zh-CN" altLang="en-US" sz="2135"/>
            </a:p>
          </p:txBody>
        </p:sp>
        <p:sp>
          <p:nvSpPr>
            <p:cNvPr id="8" name="Rectangle 8"/>
            <p:cNvSpPr>
              <a:spLocks noChangeArrowheads="1"/>
            </p:cNvSpPr>
            <p:nvPr/>
          </p:nvSpPr>
          <p:spPr bwMode="auto">
            <a:xfrm>
              <a:off x="818992" y="3310468"/>
              <a:ext cx="441113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814759" y="2351618"/>
              <a:ext cx="4349751" cy="859367"/>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chemeClr val="accent2"/>
            </a:solidFill>
            <a:ln>
              <a:noFill/>
            </a:ln>
          </p:spPr>
          <p:txBody>
            <a:bodyPr/>
            <a:lstStyle/>
            <a:p>
              <a:endParaRPr lang="zh-CN" altLang="en-US" sz="2135"/>
            </a:p>
          </p:txBody>
        </p:sp>
        <p:sp>
          <p:nvSpPr>
            <p:cNvPr id="10" name="Freeform 10"/>
            <p:cNvSpPr/>
            <p:nvPr/>
          </p:nvSpPr>
          <p:spPr bwMode="auto">
            <a:xfrm>
              <a:off x="814759" y="1521885"/>
              <a:ext cx="4123267" cy="1291167"/>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accent1"/>
            </a:solidFill>
            <a:ln>
              <a:noFill/>
            </a:ln>
          </p:spPr>
          <p:txBody>
            <a:bodyPr/>
            <a:lstStyle/>
            <a:p>
              <a:endParaRPr lang="zh-CN" altLang="en-US" sz="2135"/>
            </a:p>
          </p:txBody>
        </p:sp>
        <p:sp>
          <p:nvSpPr>
            <p:cNvPr id="11" name="Freeform 11"/>
            <p:cNvSpPr/>
            <p:nvPr/>
          </p:nvSpPr>
          <p:spPr bwMode="auto">
            <a:xfrm>
              <a:off x="823226" y="3695702"/>
              <a:ext cx="4349751" cy="859367"/>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chemeClr val="accent2"/>
            </a:solidFill>
            <a:ln>
              <a:noFill/>
            </a:ln>
          </p:spPr>
          <p:txBody>
            <a:bodyPr/>
            <a:lstStyle/>
            <a:p>
              <a:endParaRPr lang="zh-CN" altLang="en-US" sz="2135"/>
            </a:p>
          </p:txBody>
        </p:sp>
        <p:sp>
          <p:nvSpPr>
            <p:cNvPr id="12" name="Freeform 12"/>
            <p:cNvSpPr/>
            <p:nvPr/>
          </p:nvSpPr>
          <p:spPr bwMode="auto">
            <a:xfrm>
              <a:off x="823226" y="4097868"/>
              <a:ext cx="4119033" cy="1286933"/>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accent1"/>
            </a:solidFill>
            <a:ln>
              <a:noFill/>
            </a:ln>
          </p:spPr>
          <p:txBody>
            <a:bodyPr/>
            <a:lstStyle/>
            <a:p>
              <a:endParaRPr lang="zh-CN" altLang="en-US" sz="2135"/>
            </a:p>
          </p:txBody>
        </p:sp>
        <p:sp>
          <p:nvSpPr>
            <p:cNvPr id="13" name="Freeform 13"/>
            <p:cNvSpPr>
              <a:spLocks noEditPoints="1"/>
            </p:cNvSpPr>
            <p:nvPr/>
          </p:nvSpPr>
          <p:spPr bwMode="auto">
            <a:xfrm>
              <a:off x="5287277" y="3210985"/>
              <a:ext cx="751417" cy="402167"/>
            </a:xfrm>
            <a:custGeom>
              <a:avLst/>
              <a:gdLst>
                <a:gd name="T0" fmla="*/ 142 w 172"/>
                <a:gd name="T1" fmla="*/ 77 h 92"/>
                <a:gd name="T2" fmla="*/ 142 w 172"/>
                <a:gd name="T3" fmla="*/ 51 h 92"/>
                <a:gd name="T4" fmla="*/ 142 w 172"/>
                <a:gd name="T5" fmla="*/ 92 h 92"/>
                <a:gd name="T6" fmla="*/ 142 w 172"/>
                <a:gd name="T7" fmla="*/ 39 h 92"/>
                <a:gd name="T8" fmla="*/ 142 w 172"/>
                <a:gd name="T9" fmla="*/ 67 h 92"/>
                <a:gd name="T10" fmla="*/ 142 w 172"/>
                <a:gd name="T11" fmla="*/ 67 h 92"/>
                <a:gd name="T12" fmla="*/ 142 w 172"/>
                <a:gd name="T13" fmla="*/ 51 h 92"/>
                <a:gd name="T14" fmla="*/ 137 w 172"/>
                <a:gd name="T15" fmla="*/ 63 h 92"/>
                <a:gd name="T16" fmla="*/ 142 w 172"/>
                <a:gd name="T17" fmla="*/ 75 h 92"/>
                <a:gd name="T18" fmla="*/ 131 w 172"/>
                <a:gd name="T19" fmla="*/ 41 h 92"/>
                <a:gd name="T20" fmla="*/ 112 w 172"/>
                <a:gd name="T21" fmla="*/ 63 h 92"/>
                <a:gd name="T22" fmla="*/ 90 w 172"/>
                <a:gd name="T23" fmla="*/ 62 h 92"/>
                <a:gd name="T24" fmla="*/ 82 w 172"/>
                <a:gd name="T25" fmla="*/ 77 h 92"/>
                <a:gd name="T26" fmla="*/ 78 w 172"/>
                <a:gd name="T27" fmla="*/ 78 h 92"/>
                <a:gd name="T28" fmla="*/ 81 w 172"/>
                <a:gd name="T29" fmla="*/ 66 h 92"/>
                <a:gd name="T30" fmla="*/ 82 w 172"/>
                <a:gd name="T31" fmla="*/ 61 h 92"/>
                <a:gd name="T32" fmla="*/ 118 w 172"/>
                <a:gd name="T33" fmla="*/ 27 h 92"/>
                <a:gd name="T34" fmla="*/ 124 w 172"/>
                <a:gd name="T35" fmla="*/ 23 h 92"/>
                <a:gd name="T36" fmla="*/ 104 w 172"/>
                <a:gd name="T37" fmla="*/ 9 h 92"/>
                <a:gd name="T38" fmla="*/ 121 w 172"/>
                <a:gd name="T39" fmla="*/ 4 h 92"/>
                <a:gd name="T40" fmla="*/ 130 w 172"/>
                <a:gd name="T41" fmla="*/ 7 h 92"/>
                <a:gd name="T42" fmla="*/ 130 w 172"/>
                <a:gd name="T43" fmla="*/ 17 h 92"/>
                <a:gd name="T44" fmla="*/ 142 w 172"/>
                <a:gd name="T45" fmla="*/ 33 h 92"/>
                <a:gd name="T46" fmla="*/ 138 w 172"/>
                <a:gd name="T47" fmla="*/ 49 h 92"/>
                <a:gd name="T48" fmla="*/ 78 w 172"/>
                <a:gd name="T49" fmla="*/ 10 h 92"/>
                <a:gd name="T50" fmla="*/ 76 w 172"/>
                <a:gd name="T51" fmla="*/ 16 h 92"/>
                <a:gd name="T52" fmla="*/ 78 w 172"/>
                <a:gd name="T53" fmla="*/ 27 h 92"/>
                <a:gd name="T54" fmla="*/ 69 w 172"/>
                <a:gd name="T55" fmla="*/ 28 h 92"/>
                <a:gd name="T56" fmla="*/ 65 w 172"/>
                <a:gd name="T57" fmla="*/ 16 h 92"/>
                <a:gd name="T58" fmla="*/ 76 w 172"/>
                <a:gd name="T59" fmla="*/ 9 h 92"/>
                <a:gd name="T60" fmla="*/ 53 w 172"/>
                <a:gd name="T61" fmla="*/ 45 h 92"/>
                <a:gd name="T62" fmla="*/ 53 w 172"/>
                <a:gd name="T63" fmla="*/ 66 h 92"/>
                <a:gd name="T64" fmla="*/ 59 w 172"/>
                <a:gd name="T65" fmla="*/ 66 h 92"/>
                <a:gd name="T66" fmla="*/ 78 w 172"/>
                <a:gd name="T67" fmla="*/ 78 h 92"/>
                <a:gd name="T68" fmla="*/ 53 w 172"/>
                <a:gd name="T69" fmla="*/ 38 h 92"/>
                <a:gd name="T70" fmla="*/ 53 w 172"/>
                <a:gd name="T71" fmla="*/ 60 h 92"/>
                <a:gd name="T72" fmla="*/ 50 w 172"/>
                <a:gd name="T73" fmla="*/ 41 h 92"/>
                <a:gd name="T74" fmla="*/ 47 w 172"/>
                <a:gd name="T75" fmla="*/ 66 h 92"/>
                <a:gd name="T76" fmla="*/ 53 w 172"/>
                <a:gd name="T77" fmla="*/ 81 h 92"/>
                <a:gd name="T78" fmla="*/ 47 w 172"/>
                <a:gd name="T79" fmla="*/ 39 h 92"/>
                <a:gd name="T80" fmla="*/ 47 w 172"/>
                <a:gd name="T81" fmla="*/ 61 h 92"/>
                <a:gd name="T82" fmla="*/ 39 w 172"/>
                <a:gd name="T83" fmla="*/ 70 h 92"/>
                <a:gd name="T84" fmla="*/ 41 w 172"/>
                <a:gd name="T85" fmla="*/ 61 h 92"/>
                <a:gd name="T86" fmla="*/ 45 w 172"/>
                <a:gd name="T87" fmla="*/ 45 h 92"/>
                <a:gd name="T88" fmla="*/ 47 w 172"/>
                <a:gd name="T89" fmla="*/ 78 h 92"/>
                <a:gd name="T90" fmla="*/ 47 w 172"/>
                <a:gd name="T91" fmla="*/ 78 h 92"/>
                <a:gd name="T92" fmla="*/ 29 w 172"/>
                <a:gd name="T93" fmla="*/ 39 h 92"/>
                <a:gd name="T94" fmla="*/ 39 w 172"/>
                <a:gd name="T95" fmla="*/ 52 h 92"/>
                <a:gd name="T96" fmla="*/ 39 w 172"/>
                <a:gd name="T97" fmla="*/ 66 h 92"/>
                <a:gd name="T98" fmla="*/ 29 w 172"/>
                <a:gd name="T99" fmla="*/ 58 h 92"/>
                <a:gd name="T100" fmla="*/ 30 w 172"/>
                <a:gd name="T101" fmla="*/ 51 h 92"/>
                <a:gd name="T102" fmla="*/ 39 w 172"/>
                <a:gd name="T103" fmla="*/ 52 h 92"/>
                <a:gd name="T104" fmla="*/ 29 w 172"/>
                <a:gd name="T105" fmla="*/ 77 h 92"/>
                <a:gd name="T106" fmla="*/ 39 w 172"/>
                <a:gd name="T107" fmla="*/ 85 h 92"/>
                <a:gd name="T108" fmla="*/ 29 w 172"/>
                <a:gd name="T109" fmla="*/ 87 h 92"/>
                <a:gd name="T110" fmla="*/ 29 w 172"/>
                <a:gd name="T111" fmla="*/ 39 h 92"/>
                <a:gd name="T112" fmla="*/ 0 w 172"/>
                <a:gd name="T113" fmla="*/ 63 h 92"/>
                <a:gd name="T114" fmla="*/ 29 w 172"/>
                <a:gd name="T115" fmla="*/ 77 h 92"/>
                <a:gd name="T116" fmla="*/ 29 w 172"/>
                <a:gd name="T117" fmla="*/ 49 h 92"/>
                <a:gd name="T118" fmla="*/ 29 w 172"/>
                <a:gd name="T119"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close/>
                </a:path>
              </a:pathLst>
            </a:custGeom>
            <a:solidFill>
              <a:schemeClr val="accent3"/>
            </a:solidFill>
            <a:ln>
              <a:noFill/>
            </a:ln>
          </p:spPr>
          <p:txBody>
            <a:bodyPr/>
            <a:lstStyle/>
            <a:p>
              <a:endParaRPr lang="zh-CN" altLang="en-US" sz="2135"/>
            </a:p>
          </p:txBody>
        </p:sp>
        <p:sp>
          <p:nvSpPr>
            <p:cNvPr id="14" name="Freeform 14"/>
            <p:cNvSpPr>
              <a:spLocks noEditPoints="1"/>
            </p:cNvSpPr>
            <p:nvPr/>
          </p:nvSpPr>
          <p:spPr bwMode="auto">
            <a:xfrm>
              <a:off x="5200493" y="2123018"/>
              <a:ext cx="768351" cy="484717"/>
            </a:xfrm>
            <a:custGeom>
              <a:avLst/>
              <a:gdLst>
                <a:gd name="T0" fmla="*/ 144 w 176"/>
                <a:gd name="T1" fmla="*/ 26 h 111"/>
                <a:gd name="T2" fmla="*/ 113 w 176"/>
                <a:gd name="T3" fmla="*/ 70 h 111"/>
                <a:gd name="T4" fmla="*/ 81 w 176"/>
                <a:gd name="T5" fmla="*/ 82 h 111"/>
                <a:gd name="T6" fmla="*/ 82 w 176"/>
                <a:gd name="T7" fmla="*/ 82 h 111"/>
                <a:gd name="T8" fmla="*/ 82 w 176"/>
                <a:gd name="T9" fmla="*/ 81 h 111"/>
                <a:gd name="T10" fmla="*/ 82 w 176"/>
                <a:gd name="T11" fmla="*/ 81 h 111"/>
                <a:gd name="T12" fmla="*/ 83 w 176"/>
                <a:gd name="T13" fmla="*/ 81 h 111"/>
                <a:gd name="T14" fmla="*/ 83 w 176"/>
                <a:gd name="T15" fmla="*/ 81 h 111"/>
                <a:gd name="T16" fmla="*/ 83 w 176"/>
                <a:gd name="T17" fmla="*/ 81 h 111"/>
                <a:gd name="T18" fmla="*/ 84 w 176"/>
                <a:gd name="T19" fmla="*/ 81 h 111"/>
                <a:gd name="T20" fmla="*/ 84 w 176"/>
                <a:gd name="T21" fmla="*/ 81 h 111"/>
                <a:gd name="T22" fmla="*/ 84 w 176"/>
                <a:gd name="T23" fmla="*/ 81 h 111"/>
                <a:gd name="T24" fmla="*/ 84 w 176"/>
                <a:gd name="T25" fmla="*/ 81 h 111"/>
                <a:gd name="T26" fmla="*/ 97 w 176"/>
                <a:gd name="T27" fmla="*/ 82 h 111"/>
                <a:gd name="T28" fmla="*/ 84 w 176"/>
                <a:gd name="T29" fmla="*/ 98 h 111"/>
                <a:gd name="T30" fmla="*/ 83 w 176"/>
                <a:gd name="T31" fmla="*/ 98 h 111"/>
                <a:gd name="T32" fmla="*/ 81 w 176"/>
                <a:gd name="T33" fmla="*/ 97 h 111"/>
                <a:gd name="T34" fmla="*/ 79 w 176"/>
                <a:gd name="T35" fmla="*/ 97 h 111"/>
                <a:gd name="T36" fmla="*/ 79 w 176"/>
                <a:gd name="T37" fmla="*/ 97 h 111"/>
                <a:gd name="T38" fmla="*/ 78 w 176"/>
                <a:gd name="T39" fmla="*/ 97 h 111"/>
                <a:gd name="T40" fmla="*/ 78 w 176"/>
                <a:gd name="T41" fmla="*/ 97 h 111"/>
                <a:gd name="T42" fmla="*/ 78 w 176"/>
                <a:gd name="T43" fmla="*/ 97 h 111"/>
                <a:gd name="T44" fmla="*/ 77 w 176"/>
                <a:gd name="T45" fmla="*/ 97 h 111"/>
                <a:gd name="T46" fmla="*/ 77 w 176"/>
                <a:gd name="T47" fmla="*/ 97 h 111"/>
                <a:gd name="T48" fmla="*/ 77 w 176"/>
                <a:gd name="T49" fmla="*/ 97 h 111"/>
                <a:gd name="T50" fmla="*/ 77 w 176"/>
                <a:gd name="T51" fmla="*/ 97 h 111"/>
                <a:gd name="T52" fmla="*/ 76 w 176"/>
                <a:gd name="T53" fmla="*/ 96 h 111"/>
                <a:gd name="T54" fmla="*/ 76 w 176"/>
                <a:gd name="T55" fmla="*/ 96 h 111"/>
                <a:gd name="T56" fmla="*/ 75 w 176"/>
                <a:gd name="T57" fmla="*/ 96 h 111"/>
                <a:gd name="T58" fmla="*/ 75 w 176"/>
                <a:gd name="T59" fmla="*/ 96 h 111"/>
                <a:gd name="T60" fmla="*/ 75 w 176"/>
                <a:gd name="T61" fmla="*/ 96 h 111"/>
                <a:gd name="T62" fmla="*/ 74 w 176"/>
                <a:gd name="T63" fmla="*/ 96 h 111"/>
                <a:gd name="T64" fmla="*/ 74 w 176"/>
                <a:gd name="T65" fmla="*/ 95 h 111"/>
                <a:gd name="T66" fmla="*/ 74 w 176"/>
                <a:gd name="T67" fmla="*/ 95 h 111"/>
                <a:gd name="T68" fmla="*/ 73 w 176"/>
                <a:gd name="T69" fmla="*/ 95 h 111"/>
                <a:gd name="T70" fmla="*/ 73 w 176"/>
                <a:gd name="T71" fmla="*/ 94 h 111"/>
                <a:gd name="T72" fmla="*/ 72 w 176"/>
                <a:gd name="T73" fmla="*/ 93 h 111"/>
                <a:gd name="T74" fmla="*/ 72 w 176"/>
                <a:gd name="T75" fmla="*/ 93 h 111"/>
                <a:gd name="T76" fmla="*/ 72 w 176"/>
                <a:gd name="T77" fmla="*/ 93 h 111"/>
                <a:gd name="T78" fmla="*/ 71 w 176"/>
                <a:gd name="T79" fmla="*/ 92 h 111"/>
                <a:gd name="T80" fmla="*/ 71 w 176"/>
                <a:gd name="T81" fmla="*/ 92 h 111"/>
                <a:gd name="T82" fmla="*/ 71 w 176"/>
                <a:gd name="T83" fmla="*/ 91 h 111"/>
                <a:gd name="T84" fmla="*/ 71 w 176"/>
                <a:gd name="T85" fmla="*/ 90 h 111"/>
                <a:gd name="T86" fmla="*/ 71 w 176"/>
                <a:gd name="T87" fmla="*/ 90 h 111"/>
                <a:gd name="T88" fmla="*/ 71 w 176"/>
                <a:gd name="T89" fmla="*/ 89 h 111"/>
                <a:gd name="T90" fmla="*/ 71 w 176"/>
                <a:gd name="T91" fmla="*/ 88 h 111"/>
                <a:gd name="T92" fmla="*/ 71 w 176"/>
                <a:gd name="T93" fmla="*/ 87 h 111"/>
                <a:gd name="T94" fmla="*/ 72 w 176"/>
                <a:gd name="T95" fmla="*/ 76 h 111"/>
                <a:gd name="T96" fmla="*/ 39 w 176"/>
                <a:gd name="T97" fmla="*/ 57 h 111"/>
                <a:gd name="T98" fmla="*/ 41 w 176"/>
                <a:gd name="T99" fmla="*/ 57 h 111"/>
                <a:gd name="T100" fmla="*/ 30 w 176"/>
                <a:gd name="T101" fmla="*/ 107 h 111"/>
                <a:gd name="T102" fmla="*/ 39 w 176"/>
                <a:gd name="T103" fmla="*/ 103 h 111"/>
                <a:gd name="T104" fmla="*/ 30 w 176"/>
                <a:gd name="T105" fmla="*/ 61 h 111"/>
                <a:gd name="T106" fmla="*/ 39 w 176"/>
                <a:gd name="T107" fmla="*/ 57 h 111"/>
                <a:gd name="T108" fmla="*/ 39 w 176"/>
                <a:gd name="T109" fmla="*/ 57 h 111"/>
                <a:gd name="T110" fmla="*/ 29 w 176"/>
                <a:gd name="T111" fmla="*/ 107 h 111"/>
                <a:gd name="T112" fmla="*/ 30 w 176"/>
                <a:gd name="T113" fmla="*/ 76 h 111"/>
                <a:gd name="T114" fmla="*/ 29 w 176"/>
                <a:gd name="T115" fmla="*/ 61 h 111"/>
                <a:gd name="T116" fmla="*/ 30 w 176"/>
                <a:gd name="T117" fmla="*/ 61 h 111"/>
                <a:gd name="T118" fmla="*/ 21 w 176"/>
                <a:gd name="T119" fmla="*/ 110 h 111"/>
                <a:gd name="T120" fmla="*/ 26 w 176"/>
                <a:gd name="T121" fmla="*/ 75 h 111"/>
                <a:gd name="T122" fmla="*/ 24 w 176"/>
                <a:gd name="T123" fmla="*/ 64 h 111"/>
                <a:gd name="T124" fmla="*/ 29 w 176"/>
                <a:gd name="T12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11">
                  <a:moveTo>
                    <a:pt x="99" y="38"/>
                  </a:moveTo>
                  <a:cubicBezTo>
                    <a:pt x="114" y="2"/>
                    <a:pt x="119" y="0"/>
                    <a:pt x="116" y="32"/>
                  </a:cubicBezTo>
                  <a:cubicBezTo>
                    <a:pt x="121" y="31"/>
                    <a:pt x="121" y="31"/>
                    <a:pt x="121" y="31"/>
                  </a:cubicBezTo>
                  <a:cubicBezTo>
                    <a:pt x="131" y="27"/>
                    <a:pt x="135" y="26"/>
                    <a:pt x="144" y="26"/>
                  </a:cubicBezTo>
                  <a:cubicBezTo>
                    <a:pt x="167" y="27"/>
                    <a:pt x="176" y="35"/>
                    <a:pt x="165" y="47"/>
                  </a:cubicBezTo>
                  <a:cubicBezTo>
                    <a:pt x="154" y="58"/>
                    <a:pt x="142" y="60"/>
                    <a:pt x="130" y="64"/>
                  </a:cubicBezTo>
                  <a:cubicBezTo>
                    <a:pt x="125" y="65"/>
                    <a:pt x="120" y="66"/>
                    <a:pt x="116" y="68"/>
                  </a:cubicBezTo>
                  <a:cubicBezTo>
                    <a:pt x="115" y="68"/>
                    <a:pt x="114" y="69"/>
                    <a:pt x="113" y="70"/>
                  </a:cubicBezTo>
                  <a:cubicBezTo>
                    <a:pt x="107" y="74"/>
                    <a:pt x="100" y="76"/>
                    <a:pt x="90" y="77"/>
                  </a:cubicBezTo>
                  <a:cubicBezTo>
                    <a:pt x="87" y="78"/>
                    <a:pt x="84" y="80"/>
                    <a:pt x="81" y="82"/>
                  </a:cubicBezTo>
                  <a:cubicBezTo>
                    <a:pt x="81" y="82"/>
                    <a:pt x="81" y="82"/>
                    <a:pt x="81" y="82"/>
                  </a:cubicBez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8" y="81"/>
                    <a:pt x="92" y="81"/>
                    <a:pt x="97" y="82"/>
                  </a:cubicBezTo>
                  <a:cubicBezTo>
                    <a:pt x="97" y="82"/>
                    <a:pt x="97" y="82"/>
                    <a:pt x="97" y="82"/>
                  </a:cubicBezTo>
                  <a:cubicBezTo>
                    <a:pt x="99" y="82"/>
                    <a:pt x="102" y="84"/>
                    <a:pt x="103" y="88"/>
                  </a:cubicBezTo>
                  <a:cubicBezTo>
                    <a:pt x="104" y="92"/>
                    <a:pt x="103" y="96"/>
                    <a:pt x="101" y="96"/>
                  </a:cubicBezTo>
                  <a:cubicBezTo>
                    <a:pt x="100" y="96"/>
                    <a:pt x="100" y="96"/>
                    <a:pt x="100" y="96"/>
                  </a:cubicBezTo>
                  <a:cubicBezTo>
                    <a:pt x="93" y="97"/>
                    <a:pt x="88"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2" y="98"/>
                    <a:pt x="82" y="97"/>
                  </a:cubicBezTo>
                  <a:cubicBezTo>
                    <a:pt x="82" y="97"/>
                    <a:pt x="82" y="97"/>
                    <a:pt x="82" y="97"/>
                  </a:cubicBezTo>
                  <a:cubicBezTo>
                    <a:pt x="81" y="97"/>
                    <a:pt x="81" y="97"/>
                    <a:pt x="81" y="97"/>
                  </a:cubicBezTo>
                  <a:cubicBezTo>
                    <a:pt x="80" y="97"/>
                    <a:pt x="80" y="97"/>
                    <a:pt x="80" y="97"/>
                  </a:cubicBezTo>
                  <a:cubicBezTo>
                    <a:pt x="80" y="97"/>
                    <a:pt x="80" y="97"/>
                    <a:pt x="80" y="97"/>
                  </a:cubicBezTo>
                  <a:cubicBezTo>
                    <a:pt x="80" y="97"/>
                    <a:pt x="80" y="97"/>
                    <a:pt x="80" y="97"/>
                  </a:cubicBezTo>
                  <a:cubicBezTo>
                    <a:pt x="80" y="97"/>
                    <a:pt x="79" y="97"/>
                    <a:pt x="79" y="97"/>
                  </a:cubicBezTo>
                  <a:cubicBezTo>
                    <a:pt x="79" y="97"/>
                    <a:pt x="79" y="97"/>
                    <a:pt x="79" y="97"/>
                  </a:cubicBezTo>
                  <a:cubicBezTo>
                    <a:pt x="79" y="97"/>
                    <a:pt x="79" y="97"/>
                    <a:pt x="79" y="97"/>
                  </a:cubicBezTo>
                  <a:cubicBezTo>
                    <a:pt x="79" y="97"/>
                    <a:pt x="79" y="97"/>
                    <a:pt x="79" y="97"/>
                  </a:cubicBezTo>
                  <a:cubicBezTo>
                    <a:pt x="79" y="97"/>
                    <a:pt x="79" y="97"/>
                    <a:pt x="79"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4" y="96"/>
                    <a:pt x="74" y="96"/>
                    <a:pt x="74" y="96"/>
                  </a:cubicBezTo>
                  <a:cubicBezTo>
                    <a:pt x="74" y="96"/>
                    <a:pt x="74" y="96"/>
                    <a:pt x="74" y="96"/>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4"/>
                    <a:pt x="73" y="94"/>
                    <a:pt x="73" y="94"/>
                  </a:cubicBezTo>
                  <a:cubicBezTo>
                    <a:pt x="72" y="94"/>
                    <a:pt x="72" y="94"/>
                    <a:pt x="72" y="94"/>
                  </a:cubicBezTo>
                  <a:cubicBezTo>
                    <a:pt x="72" y="94"/>
                    <a:pt x="72" y="94"/>
                    <a:pt x="72" y="94"/>
                  </a:cubicBezTo>
                  <a:cubicBezTo>
                    <a:pt x="72" y="94"/>
                    <a:pt x="72" y="94"/>
                    <a:pt x="72" y="94"/>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1" y="93"/>
                    <a:pt x="71" y="93"/>
                    <a:pt x="71" y="93"/>
                  </a:cubicBezTo>
                  <a:cubicBezTo>
                    <a:pt x="71" y="93"/>
                    <a:pt x="71" y="93"/>
                    <a:pt x="71" y="93"/>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7"/>
                    <a:pt x="71" y="87"/>
                    <a:pt x="71" y="87"/>
                  </a:cubicBezTo>
                  <a:cubicBezTo>
                    <a:pt x="72" y="87"/>
                    <a:pt x="73" y="86"/>
                    <a:pt x="74" y="86"/>
                  </a:cubicBezTo>
                  <a:cubicBezTo>
                    <a:pt x="61" y="93"/>
                    <a:pt x="49" y="98"/>
                    <a:pt x="39" y="103"/>
                  </a:cubicBezTo>
                  <a:cubicBezTo>
                    <a:pt x="39" y="96"/>
                    <a:pt x="39" y="96"/>
                    <a:pt x="39" y="96"/>
                  </a:cubicBezTo>
                  <a:cubicBezTo>
                    <a:pt x="52" y="88"/>
                    <a:pt x="63" y="82"/>
                    <a:pt x="72" y="76"/>
                  </a:cubicBezTo>
                  <a:cubicBezTo>
                    <a:pt x="59" y="78"/>
                    <a:pt x="48" y="78"/>
                    <a:pt x="39" y="77"/>
                  </a:cubicBezTo>
                  <a:cubicBezTo>
                    <a:pt x="39" y="57"/>
                    <a:pt x="39" y="57"/>
                    <a:pt x="39" y="57"/>
                  </a:cubicBezTo>
                  <a:cubicBezTo>
                    <a:pt x="40" y="57"/>
                    <a:pt x="40" y="57"/>
                    <a:pt x="40" y="57"/>
                  </a:cubicBezTo>
                  <a:cubicBezTo>
                    <a:pt x="39" y="57"/>
                    <a:pt x="39" y="57"/>
                    <a:pt x="39" y="57"/>
                  </a:cubicBezTo>
                  <a:cubicBezTo>
                    <a:pt x="39" y="52"/>
                    <a:pt x="39" y="52"/>
                    <a:pt x="39" y="52"/>
                  </a:cubicBezTo>
                  <a:cubicBezTo>
                    <a:pt x="40" y="51"/>
                    <a:pt x="40" y="50"/>
                    <a:pt x="41" y="49"/>
                  </a:cubicBezTo>
                  <a:cubicBezTo>
                    <a:pt x="45" y="49"/>
                    <a:pt x="45" y="51"/>
                    <a:pt x="42" y="57"/>
                  </a:cubicBezTo>
                  <a:cubicBezTo>
                    <a:pt x="41" y="57"/>
                    <a:pt x="41" y="57"/>
                    <a:pt x="41" y="57"/>
                  </a:cubicBezTo>
                  <a:cubicBezTo>
                    <a:pt x="41" y="57"/>
                    <a:pt x="41" y="57"/>
                    <a:pt x="41" y="57"/>
                  </a:cubicBezTo>
                  <a:cubicBezTo>
                    <a:pt x="60" y="50"/>
                    <a:pt x="80" y="44"/>
                    <a:pt x="99" y="38"/>
                  </a:cubicBezTo>
                  <a:close/>
                  <a:moveTo>
                    <a:pt x="39" y="103"/>
                  </a:moveTo>
                  <a:cubicBezTo>
                    <a:pt x="36" y="104"/>
                    <a:pt x="33" y="105"/>
                    <a:pt x="30" y="107"/>
                  </a:cubicBezTo>
                  <a:cubicBezTo>
                    <a:pt x="30" y="101"/>
                    <a:pt x="30" y="101"/>
                    <a:pt x="30" y="101"/>
                  </a:cubicBezTo>
                  <a:cubicBezTo>
                    <a:pt x="31" y="100"/>
                    <a:pt x="31" y="100"/>
                    <a:pt x="31" y="100"/>
                  </a:cubicBezTo>
                  <a:cubicBezTo>
                    <a:pt x="34" y="99"/>
                    <a:pt x="37" y="97"/>
                    <a:pt x="39" y="96"/>
                  </a:cubicBezTo>
                  <a:lnTo>
                    <a:pt x="39" y="103"/>
                  </a:lnTo>
                  <a:close/>
                  <a:moveTo>
                    <a:pt x="39" y="77"/>
                  </a:moveTo>
                  <a:cubicBezTo>
                    <a:pt x="36" y="77"/>
                    <a:pt x="33" y="77"/>
                    <a:pt x="31" y="76"/>
                  </a:cubicBezTo>
                  <a:cubicBezTo>
                    <a:pt x="30" y="76"/>
                    <a:pt x="30" y="76"/>
                    <a:pt x="30" y="76"/>
                  </a:cubicBezTo>
                  <a:cubicBezTo>
                    <a:pt x="30" y="61"/>
                    <a:pt x="30" y="61"/>
                    <a:pt x="30" y="61"/>
                  </a:cubicBezTo>
                  <a:cubicBezTo>
                    <a:pt x="30" y="61"/>
                    <a:pt x="30" y="61"/>
                    <a:pt x="30" y="61"/>
                  </a:cubicBezTo>
                  <a:cubicBezTo>
                    <a:pt x="30" y="61"/>
                    <a:pt x="30" y="61"/>
                    <a:pt x="30" y="61"/>
                  </a:cubicBezTo>
                  <a:cubicBezTo>
                    <a:pt x="30" y="53"/>
                    <a:pt x="30" y="53"/>
                    <a:pt x="30" y="53"/>
                  </a:cubicBezTo>
                  <a:cubicBezTo>
                    <a:pt x="33" y="55"/>
                    <a:pt x="36" y="56"/>
                    <a:pt x="39" y="57"/>
                  </a:cubicBezTo>
                  <a:cubicBezTo>
                    <a:pt x="38" y="56"/>
                    <a:pt x="37" y="56"/>
                    <a:pt x="36" y="56"/>
                  </a:cubicBezTo>
                  <a:cubicBezTo>
                    <a:pt x="37" y="54"/>
                    <a:pt x="38" y="53"/>
                    <a:pt x="39" y="52"/>
                  </a:cubicBezTo>
                  <a:cubicBezTo>
                    <a:pt x="39" y="57"/>
                    <a:pt x="39" y="57"/>
                    <a:pt x="39" y="57"/>
                  </a:cubicBezTo>
                  <a:cubicBezTo>
                    <a:pt x="39" y="57"/>
                    <a:pt x="39" y="57"/>
                    <a:pt x="39" y="57"/>
                  </a:cubicBezTo>
                  <a:cubicBezTo>
                    <a:pt x="39" y="57"/>
                    <a:pt x="39" y="57"/>
                    <a:pt x="39" y="57"/>
                  </a:cubicBezTo>
                  <a:lnTo>
                    <a:pt x="39" y="77"/>
                  </a:lnTo>
                  <a:close/>
                  <a:moveTo>
                    <a:pt x="30" y="107"/>
                  </a:moveTo>
                  <a:cubicBezTo>
                    <a:pt x="29" y="107"/>
                    <a:pt x="29" y="107"/>
                    <a:pt x="29" y="107"/>
                  </a:cubicBezTo>
                  <a:cubicBezTo>
                    <a:pt x="29" y="102"/>
                    <a:pt x="29" y="102"/>
                    <a:pt x="29" y="102"/>
                  </a:cubicBezTo>
                  <a:cubicBezTo>
                    <a:pt x="30" y="101"/>
                    <a:pt x="30" y="101"/>
                    <a:pt x="30" y="101"/>
                  </a:cubicBezTo>
                  <a:lnTo>
                    <a:pt x="30" y="107"/>
                  </a:lnTo>
                  <a:close/>
                  <a:moveTo>
                    <a:pt x="30" y="76"/>
                  </a:moveTo>
                  <a:cubicBezTo>
                    <a:pt x="30" y="76"/>
                    <a:pt x="29" y="76"/>
                    <a:pt x="29" y="76"/>
                  </a:cubicBezTo>
                  <a:cubicBezTo>
                    <a:pt x="29" y="61"/>
                    <a:pt x="29" y="61"/>
                    <a:pt x="29" y="61"/>
                  </a:cubicBezTo>
                  <a:cubicBezTo>
                    <a:pt x="29" y="61"/>
                    <a:pt x="29" y="61"/>
                    <a:pt x="29" y="61"/>
                  </a:cubicBezTo>
                  <a:cubicBezTo>
                    <a:pt x="29" y="61"/>
                    <a:pt x="29" y="61"/>
                    <a:pt x="29" y="61"/>
                  </a:cubicBezTo>
                  <a:cubicBezTo>
                    <a:pt x="29" y="52"/>
                    <a:pt x="29" y="52"/>
                    <a:pt x="29" y="52"/>
                  </a:cubicBezTo>
                  <a:cubicBezTo>
                    <a:pt x="29" y="53"/>
                    <a:pt x="30" y="53"/>
                    <a:pt x="30" y="53"/>
                  </a:cubicBezTo>
                  <a:cubicBezTo>
                    <a:pt x="30" y="61"/>
                    <a:pt x="30" y="61"/>
                    <a:pt x="30" y="61"/>
                  </a:cubicBezTo>
                  <a:cubicBezTo>
                    <a:pt x="30" y="61"/>
                    <a:pt x="30" y="61"/>
                    <a:pt x="30" y="61"/>
                  </a:cubicBezTo>
                  <a:cubicBezTo>
                    <a:pt x="30" y="61"/>
                    <a:pt x="30" y="61"/>
                    <a:pt x="30" y="61"/>
                  </a:cubicBezTo>
                  <a:lnTo>
                    <a:pt x="30" y="76"/>
                  </a:lnTo>
                  <a:close/>
                  <a:moveTo>
                    <a:pt x="29" y="107"/>
                  </a:moveTo>
                  <a:cubicBezTo>
                    <a:pt x="26" y="108"/>
                    <a:pt x="24" y="109"/>
                    <a:pt x="21" y="110"/>
                  </a:cubicBezTo>
                  <a:cubicBezTo>
                    <a:pt x="15" y="111"/>
                    <a:pt x="18" y="108"/>
                    <a:pt x="29" y="102"/>
                  </a:cubicBezTo>
                  <a:lnTo>
                    <a:pt x="29" y="107"/>
                  </a:lnTo>
                  <a:close/>
                  <a:moveTo>
                    <a:pt x="29" y="76"/>
                  </a:moveTo>
                  <a:cubicBezTo>
                    <a:pt x="28" y="76"/>
                    <a:pt x="27" y="75"/>
                    <a:pt x="26" y="75"/>
                  </a:cubicBezTo>
                  <a:cubicBezTo>
                    <a:pt x="4" y="87"/>
                    <a:pt x="3" y="86"/>
                    <a:pt x="22" y="73"/>
                  </a:cubicBezTo>
                  <a:cubicBezTo>
                    <a:pt x="20" y="70"/>
                    <a:pt x="21" y="67"/>
                    <a:pt x="25" y="64"/>
                  </a:cubicBezTo>
                  <a:cubicBezTo>
                    <a:pt x="25" y="64"/>
                    <a:pt x="25" y="64"/>
                    <a:pt x="25" y="64"/>
                  </a:cubicBezTo>
                  <a:cubicBezTo>
                    <a:pt x="24" y="64"/>
                    <a:pt x="24" y="64"/>
                    <a:pt x="24" y="64"/>
                  </a:cubicBezTo>
                  <a:cubicBezTo>
                    <a:pt x="19" y="58"/>
                    <a:pt x="11" y="50"/>
                    <a:pt x="0" y="38"/>
                  </a:cubicBezTo>
                  <a:cubicBezTo>
                    <a:pt x="4" y="35"/>
                    <a:pt x="9" y="36"/>
                    <a:pt x="13" y="39"/>
                  </a:cubicBezTo>
                  <a:cubicBezTo>
                    <a:pt x="19" y="45"/>
                    <a:pt x="24" y="49"/>
                    <a:pt x="29" y="52"/>
                  </a:cubicBezTo>
                  <a:cubicBezTo>
                    <a:pt x="29" y="61"/>
                    <a:pt x="29" y="61"/>
                    <a:pt x="29" y="61"/>
                  </a:cubicBezTo>
                  <a:cubicBezTo>
                    <a:pt x="29" y="62"/>
                    <a:pt x="29" y="62"/>
                    <a:pt x="29" y="62"/>
                  </a:cubicBezTo>
                  <a:cubicBezTo>
                    <a:pt x="29" y="61"/>
                    <a:pt x="29" y="61"/>
                    <a:pt x="29" y="61"/>
                  </a:cubicBezTo>
                  <a:lnTo>
                    <a:pt x="29" y="76"/>
                  </a:lnTo>
                  <a:close/>
                </a:path>
              </a:pathLst>
            </a:custGeom>
            <a:solidFill>
              <a:schemeClr val="accent2"/>
            </a:solidFill>
            <a:ln>
              <a:noFill/>
            </a:ln>
          </p:spPr>
          <p:txBody>
            <a:bodyPr/>
            <a:lstStyle/>
            <a:p>
              <a:endParaRPr lang="zh-CN" altLang="en-US" sz="2135"/>
            </a:p>
          </p:txBody>
        </p:sp>
        <p:sp>
          <p:nvSpPr>
            <p:cNvPr id="15" name="Freeform 15"/>
            <p:cNvSpPr/>
            <p:nvPr/>
          </p:nvSpPr>
          <p:spPr bwMode="auto">
            <a:xfrm>
              <a:off x="5812210" y="2258485"/>
              <a:ext cx="78317" cy="65617"/>
            </a:xfrm>
            <a:custGeom>
              <a:avLst/>
              <a:gdLst>
                <a:gd name="T0" fmla="*/ 16 w 18"/>
                <a:gd name="T1" fmla="*/ 5 h 15"/>
                <a:gd name="T2" fmla="*/ 6 w 18"/>
                <a:gd name="T3" fmla="*/ 12 h 15"/>
                <a:gd name="T4" fmla="*/ 1 w 18"/>
                <a:gd name="T5" fmla="*/ 10 h 15"/>
                <a:gd name="T6" fmla="*/ 3 w 18"/>
                <a:gd name="T7" fmla="*/ 7 h 15"/>
                <a:gd name="T8" fmla="*/ 11 w 18"/>
                <a:gd name="T9" fmla="*/ 1 h 15"/>
                <a:gd name="T10" fmla="*/ 15 w 18"/>
                <a:gd name="T11" fmla="*/ 1 h 15"/>
                <a:gd name="T12" fmla="*/ 16 w 18"/>
                <a:gd name="T13" fmla="*/ 2 h 15"/>
                <a:gd name="T14" fmla="*/ 16 w 1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6" y="5"/>
                  </a:moveTo>
                  <a:cubicBezTo>
                    <a:pt x="12" y="8"/>
                    <a:pt x="10" y="10"/>
                    <a:pt x="6" y="12"/>
                  </a:cubicBezTo>
                  <a:cubicBezTo>
                    <a:pt x="2" y="14"/>
                    <a:pt x="0" y="15"/>
                    <a:pt x="1" y="10"/>
                  </a:cubicBezTo>
                  <a:cubicBezTo>
                    <a:pt x="1" y="8"/>
                    <a:pt x="1" y="7"/>
                    <a:pt x="3" y="7"/>
                  </a:cubicBezTo>
                  <a:cubicBezTo>
                    <a:pt x="5" y="6"/>
                    <a:pt x="7" y="4"/>
                    <a:pt x="11" y="1"/>
                  </a:cubicBezTo>
                  <a:cubicBezTo>
                    <a:pt x="13" y="0"/>
                    <a:pt x="13" y="0"/>
                    <a:pt x="15" y="1"/>
                  </a:cubicBezTo>
                  <a:cubicBezTo>
                    <a:pt x="16" y="2"/>
                    <a:pt x="16" y="2"/>
                    <a:pt x="16" y="2"/>
                  </a:cubicBezTo>
                  <a:cubicBezTo>
                    <a:pt x="18" y="2"/>
                    <a:pt x="17" y="3"/>
                    <a:pt x="16" y="5"/>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16" name="Freeform 16"/>
            <p:cNvSpPr/>
            <p:nvPr/>
          </p:nvSpPr>
          <p:spPr bwMode="auto">
            <a:xfrm>
              <a:off x="5863010" y="2241551"/>
              <a:ext cx="27517" cy="21167"/>
            </a:xfrm>
            <a:custGeom>
              <a:avLst/>
              <a:gdLst>
                <a:gd name="T0" fmla="*/ 6 w 6"/>
                <a:gd name="T1" fmla="*/ 5 h 5"/>
                <a:gd name="T2" fmla="*/ 1 w 6"/>
                <a:gd name="T3" fmla="*/ 3 h 5"/>
                <a:gd name="T4" fmla="*/ 0 w 6"/>
                <a:gd name="T5" fmla="*/ 0 h 5"/>
                <a:gd name="T6" fmla="*/ 5 w 6"/>
                <a:gd name="T7" fmla="*/ 1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cubicBezTo>
                    <a:pt x="4" y="4"/>
                    <a:pt x="3" y="4"/>
                    <a:pt x="1" y="3"/>
                  </a:cubicBezTo>
                  <a:cubicBezTo>
                    <a:pt x="1" y="2"/>
                    <a:pt x="1" y="1"/>
                    <a:pt x="0" y="0"/>
                  </a:cubicBezTo>
                  <a:cubicBezTo>
                    <a:pt x="2" y="0"/>
                    <a:pt x="4" y="0"/>
                    <a:pt x="5" y="1"/>
                  </a:cubicBezTo>
                  <a:cubicBezTo>
                    <a:pt x="6" y="2"/>
                    <a:pt x="6" y="3"/>
                    <a:pt x="6" y="5"/>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17" name="Freeform 17"/>
            <p:cNvSpPr/>
            <p:nvPr/>
          </p:nvSpPr>
          <p:spPr bwMode="auto">
            <a:xfrm>
              <a:off x="5742359" y="2328335"/>
              <a:ext cx="16933" cy="23284"/>
            </a:xfrm>
            <a:custGeom>
              <a:avLst/>
              <a:gdLst>
                <a:gd name="T0" fmla="*/ 0 w 4"/>
                <a:gd name="T1" fmla="*/ 0 h 5"/>
                <a:gd name="T2" fmla="*/ 0 w 4"/>
                <a:gd name="T3" fmla="*/ 1 h 5"/>
                <a:gd name="T4" fmla="*/ 0 w 4"/>
                <a:gd name="T5" fmla="*/ 3 h 5"/>
                <a:gd name="T6" fmla="*/ 1 w 4"/>
                <a:gd name="T7" fmla="*/ 5 h 5"/>
                <a:gd name="T8" fmla="*/ 3 w 4"/>
                <a:gd name="T9" fmla="*/ 5 h 5"/>
                <a:gd name="T10" fmla="*/ 4 w 4"/>
                <a:gd name="T11" fmla="*/ 4 h 5"/>
                <a:gd name="T12" fmla="*/ 3 w 4"/>
                <a:gd name="T13" fmla="*/ 2 h 5"/>
                <a:gd name="T14" fmla="*/ 2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0" y="0"/>
                    <a:pt x="0" y="1"/>
                    <a:pt x="0" y="1"/>
                  </a:cubicBezTo>
                  <a:cubicBezTo>
                    <a:pt x="0" y="2"/>
                    <a:pt x="0" y="2"/>
                    <a:pt x="0" y="3"/>
                  </a:cubicBezTo>
                  <a:cubicBezTo>
                    <a:pt x="0" y="4"/>
                    <a:pt x="1" y="4"/>
                    <a:pt x="1" y="5"/>
                  </a:cubicBezTo>
                  <a:cubicBezTo>
                    <a:pt x="2" y="5"/>
                    <a:pt x="3" y="5"/>
                    <a:pt x="3" y="5"/>
                  </a:cubicBezTo>
                  <a:cubicBezTo>
                    <a:pt x="3" y="5"/>
                    <a:pt x="4" y="5"/>
                    <a:pt x="4" y="4"/>
                  </a:cubicBezTo>
                  <a:cubicBezTo>
                    <a:pt x="4" y="4"/>
                    <a:pt x="4" y="3"/>
                    <a:pt x="3" y="2"/>
                  </a:cubicBezTo>
                  <a:cubicBezTo>
                    <a:pt x="3" y="2"/>
                    <a:pt x="2" y="1"/>
                    <a:pt x="2" y="1"/>
                  </a:cubicBezTo>
                  <a:cubicBezTo>
                    <a:pt x="1" y="0"/>
                    <a:pt x="1" y="0"/>
                    <a:pt x="0"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18" name="Freeform 18"/>
            <p:cNvSpPr/>
            <p:nvPr/>
          </p:nvSpPr>
          <p:spPr bwMode="auto">
            <a:xfrm>
              <a:off x="5719076" y="2332569"/>
              <a:ext cx="19051" cy="23284"/>
            </a:xfrm>
            <a:custGeom>
              <a:avLst/>
              <a:gdLst>
                <a:gd name="T0" fmla="*/ 1 w 4"/>
                <a:gd name="T1" fmla="*/ 0 h 5"/>
                <a:gd name="T2" fmla="*/ 0 w 4"/>
                <a:gd name="T3" fmla="*/ 1 h 5"/>
                <a:gd name="T4" fmla="*/ 1 w 4"/>
                <a:gd name="T5" fmla="*/ 3 h 5"/>
                <a:gd name="T6" fmla="*/ 2 w 4"/>
                <a:gd name="T7" fmla="*/ 5 h 5"/>
                <a:gd name="T8" fmla="*/ 3 w 4"/>
                <a:gd name="T9" fmla="*/ 5 h 5"/>
                <a:gd name="T10" fmla="*/ 4 w 4"/>
                <a:gd name="T11" fmla="*/ 4 h 5"/>
                <a:gd name="T12" fmla="*/ 4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1"/>
                    <a:pt x="0" y="1"/>
                    <a:pt x="0" y="1"/>
                  </a:cubicBezTo>
                  <a:cubicBezTo>
                    <a:pt x="0" y="2"/>
                    <a:pt x="0" y="3"/>
                    <a:pt x="1" y="3"/>
                  </a:cubicBezTo>
                  <a:cubicBezTo>
                    <a:pt x="1" y="4"/>
                    <a:pt x="1" y="4"/>
                    <a:pt x="2" y="5"/>
                  </a:cubicBezTo>
                  <a:cubicBezTo>
                    <a:pt x="3" y="5"/>
                    <a:pt x="3" y="5"/>
                    <a:pt x="3" y="5"/>
                  </a:cubicBezTo>
                  <a:cubicBezTo>
                    <a:pt x="4" y="5"/>
                    <a:pt x="4" y="5"/>
                    <a:pt x="4" y="4"/>
                  </a:cubicBezTo>
                  <a:cubicBezTo>
                    <a:pt x="4" y="4"/>
                    <a:pt x="4" y="3"/>
                    <a:pt x="4" y="2"/>
                  </a:cubicBezTo>
                  <a:cubicBezTo>
                    <a:pt x="3" y="2"/>
                    <a:pt x="3" y="1"/>
                    <a:pt x="2" y="1"/>
                  </a:cubicBezTo>
                  <a:cubicBezTo>
                    <a:pt x="2"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19" name="Freeform 19"/>
            <p:cNvSpPr/>
            <p:nvPr/>
          </p:nvSpPr>
          <p:spPr bwMode="auto">
            <a:xfrm>
              <a:off x="5702143" y="2343151"/>
              <a:ext cx="16933" cy="16933"/>
            </a:xfrm>
            <a:custGeom>
              <a:avLst/>
              <a:gdLst>
                <a:gd name="T0" fmla="*/ 0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0" y="0"/>
                    <a:pt x="0" y="0"/>
                    <a:pt x="0" y="1"/>
                  </a:cubicBezTo>
                  <a:cubicBezTo>
                    <a:pt x="0" y="1"/>
                    <a:pt x="0" y="2"/>
                    <a:pt x="0" y="2"/>
                  </a:cubicBezTo>
                  <a:cubicBezTo>
                    <a:pt x="0" y="3"/>
                    <a:pt x="1" y="4"/>
                    <a:pt x="1" y="4"/>
                  </a:cubicBezTo>
                  <a:cubicBezTo>
                    <a:pt x="2" y="4"/>
                    <a:pt x="3" y="4"/>
                    <a:pt x="3" y="4"/>
                  </a:cubicBezTo>
                  <a:cubicBezTo>
                    <a:pt x="3" y="4"/>
                    <a:pt x="4" y="4"/>
                    <a:pt x="4" y="3"/>
                  </a:cubicBezTo>
                  <a:cubicBezTo>
                    <a:pt x="4" y="3"/>
                    <a:pt x="4" y="2"/>
                    <a:pt x="3" y="2"/>
                  </a:cubicBezTo>
                  <a:cubicBezTo>
                    <a:pt x="3" y="1"/>
                    <a:pt x="2" y="0"/>
                    <a:pt x="2" y="0"/>
                  </a:cubicBezTo>
                  <a:cubicBezTo>
                    <a:pt x="1" y="0"/>
                    <a:pt x="1" y="0"/>
                    <a:pt x="0"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0" name="Freeform 20"/>
            <p:cNvSpPr/>
            <p:nvPr/>
          </p:nvSpPr>
          <p:spPr bwMode="auto">
            <a:xfrm>
              <a:off x="5680976" y="2347385"/>
              <a:ext cx="16933" cy="21167"/>
            </a:xfrm>
            <a:custGeom>
              <a:avLst/>
              <a:gdLst>
                <a:gd name="T0" fmla="*/ 1 w 4"/>
                <a:gd name="T1" fmla="*/ 0 h 5"/>
                <a:gd name="T2" fmla="*/ 0 w 4"/>
                <a:gd name="T3" fmla="*/ 1 h 5"/>
                <a:gd name="T4" fmla="*/ 1 w 4"/>
                <a:gd name="T5" fmla="*/ 3 h 5"/>
                <a:gd name="T6" fmla="*/ 2 w 4"/>
                <a:gd name="T7" fmla="*/ 4 h 5"/>
                <a:gd name="T8" fmla="*/ 3 w 4"/>
                <a:gd name="T9" fmla="*/ 4 h 5"/>
                <a:gd name="T10" fmla="*/ 4 w 4"/>
                <a:gd name="T11" fmla="*/ 3 h 5"/>
                <a:gd name="T12" fmla="*/ 4 w 4"/>
                <a:gd name="T13" fmla="*/ 2 h 5"/>
                <a:gd name="T14" fmla="*/ 2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0"/>
                    <a:pt x="0" y="0"/>
                    <a:pt x="0" y="1"/>
                  </a:cubicBezTo>
                  <a:cubicBezTo>
                    <a:pt x="0" y="1"/>
                    <a:pt x="0" y="2"/>
                    <a:pt x="1" y="3"/>
                  </a:cubicBezTo>
                  <a:cubicBezTo>
                    <a:pt x="1" y="3"/>
                    <a:pt x="1" y="4"/>
                    <a:pt x="2" y="4"/>
                  </a:cubicBezTo>
                  <a:cubicBezTo>
                    <a:pt x="2" y="4"/>
                    <a:pt x="3" y="5"/>
                    <a:pt x="3" y="4"/>
                  </a:cubicBezTo>
                  <a:cubicBezTo>
                    <a:pt x="4" y="4"/>
                    <a:pt x="4" y="4"/>
                    <a:pt x="4" y="3"/>
                  </a:cubicBezTo>
                  <a:cubicBezTo>
                    <a:pt x="4" y="3"/>
                    <a:pt x="4" y="2"/>
                    <a:pt x="4" y="2"/>
                  </a:cubicBezTo>
                  <a:cubicBezTo>
                    <a:pt x="3" y="1"/>
                    <a:pt x="3" y="1"/>
                    <a:pt x="2" y="0"/>
                  </a:cubicBezTo>
                  <a:cubicBezTo>
                    <a:pt x="2"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1" name="Freeform 21"/>
            <p:cNvSpPr/>
            <p:nvPr/>
          </p:nvSpPr>
          <p:spPr bwMode="auto">
            <a:xfrm>
              <a:off x="5661925" y="2351618"/>
              <a:ext cx="19051" cy="21167"/>
            </a:xfrm>
            <a:custGeom>
              <a:avLst/>
              <a:gdLst>
                <a:gd name="T0" fmla="*/ 1 w 4"/>
                <a:gd name="T1" fmla="*/ 0 h 5"/>
                <a:gd name="T2" fmla="*/ 0 w 4"/>
                <a:gd name="T3" fmla="*/ 1 h 5"/>
                <a:gd name="T4" fmla="*/ 0 w 4"/>
                <a:gd name="T5" fmla="*/ 3 h 5"/>
                <a:gd name="T6" fmla="*/ 1 w 4"/>
                <a:gd name="T7" fmla="*/ 4 h 5"/>
                <a:gd name="T8" fmla="*/ 3 w 4"/>
                <a:gd name="T9" fmla="*/ 5 h 5"/>
                <a:gd name="T10" fmla="*/ 4 w 4"/>
                <a:gd name="T11" fmla="*/ 4 h 5"/>
                <a:gd name="T12" fmla="*/ 3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0"/>
                    <a:pt x="0" y="1"/>
                    <a:pt x="0" y="1"/>
                  </a:cubicBezTo>
                  <a:cubicBezTo>
                    <a:pt x="0" y="2"/>
                    <a:pt x="0" y="2"/>
                    <a:pt x="0" y="3"/>
                  </a:cubicBezTo>
                  <a:cubicBezTo>
                    <a:pt x="0" y="3"/>
                    <a:pt x="1" y="4"/>
                    <a:pt x="1" y="4"/>
                  </a:cubicBezTo>
                  <a:cubicBezTo>
                    <a:pt x="2" y="4"/>
                    <a:pt x="3" y="5"/>
                    <a:pt x="3" y="5"/>
                  </a:cubicBezTo>
                  <a:cubicBezTo>
                    <a:pt x="3" y="4"/>
                    <a:pt x="4" y="4"/>
                    <a:pt x="4" y="4"/>
                  </a:cubicBezTo>
                  <a:cubicBezTo>
                    <a:pt x="4" y="3"/>
                    <a:pt x="4" y="3"/>
                    <a:pt x="3" y="2"/>
                  </a:cubicBezTo>
                  <a:cubicBezTo>
                    <a:pt x="3" y="1"/>
                    <a:pt x="2" y="1"/>
                    <a:pt x="2" y="1"/>
                  </a:cubicBezTo>
                  <a:cubicBezTo>
                    <a:pt x="1"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2" name="Freeform 22"/>
            <p:cNvSpPr/>
            <p:nvPr/>
          </p:nvSpPr>
          <p:spPr bwMode="auto">
            <a:xfrm>
              <a:off x="5640759" y="2355851"/>
              <a:ext cx="16933" cy="21167"/>
            </a:xfrm>
            <a:custGeom>
              <a:avLst/>
              <a:gdLst>
                <a:gd name="T0" fmla="*/ 1 w 4"/>
                <a:gd name="T1" fmla="*/ 0 h 5"/>
                <a:gd name="T2" fmla="*/ 0 w 4"/>
                <a:gd name="T3" fmla="*/ 1 h 5"/>
                <a:gd name="T4" fmla="*/ 1 w 4"/>
                <a:gd name="T5" fmla="*/ 3 h 5"/>
                <a:gd name="T6" fmla="*/ 2 w 4"/>
                <a:gd name="T7" fmla="*/ 4 h 5"/>
                <a:gd name="T8" fmla="*/ 3 w 4"/>
                <a:gd name="T9" fmla="*/ 5 h 5"/>
                <a:gd name="T10" fmla="*/ 4 w 4"/>
                <a:gd name="T11" fmla="*/ 4 h 5"/>
                <a:gd name="T12" fmla="*/ 4 w 4"/>
                <a:gd name="T13" fmla="*/ 2 h 5"/>
                <a:gd name="T14" fmla="*/ 3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1"/>
                    <a:pt x="0" y="1"/>
                    <a:pt x="0" y="1"/>
                  </a:cubicBezTo>
                  <a:cubicBezTo>
                    <a:pt x="0" y="2"/>
                    <a:pt x="0" y="2"/>
                    <a:pt x="1" y="3"/>
                  </a:cubicBezTo>
                  <a:cubicBezTo>
                    <a:pt x="1" y="4"/>
                    <a:pt x="1" y="4"/>
                    <a:pt x="2" y="4"/>
                  </a:cubicBezTo>
                  <a:cubicBezTo>
                    <a:pt x="2" y="5"/>
                    <a:pt x="3" y="5"/>
                    <a:pt x="3" y="5"/>
                  </a:cubicBezTo>
                  <a:cubicBezTo>
                    <a:pt x="4" y="5"/>
                    <a:pt x="4" y="4"/>
                    <a:pt x="4" y="4"/>
                  </a:cubicBezTo>
                  <a:cubicBezTo>
                    <a:pt x="4" y="3"/>
                    <a:pt x="4" y="3"/>
                    <a:pt x="4" y="2"/>
                  </a:cubicBezTo>
                  <a:cubicBezTo>
                    <a:pt x="3" y="2"/>
                    <a:pt x="3" y="1"/>
                    <a:pt x="3" y="1"/>
                  </a:cubicBezTo>
                  <a:cubicBezTo>
                    <a:pt x="2"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3" name="Freeform 23"/>
            <p:cNvSpPr/>
            <p:nvPr/>
          </p:nvSpPr>
          <p:spPr bwMode="auto">
            <a:xfrm>
              <a:off x="5623826" y="2364318"/>
              <a:ext cx="16933" cy="16933"/>
            </a:xfrm>
            <a:custGeom>
              <a:avLst/>
              <a:gdLst>
                <a:gd name="T0" fmla="*/ 1 w 4"/>
                <a:gd name="T1" fmla="*/ 0 h 4"/>
                <a:gd name="T2" fmla="*/ 0 w 4"/>
                <a:gd name="T3" fmla="*/ 1 h 4"/>
                <a:gd name="T4" fmla="*/ 0 w 4"/>
                <a:gd name="T5" fmla="*/ 2 h 4"/>
                <a:gd name="T6" fmla="*/ 1 w 4"/>
                <a:gd name="T7" fmla="*/ 3 h 4"/>
                <a:gd name="T8" fmla="*/ 3 w 4"/>
                <a:gd name="T9" fmla="*/ 4 h 4"/>
                <a:gd name="T10" fmla="*/ 4 w 4"/>
                <a:gd name="T11" fmla="*/ 3 h 4"/>
                <a:gd name="T12" fmla="*/ 3 w 4"/>
                <a:gd name="T13" fmla="*/ 1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0"/>
                    <a:pt x="0" y="1"/>
                  </a:cubicBezTo>
                  <a:cubicBezTo>
                    <a:pt x="0" y="1"/>
                    <a:pt x="0" y="2"/>
                    <a:pt x="0" y="2"/>
                  </a:cubicBezTo>
                  <a:cubicBezTo>
                    <a:pt x="1" y="3"/>
                    <a:pt x="1" y="3"/>
                    <a:pt x="1" y="3"/>
                  </a:cubicBezTo>
                  <a:cubicBezTo>
                    <a:pt x="2" y="4"/>
                    <a:pt x="2" y="4"/>
                    <a:pt x="3" y="4"/>
                  </a:cubicBezTo>
                  <a:cubicBezTo>
                    <a:pt x="3" y="4"/>
                    <a:pt x="4" y="3"/>
                    <a:pt x="4" y="3"/>
                  </a:cubicBezTo>
                  <a:cubicBezTo>
                    <a:pt x="4" y="2"/>
                    <a:pt x="4" y="2"/>
                    <a:pt x="3" y="1"/>
                  </a:cubicBezTo>
                  <a:cubicBezTo>
                    <a:pt x="3" y="1"/>
                    <a:pt x="3" y="0"/>
                    <a:pt x="2" y="0"/>
                  </a:cubicBezTo>
                  <a:cubicBezTo>
                    <a:pt x="2"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4" name="Freeform 24"/>
            <p:cNvSpPr/>
            <p:nvPr/>
          </p:nvSpPr>
          <p:spPr bwMode="auto">
            <a:xfrm>
              <a:off x="5602659" y="2368551"/>
              <a:ext cx="16933" cy="16933"/>
            </a:xfrm>
            <a:custGeom>
              <a:avLst/>
              <a:gdLst>
                <a:gd name="T0" fmla="*/ 1 w 4"/>
                <a:gd name="T1" fmla="*/ 0 h 4"/>
                <a:gd name="T2" fmla="*/ 0 w 4"/>
                <a:gd name="T3" fmla="*/ 1 h 4"/>
                <a:gd name="T4" fmla="*/ 1 w 4"/>
                <a:gd name="T5" fmla="*/ 2 h 4"/>
                <a:gd name="T6" fmla="*/ 2 w 4"/>
                <a:gd name="T7" fmla="*/ 4 h 4"/>
                <a:gd name="T8" fmla="*/ 3 w 4"/>
                <a:gd name="T9" fmla="*/ 4 h 4"/>
                <a:gd name="T10" fmla="*/ 4 w 4"/>
                <a:gd name="T11" fmla="*/ 3 h 4"/>
                <a:gd name="T12" fmla="*/ 4 w 4"/>
                <a:gd name="T13" fmla="*/ 1 h 4"/>
                <a:gd name="T14" fmla="*/ 3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0"/>
                    <a:pt x="0" y="0"/>
                    <a:pt x="0" y="1"/>
                  </a:cubicBezTo>
                  <a:cubicBezTo>
                    <a:pt x="0" y="1"/>
                    <a:pt x="0" y="2"/>
                    <a:pt x="1" y="2"/>
                  </a:cubicBezTo>
                  <a:cubicBezTo>
                    <a:pt x="1" y="3"/>
                    <a:pt x="1" y="3"/>
                    <a:pt x="2" y="4"/>
                  </a:cubicBezTo>
                  <a:cubicBezTo>
                    <a:pt x="2" y="4"/>
                    <a:pt x="3" y="4"/>
                    <a:pt x="3" y="4"/>
                  </a:cubicBezTo>
                  <a:cubicBezTo>
                    <a:pt x="4" y="4"/>
                    <a:pt x="4" y="3"/>
                    <a:pt x="4" y="3"/>
                  </a:cubicBezTo>
                  <a:cubicBezTo>
                    <a:pt x="4" y="3"/>
                    <a:pt x="4" y="2"/>
                    <a:pt x="4" y="1"/>
                  </a:cubicBezTo>
                  <a:cubicBezTo>
                    <a:pt x="4" y="1"/>
                    <a:pt x="3" y="0"/>
                    <a:pt x="3" y="0"/>
                  </a:cubicBezTo>
                  <a:cubicBezTo>
                    <a:pt x="2" y="0"/>
                    <a:pt x="2"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5" name="Freeform 25"/>
            <p:cNvSpPr/>
            <p:nvPr/>
          </p:nvSpPr>
          <p:spPr bwMode="auto">
            <a:xfrm>
              <a:off x="5583609" y="2372784"/>
              <a:ext cx="19051" cy="16933"/>
            </a:xfrm>
            <a:custGeom>
              <a:avLst/>
              <a:gdLst>
                <a:gd name="T0" fmla="*/ 1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1"/>
                    <a:pt x="0" y="1"/>
                  </a:cubicBezTo>
                  <a:cubicBezTo>
                    <a:pt x="0" y="1"/>
                    <a:pt x="0" y="2"/>
                    <a:pt x="0" y="2"/>
                  </a:cubicBezTo>
                  <a:cubicBezTo>
                    <a:pt x="1" y="3"/>
                    <a:pt x="1" y="3"/>
                    <a:pt x="1" y="4"/>
                  </a:cubicBezTo>
                  <a:cubicBezTo>
                    <a:pt x="2" y="4"/>
                    <a:pt x="2" y="4"/>
                    <a:pt x="3" y="4"/>
                  </a:cubicBezTo>
                  <a:cubicBezTo>
                    <a:pt x="3" y="4"/>
                    <a:pt x="4" y="4"/>
                    <a:pt x="4" y="3"/>
                  </a:cubicBezTo>
                  <a:cubicBezTo>
                    <a:pt x="4" y="3"/>
                    <a:pt x="4" y="2"/>
                    <a:pt x="3" y="2"/>
                  </a:cubicBezTo>
                  <a:cubicBezTo>
                    <a:pt x="3" y="1"/>
                    <a:pt x="3" y="1"/>
                    <a:pt x="2" y="0"/>
                  </a:cubicBezTo>
                  <a:cubicBezTo>
                    <a:pt x="2"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6" name="Freeform 26"/>
            <p:cNvSpPr/>
            <p:nvPr/>
          </p:nvSpPr>
          <p:spPr bwMode="auto">
            <a:xfrm>
              <a:off x="5562443" y="2377018"/>
              <a:ext cx="16933" cy="16933"/>
            </a:xfrm>
            <a:custGeom>
              <a:avLst/>
              <a:gdLst>
                <a:gd name="T0" fmla="*/ 1 w 4"/>
                <a:gd name="T1" fmla="*/ 0 h 4"/>
                <a:gd name="T2" fmla="*/ 0 w 4"/>
                <a:gd name="T3" fmla="*/ 1 h 4"/>
                <a:gd name="T4" fmla="*/ 1 w 4"/>
                <a:gd name="T5" fmla="*/ 3 h 4"/>
                <a:gd name="T6" fmla="*/ 2 w 4"/>
                <a:gd name="T7" fmla="*/ 4 h 4"/>
                <a:gd name="T8" fmla="*/ 3 w 4"/>
                <a:gd name="T9" fmla="*/ 4 h 4"/>
                <a:gd name="T10" fmla="*/ 4 w 4"/>
                <a:gd name="T11" fmla="*/ 3 h 4"/>
                <a:gd name="T12" fmla="*/ 4 w 4"/>
                <a:gd name="T13" fmla="*/ 2 h 4"/>
                <a:gd name="T14" fmla="*/ 3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1"/>
                    <a:pt x="1" y="1"/>
                    <a:pt x="0" y="1"/>
                  </a:cubicBezTo>
                  <a:cubicBezTo>
                    <a:pt x="0" y="2"/>
                    <a:pt x="0" y="2"/>
                    <a:pt x="1" y="3"/>
                  </a:cubicBezTo>
                  <a:cubicBezTo>
                    <a:pt x="1" y="3"/>
                    <a:pt x="1" y="4"/>
                    <a:pt x="2" y="4"/>
                  </a:cubicBezTo>
                  <a:cubicBezTo>
                    <a:pt x="2" y="4"/>
                    <a:pt x="3" y="4"/>
                    <a:pt x="3" y="4"/>
                  </a:cubicBezTo>
                  <a:cubicBezTo>
                    <a:pt x="4" y="4"/>
                    <a:pt x="4" y="4"/>
                    <a:pt x="4" y="3"/>
                  </a:cubicBezTo>
                  <a:cubicBezTo>
                    <a:pt x="4" y="3"/>
                    <a:pt x="4" y="2"/>
                    <a:pt x="4" y="2"/>
                  </a:cubicBezTo>
                  <a:cubicBezTo>
                    <a:pt x="4" y="1"/>
                    <a:pt x="3" y="1"/>
                    <a:pt x="3" y="1"/>
                  </a:cubicBezTo>
                  <a:cubicBezTo>
                    <a:pt x="2" y="0"/>
                    <a:pt x="2"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7" name="Freeform 27"/>
            <p:cNvSpPr/>
            <p:nvPr/>
          </p:nvSpPr>
          <p:spPr bwMode="auto">
            <a:xfrm>
              <a:off x="5545510" y="2385485"/>
              <a:ext cx="16933" cy="12700"/>
            </a:xfrm>
            <a:custGeom>
              <a:avLst/>
              <a:gdLst>
                <a:gd name="T0" fmla="*/ 1 w 4"/>
                <a:gd name="T1" fmla="*/ 0 h 3"/>
                <a:gd name="T2" fmla="*/ 0 w 4"/>
                <a:gd name="T3" fmla="*/ 0 h 3"/>
                <a:gd name="T4" fmla="*/ 0 w 4"/>
                <a:gd name="T5" fmla="*/ 2 h 3"/>
                <a:gd name="T6" fmla="*/ 1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0" y="0"/>
                    <a:pt x="0" y="0"/>
                    <a:pt x="0" y="0"/>
                  </a:cubicBezTo>
                  <a:cubicBezTo>
                    <a:pt x="0" y="1"/>
                    <a:pt x="0" y="1"/>
                    <a:pt x="0" y="2"/>
                  </a:cubicBezTo>
                  <a:cubicBezTo>
                    <a:pt x="1" y="2"/>
                    <a:pt x="1" y="3"/>
                    <a:pt x="1" y="3"/>
                  </a:cubicBezTo>
                  <a:cubicBezTo>
                    <a:pt x="2" y="3"/>
                    <a:pt x="2"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8" name="Freeform 28"/>
            <p:cNvSpPr/>
            <p:nvPr/>
          </p:nvSpPr>
          <p:spPr bwMode="auto">
            <a:xfrm>
              <a:off x="5526459" y="2389718"/>
              <a:ext cx="19051" cy="12700"/>
            </a:xfrm>
            <a:custGeom>
              <a:avLst/>
              <a:gdLst>
                <a:gd name="T0" fmla="*/ 1 w 4"/>
                <a:gd name="T1" fmla="*/ 0 h 3"/>
                <a:gd name="T2" fmla="*/ 1 w 4"/>
                <a:gd name="T3" fmla="*/ 0 h 3"/>
                <a:gd name="T4" fmla="*/ 1 w 4"/>
                <a:gd name="T5" fmla="*/ 2 h 3"/>
                <a:gd name="T6" fmla="*/ 2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1" y="0"/>
                    <a:pt x="1" y="0"/>
                    <a:pt x="1" y="0"/>
                  </a:cubicBezTo>
                  <a:cubicBezTo>
                    <a:pt x="0" y="1"/>
                    <a:pt x="1" y="1"/>
                    <a:pt x="1" y="2"/>
                  </a:cubicBezTo>
                  <a:cubicBezTo>
                    <a:pt x="1" y="2"/>
                    <a:pt x="1" y="3"/>
                    <a:pt x="2" y="3"/>
                  </a:cubicBezTo>
                  <a:cubicBezTo>
                    <a:pt x="2" y="3"/>
                    <a:pt x="3"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29" name="Freeform 29"/>
            <p:cNvSpPr/>
            <p:nvPr/>
          </p:nvSpPr>
          <p:spPr bwMode="auto">
            <a:xfrm>
              <a:off x="5513759" y="2389717"/>
              <a:ext cx="12700" cy="19051"/>
            </a:xfrm>
            <a:custGeom>
              <a:avLst/>
              <a:gdLst>
                <a:gd name="T0" fmla="*/ 1 w 3"/>
                <a:gd name="T1" fmla="*/ 1 h 4"/>
                <a:gd name="T2" fmla="*/ 0 w 3"/>
                <a:gd name="T3" fmla="*/ 1 h 4"/>
                <a:gd name="T4" fmla="*/ 0 w 3"/>
                <a:gd name="T5" fmla="*/ 3 h 4"/>
                <a:gd name="T6" fmla="*/ 1 w 3"/>
                <a:gd name="T7" fmla="*/ 4 h 4"/>
                <a:gd name="T8" fmla="*/ 3 w 3"/>
                <a:gd name="T9" fmla="*/ 4 h 4"/>
                <a:gd name="T10" fmla="*/ 3 w 3"/>
                <a:gd name="T11" fmla="*/ 3 h 4"/>
                <a:gd name="T12" fmla="*/ 3 w 3"/>
                <a:gd name="T13" fmla="*/ 2 h 4"/>
                <a:gd name="T14" fmla="*/ 2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cubicBezTo>
                    <a:pt x="0" y="1"/>
                    <a:pt x="0" y="1"/>
                    <a:pt x="0" y="1"/>
                  </a:cubicBezTo>
                  <a:cubicBezTo>
                    <a:pt x="0" y="2"/>
                    <a:pt x="0" y="2"/>
                    <a:pt x="0" y="3"/>
                  </a:cubicBezTo>
                  <a:cubicBezTo>
                    <a:pt x="1" y="3"/>
                    <a:pt x="1" y="3"/>
                    <a:pt x="1" y="4"/>
                  </a:cubicBezTo>
                  <a:cubicBezTo>
                    <a:pt x="2" y="4"/>
                    <a:pt x="2" y="4"/>
                    <a:pt x="3" y="4"/>
                  </a:cubicBezTo>
                  <a:cubicBezTo>
                    <a:pt x="3" y="4"/>
                    <a:pt x="3" y="4"/>
                    <a:pt x="3" y="3"/>
                  </a:cubicBezTo>
                  <a:cubicBezTo>
                    <a:pt x="3" y="3"/>
                    <a:pt x="3" y="2"/>
                    <a:pt x="3" y="2"/>
                  </a:cubicBezTo>
                  <a:cubicBezTo>
                    <a:pt x="3" y="1"/>
                    <a:pt x="2" y="1"/>
                    <a:pt x="2" y="1"/>
                  </a:cubicBezTo>
                  <a:cubicBezTo>
                    <a:pt x="1" y="1"/>
                    <a:pt x="1" y="0"/>
                    <a:pt x="1" y="1"/>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30" name="Freeform 30"/>
            <p:cNvSpPr/>
            <p:nvPr/>
          </p:nvSpPr>
          <p:spPr bwMode="auto">
            <a:xfrm>
              <a:off x="5501059" y="2393951"/>
              <a:ext cx="12700" cy="19051"/>
            </a:xfrm>
            <a:custGeom>
              <a:avLst/>
              <a:gdLst>
                <a:gd name="T0" fmla="*/ 0 w 3"/>
                <a:gd name="T1" fmla="*/ 0 h 4"/>
                <a:gd name="T2" fmla="*/ 0 w 3"/>
                <a:gd name="T3" fmla="*/ 1 h 4"/>
                <a:gd name="T4" fmla="*/ 0 w 3"/>
                <a:gd name="T5" fmla="*/ 2 h 4"/>
                <a:gd name="T6" fmla="*/ 1 w 3"/>
                <a:gd name="T7" fmla="*/ 3 h 4"/>
                <a:gd name="T8" fmla="*/ 2 w 3"/>
                <a:gd name="T9" fmla="*/ 4 h 4"/>
                <a:gd name="T10" fmla="*/ 3 w 3"/>
                <a:gd name="T11" fmla="*/ 3 h 4"/>
                <a:gd name="T12" fmla="*/ 2 w 3"/>
                <a:gd name="T13" fmla="*/ 2 h 4"/>
                <a:gd name="T14" fmla="*/ 1 w 3"/>
                <a:gd name="T15" fmla="*/ 1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cubicBezTo>
                    <a:pt x="0" y="1"/>
                    <a:pt x="0" y="1"/>
                    <a:pt x="0" y="1"/>
                  </a:cubicBezTo>
                  <a:cubicBezTo>
                    <a:pt x="0" y="2"/>
                    <a:pt x="0" y="2"/>
                    <a:pt x="0" y="2"/>
                  </a:cubicBezTo>
                  <a:cubicBezTo>
                    <a:pt x="0" y="3"/>
                    <a:pt x="1" y="3"/>
                    <a:pt x="1" y="3"/>
                  </a:cubicBezTo>
                  <a:cubicBezTo>
                    <a:pt x="1" y="4"/>
                    <a:pt x="2" y="4"/>
                    <a:pt x="2" y="4"/>
                  </a:cubicBezTo>
                  <a:cubicBezTo>
                    <a:pt x="3" y="3"/>
                    <a:pt x="3" y="3"/>
                    <a:pt x="3" y="3"/>
                  </a:cubicBezTo>
                  <a:cubicBezTo>
                    <a:pt x="3" y="3"/>
                    <a:pt x="3" y="2"/>
                    <a:pt x="2" y="2"/>
                  </a:cubicBezTo>
                  <a:cubicBezTo>
                    <a:pt x="2" y="1"/>
                    <a:pt x="2" y="1"/>
                    <a:pt x="1" y="1"/>
                  </a:cubicBezTo>
                  <a:cubicBezTo>
                    <a:pt x="1" y="0"/>
                    <a:pt x="1" y="0"/>
                    <a:pt x="0" y="0"/>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31" name="Freeform 31"/>
            <p:cNvSpPr/>
            <p:nvPr/>
          </p:nvSpPr>
          <p:spPr bwMode="auto">
            <a:xfrm>
              <a:off x="5484126" y="2398184"/>
              <a:ext cx="12700" cy="19051"/>
            </a:xfrm>
            <a:custGeom>
              <a:avLst/>
              <a:gdLst>
                <a:gd name="T0" fmla="*/ 1 w 3"/>
                <a:gd name="T1" fmla="*/ 0 h 4"/>
                <a:gd name="T2" fmla="*/ 0 w 3"/>
                <a:gd name="T3" fmla="*/ 1 h 4"/>
                <a:gd name="T4" fmla="*/ 1 w 3"/>
                <a:gd name="T5" fmla="*/ 2 h 4"/>
                <a:gd name="T6" fmla="*/ 2 w 3"/>
                <a:gd name="T7" fmla="*/ 3 h 4"/>
                <a:gd name="T8" fmla="*/ 3 w 3"/>
                <a:gd name="T9" fmla="*/ 4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1" y="2"/>
                  </a:cubicBezTo>
                  <a:cubicBezTo>
                    <a:pt x="1" y="3"/>
                    <a:pt x="1" y="3"/>
                    <a:pt x="2" y="3"/>
                  </a:cubicBezTo>
                  <a:cubicBezTo>
                    <a:pt x="2" y="4"/>
                    <a:pt x="2" y="4"/>
                    <a:pt x="3" y="4"/>
                  </a:cubicBezTo>
                  <a:cubicBezTo>
                    <a:pt x="3" y="3"/>
                    <a:pt x="3" y="3"/>
                    <a:pt x="3" y="3"/>
                  </a:cubicBezTo>
                  <a:cubicBezTo>
                    <a:pt x="3" y="3"/>
                    <a:pt x="3" y="2"/>
                    <a:pt x="3" y="2"/>
                  </a:cubicBezTo>
                  <a:cubicBezTo>
                    <a:pt x="3" y="1"/>
                    <a:pt x="2" y="1"/>
                    <a:pt x="2" y="1"/>
                  </a:cubicBezTo>
                  <a:cubicBezTo>
                    <a:pt x="2" y="0"/>
                    <a:pt x="1" y="0"/>
                    <a:pt x="1" y="0"/>
                  </a:cubicBezTo>
                  <a:close/>
                </a:path>
              </a:pathLst>
            </a:custGeom>
            <a:solidFill>
              <a:schemeClr val="accent2"/>
            </a:solidFill>
            <a:ln>
              <a:noFill/>
            </a:ln>
          </p:spPr>
          <p:txBody>
            <a:bodyPr/>
            <a:lstStyle/>
            <a:p>
              <a:endParaRPr lang="zh-CN" altLang="en-US" sz="2135"/>
            </a:p>
          </p:txBody>
        </p:sp>
        <p:sp>
          <p:nvSpPr>
            <p:cNvPr id="32" name="Freeform 32"/>
            <p:cNvSpPr/>
            <p:nvPr/>
          </p:nvSpPr>
          <p:spPr bwMode="auto">
            <a:xfrm>
              <a:off x="5471426" y="2402417"/>
              <a:ext cx="12700" cy="19051"/>
            </a:xfrm>
            <a:custGeom>
              <a:avLst/>
              <a:gdLst>
                <a:gd name="T0" fmla="*/ 1 w 3"/>
                <a:gd name="T1" fmla="*/ 0 h 4"/>
                <a:gd name="T2" fmla="*/ 0 w 3"/>
                <a:gd name="T3" fmla="*/ 1 h 4"/>
                <a:gd name="T4" fmla="*/ 0 w 3"/>
                <a:gd name="T5" fmla="*/ 2 h 4"/>
                <a:gd name="T6" fmla="*/ 1 w 3"/>
                <a:gd name="T7" fmla="*/ 3 h 4"/>
                <a:gd name="T8" fmla="*/ 2 w 3"/>
                <a:gd name="T9" fmla="*/ 3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0" y="2"/>
                  </a:cubicBezTo>
                  <a:cubicBezTo>
                    <a:pt x="0" y="3"/>
                    <a:pt x="1" y="3"/>
                    <a:pt x="1" y="3"/>
                  </a:cubicBezTo>
                  <a:cubicBezTo>
                    <a:pt x="2" y="3"/>
                    <a:pt x="2" y="4"/>
                    <a:pt x="2" y="3"/>
                  </a:cubicBezTo>
                  <a:cubicBezTo>
                    <a:pt x="3" y="3"/>
                    <a:pt x="3" y="3"/>
                    <a:pt x="3" y="3"/>
                  </a:cubicBezTo>
                  <a:cubicBezTo>
                    <a:pt x="3" y="2"/>
                    <a:pt x="3" y="2"/>
                    <a:pt x="3" y="2"/>
                  </a:cubicBezTo>
                  <a:cubicBezTo>
                    <a:pt x="2" y="1"/>
                    <a:pt x="2" y="1"/>
                    <a:pt x="2" y="1"/>
                  </a:cubicBezTo>
                  <a:cubicBezTo>
                    <a:pt x="1" y="0"/>
                    <a:pt x="1" y="0"/>
                    <a:pt x="1" y="0"/>
                  </a:cubicBezTo>
                  <a:close/>
                </a:path>
              </a:pathLst>
            </a:custGeom>
            <a:solidFill>
              <a:schemeClr val="accent2"/>
            </a:solidFill>
            <a:ln>
              <a:noFill/>
            </a:ln>
          </p:spPr>
          <p:txBody>
            <a:bodyPr/>
            <a:lstStyle/>
            <a:p>
              <a:endParaRPr lang="zh-CN" altLang="en-US" sz="2135"/>
            </a:p>
          </p:txBody>
        </p:sp>
        <p:sp>
          <p:nvSpPr>
            <p:cNvPr id="33" name="Freeform 33"/>
            <p:cNvSpPr/>
            <p:nvPr/>
          </p:nvSpPr>
          <p:spPr bwMode="auto">
            <a:xfrm>
              <a:off x="5456610" y="2408769"/>
              <a:ext cx="14817" cy="12700"/>
            </a:xfrm>
            <a:custGeom>
              <a:avLst/>
              <a:gdLst>
                <a:gd name="T0" fmla="*/ 0 w 3"/>
                <a:gd name="T1" fmla="*/ 0 h 3"/>
                <a:gd name="T2" fmla="*/ 0 w 3"/>
                <a:gd name="T3" fmla="*/ 1 h 3"/>
                <a:gd name="T4" fmla="*/ 0 w 3"/>
                <a:gd name="T5" fmla="*/ 2 h 3"/>
                <a:gd name="T6" fmla="*/ 1 w 3"/>
                <a:gd name="T7" fmla="*/ 3 h 3"/>
                <a:gd name="T8" fmla="*/ 2 w 3"/>
                <a:gd name="T9" fmla="*/ 3 h 3"/>
                <a:gd name="T10" fmla="*/ 2 w 3"/>
                <a:gd name="T11" fmla="*/ 3 h 3"/>
                <a:gd name="T12" fmla="*/ 2 w 3"/>
                <a:gd name="T13" fmla="*/ 1 h 3"/>
                <a:gd name="T14" fmla="*/ 1 w 3"/>
                <a:gd name="T15" fmla="*/ 1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3"/>
                    <a:pt x="0" y="3"/>
                    <a:pt x="1" y="3"/>
                  </a:cubicBezTo>
                  <a:cubicBezTo>
                    <a:pt x="1" y="3"/>
                    <a:pt x="2" y="3"/>
                    <a:pt x="2" y="3"/>
                  </a:cubicBezTo>
                  <a:cubicBezTo>
                    <a:pt x="2" y="3"/>
                    <a:pt x="2" y="3"/>
                    <a:pt x="2" y="3"/>
                  </a:cubicBezTo>
                  <a:cubicBezTo>
                    <a:pt x="3" y="2"/>
                    <a:pt x="2" y="2"/>
                    <a:pt x="2" y="1"/>
                  </a:cubicBezTo>
                  <a:cubicBezTo>
                    <a:pt x="2" y="1"/>
                    <a:pt x="2" y="1"/>
                    <a:pt x="1" y="1"/>
                  </a:cubicBezTo>
                  <a:cubicBezTo>
                    <a:pt x="1" y="0"/>
                    <a:pt x="0" y="0"/>
                    <a:pt x="0" y="0"/>
                  </a:cubicBezTo>
                  <a:close/>
                </a:path>
              </a:pathLst>
            </a:custGeom>
            <a:solidFill>
              <a:schemeClr val="accent2"/>
            </a:solidFill>
            <a:ln>
              <a:noFill/>
            </a:ln>
          </p:spPr>
          <p:txBody>
            <a:bodyPr/>
            <a:lstStyle/>
            <a:p>
              <a:endParaRPr lang="zh-CN" altLang="en-US" sz="2135"/>
            </a:p>
          </p:txBody>
        </p:sp>
        <p:sp>
          <p:nvSpPr>
            <p:cNvPr id="34" name="Freeform 34"/>
            <p:cNvSpPr/>
            <p:nvPr/>
          </p:nvSpPr>
          <p:spPr bwMode="auto">
            <a:xfrm>
              <a:off x="5439677" y="2413002"/>
              <a:ext cx="12700" cy="12700"/>
            </a:xfrm>
            <a:custGeom>
              <a:avLst/>
              <a:gdLst>
                <a:gd name="T0" fmla="*/ 1 w 3"/>
                <a:gd name="T1" fmla="*/ 0 h 3"/>
                <a:gd name="T2" fmla="*/ 0 w 3"/>
                <a:gd name="T3" fmla="*/ 1 h 3"/>
                <a:gd name="T4" fmla="*/ 0 w 3"/>
                <a:gd name="T5" fmla="*/ 2 h 3"/>
                <a:gd name="T6" fmla="*/ 1 w 3"/>
                <a:gd name="T7" fmla="*/ 3 h 3"/>
                <a:gd name="T8" fmla="*/ 2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0" y="1"/>
                    <a:pt x="0" y="2"/>
                    <a:pt x="0" y="2"/>
                  </a:cubicBezTo>
                  <a:cubicBezTo>
                    <a:pt x="1" y="2"/>
                    <a:pt x="1" y="3"/>
                    <a:pt x="1" y="3"/>
                  </a:cubicBezTo>
                  <a:cubicBezTo>
                    <a:pt x="2" y="3"/>
                    <a:pt x="2" y="3"/>
                    <a:pt x="2" y="3"/>
                  </a:cubicBezTo>
                  <a:cubicBezTo>
                    <a:pt x="3" y="2"/>
                    <a:pt x="3" y="2"/>
                    <a:pt x="3" y="2"/>
                  </a:cubicBezTo>
                  <a:cubicBezTo>
                    <a:pt x="3" y="2"/>
                    <a:pt x="3" y="2"/>
                    <a:pt x="3" y="1"/>
                  </a:cubicBezTo>
                  <a:cubicBezTo>
                    <a:pt x="3" y="1"/>
                    <a:pt x="2" y="1"/>
                    <a:pt x="2" y="0"/>
                  </a:cubicBezTo>
                  <a:cubicBezTo>
                    <a:pt x="1" y="0"/>
                    <a:pt x="1" y="0"/>
                    <a:pt x="1" y="0"/>
                  </a:cubicBezTo>
                  <a:close/>
                </a:path>
              </a:pathLst>
            </a:custGeom>
            <a:solidFill>
              <a:schemeClr val="accent2"/>
            </a:solidFill>
            <a:ln>
              <a:noFill/>
            </a:ln>
          </p:spPr>
          <p:txBody>
            <a:bodyPr/>
            <a:lstStyle/>
            <a:p>
              <a:endParaRPr lang="zh-CN" altLang="en-US" sz="2135"/>
            </a:p>
          </p:txBody>
        </p:sp>
        <p:sp>
          <p:nvSpPr>
            <p:cNvPr id="35" name="Freeform 35"/>
            <p:cNvSpPr/>
            <p:nvPr/>
          </p:nvSpPr>
          <p:spPr bwMode="auto">
            <a:xfrm>
              <a:off x="5426977" y="2417235"/>
              <a:ext cx="12700" cy="12700"/>
            </a:xfrm>
            <a:custGeom>
              <a:avLst/>
              <a:gdLst>
                <a:gd name="T0" fmla="*/ 0 w 3"/>
                <a:gd name="T1" fmla="*/ 0 h 3"/>
                <a:gd name="T2" fmla="*/ 0 w 3"/>
                <a:gd name="T3" fmla="*/ 1 h 3"/>
                <a:gd name="T4" fmla="*/ 0 w 3"/>
                <a:gd name="T5" fmla="*/ 2 h 3"/>
                <a:gd name="T6" fmla="*/ 1 w 3"/>
                <a:gd name="T7" fmla="*/ 3 h 3"/>
                <a:gd name="T8" fmla="*/ 2 w 3"/>
                <a:gd name="T9" fmla="*/ 3 h 3"/>
                <a:gd name="T10" fmla="*/ 3 w 3"/>
                <a:gd name="T11" fmla="*/ 2 h 3"/>
                <a:gd name="T12" fmla="*/ 2 w 3"/>
                <a:gd name="T13" fmla="*/ 1 h 3"/>
                <a:gd name="T14" fmla="*/ 1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2"/>
                    <a:pt x="1" y="3"/>
                    <a:pt x="1" y="3"/>
                  </a:cubicBezTo>
                  <a:cubicBezTo>
                    <a:pt x="1" y="3"/>
                    <a:pt x="2" y="3"/>
                    <a:pt x="2" y="3"/>
                  </a:cubicBezTo>
                  <a:cubicBezTo>
                    <a:pt x="3" y="2"/>
                    <a:pt x="3" y="2"/>
                    <a:pt x="3" y="2"/>
                  </a:cubicBezTo>
                  <a:cubicBezTo>
                    <a:pt x="3" y="2"/>
                    <a:pt x="3" y="2"/>
                    <a:pt x="2" y="1"/>
                  </a:cubicBezTo>
                  <a:cubicBezTo>
                    <a:pt x="2" y="1"/>
                    <a:pt x="2" y="1"/>
                    <a:pt x="1" y="0"/>
                  </a:cubicBezTo>
                  <a:lnTo>
                    <a:pt x="0" y="0"/>
                  </a:lnTo>
                  <a:close/>
                </a:path>
              </a:pathLst>
            </a:custGeom>
            <a:solidFill>
              <a:schemeClr val="accent2"/>
            </a:solidFill>
            <a:ln>
              <a:noFill/>
            </a:ln>
          </p:spPr>
          <p:txBody>
            <a:bodyPr/>
            <a:lstStyle/>
            <a:p>
              <a:endParaRPr lang="zh-CN" altLang="en-US" sz="2135"/>
            </a:p>
          </p:txBody>
        </p:sp>
        <p:sp>
          <p:nvSpPr>
            <p:cNvPr id="36" name="Freeform 36"/>
            <p:cNvSpPr/>
            <p:nvPr/>
          </p:nvSpPr>
          <p:spPr bwMode="auto">
            <a:xfrm>
              <a:off x="5410043" y="2421469"/>
              <a:ext cx="12700" cy="12700"/>
            </a:xfrm>
            <a:custGeom>
              <a:avLst/>
              <a:gdLst>
                <a:gd name="T0" fmla="*/ 1 w 3"/>
                <a:gd name="T1" fmla="*/ 0 h 3"/>
                <a:gd name="T2" fmla="*/ 0 w 3"/>
                <a:gd name="T3" fmla="*/ 1 h 3"/>
                <a:gd name="T4" fmla="*/ 1 w 3"/>
                <a:gd name="T5" fmla="*/ 2 h 3"/>
                <a:gd name="T6" fmla="*/ 1 w 3"/>
                <a:gd name="T7" fmla="*/ 3 h 3"/>
                <a:gd name="T8" fmla="*/ 3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1" y="2"/>
                    <a:pt x="1" y="2"/>
                    <a:pt x="1" y="2"/>
                  </a:cubicBezTo>
                  <a:cubicBezTo>
                    <a:pt x="1" y="3"/>
                    <a:pt x="1" y="3"/>
                    <a:pt x="1" y="3"/>
                  </a:cubicBezTo>
                  <a:cubicBezTo>
                    <a:pt x="3" y="3"/>
                    <a:pt x="3" y="3"/>
                    <a:pt x="3" y="3"/>
                  </a:cubicBezTo>
                  <a:cubicBezTo>
                    <a:pt x="3" y="2"/>
                    <a:pt x="3" y="2"/>
                    <a:pt x="3" y="2"/>
                  </a:cubicBezTo>
                  <a:cubicBezTo>
                    <a:pt x="3" y="2"/>
                    <a:pt x="3" y="2"/>
                    <a:pt x="3" y="1"/>
                  </a:cubicBezTo>
                  <a:cubicBezTo>
                    <a:pt x="3" y="1"/>
                    <a:pt x="2" y="1"/>
                    <a:pt x="2" y="0"/>
                  </a:cubicBezTo>
                  <a:lnTo>
                    <a:pt x="1" y="0"/>
                  </a:lnTo>
                  <a:close/>
                </a:path>
              </a:pathLst>
            </a:custGeom>
            <a:solidFill>
              <a:schemeClr val="accent2"/>
            </a:solidFill>
            <a:ln>
              <a:noFill/>
            </a:ln>
          </p:spPr>
          <p:txBody>
            <a:bodyPr/>
            <a:lstStyle/>
            <a:p>
              <a:endParaRPr lang="zh-CN" altLang="en-US" sz="2135"/>
            </a:p>
          </p:txBody>
        </p:sp>
        <p:sp>
          <p:nvSpPr>
            <p:cNvPr id="37" name="Freeform 37"/>
            <p:cNvSpPr/>
            <p:nvPr/>
          </p:nvSpPr>
          <p:spPr bwMode="auto">
            <a:xfrm>
              <a:off x="5397343" y="2425702"/>
              <a:ext cx="12700" cy="12700"/>
            </a:xfrm>
            <a:custGeom>
              <a:avLst/>
              <a:gdLst>
                <a:gd name="T0" fmla="*/ 2 w 6"/>
                <a:gd name="T1" fmla="*/ 0 h 6"/>
                <a:gd name="T2" fmla="*/ 0 w 6"/>
                <a:gd name="T3" fmla="*/ 2 h 6"/>
                <a:gd name="T4" fmla="*/ 0 w 6"/>
                <a:gd name="T5" fmla="*/ 4 h 6"/>
                <a:gd name="T6" fmla="*/ 2 w 6"/>
                <a:gd name="T7" fmla="*/ 4 h 6"/>
                <a:gd name="T8" fmla="*/ 4 w 6"/>
                <a:gd name="T9" fmla="*/ 6 h 6"/>
                <a:gd name="T10" fmla="*/ 6 w 6"/>
                <a:gd name="T11" fmla="*/ 4 h 6"/>
                <a:gd name="T12" fmla="*/ 6 w 6"/>
                <a:gd name="T13" fmla="*/ 2 h 6"/>
                <a:gd name="T14" fmla="*/ 4 w 6"/>
                <a:gd name="T15" fmla="*/ 0 h 6"/>
                <a:gd name="T16" fmla="*/ 2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2" y="0"/>
                  </a:moveTo>
                  <a:lnTo>
                    <a:pt x="0" y="2"/>
                  </a:lnTo>
                  <a:lnTo>
                    <a:pt x="0" y="4"/>
                  </a:lnTo>
                  <a:lnTo>
                    <a:pt x="2" y="4"/>
                  </a:lnTo>
                  <a:lnTo>
                    <a:pt x="4" y="6"/>
                  </a:lnTo>
                  <a:lnTo>
                    <a:pt x="6" y="4"/>
                  </a:lnTo>
                  <a:lnTo>
                    <a:pt x="6" y="2"/>
                  </a:lnTo>
                  <a:lnTo>
                    <a:pt x="4" y="0"/>
                  </a:lnTo>
                  <a:lnTo>
                    <a:pt x="2" y="0"/>
                  </a:lnTo>
                  <a:close/>
                </a:path>
              </a:pathLst>
            </a:custGeom>
            <a:solidFill>
              <a:schemeClr val="accent2"/>
            </a:solidFill>
            <a:ln>
              <a:noFill/>
            </a:ln>
          </p:spPr>
          <p:txBody>
            <a:bodyPr/>
            <a:lstStyle/>
            <a:p>
              <a:endParaRPr lang="zh-CN" altLang="en-US" sz="2135"/>
            </a:p>
          </p:txBody>
        </p:sp>
        <p:sp>
          <p:nvSpPr>
            <p:cNvPr id="38" name="Freeform 38"/>
            <p:cNvSpPr/>
            <p:nvPr/>
          </p:nvSpPr>
          <p:spPr bwMode="auto">
            <a:xfrm>
              <a:off x="5382525" y="2429935"/>
              <a:ext cx="10584" cy="8467"/>
            </a:xfrm>
            <a:custGeom>
              <a:avLst/>
              <a:gdLst>
                <a:gd name="T0" fmla="*/ 0 w 5"/>
                <a:gd name="T1" fmla="*/ 0 h 4"/>
                <a:gd name="T2" fmla="*/ 0 w 5"/>
                <a:gd name="T3" fmla="*/ 2 h 4"/>
                <a:gd name="T4" fmla="*/ 0 w 5"/>
                <a:gd name="T5" fmla="*/ 4 h 4"/>
                <a:gd name="T6" fmla="*/ 2 w 5"/>
                <a:gd name="T7" fmla="*/ 4 h 4"/>
                <a:gd name="T8" fmla="*/ 5 w 5"/>
                <a:gd name="T9" fmla="*/ 4 h 4"/>
                <a:gd name="T10" fmla="*/ 5 w 5"/>
                <a:gd name="T11" fmla="*/ 4 h 4"/>
                <a:gd name="T12" fmla="*/ 5 w 5"/>
                <a:gd name="T13" fmla="*/ 2 h 4"/>
                <a:gd name="T14" fmla="*/ 2 w 5"/>
                <a:gd name="T15" fmla="*/ 0 h 4"/>
                <a:gd name="T16" fmla="*/ 0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0"/>
                  </a:moveTo>
                  <a:lnTo>
                    <a:pt x="0" y="2"/>
                  </a:lnTo>
                  <a:lnTo>
                    <a:pt x="0" y="4"/>
                  </a:lnTo>
                  <a:lnTo>
                    <a:pt x="2" y="4"/>
                  </a:lnTo>
                  <a:lnTo>
                    <a:pt x="5" y="4"/>
                  </a:lnTo>
                  <a:lnTo>
                    <a:pt x="5" y="4"/>
                  </a:lnTo>
                  <a:lnTo>
                    <a:pt x="5" y="2"/>
                  </a:lnTo>
                  <a:lnTo>
                    <a:pt x="2" y="0"/>
                  </a:lnTo>
                  <a:lnTo>
                    <a:pt x="0" y="0"/>
                  </a:lnTo>
                  <a:close/>
                </a:path>
              </a:pathLst>
            </a:custGeom>
            <a:solidFill>
              <a:schemeClr val="accent2"/>
            </a:solidFill>
            <a:ln>
              <a:noFill/>
            </a:ln>
          </p:spPr>
          <p:txBody>
            <a:bodyPr/>
            <a:lstStyle/>
            <a:p>
              <a:endParaRPr lang="zh-CN" altLang="en-US" sz="2135"/>
            </a:p>
          </p:txBody>
        </p:sp>
        <p:sp>
          <p:nvSpPr>
            <p:cNvPr id="39" name="Freeform 39"/>
            <p:cNvSpPr/>
            <p:nvPr/>
          </p:nvSpPr>
          <p:spPr bwMode="auto">
            <a:xfrm>
              <a:off x="5606892" y="2491317"/>
              <a:ext cx="33867" cy="50800"/>
            </a:xfrm>
            <a:custGeom>
              <a:avLst/>
              <a:gdLst>
                <a:gd name="T0" fmla="*/ 2 w 8"/>
                <a:gd name="T1" fmla="*/ 1 h 12"/>
                <a:gd name="T2" fmla="*/ 1 w 8"/>
                <a:gd name="T3" fmla="*/ 7 h 12"/>
                <a:gd name="T4" fmla="*/ 6 w 8"/>
                <a:gd name="T5" fmla="*/ 11 h 12"/>
                <a:gd name="T6" fmla="*/ 7 w 8"/>
                <a:gd name="T7" fmla="*/ 5 h 12"/>
                <a:gd name="T8" fmla="*/ 2 w 8"/>
                <a:gd name="T9" fmla="*/ 1 h 12"/>
              </a:gdLst>
              <a:ahLst/>
              <a:cxnLst>
                <a:cxn ang="0">
                  <a:pos x="T0" y="T1"/>
                </a:cxn>
                <a:cxn ang="0">
                  <a:pos x="T2" y="T3"/>
                </a:cxn>
                <a:cxn ang="0">
                  <a:pos x="T4" y="T5"/>
                </a:cxn>
                <a:cxn ang="0">
                  <a:pos x="T6" y="T7"/>
                </a:cxn>
                <a:cxn ang="0">
                  <a:pos x="T8" y="T9"/>
                </a:cxn>
              </a:cxnLst>
              <a:rect l="0" t="0" r="r" b="b"/>
              <a:pathLst>
                <a:path w="8" h="12">
                  <a:moveTo>
                    <a:pt x="2" y="1"/>
                  </a:moveTo>
                  <a:cubicBezTo>
                    <a:pt x="0" y="1"/>
                    <a:pt x="0" y="4"/>
                    <a:pt x="1" y="7"/>
                  </a:cubicBezTo>
                  <a:cubicBezTo>
                    <a:pt x="2" y="10"/>
                    <a:pt x="4" y="12"/>
                    <a:pt x="6" y="11"/>
                  </a:cubicBezTo>
                  <a:cubicBezTo>
                    <a:pt x="8" y="11"/>
                    <a:pt x="8" y="8"/>
                    <a:pt x="7" y="5"/>
                  </a:cubicBezTo>
                  <a:cubicBezTo>
                    <a:pt x="6" y="2"/>
                    <a:pt x="4" y="0"/>
                    <a:pt x="2" y="1"/>
                  </a:cubicBezTo>
                  <a:close/>
                </a:path>
              </a:pathLst>
            </a:custGeom>
            <a:solidFill>
              <a:schemeClr val="accent2"/>
            </a:solidFill>
            <a:ln>
              <a:noFill/>
            </a:ln>
          </p:spPr>
          <p:txBody>
            <a:bodyPr/>
            <a:lstStyle/>
            <a:p>
              <a:endParaRPr lang="zh-CN" altLang="en-US" sz="2135">
                <a:solidFill>
                  <a:schemeClr val="tx1">
                    <a:lumMod val="75000"/>
                    <a:lumOff val="25000"/>
                  </a:schemeClr>
                </a:solidFill>
              </a:endParaRPr>
            </a:p>
          </p:txBody>
        </p:sp>
        <p:sp>
          <p:nvSpPr>
            <p:cNvPr id="40" name="Freeform 40"/>
            <p:cNvSpPr>
              <a:spLocks noEditPoints="1"/>
            </p:cNvSpPr>
            <p:nvPr/>
          </p:nvSpPr>
          <p:spPr bwMode="auto">
            <a:xfrm>
              <a:off x="5016343" y="1473201"/>
              <a:ext cx="402167" cy="340784"/>
            </a:xfrm>
            <a:custGeom>
              <a:avLst/>
              <a:gdLst>
                <a:gd name="T0" fmla="*/ 23 w 92"/>
                <a:gd name="T1" fmla="*/ 56 h 78"/>
                <a:gd name="T2" fmla="*/ 27 w 92"/>
                <a:gd name="T3" fmla="*/ 52 h 78"/>
                <a:gd name="T4" fmla="*/ 87 w 92"/>
                <a:gd name="T5" fmla="*/ 3 h 78"/>
                <a:gd name="T6" fmla="*/ 23 w 92"/>
                <a:gd name="T7" fmla="*/ 78 h 78"/>
                <a:gd name="T8" fmla="*/ 22 w 92"/>
                <a:gd name="T9" fmla="*/ 56 h 78"/>
                <a:gd name="T10" fmla="*/ 23 w 92"/>
                <a:gd name="T11" fmla="*/ 56 h 78"/>
                <a:gd name="T12" fmla="*/ 20 w 92"/>
                <a:gd name="T13" fmla="*/ 78 h 78"/>
                <a:gd name="T14" fmla="*/ 20 w 92"/>
                <a:gd name="T15" fmla="*/ 54 h 78"/>
                <a:gd name="T16" fmla="*/ 22 w 92"/>
                <a:gd name="T17" fmla="*/ 56 h 78"/>
                <a:gd name="T18" fmla="*/ 19 w 92"/>
                <a:gd name="T19" fmla="*/ 59 h 78"/>
                <a:gd name="T20" fmla="*/ 20 w 92"/>
                <a:gd name="T21" fmla="*/ 54 h 78"/>
                <a:gd name="T22" fmla="*/ 20 w 92"/>
                <a:gd name="T23" fmla="*/ 78 h 78"/>
                <a:gd name="T24" fmla="*/ 19 w 92"/>
                <a:gd name="T25" fmla="*/ 59 h 78"/>
                <a:gd name="T26" fmla="*/ 19 w 92"/>
                <a:gd name="T27" fmla="*/ 59 h 78"/>
                <a:gd name="T28" fmla="*/ 19 w 92"/>
                <a:gd name="T29" fmla="*/ 78 h 78"/>
                <a:gd name="T30" fmla="*/ 16 w 92"/>
                <a:gd name="T31" fmla="*/ 61 h 78"/>
                <a:gd name="T32" fmla="*/ 18 w 92"/>
                <a:gd name="T33" fmla="*/ 59 h 78"/>
                <a:gd name="T34" fmla="*/ 15 w 92"/>
                <a:gd name="T35" fmla="*/ 78 h 78"/>
                <a:gd name="T36" fmla="*/ 15 w 92"/>
                <a:gd name="T37" fmla="*/ 56 h 78"/>
                <a:gd name="T38" fmla="*/ 16 w 92"/>
                <a:gd name="T39" fmla="*/ 61 h 78"/>
                <a:gd name="T40" fmla="*/ 14 w 92"/>
                <a:gd name="T41" fmla="*/ 62 h 78"/>
                <a:gd name="T42" fmla="*/ 15 w 92"/>
                <a:gd name="T43" fmla="*/ 56 h 78"/>
                <a:gd name="T44" fmla="*/ 15 w 92"/>
                <a:gd name="T45" fmla="*/ 78 h 78"/>
                <a:gd name="T46" fmla="*/ 11 w 92"/>
                <a:gd name="T47" fmla="*/ 64 h 78"/>
                <a:gd name="T48" fmla="*/ 14 w 92"/>
                <a:gd name="T49" fmla="*/ 56 h 78"/>
                <a:gd name="T50" fmla="*/ 14 w 92"/>
                <a:gd name="T51" fmla="*/ 78 h 78"/>
                <a:gd name="T52" fmla="*/ 10 w 92"/>
                <a:gd name="T53" fmla="*/ 64 h 78"/>
                <a:gd name="T54" fmla="*/ 11 w 92"/>
                <a:gd name="T55" fmla="*/ 64 h 78"/>
                <a:gd name="T56" fmla="*/ 10 w 92"/>
                <a:gd name="T57" fmla="*/ 76 h 78"/>
                <a:gd name="T58" fmla="*/ 9 w 92"/>
                <a:gd name="T59" fmla="*/ 64 h 78"/>
                <a:gd name="T60" fmla="*/ 9 w 92"/>
                <a:gd name="T61" fmla="*/ 64 h 78"/>
                <a:gd name="T62" fmla="*/ 8 w 92"/>
                <a:gd name="T63" fmla="*/ 74 h 78"/>
                <a:gd name="T64" fmla="*/ 8 w 92"/>
                <a:gd name="T65" fmla="*/ 59 h 78"/>
                <a:gd name="T66" fmla="*/ 9 w 92"/>
                <a:gd name="T67" fmla="*/ 64 h 78"/>
                <a:gd name="T68" fmla="*/ 7 w 92"/>
                <a:gd name="T69" fmla="*/ 65 h 78"/>
                <a:gd name="T70" fmla="*/ 8 w 92"/>
                <a:gd name="T71" fmla="*/ 59 h 78"/>
                <a:gd name="T72" fmla="*/ 8 w 92"/>
                <a:gd name="T73" fmla="*/ 74 h 78"/>
                <a:gd name="T74" fmla="*/ 6 w 92"/>
                <a:gd name="T75" fmla="*/ 65 h 78"/>
                <a:gd name="T76" fmla="*/ 7 w 92"/>
                <a:gd name="T77" fmla="*/ 65 h 78"/>
                <a:gd name="T78" fmla="*/ 6 w 92"/>
                <a:gd name="T79" fmla="*/ 73 h 78"/>
                <a:gd name="T80" fmla="*/ 5 w 92"/>
                <a:gd name="T81" fmla="*/ 65 h 78"/>
                <a:gd name="T82" fmla="*/ 6 w 92"/>
                <a:gd name="T83" fmla="*/ 65 h 78"/>
                <a:gd name="T84" fmla="*/ 4 w 92"/>
                <a:gd name="T85" fmla="*/ 70 h 78"/>
                <a:gd name="T86" fmla="*/ 4 w 92"/>
                <a:gd name="T87" fmla="*/ 62 h 78"/>
                <a:gd name="T88" fmla="*/ 5 w 92"/>
                <a:gd name="T89" fmla="*/ 65 h 78"/>
                <a:gd name="T90" fmla="*/ 2 w 92"/>
                <a:gd name="T91" fmla="*/ 66 h 78"/>
                <a:gd name="T92" fmla="*/ 4 w 92"/>
                <a:gd name="T93" fmla="*/ 62 h 78"/>
                <a:gd name="T94" fmla="*/ 4 w 92"/>
                <a:gd name="T95" fmla="*/ 70 h 78"/>
                <a:gd name="T96" fmla="*/ 2 w 92"/>
                <a:gd name="T97" fmla="*/ 66 h 78"/>
                <a:gd name="T98" fmla="*/ 2 w 92"/>
                <a:gd name="T99" fmla="*/ 66 h 78"/>
                <a:gd name="T100" fmla="*/ 2 w 92"/>
                <a:gd name="T101" fmla="*/ 68 h 78"/>
                <a:gd name="T102" fmla="*/ 1 w 92"/>
                <a:gd name="T103" fmla="*/ 65 h 78"/>
                <a:gd name="T104" fmla="*/ 2 w 92"/>
                <a:gd name="T105"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45" y="69"/>
                  </a:moveTo>
                  <a:cubicBezTo>
                    <a:pt x="38" y="72"/>
                    <a:pt x="33" y="74"/>
                    <a:pt x="28" y="76"/>
                  </a:cubicBezTo>
                  <a:cubicBezTo>
                    <a:pt x="27" y="76"/>
                    <a:pt x="25" y="77"/>
                    <a:pt x="23" y="78"/>
                  </a:cubicBezTo>
                  <a:cubicBezTo>
                    <a:pt x="23" y="56"/>
                    <a:pt x="23" y="56"/>
                    <a:pt x="23" y="56"/>
                  </a:cubicBezTo>
                  <a:cubicBezTo>
                    <a:pt x="23" y="55"/>
                    <a:pt x="23" y="55"/>
                    <a:pt x="23" y="55"/>
                  </a:cubicBezTo>
                  <a:cubicBezTo>
                    <a:pt x="23" y="56"/>
                    <a:pt x="23" y="56"/>
                    <a:pt x="23" y="56"/>
                  </a:cubicBezTo>
                  <a:cubicBezTo>
                    <a:pt x="23" y="53"/>
                    <a:pt x="23" y="53"/>
                    <a:pt x="23" y="53"/>
                  </a:cubicBezTo>
                  <a:cubicBezTo>
                    <a:pt x="24" y="52"/>
                    <a:pt x="26" y="52"/>
                    <a:pt x="27" y="52"/>
                  </a:cubicBezTo>
                  <a:cubicBezTo>
                    <a:pt x="26" y="53"/>
                    <a:pt x="25" y="54"/>
                    <a:pt x="24" y="55"/>
                  </a:cubicBezTo>
                  <a:cubicBezTo>
                    <a:pt x="32" y="48"/>
                    <a:pt x="40" y="38"/>
                    <a:pt x="48" y="26"/>
                  </a:cubicBezTo>
                  <a:cubicBezTo>
                    <a:pt x="54" y="17"/>
                    <a:pt x="62" y="9"/>
                    <a:pt x="73" y="4"/>
                  </a:cubicBezTo>
                  <a:cubicBezTo>
                    <a:pt x="78" y="2"/>
                    <a:pt x="83" y="0"/>
                    <a:pt x="87" y="3"/>
                  </a:cubicBezTo>
                  <a:cubicBezTo>
                    <a:pt x="92" y="6"/>
                    <a:pt x="92" y="14"/>
                    <a:pt x="87" y="23"/>
                  </a:cubicBezTo>
                  <a:cubicBezTo>
                    <a:pt x="77" y="40"/>
                    <a:pt x="69" y="50"/>
                    <a:pt x="61" y="58"/>
                  </a:cubicBezTo>
                  <a:cubicBezTo>
                    <a:pt x="56" y="63"/>
                    <a:pt x="52" y="66"/>
                    <a:pt x="45" y="69"/>
                  </a:cubicBezTo>
                  <a:close/>
                  <a:moveTo>
                    <a:pt x="23" y="78"/>
                  </a:moveTo>
                  <a:cubicBezTo>
                    <a:pt x="22" y="78"/>
                    <a:pt x="22" y="78"/>
                    <a:pt x="22" y="78"/>
                  </a:cubicBezTo>
                  <a:cubicBezTo>
                    <a:pt x="22" y="56"/>
                    <a:pt x="22" y="56"/>
                    <a:pt x="22" y="56"/>
                  </a:cubicBezTo>
                  <a:cubicBezTo>
                    <a:pt x="23" y="56"/>
                    <a:pt x="23" y="56"/>
                    <a:pt x="23" y="56"/>
                  </a:cubicBezTo>
                  <a:cubicBezTo>
                    <a:pt x="22" y="56"/>
                    <a:pt x="22" y="56"/>
                    <a:pt x="22" y="56"/>
                  </a:cubicBezTo>
                  <a:cubicBezTo>
                    <a:pt x="22" y="53"/>
                    <a:pt x="22" y="53"/>
                    <a:pt x="22" y="53"/>
                  </a:cubicBezTo>
                  <a:cubicBezTo>
                    <a:pt x="23" y="53"/>
                    <a:pt x="23" y="53"/>
                    <a:pt x="23" y="53"/>
                  </a:cubicBezTo>
                  <a:cubicBezTo>
                    <a:pt x="23" y="56"/>
                    <a:pt x="23" y="56"/>
                    <a:pt x="23" y="56"/>
                  </a:cubicBezTo>
                  <a:cubicBezTo>
                    <a:pt x="23" y="56"/>
                    <a:pt x="23" y="56"/>
                    <a:pt x="23" y="56"/>
                  </a:cubicBezTo>
                  <a:cubicBezTo>
                    <a:pt x="23" y="56"/>
                    <a:pt x="23" y="56"/>
                    <a:pt x="23" y="56"/>
                  </a:cubicBezTo>
                  <a:lnTo>
                    <a:pt x="23" y="78"/>
                  </a:lnTo>
                  <a:close/>
                  <a:moveTo>
                    <a:pt x="22" y="78"/>
                  </a:moveTo>
                  <a:cubicBezTo>
                    <a:pt x="22" y="78"/>
                    <a:pt x="21" y="78"/>
                    <a:pt x="20" y="78"/>
                  </a:cubicBezTo>
                  <a:cubicBezTo>
                    <a:pt x="20" y="58"/>
                    <a:pt x="20" y="58"/>
                    <a:pt x="20" y="58"/>
                  </a:cubicBezTo>
                  <a:cubicBezTo>
                    <a:pt x="21" y="57"/>
                    <a:pt x="21" y="57"/>
                    <a:pt x="21" y="57"/>
                  </a:cubicBezTo>
                  <a:cubicBezTo>
                    <a:pt x="20" y="58"/>
                    <a:pt x="20" y="58"/>
                    <a:pt x="20" y="58"/>
                  </a:cubicBezTo>
                  <a:cubicBezTo>
                    <a:pt x="20" y="54"/>
                    <a:pt x="20" y="54"/>
                    <a:pt x="20" y="54"/>
                  </a:cubicBezTo>
                  <a:cubicBezTo>
                    <a:pt x="21" y="54"/>
                    <a:pt x="22" y="53"/>
                    <a:pt x="22" y="53"/>
                  </a:cubicBezTo>
                  <a:cubicBezTo>
                    <a:pt x="22" y="56"/>
                    <a:pt x="22" y="56"/>
                    <a:pt x="22" y="56"/>
                  </a:cubicBezTo>
                  <a:cubicBezTo>
                    <a:pt x="22" y="57"/>
                    <a:pt x="22" y="57"/>
                    <a:pt x="22" y="57"/>
                  </a:cubicBezTo>
                  <a:cubicBezTo>
                    <a:pt x="22" y="56"/>
                    <a:pt x="22" y="56"/>
                    <a:pt x="22" y="56"/>
                  </a:cubicBezTo>
                  <a:lnTo>
                    <a:pt x="22" y="78"/>
                  </a:lnTo>
                  <a:close/>
                  <a:moveTo>
                    <a:pt x="20" y="78"/>
                  </a:moveTo>
                  <a:cubicBezTo>
                    <a:pt x="19" y="78"/>
                    <a:pt x="19" y="78"/>
                    <a:pt x="19" y="78"/>
                  </a:cubicBezTo>
                  <a:cubicBezTo>
                    <a:pt x="19" y="59"/>
                    <a:pt x="19" y="59"/>
                    <a:pt x="19" y="59"/>
                  </a:cubicBezTo>
                  <a:cubicBezTo>
                    <a:pt x="20" y="58"/>
                    <a:pt x="20" y="58"/>
                    <a:pt x="20" y="58"/>
                  </a:cubicBezTo>
                  <a:cubicBezTo>
                    <a:pt x="19" y="59"/>
                    <a:pt x="19" y="59"/>
                    <a:pt x="19" y="59"/>
                  </a:cubicBezTo>
                  <a:cubicBezTo>
                    <a:pt x="19" y="54"/>
                    <a:pt x="19" y="54"/>
                    <a:pt x="19" y="54"/>
                  </a:cubicBezTo>
                  <a:cubicBezTo>
                    <a:pt x="20" y="54"/>
                    <a:pt x="20" y="54"/>
                    <a:pt x="20" y="54"/>
                  </a:cubicBezTo>
                  <a:cubicBezTo>
                    <a:pt x="20" y="58"/>
                    <a:pt x="20" y="58"/>
                    <a:pt x="20" y="58"/>
                  </a:cubicBezTo>
                  <a:cubicBezTo>
                    <a:pt x="20" y="58"/>
                    <a:pt x="20" y="58"/>
                    <a:pt x="20" y="58"/>
                  </a:cubicBezTo>
                  <a:cubicBezTo>
                    <a:pt x="20" y="58"/>
                    <a:pt x="20" y="58"/>
                    <a:pt x="20" y="58"/>
                  </a:cubicBezTo>
                  <a:lnTo>
                    <a:pt x="20" y="78"/>
                  </a:lnTo>
                  <a:close/>
                  <a:moveTo>
                    <a:pt x="19" y="78"/>
                  </a:moveTo>
                  <a:cubicBezTo>
                    <a:pt x="19" y="78"/>
                    <a:pt x="19" y="78"/>
                    <a:pt x="19" y="78"/>
                  </a:cubicBezTo>
                  <a:cubicBezTo>
                    <a:pt x="19" y="59"/>
                    <a:pt x="19" y="59"/>
                    <a:pt x="19" y="59"/>
                  </a:cubicBezTo>
                  <a:cubicBezTo>
                    <a:pt x="19" y="59"/>
                    <a:pt x="19" y="59"/>
                    <a:pt x="19" y="59"/>
                  </a:cubicBezTo>
                  <a:cubicBezTo>
                    <a:pt x="19" y="59"/>
                    <a:pt x="19" y="59"/>
                    <a:pt x="19" y="59"/>
                  </a:cubicBezTo>
                  <a:cubicBezTo>
                    <a:pt x="19" y="54"/>
                    <a:pt x="19" y="54"/>
                    <a:pt x="19" y="54"/>
                  </a:cubicBezTo>
                  <a:cubicBezTo>
                    <a:pt x="19" y="54"/>
                    <a:pt x="19" y="54"/>
                    <a:pt x="19" y="54"/>
                  </a:cubicBezTo>
                  <a:cubicBezTo>
                    <a:pt x="19" y="59"/>
                    <a:pt x="19" y="59"/>
                    <a:pt x="19" y="59"/>
                  </a:cubicBezTo>
                  <a:cubicBezTo>
                    <a:pt x="19" y="59"/>
                    <a:pt x="19" y="59"/>
                    <a:pt x="19" y="59"/>
                  </a:cubicBezTo>
                  <a:cubicBezTo>
                    <a:pt x="19" y="59"/>
                    <a:pt x="19" y="59"/>
                    <a:pt x="19" y="59"/>
                  </a:cubicBezTo>
                  <a:lnTo>
                    <a:pt x="19" y="78"/>
                  </a:lnTo>
                  <a:close/>
                  <a:moveTo>
                    <a:pt x="19" y="78"/>
                  </a:moveTo>
                  <a:cubicBezTo>
                    <a:pt x="18" y="78"/>
                    <a:pt x="17" y="78"/>
                    <a:pt x="16" y="78"/>
                  </a:cubicBezTo>
                  <a:cubicBezTo>
                    <a:pt x="16" y="61"/>
                    <a:pt x="16" y="61"/>
                    <a:pt x="16" y="61"/>
                  </a:cubicBezTo>
                  <a:cubicBezTo>
                    <a:pt x="17" y="60"/>
                    <a:pt x="17" y="60"/>
                    <a:pt x="17" y="60"/>
                  </a:cubicBezTo>
                  <a:cubicBezTo>
                    <a:pt x="16" y="61"/>
                    <a:pt x="16" y="61"/>
                    <a:pt x="16" y="61"/>
                  </a:cubicBezTo>
                  <a:cubicBezTo>
                    <a:pt x="16" y="55"/>
                    <a:pt x="16" y="55"/>
                    <a:pt x="16" y="55"/>
                  </a:cubicBezTo>
                  <a:cubicBezTo>
                    <a:pt x="17" y="55"/>
                    <a:pt x="18" y="55"/>
                    <a:pt x="19" y="54"/>
                  </a:cubicBezTo>
                  <a:cubicBezTo>
                    <a:pt x="19" y="59"/>
                    <a:pt x="19" y="59"/>
                    <a:pt x="19" y="59"/>
                  </a:cubicBezTo>
                  <a:cubicBezTo>
                    <a:pt x="18" y="59"/>
                    <a:pt x="18" y="59"/>
                    <a:pt x="18" y="59"/>
                  </a:cubicBezTo>
                  <a:cubicBezTo>
                    <a:pt x="19" y="59"/>
                    <a:pt x="19" y="59"/>
                    <a:pt x="19" y="59"/>
                  </a:cubicBezTo>
                  <a:lnTo>
                    <a:pt x="19" y="78"/>
                  </a:lnTo>
                  <a:close/>
                  <a:moveTo>
                    <a:pt x="16" y="78"/>
                  </a:moveTo>
                  <a:cubicBezTo>
                    <a:pt x="15" y="78"/>
                    <a:pt x="15" y="78"/>
                    <a:pt x="15" y="78"/>
                  </a:cubicBezTo>
                  <a:cubicBezTo>
                    <a:pt x="15" y="61"/>
                    <a:pt x="15" y="61"/>
                    <a:pt x="15" y="61"/>
                  </a:cubicBezTo>
                  <a:cubicBezTo>
                    <a:pt x="16" y="61"/>
                    <a:pt x="16" y="61"/>
                    <a:pt x="16" y="61"/>
                  </a:cubicBezTo>
                  <a:cubicBezTo>
                    <a:pt x="15" y="61"/>
                    <a:pt x="15" y="61"/>
                    <a:pt x="15" y="61"/>
                  </a:cubicBezTo>
                  <a:cubicBezTo>
                    <a:pt x="15" y="56"/>
                    <a:pt x="15" y="56"/>
                    <a:pt x="15" y="56"/>
                  </a:cubicBezTo>
                  <a:cubicBezTo>
                    <a:pt x="16" y="55"/>
                    <a:pt x="16" y="55"/>
                    <a:pt x="16" y="55"/>
                  </a:cubicBezTo>
                  <a:cubicBezTo>
                    <a:pt x="16" y="61"/>
                    <a:pt x="16" y="61"/>
                    <a:pt x="16" y="61"/>
                  </a:cubicBezTo>
                  <a:cubicBezTo>
                    <a:pt x="16" y="61"/>
                    <a:pt x="16" y="61"/>
                    <a:pt x="16" y="61"/>
                  </a:cubicBezTo>
                  <a:cubicBezTo>
                    <a:pt x="16" y="61"/>
                    <a:pt x="16" y="61"/>
                    <a:pt x="16" y="61"/>
                  </a:cubicBezTo>
                  <a:lnTo>
                    <a:pt x="16" y="78"/>
                  </a:lnTo>
                  <a:close/>
                  <a:moveTo>
                    <a:pt x="15" y="78"/>
                  </a:moveTo>
                  <a:cubicBezTo>
                    <a:pt x="15" y="78"/>
                    <a:pt x="14" y="78"/>
                    <a:pt x="14" y="78"/>
                  </a:cubicBezTo>
                  <a:cubicBezTo>
                    <a:pt x="14" y="62"/>
                    <a:pt x="14" y="62"/>
                    <a:pt x="14" y="62"/>
                  </a:cubicBezTo>
                  <a:cubicBezTo>
                    <a:pt x="14" y="62"/>
                    <a:pt x="14" y="62"/>
                    <a:pt x="14" y="62"/>
                  </a:cubicBezTo>
                  <a:cubicBezTo>
                    <a:pt x="14" y="62"/>
                    <a:pt x="14" y="62"/>
                    <a:pt x="14" y="62"/>
                  </a:cubicBezTo>
                  <a:cubicBezTo>
                    <a:pt x="14" y="56"/>
                    <a:pt x="14" y="56"/>
                    <a:pt x="14" y="56"/>
                  </a:cubicBezTo>
                  <a:cubicBezTo>
                    <a:pt x="14" y="56"/>
                    <a:pt x="15" y="56"/>
                    <a:pt x="15" y="56"/>
                  </a:cubicBezTo>
                  <a:cubicBezTo>
                    <a:pt x="15" y="61"/>
                    <a:pt x="15" y="61"/>
                    <a:pt x="15" y="61"/>
                  </a:cubicBezTo>
                  <a:cubicBezTo>
                    <a:pt x="15" y="61"/>
                    <a:pt x="15" y="61"/>
                    <a:pt x="15" y="61"/>
                  </a:cubicBezTo>
                  <a:cubicBezTo>
                    <a:pt x="15" y="61"/>
                    <a:pt x="15" y="61"/>
                    <a:pt x="15" y="61"/>
                  </a:cubicBezTo>
                  <a:lnTo>
                    <a:pt x="15" y="78"/>
                  </a:lnTo>
                  <a:close/>
                  <a:moveTo>
                    <a:pt x="14" y="78"/>
                  </a:moveTo>
                  <a:cubicBezTo>
                    <a:pt x="14" y="78"/>
                    <a:pt x="14" y="78"/>
                    <a:pt x="14" y="78"/>
                  </a:cubicBezTo>
                  <a:cubicBezTo>
                    <a:pt x="13" y="77"/>
                    <a:pt x="12" y="77"/>
                    <a:pt x="11" y="76"/>
                  </a:cubicBezTo>
                  <a:cubicBezTo>
                    <a:pt x="11" y="64"/>
                    <a:pt x="11" y="64"/>
                    <a:pt x="11" y="64"/>
                  </a:cubicBezTo>
                  <a:cubicBezTo>
                    <a:pt x="11" y="63"/>
                    <a:pt x="11" y="63"/>
                    <a:pt x="11" y="63"/>
                  </a:cubicBezTo>
                  <a:cubicBezTo>
                    <a:pt x="11" y="64"/>
                    <a:pt x="11" y="64"/>
                    <a:pt x="11" y="64"/>
                  </a:cubicBezTo>
                  <a:cubicBezTo>
                    <a:pt x="11" y="58"/>
                    <a:pt x="11" y="58"/>
                    <a:pt x="11" y="58"/>
                  </a:cubicBezTo>
                  <a:cubicBezTo>
                    <a:pt x="12" y="57"/>
                    <a:pt x="13" y="57"/>
                    <a:pt x="14" y="56"/>
                  </a:cubicBezTo>
                  <a:cubicBezTo>
                    <a:pt x="14" y="62"/>
                    <a:pt x="14" y="62"/>
                    <a:pt x="14" y="62"/>
                  </a:cubicBezTo>
                  <a:cubicBezTo>
                    <a:pt x="13" y="62"/>
                    <a:pt x="13" y="62"/>
                    <a:pt x="13" y="62"/>
                  </a:cubicBezTo>
                  <a:cubicBezTo>
                    <a:pt x="14" y="62"/>
                    <a:pt x="14" y="62"/>
                    <a:pt x="14" y="62"/>
                  </a:cubicBezTo>
                  <a:lnTo>
                    <a:pt x="14" y="78"/>
                  </a:lnTo>
                  <a:close/>
                  <a:moveTo>
                    <a:pt x="11" y="76"/>
                  </a:moveTo>
                  <a:cubicBezTo>
                    <a:pt x="10" y="76"/>
                    <a:pt x="10" y="76"/>
                    <a:pt x="10" y="76"/>
                  </a:cubicBezTo>
                  <a:cubicBezTo>
                    <a:pt x="10" y="64"/>
                    <a:pt x="10" y="64"/>
                    <a:pt x="10" y="64"/>
                  </a:cubicBezTo>
                  <a:cubicBezTo>
                    <a:pt x="10" y="64"/>
                    <a:pt x="10" y="64"/>
                    <a:pt x="10" y="64"/>
                  </a:cubicBezTo>
                  <a:cubicBezTo>
                    <a:pt x="10" y="64"/>
                    <a:pt x="10" y="64"/>
                    <a:pt x="10" y="64"/>
                  </a:cubicBezTo>
                  <a:cubicBezTo>
                    <a:pt x="10" y="58"/>
                    <a:pt x="10" y="58"/>
                    <a:pt x="10" y="58"/>
                  </a:cubicBezTo>
                  <a:cubicBezTo>
                    <a:pt x="11" y="58"/>
                    <a:pt x="11" y="58"/>
                    <a:pt x="11" y="58"/>
                  </a:cubicBezTo>
                  <a:cubicBezTo>
                    <a:pt x="11" y="64"/>
                    <a:pt x="11" y="64"/>
                    <a:pt x="11" y="64"/>
                  </a:cubicBezTo>
                  <a:cubicBezTo>
                    <a:pt x="10" y="64"/>
                    <a:pt x="10" y="64"/>
                    <a:pt x="10" y="64"/>
                  </a:cubicBezTo>
                  <a:cubicBezTo>
                    <a:pt x="11" y="64"/>
                    <a:pt x="11" y="64"/>
                    <a:pt x="11" y="64"/>
                  </a:cubicBezTo>
                  <a:lnTo>
                    <a:pt x="11" y="76"/>
                  </a:lnTo>
                  <a:close/>
                  <a:moveTo>
                    <a:pt x="10" y="76"/>
                  </a:moveTo>
                  <a:cubicBezTo>
                    <a:pt x="9" y="75"/>
                    <a:pt x="9" y="75"/>
                    <a:pt x="9" y="75"/>
                  </a:cubicBezTo>
                  <a:cubicBezTo>
                    <a:pt x="9" y="64"/>
                    <a:pt x="9" y="64"/>
                    <a:pt x="9" y="64"/>
                  </a:cubicBezTo>
                  <a:cubicBezTo>
                    <a:pt x="9" y="64"/>
                    <a:pt x="9" y="64"/>
                    <a:pt x="9" y="64"/>
                  </a:cubicBezTo>
                  <a:cubicBezTo>
                    <a:pt x="9" y="64"/>
                    <a:pt x="9" y="64"/>
                    <a:pt x="9" y="64"/>
                  </a:cubicBezTo>
                  <a:cubicBezTo>
                    <a:pt x="9" y="59"/>
                    <a:pt x="9" y="59"/>
                    <a:pt x="9" y="59"/>
                  </a:cubicBezTo>
                  <a:cubicBezTo>
                    <a:pt x="10" y="58"/>
                    <a:pt x="10" y="58"/>
                    <a:pt x="10" y="58"/>
                  </a:cubicBezTo>
                  <a:cubicBezTo>
                    <a:pt x="10" y="64"/>
                    <a:pt x="10" y="64"/>
                    <a:pt x="10" y="64"/>
                  </a:cubicBezTo>
                  <a:cubicBezTo>
                    <a:pt x="9" y="64"/>
                    <a:pt x="9" y="64"/>
                    <a:pt x="9" y="64"/>
                  </a:cubicBezTo>
                  <a:cubicBezTo>
                    <a:pt x="10" y="64"/>
                    <a:pt x="10" y="64"/>
                    <a:pt x="10" y="64"/>
                  </a:cubicBezTo>
                  <a:lnTo>
                    <a:pt x="10" y="76"/>
                  </a:lnTo>
                  <a:close/>
                  <a:moveTo>
                    <a:pt x="9" y="75"/>
                  </a:moveTo>
                  <a:cubicBezTo>
                    <a:pt x="8" y="74"/>
                    <a:pt x="8" y="74"/>
                    <a:pt x="8" y="74"/>
                  </a:cubicBezTo>
                  <a:cubicBezTo>
                    <a:pt x="8" y="64"/>
                    <a:pt x="8" y="64"/>
                    <a:pt x="8" y="64"/>
                  </a:cubicBezTo>
                  <a:cubicBezTo>
                    <a:pt x="8" y="64"/>
                    <a:pt x="8" y="64"/>
                    <a:pt x="8" y="64"/>
                  </a:cubicBezTo>
                  <a:cubicBezTo>
                    <a:pt x="8" y="64"/>
                    <a:pt x="8" y="64"/>
                    <a:pt x="8" y="64"/>
                  </a:cubicBezTo>
                  <a:cubicBezTo>
                    <a:pt x="8" y="59"/>
                    <a:pt x="8" y="59"/>
                    <a:pt x="8" y="59"/>
                  </a:cubicBezTo>
                  <a:cubicBezTo>
                    <a:pt x="9" y="59"/>
                    <a:pt x="9" y="59"/>
                    <a:pt x="9" y="59"/>
                  </a:cubicBezTo>
                  <a:cubicBezTo>
                    <a:pt x="9" y="64"/>
                    <a:pt x="9" y="64"/>
                    <a:pt x="9" y="64"/>
                  </a:cubicBezTo>
                  <a:cubicBezTo>
                    <a:pt x="9" y="64"/>
                    <a:pt x="9" y="64"/>
                    <a:pt x="9" y="64"/>
                  </a:cubicBezTo>
                  <a:cubicBezTo>
                    <a:pt x="9" y="64"/>
                    <a:pt x="9" y="64"/>
                    <a:pt x="9" y="64"/>
                  </a:cubicBezTo>
                  <a:lnTo>
                    <a:pt x="9" y="75"/>
                  </a:lnTo>
                  <a:close/>
                  <a:moveTo>
                    <a:pt x="8" y="74"/>
                  </a:moveTo>
                  <a:cubicBezTo>
                    <a:pt x="7" y="74"/>
                    <a:pt x="7" y="74"/>
                    <a:pt x="7" y="74"/>
                  </a:cubicBezTo>
                  <a:cubicBezTo>
                    <a:pt x="7" y="65"/>
                    <a:pt x="7" y="65"/>
                    <a:pt x="7" y="65"/>
                  </a:cubicBezTo>
                  <a:cubicBezTo>
                    <a:pt x="8" y="65"/>
                    <a:pt x="8" y="65"/>
                    <a:pt x="8" y="65"/>
                  </a:cubicBezTo>
                  <a:cubicBezTo>
                    <a:pt x="7" y="65"/>
                    <a:pt x="7" y="65"/>
                    <a:pt x="7" y="65"/>
                  </a:cubicBezTo>
                  <a:cubicBezTo>
                    <a:pt x="7" y="60"/>
                    <a:pt x="7" y="60"/>
                    <a:pt x="7" y="60"/>
                  </a:cubicBezTo>
                  <a:cubicBezTo>
                    <a:pt x="8" y="59"/>
                    <a:pt x="8" y="59"/>
                    <a:pt x="8" y="59"/>
                  </a:cubicBezTo>
                  <a:cubicBezTo>
                    <a:pt x="8" y="64"/>
                    <a:pt x="8" y="64"/>
                    <a:pt x="8" y="64"/>
                  </a:cubicBezTo>
                  <a:cubicBezTo>
                    <a:pt x="8" y="65"/>
                    <a:pt x="8" y="65"/>
                    <a:pt x="8" y="65"/>
                  </a:cubicBezTo>
                  <a:cubicBezTo>
                    <a:pt x="8" y="64"/>
                    <a:pt x="8" y="64"/>
                    <a:pt x="8" y="64"/>
                  </a:cubicBezTo>
                  <a:lnTo>
                    <a:pt x="8" y="74"/>
                  </a:lnTo>
                  <a:close/>
                  <a:moveTo>
                    <a:pt x="7" y="74"/>
                  </a:moveTo>
                  <a:cubicBezTo>
                    <a:pt x="6" y="73"/>
                    <a:pt x="6" y="73"/>
                    <a:pt x="6" y="73"/>
                  </a:cubicBezTo>
                  <a:cubicBezTo>
                    <a:pt x="6" y="65"/>
                    <a:pt x="6" y="65"/>
                    <a:pt x="6" y="65"/>
                  </a:cubicBezTo>
                  <a:cubicBezTo>
                    <a:pt x="6" y="65"/>
                    <a:pt x="6" y="65"/>
                    <a:pt x="6" y="65"/>
                  </a:cubicBezTo>
                  <a:cubicBezTo>
                    <a:pt x="6" y="65"/>
                    <a:pt x="6" y="65"/>
                    <a:pt x="6" y="65"/>
                  </a:cubicBezTo>
                  <a:cubicBezTo>
                    <a:pt x="6" y="60"/>
                    <a:pt x="6" y="60"/>
                    <a:pt x="6" y="60"/>
                  </a:cubicBezTo>
                  <a:cubicBezTo>
                    <a:pt x="7" y="60"/>
                    <a:pt x="7" y="60"/>
                    <a:pt x="7" y="60"/>
                  </a:cubicBezTo>
                  <a:cubicBezTo>
                    <a:pt x="7" y="65"/>
                    <a:pt x="7" y="65"/>
                    <a:pt x="7" y="65"/>
                  </a:cubicBezTo>
                  <a:cubicBezTo>
                    <a:pt x="6" y="65"/>
                    <a:pt x="6" y="65"/>
                    <a:pt x="6" y="65"/>
                  </a:cubicBezTo>
                  <a:cubicBezTo>
                    <a:pt x="7" y="65"/>
                    <a:pt x="7" y="65"/>
                    <a:pt x="7" y="65"/>
                  </a:cubicBezTo>
                  <a:lnTo>
                    <a:pt x="7" y="74"/>
                  </a:lnTo>
                  <a:close/>
                  <a:moveTo>
                    <a:pt x="6" y="73"/>
                  </a:moveTo>
                  <a:cubicBezTo>
                    <a:pt x="5" y="72"/>
                    <a:pt x="5" y="72"/>
                    <a:pt x="5" y="72"/>
                  </a:cubicBezTo>
                  <a:cubicBezTo>
                    <a:pt x="5" y="65"/>
                    <a:pt x="5" y="65"/>
                    <a:pt x="5" y="65"/>
                  </a:cubicBezTo>
                  <a:cubicBezTo>
                    <a:pt x="6" y="65"/>
                    <a:pt x="6" y="65"/>
                    <a:pt x="6" y="65"/>
                  </a:cubicBezTo>
                  <a:cubicBezTo>
                    <a:pt x="5" y="65"/>
                    <a:pt x="5" y="65"/>
                    <a:pt x="5" y="65"/>
                  </a:cubicBezTo>
                  <a:cubicBezTo>
                    <a:pt x="5" y="61"/>
                    <a:pt x="5" y="61"/>
                    <a:pt x="5" y="61"/>
                  </a:cubicBezTo>
                  <a:cubicBezTo>
                    <a:pt x="6" y="60"/>
                    <a:pt x="6" y="60"/>
                    <a:pt x="6" y="60"/>
                  </a:cubicBezTo>
                  <a:cubicBezTo>
                    <a:pt x="6" y="65"/>
                    <a:pt x="6" y="65"/>
                    <a:pt x="6" y="65"/>
                  </a:cubicBezTo>
                  <a:cubicBezTo>
                    <a:pt x="6" y="65"/>
                    <a:pt x="6" y="65"/>
                    <a:pt x="6" y="65"/>
                  </a:cubicBezTo>
                  <a:cubicBezTo>
                    <a:pt x="6" y="65"/>
                    <a:pt x="6" y="65"/>
                    <a:pt x="6" y="65"/>
                  </a:cubicBezTo>
                  <a:lnTo>
                    <a:pt x="6" y="73"/>
                  </a:lnTo>
                  <a:close/>
                  <a:moveTo>
                    <a:pt x="5" y="72"/>
                  </a:moveTo>
                  <a:cubicBezTo>
                    <a:pt x="5" y="71"/>
                    <a:pt x="4" y="71"/>
                    <a:pt x="4" y="70"/>
                  </a:cubicBezTo>
                  <a:cubicBezTo>
                    <a:pt x="4" y="65"/>
                    <a:pt x="4" y="65"/>
                    <a:pt x="4" y="65"/>
                  </a:cubicBezTo>
                  <a:cubicBezTo>
                    <a:pt x="5" y="65"/>
                    <a:pt x="5" y="65"/>
                    <a:pt x="5" y="65"/>
                  </a:cubicBezTo>
                  <a:cubicBezTo>
                    <a:pt x="4" y="65"/>
                    <a:pt x="4" y="65"/>
                    <a:pt x="4" y="65"/>
                  </a:cubicBezTo>
                  <a:cubicBezTo>
                    <a:pt x="4" y="62"/>
                    <a:pt x="4" y="62"/>
                    <a:pt x="4" y="62"/>
                  </a:cubicBezTo>
                  <a:cubicBezTo>
                    <a:pt x="4" y="62"/>
                    <a:pt x="5" y="61"/>
                    <a:pt x="5" y="61"/>
                  </a:cubicBezTo>
                  <a:cubicBezTo>
                    <a:pt x="5" y="65"/>
                    <a:pt x="5" y="65"/>
                    <a:pt x="5" y="65"/>
                  </a:cubicBezTo>
                  <a:cubicBezTo>
                    <a:pt x="5" y="65"/>
                    <a:pt x="5" y="65"/>
                    <a:pt x="5" y="65"/>
                  </a:cubicBezTo>
                  <a:cubicBezTo>
                    <a:pt x="5" y="65"/>
                    <a:pt x="5" y="65"/>
                    <a:pt x="5" y="65"/>
                  </a:cubicBezTo>
                  <a:lnTo>
                    <a:pt x="5" y="72"/>
                  </a:lnTo>
                  <a:close/>
                  <a:moveTo>
                    <a:pt x="4" y="70"/>
                  </a:moveTo>
                  <a:cubicBezTo>
                    <a:pt x="3" y="70"/>
                    <a:pt x="3" y="69"/>
                    <a:pt x="2" y="69"/>
                  </a:cubicBezTo>
                  <a:cubicBezTo>
                    <a:pt x="2" y="66"/>
                    <a:pt x="2" y="66"/>
                    <a:pt x="2" y="66"/>
                  </a:cubicBezTo>
                  <a:cubicBezTo>
                    <a:pt x="3" y="66"/>
                    <a:pt x="3" y="66"/>
                    <a:pt x="3" y="66"/>
                  </a:cubicBezTo>
                  <a:cubicBezTo>
                    <a:pt x="2" y="66"/>
                    <a:pt x="2" y="66"/>
                    <a:pt x="2" y="66"/>
                  </a:cubicBezTo>
                  <a:cubicBezTo>
                    <a:pt x="2" y="63"/>
                    <a:pt x="2" y="63"/>
                    <a:pt x="2" y="63"/>
                  </a:cubicBezTo>
                  <a:cubicBezTo>
                    <a:pt x="3" y="63"/>
                    <a:pt x="3" y="62"/>
                    <a:pt x="4" y="62"/>
                  </a:cubicBezTo>
                  <a:cubicBezTo>
                    <a:pt x="4" y="65"/>
                    <a:pt x="4" y="65"/>
                    <a:pt x="4" y="65"/>
                  </a:cubicBezTo>
                  <a:cubicBezTo>
                    <a:pt x="3" y="66"/>
                    <a:pt x="3" y="66"/>
                    <a:pt x="3" y="66"/>
                  </a:cubicBezTo>
                  <a:cubicBezTo>
                    <a:pt x="4" y="65"/>
                    <a:pt x="4" y="65"/>
                    <a:pt x="4" y="65"/>
                  </a:cubicBezTo>
                  <a:lnTo>
                    <a:pt x="4" y="70"/>
                  </a:lnTo>
                  <a:close/>
                  <a:moveTo>
                    <a:pt x="2" y="69"/>
                  </a:moveTo>
                  <a:cubicBezTo>
                    <a:pt x="2" y="68"/>
                    <a:pt x="2" y="68"/>
                    <a:pt x="2" y="68"/>
                  </a:cubicBezTo>
                  <a:cubicBezTo>
                    <a:pt x="2" y="66"/>
                    <a:pt x="2" y="66"/>
                    <a:pt x="2" y="66"/>
                  </a:cubicBezTo>
                  <a:cubicBezTo>
                    <a:pt x="2" y="66"/>
                    <a:pt x="2" y="66"/>
                    <a:pt x="2" y="66"/>
                  </a:cubicBezTo>
                  <a:cubicBezTo>
                    <a:pt x="2" y="66"/>
                    <a:pt x="2" y="66"/>
                    <a:pt x="2" y="66"/>
                  </a:cubicBezTo>
                  <a:cubicBezTo>
                    <a:pt x="2" y="64"/>
                    <a:pt x="2" y="64"/>
                    <a:pt x="2" y="64"/>
                  </a:cubicBezTo>
                  <a:cubicBezTo>
                    <a:pt x="2" y="63"/>
                    <a:pt x="2" y="63"/>
                    <a:pt x="2" y="63"/>
                  </a:cubicBezTo>
                  <a:cubicBezTo>
                    <a:pt x="2" y="66"/>
                    <a:pt x="2" y="66"/>
                    <a:pt x="2" y="66"/>
                  </a:cubicBezTo>
                  <a:cubicBezTo>
                    <a:pt x="2" y="66"/>
                    <a:pt x="2" y="66"/>
                    <a:pt x="2" y="66"/>
                  </a:cubicBezTo>
                  <a:cubicBezTo>
                    <a:pt x="2" y="66"/>
                    <a:pt x="2" y="66"/>
                    <a:pt x="2" y="66"/>
                  </a:cubicBezTo>
                  <a:lnTo>
                    <a:pt x="2" y="69"/>
                  </a:lnTo>
                  <a:close/>
                  <a:moveTo>
                    <a:pt x="2" y="68"/>
                  </a:moveTo>
                  <a:cubicBezTo>
                    <a:pt x="1" y="67"/>
                    <a:pt x="1" y="66"/>
                    <a:pt x="0" y="66"/>
                  </a:cubicBezTo>
                  <a:cubicBezTo>
                    <a:pt x="1" y="66"/>
                    <a:pt x="1" y="66"/>
                    <a:pt x="1" y="66"/>
                  </a:cubicBezTo>
                  <a:cubicBezTo>
                    <a:pt x="1" y="66"/>
                    <a:pt x="1" y="66"/>
                    <a:pt x="1" y="66"/>
                  </a:cubicBezTo>
                  <a:cubicBezTo>
                    <a:pt x="1" y="65"/>
                    <a:pt x="1" y="65"/>
                    <a:pt x="1" y="65"/>
                  </a:cubicBezTo>
                  <a:cubicBezTo>
                    <a:pt x="1" y="65"/>
                    <a:pt x="1" y="64"/>
                    <a:pt x="2" y="64"/>
                  </a:cubicBezTo>
                  <a:cubicBezTo>
                    <a:pt x="2" y="66"/>
                    <a:pt x="2" y="66"/>
                    <a:pt x="2" y="66"/>
                  </a:cubicBezTo>
                  <a:cubicBezTo>
                    <a:pt x="2" y="66"/>
                    <a:pt x="2" y="66"/>
                    <a:pt x="2" y="66"/>
                  </a:cubicBezTo>
                  <a:cubicBezTo>
                    <a:pt x="2" y="66"/>
                    <a:pt x="2" y="66"/>
                    <a:pt x="2" y="66"/>
                  </a:cubicBezTo>
                  <a:lnTo>
                    <a:pt x="2" y="68"/>
                  </a:lnTo>
                  <a:close/>
                </a:path>
              </a:pathLst>
            </a:custGeom>
            <a:solidFill>
              <a:schemeClr val="accent1"/>
            </a:solidFill>
            <a:ln>
              <a:noFill/>
            </a:ln>
          </p:spPr>
          <p:txBody>
            <a:bodyPr/>
            <a:lstStyle/>
            <a:p>
              <a:endParaRPr lang="zh-CN" altLang="en-US" sz="2135"/>
            </a:p>
          </p:txBody>
        </p:sp>
        <p:sp>
          <p:nvSpPr>
            <p:cNvPr id="41" name="Freeform 41"/>
            <p:cNvSpPr/>
            <p:nvPr/>
          </p:nvSpPr>
          <p:spPr bwMode="auto">
            <a:xfrm>
              <a:off x="5020577" y="1468968"/>
              <a:ext cx="402167" cy="315384"/>
            </a:xfrm>
            <a:custGeom>
              <a:avLst/>
              <a:gdLst>
                <a:gd name="T0" fmla="*/ 4 w 92"/>
                <a:gd name="T1" fmla="*/ 72 h 72"/>
                <a:gd name="T2" fmla="*/ 54 w 92"/>
                <a:gd name="T3" fmla="*/ 35 h 72"/>
                <a:gd name="T4" fmla="*/ 66 w 92"/>
                <a:gd name="T5" fmla="*/ 22 h 72"/>
                <a:gd name="T6" fmla="*/ 88 w 92"/>
                <a:gd name="T7" fmla="*/ 20 h 72"/>
                <a:gd name="T8" fmla="*/ 73 w 92"/>
                <a:gd name="T9" fmla="*/ 6 h 72"/>
                <a:gd name="T10" fmla="*/ 49 w 92"/>
                <a:gd name="T11" fmla="*/ 27 h 72"/>
                <a:gd name="T12" fmla="*/ 0 w 92"/>
                <a:gd name="T13" fmla="*/ 68 h 72"/>
                <a:gd name="T14" fmla="*/ 4 w 9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2">
                  <a:moveTo>
                    <a:pt x="4" y="72"/>
                  </a:moveTo>
                  <a:cubicBezTo>
                    <a:pt x="17" y="71"/>
                    <a:pt x="34" y="58"/>
                    <a:pt x="54" y="35"/>
                  </a:cubicBezTo>
                  <a:cubicBezTo>
                    <a:pt x="57" y="31"/>
                    <a:pt x="60" y="27"/>
                    <a:pt x="66" y="22"/>
                  </a:cubicBezTo>
                  <a:cubicBezTo>
                    <a:pt x="75" y="15"/>
                    <a:pt x="82" y="14"/>
                    <a:pt x="88" y="20"/>
                  </a:cubicBezTo>
                  <a:cubicBezTo>
                    <a:pt x="92" y="11"/>
                    <a:pt x="87" y="0"/>
                    <a:pt x="73" y="6"/>
                  </a:cubicBezTo>
                  <a:cubicBezTo>
                    <a:pt x="62" y="11"/>
                    <a:pt x="54" y="19"/>
                    <a:pt x="49" y="27"/>
                  </a:cubicBezTo>
                  <a:cubicBezTo>
                    <a:pt x="32" y="51"/>
                    <a:pt x="15" y="68"/>
                    <a:pt x="0" y="68"/>
                  </a:cubicBezTo>
                  <a:cubicBezTo>
                    <a:pt x="1" y="70"/>
                    <a:pt x="2" y="71"/>
                    <a:pt x="4" y="72"/>
                  </a:cubicBezTo>
                  <a:close/>
                </a:path>
              </a:pathLst>
            </a:custGeom>
            <a:solidFill>
              <a:schemeClr val="accent1"/>
            </a:solidFill>
            <a:ln>
              <a:noFill/>
            </a:ln>
          </p:spPr>
          <p:txBody>
            <a:bodyPr/>
            <a:lstStyle/>
            <a:p>
              <a:endParaRPr lang="zh-CN" altLang="en-US" sz="2135"/>
            </a:p>
          </p:txBody>
        </p:sp>
        <p:sp>
          <p:nvSpPr>
            <p:cNvPr id="42" name="Freeform 42"/>
            <p:cNvSpPr/>
            <p:nvPr/>
          </p:nvSpPr>
          <p:spPr bwMode="auto">
            <a:xfrm>
              <a:off x="4950726" y="1176868"/>
              <a:ext cx="446617" cy="510117"/>
            </a:xfrm>
            <a:custGeom>
              <a:avLst/>
              <a:gdLst>
                <a:gd name="T0" fmla="*/ 43 w 102"/>
                <a:gd name="T1" fmla="*/ 117 h 117"/>
                <a:gd name="T2" fmla="*/ 0 w 102"/>
                <a:gd name="T3" fmla="*/ 17 h 117"/>
                <a:gd name="T4" fmla="*/ 102 w 102"/>
                <a:gd name="T5" fmla="*/ 65 h 117"/>
                <a:gd name="T6" fmla="*/ 43 w 102"/>
                <a:gd name="T7" fmla="*/ 117 h 117"/>
              </a:gdLst>
              <a:ahLst/>
              <a:cxnLst>
                <a:cxn ang="0">
                  <a:pos x="T0" y="T1"/>
                </a:cxn>
                <a:cxn ang="0">
                  <a:pos x="T2" y="T3"/>
                </a:cxn>
                <a:cxn ang="0">
                  <a:pos x="T4" y="T5"/>
                </a:cxn>
                <a:cxn ang="0">
                  <a:pos x="T6" y="T7"/>
                </a:cxn>
              </a:cxnLst>
              <a:rect l="0" t="0" r="r" b="b"/>
              <a:pathLst>
                <a:path w="102" h="117">
                  <a:moveTo>
                    <a:pt x="43" y="117"/>
                  </a:moveTo>
                  <a:cubicBezTo>
                    <a:pt x="49" y="74"/>
                    <a:pt x="35" y="41"/>
                    <a:pt x="0" y="17"/>
                  </a:cubicBezTo>
                  <a:cubicBezTo>
                    <a:pt x="56" y="0"/>
                    <a:pt x="90" y="16"/>
                    <a:pt x="102" y="65"/>
                  </a:cubicBezTo>
                  <a:cubicBezTo>
                    <a:pt x="77" y="66"/>
                    <a:pt x="57" y="83"/>
                    <a:pt x="43" y="117"/>
                  </a:cubicBezTo>
                  <a:close/>
                </a:path>
              </a:pathLst>
            </a:custGeom>
            <a:solidFill>
              <a:schemeClr val="accent1"/>
            </a:solidFill>
            <a:ln>
              <a:noFill/>
            </a:ln>
          </p:spPr>
          <p:txBody>
            <a:bodyPr/>
            <a:lstStyle/>
            <a:p>
              <a:endParaRPr lang="zh-CN" altLang="en-US" sz="2135"/>
            </a:p>
          </p:txBody>
        </p:sp>
        <p:sp>
          <p:nvSpPr>
            <p:cNvPr id="43" name="Freeform 43"/>
            <p:cNvSpPr/>
            <p:nvPr/>
          </p:nvSpPr>
          <p:spPr bwMode="auto">
            <a:xfrm>
              <a:off x="5081959" y="1238251"/>
              <a:ext cx="226484" cy="234951"/>
            </a:xfrm>
            <a:custGeom>
              <a:avLst/>
              <a:gdLst>
                <a:gd name="T0" fmla="*/ 0 w 52"/>
                <a:gd name="T1" fmla="*/ 33 h 54"/>
                <a:gd name="T2" fmla="*/ 32 w 52"/>
                <a:gd name="T3" fmla="*/ 0 h 54"/>
                <a:gd name="T4" fmla="*/ 52 w 52"/>
                <a:gd name="T5" fmla="*/ 12 h 54"/>
                <a:gd name="T6" fmla="*/ 10 w 52"/>
                <a:gd name="T7" fmla="*/ 54 h 54"/>
                <a:gd name="T8" fmla="*/ 0 w 52"/>
                <a:gd name="T9" fmla="*/ 33 h 54"/>
              </a:gdLst>
              <a:ahLst/>
              <a:cxnLst>
                <a:cxn ang="0">
                  <a:pos x="T0" y="T1"/>
                </a:cxn>
                <a:cxn ang="0">
                  <a:pos x="T2" y="T3"/>
                </a:cxn>
                <a:cxn ang="0">
                  <a:pos x="T4" y="T5"/>
                </a:cxn>
                <a:cxn ang="0">
                  <a:pos x="T6" y="T7"/>
                </a:cxn>
                <a:cxn ang="0">
                  <a:pos x="T8" y="T9"/>
                </a:cxn>
              </a:cxnLst>
              <a:rect l="0" t="0" r="r" b="b"/>
              <a:pathLst>
                <a:path w="52" h="54">
                  <a:moveTo>
                    <a:pt x="0" y="33"/>
                  </a:moveTo>
                  <a:cubicBezTo>
                    <a:pt x="9" y="17"/>
                    <a:pt x="19" y="6"/>
                    <a:pt x="32" y="0"/>
                  </a:cubicBezTo>
                  <a:cubicBezTo>
                    <a:pt x="40" y="2"/>
                    <a:pt x="47" y="7"/>
                    <a:pt x="52" y="12"/>
                  </a:cubicBezTo>
                  <a:cubicBezTo>
                    <a:pt x="36" y="20"/>
                    <a:pt x="22" y="34"/>
                    <a:pt x="10" y="54"/>
                  </a:cubicBezTo>
                  <a:cubicBezTo>
                    <a:pt x="8" y="46"/>
                    <a:pt x="5" y="40"/>
                    <a:pt x="0" y="33"/>
                  </a:cubicBezTo>
                  <a:close/>
                </a:path>
              </a:pathLst>
            </a:custGeom>
            <a:solidFill>
              <a:schemeClr val="accent1"/>
            </a:solidFill>
            <a:ln>
              <a:noFill/>
            </a:ln>
          </p:spPr>
          <p:txBody>
            <a:bodyPr/>
            <a:lstStyle/>
            <a:p>
              <a:endParaRPr lang="zh-CN" altLang="en-US" sz="2135"/>
            </a:p>
          </p:txBody>
        </p:sp>
        <p:sp>
          <p:nvSpPr>
            <p:cNvPr id="44" name="Freeform 44"/>
            <p:cNvSpPr/>
            <p:nvPr/>
          </p:nvSpPr>
          <p:spPr bwMode="auto">
            <a:xfrm>
              <a:off x="4946492" y="1267884"/>
              <a:ext cx="188384" cy="450851"/>
            </a:xfrm>
            <a:custGeom>
              <a:avLst/>
              <a:gdLst>
                <a:gd name="T0" fmla="*/ 16 w 43"/>
                <a:gd name="T1" fmla="*/ 103 h 103"/>
                <a:gd name="T2" fmla="*/ 0 w 43"/>
                <a:gd name="T3" fmla="*/ 0 h 103"/>
                <a:gd name="T4" fmla="*/ 43 w 43"/>
                <a:gd name="T5" fmla="*/ 78 h 103"/>
                <a:gd name="T6" fmla="*/ 16 w 43"/>
                <a:gd name="T7" fmla="*/ 103 h 103"/>
              </a:gdLst>
              <a:ahLst/>
              <a:cxnLst>
                <a:cxn ang="0">
                  <a:pos x="T0" y="T1"/>
                </a:cxn>
                <a:cxn ang="0">
                  <a:pos x="T2" y="T3"/>
                </a:cxn>
                <a:cxn ang="0">
                  <a:pos x="T4" y="T5"/>
                </a:cxn>
                <a:cxn ang="0">
                  <a:pos x="T6" y="T7"/>
                </a:cxn>
              </a:cxnLst>
              <a:rect l="0" t="0" r="r" b="b"/>
              <a:pathLst>
                <a:path w="43" h="103">
                  <a:moveTo>
                    <a:pt x="16" y="103"/>
                  </a:moveTo>
                  <a:cubicBezTo>
                    <a:pt x="18" y="68"/>
                    <a:pt x="13" y="33"/>
                    <a:pt x="0" y="0"/>
                  </a:cubicBezTo>
                  <a:cubicBezTo>
                    <a:pt x="23" y="42"/>
                    <a:pt x="38" y="68"/>
                    <a:pt x="43" y="78"/>
                  </a:cubicBezTo>
                  <a:cubicBezTo>
                    <a:pt x="38" y="87"/>
                    <a:pt x="29" y="95"/>
                    <a:pt x="16" y="103"/>
                  </a:cubicBezTo>
                  <a:close/>
                </a:path>
              </a:pathLst>
            </a:custGeom>
            <a:solidFill>
              <a:schemeClr val="accent1"/>
            </a:solidFill>
            <a:ln>
              <a:noFill/>
            </a:ln>
          </p:spPr>
          <p:txBody>
            <a:bodyPr/>
            <a:lstStyle/>
            <a:p>
              <a:endParaRPr lang="zh-CN" altLang="en-US" sz="2135"/>
            </a:p>
          </p:txBody>
        </p:sp>
        <p:sp>
          <p:nvSpPr>
            <p:cNvPr id="45" name="Freeform 45"/>
            <p:cNvSpPr/>
            <p:nvPr/>
          </p:nvSpPr>
          <p:spPr bwMode="auto">
            <a:xfrm>
              <a:off x="4912626" y="1145118"/>
              <a:ext cx="107951" cy="88900"/>
            </a:xfrm>
            <a:custGeom>
              <a:avLst/>
              <a:gdLst>
                <a:gd name="T0" fmla="*/ 0 w 25"/>
                <a:gd name="T1" fmla="*/ 10 h 20"/>
                <a:gd name="T2" fmla="*/ 6 w 25"/>
                <a:gd name="T3" fmla="*/ 20 h 20"/>
                <a:gd name="T4" fmla="*/ 25 w 25"/>
                <a:gd name="T5" fmla="*/ 12 h 20"/>
                <a:gd name="T6" fmla="*/ 25 w 25"/>
                <a:gd name="T7" fmla="*/ 13 h 20"/>
                <a:gd name="T8" fmla="*/ 22 w 25"/>
                <a:gd name="T9" fmla="*/ 2 h 20"/>
                <a:gd name="T10" fmla="*/ 0 w 25"/>
                <a:gd name="T11" fmla="*/ 10 h 20"/>
              </a:gdLst>
              <a:ahLst/>
              <a:cxnLst>
                <a:cxn ang="0">
                  <a:pos x="T0" y="T1"/>
                </a:cxn>
                <a:cxn ang="0">
                  <a:pos x="T2" y="T3"/>
                </a:cxn>
                <a:cxn ang="0">
                  <a:pos x="T4" y="T5"/>
                </a:cxn>
                <a:cxn ang="0">
                  <a:pos x="T6" y="T7"/>
                </a:cxn>
                <a:cxn ang="0">
                  <a:pos x="T8" y="T9"/>
                </a:cxn>
                <a:cxn ang="0">
                  <a:pos x="T10" y="T11"/>
                </a:cxn>
              </a:cxnLst>
              <a:rect l="0" t="0" r="r" b="b"/>
              <a:pathLst>
                <a:path w="25" h="20">
                  <a:moveTo>
                    <a:pt x="0" y="10"/>
                  </a:moveTo>
                  <a:cubicBezTo>
                    <a:pt x="6" y="20"/>
                    <a:pt x="6" y="20"/>
                    <a:pt x="6" y="20"/>
                  </a:cubicBezTo>
                  <a:cubicBezTo>
                    <a:pt x="10" y="18"/>
                    <a:pt x="21" y="11"/>
                    <a:pt x="25" y="12"/>
                  </a:cubicBezTo>
                  <a:cubicBezTo>
                    <a:pt x="25" y="13"/>
                    <a:pt x="25" y="13"/>
                    <a:pt x="25" y="13"/>
                  </a:cubicBezTo>
                  <a:cubicBezTo>
                    <a:pt x="25" y="11"/>
                    <a:pt x="22" y="2"/>
                    <a:pt x="22" y="2"/>
                  </a:cubicBezTo>
                  <a:cubicBezTo>
                    <a:pt x="17" y="0"/>
                    <a:pt x="4" y="8"/>
                    <a:pt x="0" y="10"/>
                  </a:cubicBezTo>
                  <a:close/>
                </a:path>
              </a:pathLst>
            </a:custGeom>
            <a:solidFill>
              <a:schemeClr val="accent1"/>
            </a:solidFill>
            <a:ln>
              <a:noFill/>
            </a:ln>
          </p:spPr>
          <p:txBody>
            <a:bodyPr/>
            <a:lstStyle/>
            <a:p>
              <a:endParaRPr lang="zh-CN" altLang="en-US" sz="2135"/>
            </a:p>
          </p:txBody>
        </p:sp>
        <p:sp>
          <p:nvSpPr>
            <p:cNvPr id="46" name="Freeform 46"/>
            <p:cNvSpPr/>
            <p:nvPr/>
          </p:nvSpPr>
          <p:spPr bwMode="auto">
            <a:xfrm>
              <a:off x="4978243" y="1155701"/>
              <a:ext cx="42333" cy="69851"/>
            </a:xfrm>
            <a:custGeom>
              <a:avLst/>
              <a:gdLst>
                <a:gd name="T0" fmla="*/ 14 w 20"/>
                <a:gd name="T1" fmla="*/ 0 h 33"/>
                <a:gd name="T2" fmla="*/ 20 w 20"/>
                <a:gd name="T3" fmla="*/ 22 h 33"/>
                <a:gd name="T4" fmla="*/ 20 w 20"/>
                <a:gd name="T5" fmla="*/ 22 h 33"/>
                <a:gd name="T6" fmla="*/ 20 w 20"/>
                <a:gd name="T7" fmla="*/ 22 h 33"/>
                <a:gd name="T8" fmla="*/ 20 w 20"/>
                <a:gd name="T9" fmla="*/ 24 h 33"/>
                <a:gd name="T10" fmla="*/ 20 w 20"/>
                <a:gd name="T11" fmla="*/ 24 h 33"/>
                <a:gd name="T12" fmla="*/ 18 w 20"/>
                <a:gd name="T13" fmla="*/ 24 h 33"/>
                <a:gd name="T14" fmla="*/ 18 w 20"/>
                <a:gd name="T15" fmla="*/ 26 h 33"/>
                <a:gd name="T16" fmla="*/ 16 w 20"/>
                <a:gd name="T17" fmla="*/ 26 h 33"/>
                <a:gd name="T18" fmla="*/ 16 w 20"/>
                <a:gd name="T19" fmla="*/ 26 h 33"/>
                <a:gd name="T20" fmla="*/ 14 w 20"/>
                <a:gd name="T21" fmla="*/ 28 h 33"/>
                <a:gd name="T22" fmla="*/ 12 w 20"/>
                <a:gd name="T23" fmla="*/ 28 h 33"/>
                <a:gd name="T24" fmla="*/ 10 w 20"/>
                <a:gd name="T25" fmla="*/ 28 h 33"/>
                <a:gd name="T26" fmla="*/ 10 w 20"/>
                <a:gd name="T27" fmla="*/ 31 h 33"/>
                <a:gd name="T28" fmla="*/ 8 w 20"/>
                <a:gd name="T29" fmla="*/ 31 h 33"/>
                <a:gd name="T30" fmla="*/ 6 w 20"/>
                <a:gd name="T31" fmla="*/ 33 h 33"/>
                <a:gd name="T32" fmla="*/ 6 w 20"/>
                <a:gd name="T33" fmla="*/ 33 h 33"/>
                <a:gd name="T34" fmla="*/ 6 w 20"/>
                <a:gd name="T35" fmla="*/ 33 h 33"/>
                <a:gd name="T36" fmla="*/ 0 w 20"/>
                <a:gd name="T37" fmla="*/ 10 h 33"/>
                <a:gd name="T38" fmla="*/ 0 w 20"/>
                <a:gd name="T39" fmla="*/ 10 h 33"/>
                <a:gd name="T40" fmla="*/ 0 w 20"/>
                <a:gd name="T41" fmla="*/ 10 h 33"/>
                <a:gd name="T42" fmla="*/ 0 w 20"/>
                <a:gd name="T43" fmla="*/ 8 h 33"/>
                <a:gd name="T44" fmla="*/ 2 w 20"/>
                <a:gd name="T45" fmla="*/ 8 h 33"/>
                <a:gd name="T46" fmla="*/ 4 w 20"/>
                <a:gd name="T47" fmla="*/ 8 h 33"/>
                <a:gd name="T48" fmla="*/ 6 w 20"/>
                <a:gd name="T49" fmla="*/ 6 h 33"/>
                <a:gd name="T50" fmla="*/ 8 w 20"/>
                <a:gd name="T51" fmla="*/ 6 h 33"/>
                <a:gd name="T52" fmla="*/ 8 w 20"/>
                <a:gd name="T53" fmla="*/ 6 h 33"/>
                <a:gd name="T54" fmla="*/ 10 w 20"/>
                <a:gd name="T55" fmla="*/ 4 h 33"/>
                <a:gd name="T56" fmla="*/ 10 w 20"/>
                <a:gd name="T57" fmla="*/ 4 h 33"/>
                <a:gd name="T58" fmla="*/ 12 w 20"/>
                <a:gd name="T59" fmla="*/ 4 h 33"/>
                <a:gd name="T60" fmla="*/ 12 w 20"/>
                <a:gd name="T61" fmla="*/ 2 h 33"/>
                <a:gd name="T62" fmla="*/ 14 w 20"/>
                <a:gd name="T63" fmla="*/ 2 h 33"/>
                <a:gd name="T64" fmla="*/ 14 w 20"/>
                <a:gd name="T65" fmla="*/ 2 h 33"/>
                <a:gd name="T66" fmla="*/ 14 w 20"/>
                <a:gd name="T67" fmla="*/ 0 h 33"/>
                <a:gd name="T68" fmla="*/ 14 w 20"/>
                <a:gd name="T6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33">
                  <a:moveTo>
                    <a:pt x="14" y="0"/>
                  </a:moveTo>
                  <a:lnTo>
                    <a:pt x="20" y="22"/>
                  </a:lnTo>
                  <a:lnTo>
                    <a:pt x="20" y="22"/>
                  </a:lnTo>
                  <a:lnTo>
                    <a:pt x="20" y="22"/>
                  </a:lnTo>
                  <a:lnTo>
                    <a:pt x="20" y="24"/>
                  </a:lnTo>
                  <a:lnTo>
                    <a:pt x="20" y="24"/>
                  </a:lnTo>
                  <a:lnTo>
                    <a:pt x="18" y="24"/>
                  </a:lnTo>
                  <a:lnTo>
                    <a:pt x="18" y="26"/>
                  </a:lnTo>
                  <a:lnTo>
                    <a:pt x="16" y="26"/>
                  </a:lnTo>
                  <a:lnTo>
                    <a:pt x="16" y="26"/>
                  </a:lnTo>
                  <a:lnTo>
                    <a:pt x="14" y="28"/>
                  </a:lnTo>
                  <a:lnTo>
                    <a:pt x="12" y="28"/>
                  </a:lnTo>
                  <a:lnTo>
                    <a:pt x="10" y="28"/>
                  </a:lnTo>
                  <a:lnTo>
                    <a:pt x="10" y="31"/>
                  </a:lnTo>
                  <a:lnTo>
                    <a:pt x="8" y="31"/>
                  </a:lnTo>
                  <a:lnTo>
                    <a:pt x="6" y="33"/>
                  </a:lnTo>
                  <a:lnTo>
                    <a:pt x="6" y="33"/>
                  </a:lnTo>
                  <a:lnTo>
                    <a:pt x="6" y="33"/>
                  </a:lnTo>
                  <a:lnTo>
                    <a:pt x="0" y="10"/>
                  </a:lnTo>
                  <a:lnTo>
                    <a:pt x="0" y="10"/>
                  </a:lnTo>
                  <a:lnTo>
                    <a:pt x="0" y="10"/>
                  </a:lnTo>
                  <a:lnTo>
                    <a:pt x="0" y="8"/>
                  </a:lnTo>
                  <a:lnTo>
                    <a:pt x="2" y="8"/>
                  </a:lnTo>
                  <a:lnTo>
                    <a:pt x="4" y="8"/>
                  </a:lnTo>
                  <a:lnTo>
                    <a:pt x="6" y="6"/>
                  </a:lnTo>
                  <a:lnTo>
                    <a:pt x="8" y="6"/>
                  </a:lnTo>
                  <a:lnTo>
                    <a:pt x="8" y="6"/>
                  </a:lnTo>
                  <a:lnTo>
                    <a:pt x="10" y="4"/>
                  </a:lnTo>
                  <a:lnTo>
                    <a:pt x="10" y="4"/>
                  </a:lnTo>
                  <a:lnTo>
                    <a:pt x="12" y="4"/>
                  </a:lnTo>
                  <a:lnTo>
                    <a:pt x="12" y="2"/>
                  </a:lnTo>
                  <a:lnTo>
                    <a:pt x="14" y="2"/>
                  </a:lnTo>
                  <a:lnTo>
                    <a:pt x="14" y="2"/>
                  </a:lnTo>
                  <a:lnTo>
                    <a:pt x="14" y="0"/>
                  </a:lnTo>
                  <a:lnTo>
                    <a:pt x="14" y="0"/>
                  </a:lnTo>
                  <a:close/>
                </a:path>
              </a:pathLst>
            </a:custGeom>
            <a:solidFill>
              <a:schemeClr val="accent1"/>
            </a:solidFill>
            <a:ln>
              <a:noFill/>
            </a:ln>
          </p:spPr>
          <p:txBody>
            <a:bodyPr/>
            <a:lstStyle/>
            <a:p>
              <a:endParaRPr lang="zh-CN" altLang="en-US" sz="2135"/>
            </a:p>
          </p:txBody>
        </p:sp>
        <p:sp>
          <p:nvSpPr>
            <p:cNvPr id="47" name="Freeform 47"/>
            <p:cNvSpPr/>
            <p:nvPr/>
          </p:nvSpPr>
          <p:spPr bwMode="auto">
            <a:xfrm>
              <a:off x="4978243" y="1119717"/>
              <a:ext cx="129117" cy="110067"/>
            </a:xfrm>
            <a:custGeom>
              <a:avLst/>
              <a:gdLst>
                <a:gd name="T0" fmla="*/ 0 w 30"/>
                <a:gd name="T1" fmla="*/ 13 h 25"/>
                <a:gd name="T2" fmla="*/ 3 w 30"/>
                <a:gd name="T3" fmla="*/ 24 h 25"/>
                <a:gd name="T4" fmla="*/ 17 w 30"/>
                <a:gd name="T5" fmla="*/ 17 h 25"/>
                <a:gd name="T6" fmla="*/ 29 w 30"/>
                <a:gd name="T7" fmla="*/ 14 h 25"/>
                <a:gd name="T8" fmla="*/ 22 w 30"/>
                <a:gd name="T9" fmla="*/ 9 h 25"/>
                <a:gd name="T10" fmla="*/ 25 w 30"/>
                <a:gd name="T11" fmla="*/ 3 h 25"/>
                <a:gd name="T12" fmla="*/ 2 w 30"/>
                <a:gd name="T13" fmla="*/ 13 h 25"/>
                <a:gd name="T14" fmla="*/ 0 w 30"/>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5">
                  <a:moveTo>
                    <a:pt x="0" y="13"/>
                  </a:moveTo>
                  <a:cubicBezTo>
                    <a:pt x="3" y="24"/>
                    <a:pt x="3" y="24"/>
                    <a:pt x="3" y="24"/>
                  </a:cubicBezTo>
                  <a:cubicBezTo>
                    <a:pt x="5" y="25"/>
                    <a:pt x="14" y="19"/>
                    <a:pt x="17" y="17"/>
                  </a:cubicBezTo>
                  <a:cubicBezTo>
                    <a:pt x="20" y="15"/>
                    <a:pt x="27" y="12"/>
                    <a:pt x="29" y="14"/>
                  </a:cubicBezTo>
                  <a:cubicBezTo>
                    <a:pt x="30" y="12"/>
                    <a:pt x="25" y="10"/>
                    <a:pt x="22" y="9"/>
                  </a:cubicBezTo>
                  <a:cubicBezTo>
                    <a:pt x="21" y="7"/>
                    <a:pt x="24" y="4"/>
                    <a:pt x="25" y="3"/>
                  </a:cubicBezTo>
                  <a:cubicBezTo>
                    <a:pt x="21" y="0"/>
                    <a:pt x="6" y="11"/>
                    <a:pt x="2" y="13"/>
                  </a:cubicBezTo>
                  <a:cubicBezTo>
                    <a:pt x="2" y="13"/>
                    <a:pt x="0" y="14"/>
                    <a:pt x="0" y="13"/>
                  </a:cubicBezTo>
                  <a:close/>
                </a:path>
              </a:pathLst>
            </a:custGeom>
            <a:solidFill>
              <a:schemeClr val="accent1"/>
            </a:solidFill>
            <a:ln>
              <a:noFill/>
            </a:ln>
          </p:spPr>
          <p:txBody>
            <a:bodyPr/>
            <a:lstStyle/>
            <a:p>
              <a:endParaRPr lang="zh-CN" altLang="en-US" sz="2135"/>
            </a:p>
          </p:txBody>
        </p:sp>
      </p:grpSp>
      <p:sp>
        <p:nvSpPr>
          <p:cNvPr id="48" name="矩形 47"/>
          <p:cNvSpPr/>
          <p:nvPr/>
        </p:nvSpPr>
        <p:spPr>
          <a:xfrm>
            <a:off x="5633350" y="1863521"/>
            <a:ext cx="4158349"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49" name="矩形 48"/>
          <p:cNvSpPr/>
          <p:nvPr/>
        </p:nvSpPr>
        <p:spPr>
          <a:xfrm>
            <a:off x="5956142" y="2795887"/>
            <a:ext cx="4158349"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50" name="矩形 49"/>
          <p:cNvSpPr/>
          <p:nvPr/>
        </p:nvSpPr>
        <p:spPr>
          <a:xfrm>
            <a:off x="5956142" y="3879735"/>
            <a:ext cx="4158349"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51" name="矩形 50"/>
          <p:cNvSpPr/>
          <p:nvPr/>
        </p:nvSpPr>
        <p:spPr>
          <a:xfrm>
            <a:off x="5983658" y="5196186"/>
            <a:ext cx="4158349"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52" name="矩形 51"/>
          <p:cNvSpPr/>
          <p:nvPr/>
        </p:nvSpPr>
        <p:spPr>
          <a:xfrm>
            <a:off x="5873594" y="6060935"/>
            <a:ext cx="4158349"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500"/>
                                        <p:tgtEl>
                                          <p:spTgt spid="4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教学过程</a:t>
            </a:r>
            <a:endParaRPr lang="zh-CN" altLang="en-US" sz="2400">
              <a:solidFill>
                <a:srgbClr val="784B23"/>
              </a:solidFill>
              <a:latin typeface="微软雅黑" panose="020B0503020204020204" pitchFamily="34" charset="-122"/>
              <a:ea typeface="微软雅黑" panose="020B0503020204020204" pitchFamily="34" charset="-122"/>
            </a:endParaRPr>
          </a:p>
        </p:txBody>
      </p:sp>
      <p:sp>
        <p:nvSpPr>
          <p:cNvPr id="3" name="MH_Other_1"/>
          <p:cNvSpPr/>
          <p:nvPr>
            <p:custDataLst>
              <p:tags r:id="rId1"/>
            </p:custDataLst>
          </p:nvPr>
        </p:nvSpPr>
        <p:spPr>
          <a:xfrm>
            <a:off x="4434126" y="2769059"/>
            <a:ext cx="1419300" cy="1419300"/>
          </a:xfrm>
          <a:prstGeom prst="pie">
            <a:avLst>
              <a:gd name="adj1" fmla="val 5364922"/>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540000" bIns="45720" numCol="1" spcCol="0" rtlCol="0" fromWordArt="0" anchor="ctr" anchorCtr="0" forceAA="0" compatLnSpc="1">
            <a:noAutofit/>
          </a:bodyPr>
          <a:lstStyle/>
          <a:p>
            <a:pPr algn="ctr">
              <a:lnSpc>
                <a:spcPts val="1500"/>
              </a:lnSpc>
            </a:pPr>
            <a:r>
              <a:rPr lang="en-US" altLang="zh-CN" sz="1200" b="1" dirty="0">
                <a:solidFill>
                  <a:srgbClr val="FFFFFF"/>
                </a:solidFill>
                <a:latin typeface="微软雅黑" panose="020B0503020204020204" pitchFamily="34" charset="-122"/>
                <a:ea typeface="微软雅黑" panose="020B0503020204020204" pitchFamily="34" charset="-122"/>
              </a:rPr>
              <a:t>A</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4" name="MH_Other_2"/>
          <p:cNvSpPr/>
          <p:nvPr>
            <p:custDataLst>
              <p:tags r:id="rId2"/>
            </p:custDataLst>
          </p:nvPr>
        </p:nvSpPr>
        <p:spPr>
          <a:xfrm>
            <a:off x="5189210" y="2769059"/>
            <a:ext cx="845201" cy="1419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45720" numCol="1" spcCol="0" rtlCol="0" fromWordArt="0" anchor="ctr" anchorCtr="0" forceAA="0" compatLnSpc="1">
            <a:noAutofit/>
          </a:bodyPr>
          <a:lstStyle/>
          <a:p>
            <a:pPr algn="ctr">
              <a:lnSpc>
                <a:spcPts val="1500"/>
              </a:lnSpc>
            </a:pPr>
            <a:r>
              <a:rPr lang="en-US" altLang="zh-CN" sz="1200" b="1" dirty="0">
                <a:solidFill>
                  <a:srgbClr val="FFFFFF"/>
                </a:solidFill>
                <a:latin typeface="微软雅黑" panose="020B0503020204020204" pitchFamily="34" charset="-122"/>
                <a:ea typeface="微软雅黑" panose="020B0503020204020204" pitchFamily="34" charset="-122"/>
              </a:rPr>
              <a:t>B</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5" name="MH_Other_3"/>
          <p:cNvSpPr/>
          <p:nvPr>
            <p:custDataLst>
              <p:tags r:id="rId3"/>
            </p:custDataLst>
          </p:nvPr>
        </p:nvSpPr>
        <p:spPr>
          <a:xfrm>
            <a:off x="6085222" y="2769059"/>
            <a:ext cx="845201" cy="141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0" rIns="0" bIns="45720" numCol="1" spcCol="0" rtlCol="0" fromWordArt="0" anchor="ctr" anchorCtr="0" forceAA="0" compatLnSpc="1">
            <a:noAutofit/>
          </a:bodyPr>
          <a:lstStyle/>
          <a:p>
            <a:pPr algn="ctr">
              <a:lnSpc>
                <a:spcPts val="1500"/>
              </a:lnSpc>
            </a:pPr>
            <a:r>
              <a:rPr lang="en-US" altLang="zh-CN" sz="1200" b="1" dirty="0">
                <a:solidFill>
                  <a:srgbClr val="FFFFFF"/>
                </a:solidFill>
                <a:latin typeface="微软雅黑" panose="020B0503020204020204" pitchFamily="34" charset="-122"/>
                <a:ea typeface="微软雅黑" panose="020B0503020204020204" pitchFamily="34" charset="-122"/>
              </a:rPr>
              <a:t>C</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6" name="MH_Other_4"/>
          <p:cNvSpPr/>
          <p:nvPr>
            <p:custDataLst>
              <p:tags r:id="rId4"/>
            </p:custDataLst>
          </p:nvPr>
        </p:nvSpPr>
        <p:spPr>
          <a:xfrm flipH="1">
            <a:off x="6262819" y="2769059"/>
            <a:ext cx="1419300" cy="1419300"/>
          </a:xfrm>
          <a:prstGeom prst="pie">
            <a:avLst>
              <a:gd name="adj1" fmla="val 5364922"/>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0" rIns="0" bIns="45720" numCol="1" spcCol="0" rtlCol="0" fromWordArt="0" anchor="ctr" anchorCtr="0" forceAA="0" compatLnSpc="1">
            <a:noAutofit/>
          </a:bodyPr>
          <a:lstStyle/>
          <a:p>
            <a:pPr algn="ctr">
              <a:lnSpc>
                <a:spcPts val="1500"/>
              </a:lnSpc>
            </a:pPr>
            <a:r>
              <a:rPr lang="en-US" altLang="zh-CN" sz="1200" b="1" dirty="0">
                <a:solidFill>
                  <a:srgbClr val="FFFFFF"/>
                </a:solidFill>
                <a:latin typeface="微软雅黑" panose="020B0503020204020204" pitchFamily="34" charset="-122"/>
                <a:ea typeface="微软雅黑" panose="020B0503020204020204" pitchFamily="34" charset="-122"/>
              </a:rPr>
              <a:t>D</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147987" y="2378881"/>
            <a:ext cx="3571877" cy="710611"/>
            <a:chOff x="7147985" y="2378880"/>
            <a:chExt cx="3571877" cy="710611"/>
          </a:xfrm>
        </p:grpSpPr>
        <p:cxnSp>
          <p:nvCxnSpPr>
            <p:cNvPr id="8" name="MH_Other_5"/>
            <p:cNvCxnSpPr/>
            <p:nvPr>
              <p:custDataLst>
                <p:tags r:id="rId11"/>
              </p:custDataLst>
            </p:nvPr>
          </p:nvCxnSpPr>
          <p:spPr>
            <a:xfrm flipV="1">
              <a:off x="7147985" y="2398467"/>
              <a:ext cx="319220" cy="691024"/>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9" name="MH_Other_6"/>
            <p:cNvCxnSpPr/>
            <p:nvPr>
              <p:custDataLst>
                <p:tags r:id="rId12"/>
              </p:custDataLst>
            </p:nvPr>
          </p:nvCxnSpPr>
          <p:spPr>
            <a:xfrm>
              <a:off x="7476774" y="2378880"/>
              <a:ext cx="3243088" cy="0"/>
            </a:xfrm>
            <a:prstGeom prst="line">
              <a:avLst/>
            </a:prstGeom>
            <a:ln>
              <a:solidFill>
                <a:srgbClr val="BEBEBE"/>
              </a:solidFill>
              <a:prstDash val="dash"/>
              <a:tailEnd type="diamond"/>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6507820" y="4001639"/>
            <a:ext cx="4212048" cy="691039"/>
            <a:chOff x="6507820" y="4001638"/>
            <a:chExt cx="4212048" cy="691038"/>
          </a:xfrm>
        </p:grpSpPr>
        <p:cxnSp>
          <p:nvCxnSpPr>
            <p:cNvPr id="11" name="MH_Other_7"/>
            <p:cNvCxnSpPr/>
            <p:nvPr>
              <p:custDataLst>
                <p:tags r:id="rId9"/>
              </p:custDataLst>
            </p:nvPr>
          </p:nvCxnSpPr>
          <p:spPr>
            <a:xfrm>
              <a:off x="6507820" y="4001638"/>
              <a:ext cx="319220" cy="691024"/>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12" name="MH_Other_8"/>
            <p:cNvCxnSpPr/>
            <p:nvPr>
              <p:custDataLst>
                <p:tags r:id="rId10"/>
              </p:custDataLst>
            </p:nvPr>
          </p:nvCxnSpPr>
          <p:spPr>
            <a:xfrm flipV="1">
              <a:off x="6859750" y="4692662"/>
              <a:ext cx="3860118" cy="14"/>
            </a:xfrm>
            <a:prstGeom prst="line">
              <a:avLst/>
            </a:prstGeom>
            <a:ln>
              <a:solidFill>
                <a:srgbClr val="BEBEBE"/>
              </a:solidFill>
              <a:prstDash val="dash"/>
              <a:tailEnd type="diamon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732549" y="2378881"/>
            <a:ext cx="3145879" cy="710611"/>
            <a:chOff x="1732547" y="2378880"/>
            <a:chExt cx="3145878" cy="710611"/>
          </a:xfrm>
        </p:grpSpPr>
        <p:cxnSp>
          <p:nvCxnSpPr>
            <p:cNvPr id="14" name="MH_Other_9"/>
            <p:cNvCxnSpPr/>
            <p:nvPr>
              <p:custDataLst>
                <p:tags r:id="rId7"/>
              </p:custDataLst>
            </p:nvPr>
          </p:nvCxnSpPr>
          <p:spPr>
            <a:xfrm flipH="1" flipV="1">
              <a:off x="4559205" y="2398467"/>
              <a:ext cx="319220" cy="691024"/>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15" name="MH_Other_10"/>
            <p:cNvCxnSpPr/>
            <p:nvPr>
              <p:custDataLst>
                <p:tags r:id="rId8"/>
              </p:custDataLst>
            </p:nvPr>
          </p:nvCxnSpPr>
          <p:spPr>
            <a:xfrm flipH="1">
              <a:off x="1732547" y="2378880"/>
              <a:ext cx="2817090" cy="0"/>
            </a:xfrm>
            <a:prstGeom prst="line">
              <a:avLst/>
            </a:prstGeom>
            <a:ln>
              <a:solidFill>
                <a:srgbClr val="BEBEBE"/>
              </a:solidFill>
              <a:prstDash val="dash"/>
              <a:headEnd type="none"/>
              <a:tailEnd type="diamond"/>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1742394" y="4073136"/>
            <a:ext cx="3829140" cy="691032"/>
            <a:chOff x="1777543" y="4001638"/>
            <a:chExt cx="3829140" cy="691032"/>
          </a:xfrm>
        </p:grpSpPr>
        <p:cxnSp>
          <p:nvCxnSpPr>
            <p:cNvPr id="17" name="MH_Other_11"/>
            <p:cNvCxnSpPr/>
            <p:nvPr>
              <p:custDataLst>
                <p:tags r:id="rId5"/>
              </p:custDataLst>
            </p:nvPr>
          </p:nvCxnSpPr>
          <p:spPr>
            <a:xfrm flipH="1">
              <a:off x="5287463" y="4001638"/>
              <a:ext cx="319220" cy="691024"/>
            </a:xfrm>
            <a:prstGeom prst="line">
              <a:avLst/>
            </a:prstGeom>
            <a:ln>
              <a:solidFill>
                <a:srgbClr val="BEBEBE"/>
              </a:solidFill>
              <a:prstDash val="dash"/>
            </a:ln>
          </p:spPr>
          <p:style>
            <a:lnRef idx="1">
              <a:schemeClr val="accent1"/>
            </a:lnRef>
            <a:fillRef idx="0">
              <a:schemeClr val="accent1"/>
            </a:fillRef>
            <a:effectRef idx="0">
              <a:schemeClr val="accent1"/>
            </a:effectRef>
            <a:fontRef idx="minor">
              <a:schemeClr val="tx1"/>
            </a:fontRef>
          </p:style>
        </p:cxnSp>
        <p:cxnSp>
          <p:nvCxnSpPr>
            <p:cNvPr id="18" name="MH_Other_12"/>
            <p:cNvCxnSpPr/>
            <p:nvPr>
              <p:custDataLst>
                <p:tags r:id="rId6"/>
              </p:custDataLst>
            </p:nvPr>
          </p:nvCxnSpPr>
          <p:spPr>
            <a:xfrm flipH="1">
              <a:off x="1777543" y="4692670"/>
              <a:ext cx="3477216" cy="0"/>
            </a:xfrm>
            <a:prstGeom prst="line">
              <a:avLst/>
            </a:prstGeom>
            <a:ln>
              <a:solidFill>
                <a:srgbClr val="BEBEBE"/>
              </a:solidFill>
              <a:prstDash val="dash"/>
              <a:headEnd type="none"/>
              <a:tailEnd type="diamond"/>
            </a:ln>
          </p:spPr>
          <p:style>
            <a:lnRef idx="1">
              <a:schemeClr val="accent1"/>
            </a:lnRef>
            <a:fillRef idx="0">
              <a:schemeClr val="accent1"/>
            </a:fillRef>
            <a:effectRef idx="0">
              <a:schemeClr val="accent1"/>
            </a:effectRef>
            <a:fontRef idx="minor">
              <a:schemeClr val="tx1"/>
            </a:fontRef>
          </p:style>
        </p:cxnSp>
      </p:grpSp>
      <p:sp>
        <p:nvSpPr>
          <p:cNvPr id="19" name="文本框 20"/>
          <p:cNvSpPr>
            <a:spLocks noChangeArrowheads="1"/>
          </p:cNvSpPr>
          <p:nvPr/>
        </p:nvSpPr>
        <p:spPr bwMode="auto">
          <a:xfrm>
            <a:off x="1732548" y="2475005"/>
            <a:ext cx="2945939"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0" name="文本框 20"/>
          <p:cNvSpPr>
            <a:spLocks noChangeArrowheads="1"/>
          </p:cNvSpPr>
          <p:nvPr/>
        </p:nvSpPr>
        <p:spPr bwMode="auto">
          <a:xfrm>
            <a:off x="1718829" y="4013115"/>
            <a:ext cx="2945939"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1" name="文本框 20"/>
          <p:cNvSpPr>
            <a:spLocks noChangeArrowheads="1"/>
          </p:cNvSpPr>
          <p:nvPr/>
        </p:nvSpPr>
        <p:spPr bwMode="auto">
          <a:xfrm>
            <a:off x="7705085" y="2531555"/>
            <a:ext cx="2945939"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2" name="文本框 20"/>
          <p:cNvSpPr>
            <a:spLocks noChangeArrowheads="1"/>
          </p:cNvSpPr>
          <p:nvPr/>
        </p:nvSpPr>
        <p:spPr bwMode="auto">
          <a:xfrm>
            <a:off x="7705085" y="4013115"/>
            <a:ext cx="2945939"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9" grpId="0"/>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教学过程</a:t>
            </a:r>
            <a:endParaRPr lang="zh-CN" altLang="en-US" sz="2400">
              <a:solidFill>
                <a:srgbClr val="784B23"/>
              </a:solidFill>
              <a:latin typeface="微软雅黑" panose="020B0503020204020204" pitchFamily="34" charset="-122"/>
              <a:ea typeface="微软雅黑" panose="020B0503020204020204" pitchFamily="34" charset="-122"/>
            </a:endParaRPr>
          </a:p>
        </p:txBody>
      </p:sp>
      <p:cxnSp>
        <p:nvCxnSpPr>
          <p:cNvPr id="3" name="Straight Connector 279"/>
          <p:cNvCxnSpPr/>
          <p:nvPr/>
        </p:nvCxnSpPr>
        <p:spPr>
          <a:xfrm>
            <a:off x="4705771" y="2105444"/>
            <a:ext cx="0" cy="327511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280"/>
          <p:cNvCxnSpPr/>
          <p:nvPr/>
        </p:nvCxnSpPr>
        <p:spPr>
          <a:xfrm>
            <a:off x="7422016" y="2151858"/>
            <a:ext cx="0" cy="32286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Rounded Rectangle 243"/>
          <p:cNvSpPr/>
          <p:nvPr/>
        </p:nvSpPr>
        <p:spPr>
          <a:xfrm>
            <a:off x="2379798" y="2345303"/>
            <a:ext cx="1903030" cy="5486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sp>
        <p:nvSpPr>
          <p:cNvPr id="6" name="Rounded Rectangle 245"/>
          <p:cNvSpPr/>
          <p:nvPr/>
        </p:nvSpPr>
        <p:spPr>
          <a:xfrm>
            <a:off x="5133823" y="2360691"/>
            <a:ext cx="1903030" cy="5486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sp>
        <p:nvSpPr>
          <p:cNvPr id="7" name="Rounded Rectangle 247"/>
          <p:cNvSpPr/>
          <p:nvPr/>
        </p:nvSpPr>
        <p:spPr>
          <a:xfrm>
            <a:off x="7932971" y="2360691"/>
            <a:ext cx="1903030" cy="5486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grpSp>
        <p:nvGrpSpPr>
          <p:cNvPr id="8" name="Group 1"/>
          <p:cNvGrpSpPr/>
          <p:nvPr/>
        </p:nvGrpSpPr>
        <p:grpSpPr>
          <a:xfrm>
            <a:off x="2845297" y="2640398"/>
            <a:ext cx="1041133" cy="1418620"/>
            <a:chOff x="5358447" y="5028179"/>
            <a:chExt cx="2617332" cy="3566306"/>
          </a:xfrm>
        </p:grpSpPr>
        <p:sp>
          <p:nvSpPr>
            <p:cNvPr id="9" name="Freeform 7"/>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chemeClr val="accent1">
                <a:lumMod val="20000"/>
                <a:lumOff val="80000"/>
              </a:schemeClr>
            </a:solid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0" name="Freeform 9"/>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chemeClr val="accent1">
                <a:lumMod val="40000"/>
                <a:lumOff val="60000"/>
              </a:schemeClr>
            </a:solid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1"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chemeClr val="accent1"/>
            </a:solid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2" name="Freeform 18"/>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chemeClr val="accent1"/>
            </a:solid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3" name="Rectangle 23"/>
            <p:cNvSpPr>
              <a:spLocks noChangeArrowheads="1"/>
            </p:cNvSpPr>
            <p:nvPr/>
          </p:nvSpPr>
          <p:spPr bwMode="auto">
            <a:xfrm>
              <a:off x="5832471" y="7997833"/>
              <a:ext cx="1660214" cy="217790"/>
            </a:xfrm>
            <a:prstGeom prst="rect">
              <a:avLst/>
            </a:prstGeom>
            <a:solidFill>
              <a:schemeClr val="accent1"/>
            </a:solid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grpSp>
      <p:grpSp>
        <p:nvGrpSpPr>
          <p:cNvPr id="14" name="Group 83"/>
          <p:cNvGrpSpPr/>
          <p:nvPr/>
        </p:nvGrpSpPr>
        <p:grpSpPr>
          <a:xfrm>
            <a:off x="5577299" y="2624932"/>
            <a:ext cx="1041133" cy="1418620"/>
            <a:chOff x="5358447" y="5028179"/>
            <a:chExt cx="2617332" cy="3566306"/>
          </a:xfrm>
          <a:solidFill>
            <a:schemeClr val="accent2"/>
          </a:solidFill>
        </p:grpSpPr>
        <p:sp>
          <p:nvSpPr>
            <p:cNvPr id="15"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6" name="Freeform 18"/>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7" name="Rectangle 22"/>
            <p:cNvSpPr>
              <a:spLocks noChangeArrowheads="1"/>
            </p:cNvSpPr>
            <p:nvPr/>
          </p:nvSpPr>
          <p:spPr bwMode="auto">
            <a:xfrm>
              <a:off x="5832471" y="7621239"/>
              <a:ext cx="1660214" cy="331222"/>
            </a:xfrm>
            <a:prstGeom prst="rect">
              <a:avLst/>
            </a:pr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8" name="Rectangle 23"/>
            <p:cNvSpPr>
              <a:spLocks noChangeArrowheads="1"/>
            </p:cNvSpPr>
            <p:nvPr/>
          </p:nvSpPr>
          <p:spPr bwMode="auto">
            <a:xfrm>
              <a:off x="5832471" y="7997833"/>
              <a:ext cx="1660214" cy="217790"/>
            </a:xfrm>
            <a:prstGeom prst="rect">
              <a:avLst/>
            </a:pr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19" name="Freeform 24"/>
            <p:cNvSpPr/>
            <p:nvPr/>
          </p:nvSpPr>
          <p:spPr bwMode="auto">
            <a:xfrm>
              <a:off x="5841543" y="7242375"/>
              <a:ext cx="1642070" cy="331222"/>
            </a:xfrm>
            <a:custGeom>
              <a:avLst/>
              <a:gdLst>
                <a:gd name="T0" fmla="*/ 9 w 173"/>
                <a:gd name="T1" fmla="*/ 22 h 35"/>
                <a:gd name="T2" fmla="*/ 0 w 173"/>
                <a:gd name="T3" fmla="*/ 35 h 35"/>
                <a:gd name="T4" fmla="*/ 173 w 173"/>
                <a:gd name="T5" fmla="*/ 35 h 35"/>
                <a:gd name="T6" fmla="*/ 164 w 173"/>
                <a:gd name="T7" fmla="*/ 22 h 35"/>
                <a:gd name="T8" fmla="*/ 131 w 173"/>
                <a:gd name="T9" fmla="*/ 0 h 35"/>
                <a:gd name="T10" fmla="*/ 43 w 173"/>
                <a:gd name="T11" fmla="*/ 0 h 35"/>
                <a:gd name="T12" fmla="*/ 9 w 173"/>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173" h="35">
                  <a:moveTo>
                    <a:pt x="9" y="22"/>
                  </a:moveTo>
                  <a:cubicBezTo>
                    <a:pt x="6" y="24"/>
                    <a:pt x="2" y="30"/>
                    <a:pt x="0" y="35"/>
                  </a:cubicBezTo>
                  <a:cubicBezTo>
                    <a:pt x="173" y="35"/>
                    <a:pt x="173" y="35"/>
                    <a:pt x="173" y="35"/>
                  </a:cubicBezTo>
                  <a:cubicBezTo>
                    <a:pt x="171" y="30"/>
                    <a:pt x="168" y="24"/>
                    <a:pt x="164" y="22"/>
                  </a:cubicBezTo>
                  <a:cubicBezTo>
                    <a:pt x="131" y="0"/>
                    <a:pt x="131" y="0"/>
                    <a:pt x="131" y="0"/>
                  </a:cubicBezTo>
                  <a:cubicBezTo>
                    <a:pt x="43" y="0"/>
                    <a:pt x="43" y="0"/>
                    <a:pt x="43" y="0"/>
                  </a:cubicBezTo>
                  <a:lnTo>
                    <a:pt x="9" y="22"/>
                  </a:lnTo>
                  <a:close/>
                </a:path>
              </a:pathLst>
            </a:cu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grpSp>
      <p:grpSp>
        <p:nvGrpSpPr>
          <p:cNvPr id="20" name="Group 92"/>
          <p:cNvGrpSpPr/>
          <p:nvPr/>
        </p:nvGrpSpPr>
        <p:grpSpPr>
          <a:xfrm>
            <a:off x="8362361" y="2624932"/>
            <a:ext cx="1041133" cy="1418620"/>
            <a:chOff x="5358447" y="5028179"/>
            <a:chExt cx="2617332" cy="3566306"/>
          </a:xfrm>
          <a:solidFill>
            <a:schemeClr val="accent3"/>
          </a:solidFill>
        </p:grpSpPr>
        <p:sp>
          <p:nvSpPr>
            <p:cNvPr id="21" name="Freeform 7"/>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chemeClr val="accent3">
                <a:lumMod val="60000"/>
                <a:lumOff val="40000"/>
              </a:schemeClr>
            </a:solid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22" name="Freeform 9"/>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23"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24" name="Freeform 18"/>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25" name="Rectangle 22"/>
            <p:cNvSpPr>
              <a:spLocks noChangeArrowheads="1"/>
            </p:cNvSpPr>
            <p:nvPr/>
          </p:nvSpPr>
          <p:spPr bwMode="auto">
            <a:xfrm>
              <a:off x="5832471" y="7621239"/>
              <a:ext cx="1660214" cy="331222"/>
            </a:xfrm>
            <a:prstGeom prst="rect">
              <a:avLst/>
            </a:pr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sp>
          <p:nvSpPr>
            <p:cNvPr id="26" name="Rectangle 23"/>
            <p:cNvSpPr>
              <a:spLocks noChangeArrowheads="1"/>
            </p:cNvSpPr>
            <p:nvPr/>
          </p:nvSpPr>
          <p:spPr bwMode="auto">
            <a:xfrm>
              <a:off x="5832471" y="7997833"/>
              <a:ext cx="1660214" cy="217790"/>
            </a:xfrm>
            <a:prstGeom prst="rect">
              <a:avLst/>
            </a:prstGeom>
            <a:grpFill/>
            <a:ln>
              <a:noFill/>
            </a:ln>
          </p:spPr>
          <p:txBody>
            <a:bodyPr vert="horz" wrap="square" lIns="91422" tIns="45711" rIns="91422" bIns="45711" numCol="1" anchor="t" anchorCtr="0" compatLnSpc="1"/>
            <a:lstStyle/>
            <a:p>
              <a:endParaRPr lang="id-ID" sz="900" dirty="0">
                <a:latin typeface="Calibri Light" panose="020F0302020204030204"/>
                <a:cs typeface="Calibri Light" panose="020F0302020204030204"/>
              </a:endParaRPr>
            </a:p>
          </p:txBody>
        </p:sp>
      </p:grpSp>
      <p:sp>
        <p:nvSpPr>
          <p:cNvPr id="27" name="矩形 26"/>
          <p:cNvSpPr/>
          <p:nvPr/>
        </p:nvSpPr>
        <p:spPr>
          <a:xfrm>
            <a:off x="2247981" y="1813525"/>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8" name="矩形 27"/>
          <p:cNvSpPr/>
          <p:nvPr/>
        </p:nvSpPr>
        <p:spPr>
          <a:xfrm>
            <a:off x="4890031" y="1849351"/>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9" name="矩形 28"/>
          <p:cNvSpPr/>
          <p:nvPr/>
        </p:nvSpPr>
        <p:spPr>
          <a:xfrm>
            <a:off x="7860279" y="1793916"/>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30" name="矩形 29"/>
          <p:cNvSpPr/>
          <p:nvPr/>
        </p:nvSpPr>
        <p:spPr>
          <a:xfrm>
            <a:off x="2247981" y="4160727"/>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7807180" y="4160727"/>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964225" y="4161639"/>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1000"/>
                            </p:stCondLst>
                            <p:childTnLst>
                              <p:par>
                                <p:cTn id="30" presetID="2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53" presetClass="entr" presetSubtype="16"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7" grpId="0"/>
      <p:bldP spid="28" grpId="0"/>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833657" y="1926159"/>
            <a:ext cx="4480257" cy="923330"/>
          </a:xfrm>
          <a:prstGeom prst="rect">
            <a:avLst/>
          </a:prstGeom>
          <a:noFill/>
        </p:spPr>
        <p:txBody>
          <a:bodyPr wrap="square" rtlCol="0">
            <a:spAutoFit/>
          </a:bodyPr>
          <a:lstStyle/>
          <a:p>
            <a:pPr algn="ctr"/>
            <a:r>
              <a:rPr lang="en-US" altLang="zh-CN" sz="5400" b="1" smtClean="0">
                <a:solidFill>
                  <a:schemeClr val="bg1"/>
                </a:solidFill>
                <a:latin typeface="微软雅黑" panose="020B0503020204020204" pitchFamily="34" charset="-122"/>
                <a:ea typeface="微软雅黑" panose="020B0503020204020204" pitchFamily="34" charset="-122"/>
              </a:rPr>
              <a:t>PART  FOUR</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060501" y="3113590"/>
            <a:ext cx="4026569" cy="923330"/>
          </a:xfrm>
          <a:prstGeom prst="rect">
            <a:avLst/>
          </a:prstGeom>
          <a:noFill/>
        </p:spPr>
        <p:txBody>
          <a:bodyPr wrap="square" rtlCol="0">
            <a:spAutoFit/>
          </a:bodyPr>
          <a:lstStyle/>
          <a:p>
            <a:pPr algn="ctr"/>
            <a:r>
              <a:rPr lang="zh-CN" altLang="en-US" sz="5400" b="1" smtClean="0">
                <a:solidFill>
                  <a:schemeClr val="bg1"/>
                </a:solidFill>
                <a:latin typeface="微软雅黑" panose="020B0503020204020204" pitchFamily="34" charset="-122"/>
                <a:ea typeface="微软雅黑" panose="020B0503020204020204" pitchFamily="34" charset="-122"/>
              </a:rPr>
              <a:t>教学</a:t>
            </a:r>
            <a:r>
              <a:rPr lang="zh-CN" altLang="en-US" sz="5400" b="1">
                <a:solidFill>
                  <a:schemeClr val="bg1"/>
                </a:solidFill>
                <a:latin typeface="微软雅黑" panose="020B0503020204020204" pitchFamily="34" charset="-122"/>
                <a:ea typeface="微软雅黑" panose="020B0503020204020204" pitchFamily="34" charset="-122"/>
              </a:rPr>
              <a:t>反思</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教学反思</a:t>
            </a:r>
            <a:endParaRPr lang="zh-CN" altLang="en-US" sz="2400">
              <a:solidFill>
                <a:srgbClr val="784B23"/>
              </a:solidFill>
              <a:latin typeface="微软雅黑" panose="020B0503020204020204" pitchFamily="34" charset="-122"/>
              <a:ea typeface="微软雅黑" panose="020B0503020204020204" pitchFamily="34" charset="-122"/>
            </a:endParaRPr>
          </a:p>
        </p:txBody>
      </p:sp>
      <p:sp>
        <p:nvSpPr>
          <p:cNvPr id="3" name="Oval 90"/>
          <p:cNvSpPr/>
          <p:nvPr/>
        </p:nvSpPr>
        <p:spPr>
          <a:xfrm>
            <a:off x="1710447" y="1855943"/>
            <a:ext cx="774395" cy="774596"/>
          </a:xfrm>
          <a:prstGeom prst="ellipse">
            <a:avLst/>
          </a:prstGeom>
          <a:noFill/>
          <a:ln w="381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900" dirty="0">
              <a:latin typeface="Calibri Light" panose="020F0302020204030204"/>
            </a:endParaRPr>
          </a:p>
        </p:txBody>
      </p:sp>
      <p:sp>
        <p:nvSpPr>
          <p:cNvPr id="4" name="Subtitle 2"/>
          <p:cNvSpPr txBox="1"/>
          <p:nvPr/>
        </p:nvSpPr>
        <p:spPr>
          <a:xfrm>
            <a:off x="1758134" y="2026932"/>
            <a:ext cx="760128" cy="407753"/>
          </a:xfrm>
          <a:prstGeom prst="rect">
            <a:avLst/>
          </a:prstGeom>
        </p:spPr>
        <p:txBody>
          <a:bodyPr vert="horz" wrap="square" lIns="121872" tIns="60935" rIns="121872" bIns="60935"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50" dirty="0">
                <a:latin typeface="Lato Regular"/>
                <a:cs typeface="Lato Regular"/>
              </a:rPr>
              <a:t>25%</a:t>
            </a:r>
            <a:endParaRPr lang="en-US" sz="1350" dirty="0">
              <a:latin typeface="Lato Regular"/>
              <a:cs typeface="Lato Regular"/>
            </a:endParaRPr>
          </a:p>
        </p:txBody>
      </p:sp>
      <p:grpSp>
        <p:nvGrpSpPr>
          <p:cNvPr id="5" name="Group 93"/>
          <p:cNvGrpSpPr/>
          <p:nvPr/>
        </p:nvGrpSpPr>
        <p:grpSpPr>
          <a:xfrm>
            <a:off x="7174782" y="1687379"/>
            <a:ext cx="2766905" cy="4396183"/>
            <a:chOff x="15037068" y="3018278"/>
            <a:chExt cx="5533810" cy="8792366"/>
          </a:xfrm>
        </p:grpSpPr>
        <p:sp>
          <p:nvSpPr>
            <p:cNvPr id="6" name="Freeform 1"/>
            <p:cNvSpPr>
              <a:spLocks noChangeArrowheads="1"/>
            </p:cNvSpPr>
            <p:nvPr/>
          </p:nvSpPr>
          <p:spPr bwMode="auto">
            <a:xfrm>
              <a:off x="17995158" y="6449560"/>
              <a:ext cx="1578743" cy="2309246"/>
            </a:xfrm>
            <a:custGeom>
              <a:avLst/>
              <a:gdLst>
                <a:gd name="T0" fmla="*/ 2000 w 2969"/>
                <a:gd name="T1" fmla="*/ 656 h 4375"/>
                <a:gd name="T2" fmla="*/ 2000 w 2969"/>
                <a:gd name="T3" fmla="*/ 656 h 4375"/>
                <a:gd name="T4" fmla="*/ 2281 w 2969"/>
                <a:gd name="T5" fmla="*/ 562 h 4375"/>
                <a:gd name="T6" fmla="*/ 2750 w 2969"/>
                <a:gd name="T7" fmla="*/ 812 h 4375"/>
                <a:gd name="T8" fmla="*/ 2968 w 2969"/>
                <a:gd name="T9" fmla="*/ 812 h 4375"/>
                <a:gd name="T10" fmla="*/ 2968 w 2969"/>
                <a:gd name="T11" fmla="*/ 0 h 4375"/>
                <a:gd name="T12" fmla="*/ 0 w 2969"/>
                <a:gd name="T13" fmla="*/ 0 h 4375"/>
                <a:gd name="T14" fmla="*/ 0 w 2969"/>
                <a:gd name="T15" fmla="*/ 3186 h 4375"/>
                <a:gd name="T16" fmla="*/ 1062 w 2969"/>
                <a:gd name="T17" fmla="*/ 3186 h 4375"/>
                <a:gd name="T18" fmla="*/ 1156 w 2969"/>
                <a:gd name="T19" fmla="*/ 3249 h 4375"/>
                <a:gd name="T20" fmla="*/ 1156 w 2969"/>
                <a:gd name="T21" fmla="*/ 3624 h 4375"/>
                <a:gd name="T22" fmla="*/ 1125 w 2969"/>
                <a:gd name="T23" fmla="*/ 3686 h 4375"/>
                <a:gd name="T24" fmla="*/ 875 w 2969"/>
                <a:gd name="T25" fmla="*/ 4030 h 4375"/>
                <a:gd name="T26" fmla="*/ 968 w 2969"/>
                <a:gd name="T27" fmla="*/ 4249 h 4375"/>
                <a:gd name="T28" fmla="*/ 1250 w 2969"/>
                <a:gd name="T29" fmla="*/ 4374 h 4375"/>
                <a:gd name="T30" fmla="*/ 1718 w 2969"/>
                <a:gd name="T31" fmla="*/ 4093 h 4375"/>
                <a:gd name="T32" fmla="*/ 1437 w 2969"/>
                <a:gd name="T33" fmla="*/ 3655 h 4375"/>
                <a:gd name="T34" fmla="*/ 1406 w 2969"/>
                <a:gd name="T35" fmla="*/ 3593 h 4375"/>
                <a:gd name="T36" fmla="*/ 1406 w 2969"/>
                <a:gd name="T37" fmla="*/ 3249 h 4375"/>
                <a:gd name="T38" fmla="*/ 1468 w 2969"/>
                <a:gd name="T39" fmla="*/ 3155 h 4375"/>
                <a:gd name="T40" fmla="*/ 2968 w 2969"/>
                <a:gd name="T41" fmla="*/ 3155 h 4375"/>
                <a:gd name="T42" fmla="*/ 2968 w 2969"/>
                <a:gd name="T43" fmla="*/ 1375 h 4375"/>
                <a:gd name="T44" fmla="*/ 2812 w 2969"/>
                <a:gd name="T45" fmla="*/ 1375 h 4375"/>
                <a:gd name="T46" fmla="*/ 2312 w 2969"/>
                <a:gd name="T47" fmla="*/ 1687 h 4375"/>
                <a:gd name="T48" fmla="*/ 1843 w 2969"/>
                <a:gd name="T49" fmla="*/ 1125 h 4375"/>
                <a:gd name="T50" fmla="*/ 2000 w 2969"/>
                <a:gd name="T51" fmla="*/ 656 h 4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69" h="4375">
                  <a:moveTo>
                    <a:pt x="2000" y="656"/>
                  </a:moveTo>
                  <a:lnTo>
                    <a:pt x="2000" y="656"/>
                  </a:lnTo>
                  <a:cubicBezTo>
                    <a:pt x="2062" y="594"/>
                    <a:pt x="2156" y="562"/>
                    <a:pt x="2281" y="562"/>
                  </a:cubicBezTo>
                  <a:cubicBezTo>
                    <a:pt x="2468" y="562"/>
                    <a:pt x="2656" y="750"/>
                    <a:pt x="2750" y="812"/>
                  </a:cubicBezTo>
                  <a:cubicBezTo>
                    <a:pt x="2968" y="812"/>
                    <a:pt x="2968" y="812"/>
                    <a:pt x="2968" y="812"/>
                  </a:cubicBezTo>
                  <a:cubicBezTo>
                    <a:pt x="2968" y="0"/>
                    <a:pt x="2968" y="0"/>
                    <a:pt x="2968" y="0"/>
                  </a:cubicBezTo>
                  <a:cubicBezTo>
                    <a:pt x="0" y="0"/>
                    <a:pt x="0" y="0"/>
                    <a:pt x="0" y="0"/>
                  </a:cubicBezTo>
                  <a:cubicBezTo>
                    <a:pt x="0" y="3186"/>
                    <a:pt x="0" y="3186"/>
                    <a:pt x="0" y="3186"/>
                  </a:cubicBezTo>
                  <a:cubicBezTo>
                    <a:pt x="1062" y="3186"/>
                    <a:pt x="1062" y="3186"/>
                    <a:pt x="1062" y="3186"/>
                  </a:cubicBezTo>
                  <a:cubicBezTo>
                    <a:pt x="1125" y="3186"/>
                    <a:pt x="1156" y="3218"/>
                    <a:pt x="1156" y="3249"/>
                  </a:cubicBezTo>
                  <a:cubicBezTo>
                    <a:pt x="1156" y="3624"/>
                    <a:pt x="1156" y="3624"/>
                    <a:pt x="1156" y="3624"/>
                  </a:cubicBezTo>
                  <a:cubicBezTo>
                    <a:pt x="1156" y="3655"/>
                    <a:pt x="1125" y="3686"/>
                    <a:pt x="1125" y="3686"/>
                  </a:cubicBezTo>
                  <a:cubicBezTo>
                    <a:pt x="1062" y="3749"/>
                    <a:pt x="875" y="3905"/>
                    <a:pt x="875" y="4030"/>
                  </a:cubicBezTo>
                  <a:cubicBezTo>
                    <a:pt x="875" y="4093"/>
                    <a:pt x="906" y="4186"/>
                    <a:pt x="968" y="4249"/>
                  </a:cubicBezTo>
                  <a:cubicBezTo>
                    <a:pt x="1031" y="4311"/>
                    <a:pt x="1125" y="4374"/>
                    <a:pt x="1250" y="4374"/>
                  </a:cubicBezTo>
                  <a:cubicBezTo>
                    <a:pt x="1406" y="4374"/>
                    <a:pt x="1687" y="4311"/>
                    <a:pt x="1718" y="4093"/>
                  </a:cubicBezTo>
                  <a:cubicBezTo>
                    <a:pt x="1718" y="3843"/>
                    <a:pt x="1437" y="3655"/>
                    <a:pt x="1437" y="3655"/>
                  </a:cubicBezTo>
                  <a:cubicBezTo>
                    <a:pt x="1406" y="3655"/>
                    <a:pt x="1406" y="3624"/>
                    <a:pt x="1406" y="3593"/>
                  </a:cubicBezTo>
                  <a:cubicBezTo>
                    <a:pt x="1406" y="3249"/>
                    <a:pt x="1406" y="3249"/>
                    <a:pt x="1406" y="3249"/>
                  </a:cubicBezTo>
                  <a:cubicBezTo>
                    <a:pt x="1406" y="3186"/>
                    <a:pt x="1437" y="3155"/>
                    <a:pt x="1468" y="3155"/>
                  </a:cubicBezTo>
                  <a:cubicBezTo>
                    <a:pt x="2968" y="3155"/>
                    <a:pt x="2968" y="3155"/>
                    <a:pt x="2968" y="3155"/>
                  </a:cubicBezTo>
                  <a:cubicBezTo>
                    <a:pt x="2968" y="1375"/>
                    <a:pt x="2968" y="1375"/>
                    <a:pt x="2968" y="1375"/>
                  </a:cubicBezTo>
                  <a:cubicBezTo>
                    <a:pt x="2812" y="1375"/>
                    <a:pt x="2812" y="1375"/>
                    <a:pt x="2812" y="1375"/>
                  </a:cubicBezTo>
                  <a:cubicBezTo>
                    <a:pt x="2718" y="1469"/>
                    <a:pt x="2500" y="1687"/>
                    <a:pt x="2312" y="1687"/>
                  </a:cubicBezTo>
                  <a:cubicBezTo>
                    <a:pt x="2093" y="1687"/>
                    <a:pt x="1843" y="1531"/>
                    <a:pt x="1843" y="1125"/>
                  </a:cubicBezTo>
                  <a:cubicBezTo>
                    <a:pt x="1843" y="875"/>
                    <a:pt x="1937" y="719"/>
                    <a:pt x="2000" y="656"/>
                  </a:cubicBezTo>
                </a:path>
              </a:pathLst>
            </a:custGeom>
            <a:solidFill>
              <a:schemeClr val="accent3"/>
            </a:solidFill>
            <a:ln>
              <a:noFill/>
            </a:ln>
            <a:effectLst/>
          </p:spPr>
          <p:txBody>
            <a:bodyPr wrap="none" lIns="121899" tIns="60950" rIns="121899" bIns="60950" anchor="ctr"/>
            <a:lstStyle/>
            <a:p>
              <a:endParaRPr lang="en-US" sz="900" dirty="0">
                <a:latin typeface="Calibri Light" panose="020F0302020204030204"/>
              </a:endParaRPr>
            </a:p>
          </p:txBody>
        </p:sp>
        <p:sp>
          <p:nvSpPr>
            <p:cNvPr id="7" name="Freeform 2"/>
            <p:cNvSpPr>
              <a:spLocks noChangeArrowheads="1"/>
            </p:cNvSpPr>
            <p:nvPr/>
          </p:nvSpPr>
          <p:spPr bwMode="auto">
            <a:xfrm>
              <a:off x="16331965" y="6449560"/>
              <a:ext cx="1581089" cy="1683051"/>
            </a:xfrm>
            <a:custGeom>
              <a:avLst/>
              <a:gdLst>
                <a:gd name="T0" fmla="*/ 2969 w 2970"/>
                <a:gd name="T1" fmla="*/ 0 h 3187"/>
                <a:gd name="T2" fmla="*/ 2969 w 2970"/>
                <a:gd name="T3" fmla="*/ 0 h 3187"/>
                <a:gd name="T4" fmla="*/ 0 w 2970"/>
                <a:gd name="T5" fmla="*/ 0 h 3187"/>
                <a:gd name="T6" fmla="*/ 0 w 2970"/>
                <a:gd name="T7" fmla="*/ 781 h 3187"/>
                <a:gd name="T8" fmla="*/ 219 w 2970"/>
                <a:gd name="T9" fmla="*/ 781 h 3187"/>
                <a:gd name="T10" fmla="*/ 719 w 2970"/>
                <a:gd name="T11" fmla="*/ 500 h 3187"/>
                <a:gd name="T12" fmla="*/ 1126 w 2970"/>
                <a:gd name="T13" fmla="*/ 1062 h 3187"/>
                <a:gd name="T14" fmla="*/ 1001 w 2970"/>
                <a:gd name="T15" fmla="*/ 1500 h 3187"/>
                <a:gd name="T16" fmla="*/ 688 w 2970"/>
                <a:gd name="T17" fmla="*/ 1625 h 3187"/>
                <a:gd name="T18" fmla="*/ 219 w 2970"/>
                <a:gd name="T19" fmla="*/ 1344 h 3187"/>
                <a:gd name="T20" fmla="*/ 0 w 2970"/>
                <a:gd name="T21" fmla="*/ 1344 h 3187"/>
                <a:gd name="T22" fmla="*/ 0 w 2970"/>
                <a:gd name="T23" fmla="*/ 3030 h 3187"/>
                <a:gd name="T24" fmla="*/ 63 w 2970"/>
                <a:gd name="T25" fmla="*/ 3186 h 3187"/>
                <a:gd name="T26" fmla="*/ 2969 w 2970"/>
                <a:gd name="T27" fmla="*/ 3186 h 3187"/>
                <a:gd name="T28" fmla="*/ 2969 w 2970"/>
                <a:gd name="T29" fmla="*/ 0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70" h="3187">
                  <a:moveTo>
                    <a:pt x="2969" y="0"/>
                  </a:moveTo>
                  <a:lnTo>
                    <a:pt x="2969" y="0"/>
                  </a:lnTo>
                  <a:cubicBezTo>
                    <a:pt x="0" y="0"/>
                    <a:pt x="0" y="0"/>
                    <a:pt x="0" y="0"/>
                  </a:cubicBezTo>
                  <a:cubicBezTo>
                    <a:pt x="0" y="781"/>
                    <a:pt x="0" y="781"/>
                    <a:pt x="0" y="781"/>
                  </a:cubicBezTo>
                  <a:cubicBezTo>
                    <a:pt x="219" y="781"/>
                    <a:pt x="219" y="781"/>
                    <a:pt x="219" y="781"/>
                  </a:cubicBezTo>
                  <a:cubicBezTo>
                    <a:pt x="251" y="687"/>
                    <a:pt x="407" y="500"/>
                    <a:pt x="719" y="500"/>
                  </a:cubicBezTo>
                  <a:cubicBezTo>
                    <a:pt x="1126" y="500"/>
                    <a:pt x="1126" y="937"/>
                    <a:pt x="1126" y="1062"/>
                  </a:cubicBezTo>
                  <a:cubicBezTo>
                    <a:pt x="1126" y="1281"/>
                    <a:pt x="1094" y="1406"/>
                    <a:pt x="1001" y="1500"/>
                  </a:cubicBezTo>
                  <a:cubicBezTo>
                    <a:pt x="907" y="1594"/>
                    <a:pt x="813" y="1625"/>
                    <a:pt x="688" y="1625"/>
                  </a:cubicBezTo>
                  <a:cubicBezTo>
                    <a:pt x="438" y="1594"/>
                    <a:pt x="282" y="1437"/>
                    <a:pt x="219" y="1344"/>
                  </a:cubicBezTo>
                  <a:cubicBezTo>
                    <a:pt x="0" y="1344"/>
                    <a:pt x="0" y="1344"/>
                    <a:pt x="0" y="1344"/>
                  </a:cubicBezTo>
                  <a:cubicBezTo>
                    <a:pt x="0" y="3030"/>
                    <a:pt x="0" y="3030"/>
                    <a:pt x="0" y="3030"/>
                  </a:cubicBezTo>
                  <a:cubicBezTo>
                    <a:pt x="32" y="3093"/>
                    <a:pt x="32" y="3124"/>
                    <a:pt x="63" y="3186"/>
                  </a:cubicBezTo>
                  <a:cubicBezTo>
                    <a:pt x="2969" y="3186"/>
                    <a:pt x="2969" y="3186"/>
                    <a:pt x="2969" y="3186"/>
                  </a:cubicBezTo>
                  <a:lnTo>
                    <a:pt x="2969" y="0"/>
                  </a:lnTo>
                </a:path>
              </a:pathLst>
            </a:custGeom>
            <a:solidFill>
              <a:schemeClr val="accent4"/>
            </a:solidFill>
            <a:ln>
              <a:noFill/>
            </a:ln>
            <a:effectLst/>
          </p:spPr>
          <p:txBody>
            <a:bodyPr wrap="none" lIns="121899" tIns="60950" rIns="121899" bIns="60950" anchor="ctr"/>
            <a:lstStyle/>
            <a:p>
              <a:endParaRPr lang="en-US" sz="900" dirty="0">
                <a:latin typeface="Calibri Light" panose="020F0302020204030204"/>
              </a:endParaRPr>
            </a:p>
          </p:txBody>
        </p:sp>
        <p:sp>
          <p:nvSpPr>
            <p:cNvPr id="8" name="Freeform 3"/>
            <p:cNvSpPr>
              <a:spLocks noChangeArrowheads="1"/>
            </p:cNvSpPr>
            <p:nvPr/>
          </p:nvSpPr>
          <p:spPr bwMode="auto">
            <a:xfrm>
              <a:off x="16331965" y="3018278"/>
              <a:ext cx="4055937" cy="2227771"/>
            </a:xfrm>
            <a:custGeom>
              <a:avLst/>
              <a:gdLst>
                <a:gd name="T0" fmla="*/ 0 w 7626"/>
                <a:gd name="T1" fmla="*/ 3031 h 4220"/>
                <a:gd name="T2" fmla="*/ 0 w 7626"/>
                <a:gd name="T3" fmla="*/ 3031 h 4220"/>
                <a:gd name="T4" fmla="*/ 1282 w 7626"/>
                <a:gd name="T5" fmla="*/ 3031 h 4220"/>
                <a:gd name="T6" fmla="*/ 1344 w 7626"/>
                <a:gd name="T7" fmla="*/ 3094 h 4220"/>
                <a:gd name="T8" fmla="*/ 1344 w 7626"/>
                <a:gd name="T9" fmla="*/ 3500 h 4220"/>
                <a:gd name="T10" fmla="*/ 1313 w 7626"/>
                <a:gd name="T11" fmla="*/ 3562 h 4220"/>
                <a:gd name="T12" fmla="*/ 1094 w 7626"/>
                <a:gd name="T13" fmla="*/ 3875 h 4220"/>
                <a:gd name="T14" fmla="*/ 1469 w 7626"/>
                <a:gd name="T15" fmla="*/ 4219 h 4220"/>
                <a:gd name="T16" fmla="*/ 1907 w 7626"/>
                <a:gd name="T17" fmla="*/ 3906 h 4220"/>
                <a:gd name="T18" fmla="*/ 1657 w 7626"/>
                <a:gd name="T19" fmla="*/ 3531 h 4220"/>
                <a:gd name="T20" fmla="*/ 1594 w 7626"/>
                <a:gd name="T21" fmla="*/ 3469 h 4220"/>
                <a:gd name="T22" fmla="*/ 1626 w 7626"/>
                <a:gd name="T23" fmla="*/ 3125 h 4220"/>
                <a:gd name="T24" fmla="*/ 1688 w 7626"/>
                <a:gd name="T25" fmla="*/ 3062 h 4220"/>
                <a:gd name="T26" fmla="*/ 4437 w 7626"/>
                <a:gd name="T27" fmla="*/ 3062 h 4220"/>
                <a:gd name="T28" fmla="*/ 4437 w 7626"/>
                <a:gd name="T29" fmla="*/ 2812 h 4220"/>
                <a:gd name="T30" fmla="*/ 4156 w 7626"/>
                <a:gd name="T31" fmla="*/ 2312 h 4220"/>
                <a:gd name="T32" fmla="*/ 4687 w 7626"/>
                <a:gd name="T33" fmla="*/ 1906 h 4220"/>
                <a:gd name="T34" fmla="*/ 5250 w 7626"/>
                <a:gd name="T35" fmla="*/ 2312 h 4220"/>
                <a:gd name="T36" fmla="*/ 4968 w 7626"/>
                <a:gd name="T37" fmla="*/ 2812 h 4220"/>
                <a:gd name="T38" fmla="*/ 4968 w 7626"/>
                <a:gd name="T39" fmla="*/ 3031 h 4220"/>
                <a:gd name="T40" fmla="*/ 7625 w 7626"/>
                <a:gd name="T41" fmla="*/ 3031 h 4220"/>
                <a:gd name="T42" fmla="*/ 6531 w 7626"/>
                <a:gd name="T43" fmla="*/ 1375 h 4220"/>
                <a:gd name="T44" fmla="*/ 3156 w 7626"/>
                <a:gd name="T45" fmla="*/ 0 h 4220"/>
                <a:gd name="T46" fmla="*/ 0 w 7626"/>
                <a:gd name="T47" fmla="*/ 1000 h 4220"/>
                <a:gd name="T48" fmla="*/ 0 w 7626"/>
                <a:gd name="T49" fmla="*/ 3031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26" h="4220">
                  <a:moveTo>
                    <a:pt x="0" y="3031"/>
                  </a:moveTo>
                  <a:lnTo>
                    <a:pt x="0" y="3031"/>
                  </a:lnTo>
                  <a:cubicBezTo>
                    <a:pt x="1282" y="3031"/>
                    <a:pt x="1282" y="3031"/>
                    <a:pt x="1282" y="3031"/>
                  </a:cubicBezTo>
                  <a:cubicBezTo>
                    <a:pt x="1313" y="3031"/>
                    <a:pt x="1344" y="3062"/>
                    <a:pt x="1344" y="3094"/>
                  </a:cubicBezTo>
                  <a:cubicBezTo>
                    <a:pt x="1344" y="3500"/>
                    <a:pt x="1344" y="3500"/>
                    <a:pt x="1344" y="3500"/>
                  </a:cubicBezTo>
                  <a:cubicBezTo>
                    <a:pt x="1344" y="3500"/>
                    <a:pt x="1344" y="3531"/>
                    <a:pt x="1313" y="3562"/>
                  </a:cubicBezTo>
                  <a:cubicBezTo>
                    <a:pt x="1251" y="3594"/>
                    <a:pt x="1094" y="3719"/>
                    <a:pt x="1094" y="3875"/>
                  </a:cubicBezTo>
                  <a:cubicBezTo>
                    <a:pt x="1094" y="4031"/>
                    <a:pt x="1219" y="4219"/>
                    <a:pt x="1469" y="4219"/>
                  </a:cubicBezTo>
                  <a:cubicBezTo>
                    <a:pt x="1719" y="4219"/>
                    <a:pt x="1907" y="4062"/>
                    <a:pt x="1907" y="3906"/>
                  </a:cubicBezTo>
                  <a:cubicBezTo>
                    <a:pt x="1938" y="3656"/>
                    <a:pt x="1657" y="3531"/>
                    <a:pt x="1657" y="3531"/>
                  </a:cubicBezTo>
                  <a:cubicBezTo>
                    <a:pt x="1626" y="3531"/>
                    <a:pt x="1594" y="3500"/>
                    <a:pt x="1594" y="3469"/>
                  </a:cubicBezTo>
                  <a:cubicBezTo>
                    <a:pt x="1626" y="3125"/>
                    <a:pt x="1626" y="3125"/>
                    <a:pt x="1626" y="3125"/>
                  </a:cubicBezTo>
                  <a:cubicBezTo>
                    <a:pt x="1626" y="3094"/>
                    <a:pt x="1657" y="3062"/>
                    <a:pt x="1688" y="3062"/>
                  </a:cubicBezTo>
                  <a:cubicBezTo>
                    <a:pt x="4437" y="3062"/>
                    <a:pt x="4437" y="3062"/>
                    <a:pt x="4437" y="3062"/>
                  </a:cubicBezTo>
                  <a:cubicBezTo>
                    <a:pt x="4437" y="2812"/>
                    <a:pt x="4437" y="2812"/>
                    <a:pt x="4437" y="2812"/>
                  </a:cubicBezTo>
                  <a:cubicBezTo>
                    <a:pt x="4343" y="2750"/>
                    <a:pt x="4156" y="2594"/>
                    <a:pt x="4156" y="2312"/>
                  </a:cubicBezTo>
                  <a:cubicBezTo>
                    <a:pt x="4156" y="2031"/>
                    <a:pt x="4437" y="1906"/>
                    <a:pt x="4687" y="1906"/>
                  </a:cubicBezTo>
                  <a:cubicBezTo>
                    <a:pt x="4937" y="1906"/>
                    <a:pt x="5250" y="2000"/>
                    <a:pt x="5250" y="2312"/>
                  </a:cubicBezTo>
                  <a:cubicBezTo>
                    <a:pt x="5250" y="2594"/>
                    <a:pt x="5062" y="2750"/>
                    <a:pt x="4968" y="2812"/>
                  </a:cubicBezTo>
                  <a:cubicBezTo>
                    <a:pt x="4968" y="3031"/>
                    <a:pt x="4968" y="3031"/>
                    <a:pt x="4968" y="3031"/>
                  </a:cubicBezTo>
                  <a:cubicBezTo>
                    <a:pt x="7625" y="3031"/>
                    <a:pt x="7625" y="3031"/>
                    <a:pt x="7625" y="3031"/>
                  </a:cubicBezTo>
                  <a:cubicBezTo>
                    <a:pt x="7374" y="2437"/>
                    <a:pt x="6999" y="1812"/>
                    <a:pt x="6531" y="1375"/>
                  </a:cubicBezTo>
                  <a:cubicBezTo>
                    <a:pt x="5531" y="562"/>
                    <a:pt x="4625" y="31"/>
                    <a:pt x="3156" y="0"/>
                  </a:cubicBezTo>
                  <a:cubicBezTo>
                    <a:pt x="2251" y="0"/>
                    <a:pt x="1032" y="250"/>
                    <a:pt x="0" y="1000"/>
                  </a:cubicBezTo>
                  <a:lnTo>
                    <a:pt x="0" y="3031"/>
                  </a:lnTo>
                </a:path>
              </a:pathLst>
            </a:custGeom>
            <a:solidFill>
              <a:schemeClr val="accent1"/>
            </a:solidFill>
            <a:ln>
              <a:noFill/>
            </a:ln>
            <a:effectLst/>
          </p:spPr>
          <p:txBody>
            <a:bodyPr wrap="none" lIns="121899" tIns="60950" rIns="121899" bIns="60950" anchor="ctr"/>
            <a:lstStyle/>
            <a:p>
              <a:endParaRPr lang="en-US" sz="900" dirty="0">
                <a:latin typeface="Calibri Light" panose="020F0302020204030204"/>
              </a:endParaRPr>
            </a:p>
          </p:txBody>
        </p:sp>
        <p:sp>
          <p:nvSpPr>
            <p:cNvPr id="9" name="Freeform 4"/>
            <p:cNvSpPr>
              <a:spLocks noChangeArrowheads="1"/>
            </p:cNvSpPr>
            <p:nvPr/>
          </p:nvSpPr>
          <p:spPr bwMode="auto">
            <a:xfrm>
              <a:off x="17995157" y="4107722"/>
              <a:ext cx="2176929" cy="2276656"/>
            </a:xfrm>
            <a:custGeom>
              <a:avLst/>
              <a:gdLst>
                <a:gd name="T0" fmla="*/ 2968 w 4094"/>
                <a:gd name="T1" fmla="*/ 2875 h 4314"/>
                <a:gd name="T2" fmla="*/ 2968 w 4094"/>
                <a:gd name="T3" fmla="*/ 2875 h 4314"/>
                <a:gd name="T4" fmla="*/ 3031 w 4094"/>
                <a:gd name="T5" fmla="*/ 2813 h 4314"/>
                <a:gd name="T6" fmla="*/ 3375 w 4094"/>
                <a:gd name="T7" fmla="*/ 2813 h 4314"/>
                <a:gd name="T8" fmla="*/ 3406 w 4094"/>
                <a:gd name="T9" fmla="*/ 2844 h 4314"/>
                <a:gd name="T10" fmla="*/ 3812 w 4094"/>
                <a:gd name="T11" fmla="*/ 3063 h 4314"/>
                <a:gd name="T12" fmla="*/ 4093 w 4094"/>
                <a:gd name="T13" fmla="*/ 2657 h 4314"/>
                <a:gd name="T14" fmla="*/ 3812 w 4094"/>
                <a:gd name="T15" fmla="*/ 2282 h 4314"/>
                <a:gd name="T16" fmla="*/ 3406 w 4094"/>
                <a:gd name="T17" fmla="*/ 2532 h 4314"/>
                <a:gd name="T18" fmla="*/ 3343 w 4094"/>
                <a:gd name="T19" fmla="*/ 2563 h 4314"/>
                <a:gd name="T20" fmla="*/ 3000 w 4094"/>
                <a:gd name="T21" fmla="*/ 2563 h 4314"/>
                <a:gd name="T22" fmla="*/ 2937 w 4094"/>
                <a:gd name="T23" fmla="*/ 2500 h 4314"/>
                <a:gd name="T24" fmla="*/ 2937 w 4094"/>
                <a:gd name="T25" fmla="*/ 1125 h 4314"/>
                <a:gd name="T26" fmla="*/ 1781 w 4094"/>
                <a:gd name="T27" fmla="*/ 1125 h 4314"/>
                <a:gd name="T28" fmla="*/ 1718 w 4094"/>
                <a:gd name="T29" fmla="*/ 1063 h 4314"/>
                <a:gd name="T30" fmla="*/ 1718 w 4094"/>
                <a:gd name="T31" fmla="*/ 719 h 4314"/>
                <a:gd name="T32" fmla="*/ 1750 w 4094"/>
                <a:gd name="T33" fmla="*/ 657 h 4314"/>
                <a:gd name="T34" fmla="*/ 1968 w 4094"/>
                <a:gd name="T35" fmla="*/ 250 h 4314"/>
                <a:gd name="T36" fmla="*/ 1562 w 4094"/>
                <a:gd name="T37" fmla="*/ 0 h 4314"/>
                <a:gd name="T38" fmla="*/ 1187 w 4094"/>
                <a:gd name="T39" fmla="*/ 250 h 4314"/>
                <a:gd name="T40" fmla="*/ 1406 w 4094"/>
                <a:gd name="T41" fmla="*/ 657 h 4314"/>
                <a:gd name="T42" fmla="*/ 1468 w 4094"/>
                <a:gd name="T43" fmla="*/ 719 h 4314"/>
                <a:gd name="T44" fmla="*/ 1468 w 4094"/>
                <a:gd name="T45" fmla="*/ 1063 h 4314"/>
                <a:gd name="T46" fmla="*/ 1375 w 4094"/>
                <a:gd name="T47" fmla="*/ 1157 h 4314"/>
                <a:gd name="T48" fmla="*/ 0 w 4094"/>
                <a:gd name="T49" fmla="*/ 1157 h 4314"/>
                <a:gd name="T50" fmla="*/ 0 w 4094"/>
                <a:gd name="T51" fmla="*/ 4313 h 4314"/>
                <a:gd name="T52" fmla="*/ 2968 w 4094"/>
                <a:gd name="T53" fmla="*/ 4313 h 4314"/>
                <a:gd name="T54" fmla="*/ 2968 w 4094"/>
                <a:gd name="T55" fmla="*/ 2875 h 4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94" h="4314">
                  <a:moveTo>
                    <a:pt x="2968" y="2875"/>
                  </a:moveTo>
                  <a:lnTo>
                    <a:pt x="2968" y="2875"/>
                  </a:lnTo>
                  <a:cubicBezTo>
                    <a:pt x="2968" y="2844"/>
                    <a:pt x="3000" y="2813"/>
                    <a:pt x="3031" y="2813"/>
                  </a:cubicBezTo>
                  <a:cubicBezTo>
                    <a:pt x="3375" y="2813"/>
                    <a:pt x="3375" y="2813"/>
                    <a:pt x="3375" y="2813"/>
                  </a:cubicBezTo>
                  <a:cubicBezTo>
                    <a:pt x="3375" y="2813"/>
                    <a:pt x="3406" y="2813"/>
                    <a:pt x="3406" y="2844"/>
                  </a:cubicBezTo>
                  <a:cubicBezTo>
                    <a:pt x="3468" y="2907"/>
                    <a:pt x="3656" y="3063"/>
                    <a:pt x="3812" y="3063"/>
                  </a:cubicBezTo>
                  <a:cubicBezTo>
                    <a:pt x="3999" y="3063"/>
                    <a:pt x="4093" y="2844"/>
                    <a:pt x="4093" y="2657"/>
                  </a:cubicBezTo>
                  <a:cubicBezTo>
                    <a:pt x="4093" y="2407"/>
                    <a:pt x="3968" y="2282"/>
                    <a:pt x="3812" y="2282"/>
                  </a:cubicBezTo>
                  <a:cubicBezTo>
                    <a:pt x="3687" y="2282"/>
                    <a:pt x="3499" y="2438"/>
                    <a:pt x="3406" y="2532"/>
                  </a:cubicBezTo>
                  <a:cubicBezTo>
                    <a:pt x="3406" y="2563"/>
                    <a:pt x="3375" y="2563"/>
                    <a:pt x="3343" y="2563"/>
                  </a:cubicBezTo>
                  <a:cubicBezTo>
                    <a:pt x="3000" y="2563"/>
                    <a:pt x="3000" y="2563"/>
                    <a:pt x="3000" y="2563"/>
                  </a:cubicBezTo>
                  <a:cubicBezTo>
                    <a:pt x="2968" y="2563"/>
                    <a:pt x="2937" y="2532"/>
                    <a:pt x="2937" y="2500"/>
                  </a:cubicBezTo>
                  <a:cubicBezTo>
                    <a:pt x="2937" y="1125"/>
                    <a:pt x="2937" y="1125"/>
                    <a:pt x="2937" y="1125"/>
                  </a:cubicBezTo>
                  <a:cubicBezTo>
                    <a:pt x="1781" y="1125"/>
                    <a:pt x="1781" y="1125"/>
                    <a:pt x="1781" y="1125"/>
                  </a:cubicBezTo>
                  <a:cubicBezTo>
                    <a:pt x="1750" y="1125"/>
                    <a:pt x="1718" y="1094"/>
                    <a:pt x="1718" y="1063"/>
                  </a:cubicBezTo>
                  <a:cubicBezTo>
                    <a:pt x="1718" y="719"/>
                    <a:pt x="1718" y="719"/>
                    <a:pt x="1718" y="719"/>
                  </a:cubicBezTo>
                  <a:cubicBezTo>
                    <a:pt x="1718" y="688"/>
                    <a:pt x="1718" y="657"/>
                    <a:pt x="1750" y="657"/>
                  </a:cubicBezTo>
                  <a:cubicBezTo>
                    <a:pt x="1750" y="657"/>
                    <a:pt x="1968" y="500"/>
                    <a:pt x="1968" y="250"/>
                  </a:cubicBezTo>
                  <a:cubicBezTo>
                    <a:pt x="1968" y="0"/>
                    <a:pt x="1625" y="0"/>
                    <a:pt x="1562" y="0"/>
                  </a:cubicBezTo>
                  <a:cubicBezTo>
                    <a:pt x="1406" y="0"/>
                    <a:pt x="1187" y="32"/>
                    <a:pt x="1187" y="250"/>
                  </a:cubicBezTo>
                  <a:cubicBezTo>
                    <a:pt x="1187" y="500"/>
                    <a:pt x="1406" y="625"/>
                    <a:pt x="1406" y="657"/>
                  </a:cubicBezTo>
                  <a:cubicBezTo>
                    <a:pt x="1437" y="657"/>
                    <a:pt x="1468" y="688"/>
                    <a:pt x="1468" y="719"/>
                  </a:cubicBezTo>
                  <a:cubicBezTo>
                    <a:pt x="1468" y="1063"/>
                    <a:pt x="1468" y="1063"/>
                    <a:pt x="1468" y="1063"/>
                  </a:cubicBezTo>
                  <a:cubicBezTo>
                    <a:pt x="1468" y="1094"/>
                    <a:pt x="1406" y="1157"/>
                    <a:pt x="1375" y="1157"/>
                  </a:cubicBezTo>
                  <a:cubicBezTo>
                    <a:pt x="0" y="1157"/>
                    <a:pt x="0" y="1157"/>
                    <a:pt x="0" y="1157"/>
                  </a:cubicBezTo>
                  <a:cubicBezTo>
                    <a:pt x="0" y="4313"/>
                    <a:pt x="0" y="4313"/>
                    <a:pt x="0" y="4313"/>
                  </a:cubicBezTo>
                  <a:cubicBezTo>
                    <a:pt x="2968" y="4313"/>
                    <a:pt x="2968" y="4313"/>
                    <a:pt x="2968" y="4313"/>
                  </a:cubicBezTo>
                  <a:lnTo>
                    <a:pt x="2968" y="2875"/>
                  </a:lnTo>
                </a:path>
              </a:pathLst>
            </a:custGeom>
            <a:solidFill>
              <a:schemeClr val="accent2"/>
            </a:solidFill>
            <a:ln>
              <a:noFill/>
            </a:ln>
            <a:effectLst/>
          </p:spPr>
          <p:txBody>
            <a:bodyPr wrap="none" lIns="121899" tIns="60950" rIns="121899" bIns="60950" anchor="ctr"/>
            <a:lstStyle/>
            <a:p>
              <a:endParaRPr lang="en-US" sz="900" dirty="0">
                <a:latin typeface="Calibri Light" panose="020F0302020204030204"/>
              </a:endParaRPr>
            </a:p>
          </p:txBody>
        </p:sp>
        <p:sp>
          <p:nvSpPr>
            <p:cNvPr id="10" name="Freeform 5"/>
            <p:cNvSpPr>
              <a:spLocks noChangeArrowheads="1"/>
            </p:cNvSpPr>
            <p:nvPr/>
          </p:nvSpPr>
          <p:spPr bwMode="auto">
            <a:xfrm>
              <a:off x="19057819" y="4717624"/>
              <a:ext cx="1513059" cy="3266002"/>
            </a:xfrm>
            <a:custGeom>
              <a:avLst/>
              <a:gdLst>
                <a:gd name="T0" fmla="*/ 1093 w 2844"/>
                <a:gd name="T1" fmla="*/ 0 h 6187"/>
                <a:gd name="T2" fmla="*/ 1093 w 2844"/>
                <a:gd name="T3" fmla="*/ 0 h 6187"/>
                <a:gd name="T4" fmla="*/ 1093 w 2844"/>
                <a:gd name="T5" fmla="*/ 1250 h 6187"/>
                <a:gd name="T6" fmla="*/ 1312 w 2844"/>
                <a:gd name="T7" fmla="*/ 1250 h 6187"/>
                <a:gd name="T8" fmla="*/ 1812 w 2844"/>
                <a:gd name="T9" fmla="*/ 968 h 6187"/>
                <a:gd name="T10" fmla="*/ 2218 w 2844"/>
                <a:gd name="T11" fmla="*/ 1500 h 6187"/>
                <a:gd name="T12" fmla="*/ 1812 w 2844"/>
                <a:gd name="T13" fmla="*/ 2062 h 6187"/>
                <a:gd name="T14" fmla="*/ 1312 w 2844"/>
                <a:gd name="T15" fmla="*/ 1781 h 6187"/>
                <a:gd name="T16" fmla="*/ 1125 w 2844"/>
                <a:gd name="T17" fmla="*/ 1781 h 6187"/>
                <a:gd name="T18" fmla="*/ 1125 w 2844"/>
                <a:gd name="T19" fmla="*/ 4187 h 6187"/>
                <a:gd name="T20" fmla="*/ 1031 w 2844"/>
                <a:gd name="T21" fmla="*/ 4250 h 6187"/>
                <a:gd name="T22" fmla="*/ 718 w 2844"/>
                <a:gd name="T23" fmla="*/ 4250 h 6187"/>
                <a:gd name="T24" fmla="*/ 656 w 2844"/>
                <a:gd name="T25" fmla="*/ 4218 h 6187"/>
                <a:gd name="T26" fmla="*/ 281 w 2844"/>
                <a:gd name="T27" fmla="*/ 4000 h 6187"/>
                <a:gd name="T28" fmla="*/ 93 w 2844"/>
                <a:gd name="T29" fmla="*/ 4062 h 6187"/>
                <a:gd name="T30" fmla="*/ 0 w 2844"/>
                <a:gd name="T31" fmla="*/ 4406 h 6187"/>
                <a:gd name="T32" fmla="*/ 312 w 2844"/>
                <a:gd name="T33" fmla="*/ 4812 h 6187"/>
                <a:gd name="T34" fmla="*/ 718 w 2844"/>
                <a:gd name="T35" fmla="*/ 4531 h 6187"/>
                <a:gd name="T36" fmla="*/ 750 w 2844"/>
                <a:gd name="T37" fmla="*/ 4500 h 6187"/>
                <a:gd name="T38" fmla="*/ 1031 w 2844"/>
                <a:gd name="T39" fmla="*/ 4500 h 6187"/>
                <a:gd name="T40" fmla="*/ 1125 w 2844"/>
                <a:gd name="T41" fmla="*/ 4593 h 6187"/>
                <a:gd name="T42" fmla="*/ 1125 w 2844"/>
                <a:gd name="T43" fmla="*/ 6186 h 6187"/>
                <a:gd name="T44" fmla="*/ 2156 w 2844"/>
                <a:gd name="T45" fmla="*/ 3906 h 6187"/>
                <a:gd name="T46" fmla="*/ 2843 w 2844"/>
                <a:gd name="T47" fmla="*/ 1437 h 6187"/>
                <a:gd name="T48" fmla="*/ 2562 w 2844"/>
                <a:gd name="T49" fmla="*/ 0 h 6187"/>
                <a:gd name="T50" fmla="*/ 1093 w 2844"/>
                <a:gd name="T51" fmla="*/ 0 h 6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4" h="6187">
                  <a:moveTo>
                    <a:pt x="1093" y="0"/>
                  </a:moveTo>
                  <a:lnTo>
                    <a:pt x="1093" y="0"/>
                  </a:lnTo>
                  <a:cubicBezTo>
                    <a:pt x="1093" y="1250"/>
                    <a:pt x="1093" y="1250"/>
                    <a:pt x="1093" y="1250"/>
                  </a:cubicBezTo>
                  <a:cubicBezTo>
                    <a:pt x="1312" y="1250"/>
                    <a:pt x="1312" y="1250"/>
                    <a:pt x="1312" y="1250"/>
                  </a:cubicBezTo>
                  <a:cubicBezTo>
                    <a:pt x="1406" y="1187"/>
                    <a:pt x="1624" y="968"/>
                    <a:pt x="1812" y="968"/>
                  </a:cubicBezTo>
                  <a:cubicBezTo>
                    <a:pt x="1999" y="968"/>
                    <a:pt x="2218" y="1125"/>
                    <a:pt x="2218" y="1500"/>
                  </a:cubicBezTo>
                  <a:cubicBezTo>
                    <a:pt x="2218" y="1843"/>
                    <a:pt x="2062" y="2062"/>
                    <a:pt x="1812" y="2062"/>
                  </a:cubicBezTo>
                  <a:cubicBezTo>
                    <a:pt x="1593" y="2062"/>
                    <a:pt x="1406" y="1875"/>
                    <a:pt x="1312" y="1781"/>
                  </a:cubicBezTo>
                  <a:cubicBezTo>
                    <a:pt x="1125" y="1781"/>
                    <a:pt x="1125" y="1781"/>
                    <a:pt x="1125" y="1781"/>
                  </a:cubicBezTo>
                  <a:cubicBezTo>
                    <a:pt x="1125" y="4187"/>
                    <a:pt x="1125" y="4187"/>
                    <a:pt x="1125" y="4187"/>
                  </a:cubicBezTo>
                  <a:cubicBezTo>
                    <a:pt x="1125" y="4218"/>
                    <a:pt x="1062" y="4250"/>
                    <a:pt x="1031" y="4250"/>
                  </a:cubicBezTo>
                  <a:cubicBezTo>
                    <a:pt x="718" y="4250"/>
                    <a:pt x="718" y="4250"/>
                    <a:pt x="718" y="4250"/>
                  </a:cubicBezTo>
                  <a:cubicBezTo>
                    <a:pt x="687" y="4250"/>
                    <a:pt x="656" y="4250"/>
                    <a:pt x="656" y="4218"/>
                  </a:cubicBezTo>
                  <a:cubicBezTo>
                    <a:pt x="593" y="4156"/>
                    <a:pt x="406" y="4000"/>
                    <a:pt x="281" y="4000"/>
                  </a:cubicBezTo>
                  <a:cubicBezTo>
                    <a:pt x="187" y="4000"/>
                    <a:pt x="156" y="4000"/>
                    <a:pt x="93" y="4062"/>
                  </a:cubicBezTo>
                  <a:cubicBezTo>
                    <a:pt x="31" y="4125"/>
                    <a:pt x="0" y="4250"/>
                    <a:pt x="0" y="4406"/>
                  </a:cubicBezTo>
                  <a:cubicBezTo>
                    <a:pt x="0" y="4656"/>
                    <a:pt x="93" y="4812"/>
                    <a:pt x="312" y="4812"/>
                  </a:cubicBezTo>
                  <a:cubicBezTo>
                    <a:pt x="437" y="4812"/>
                    <a:pt x="656" y="4593"/>
                    <a:pt x="718" y="4531"/>
                  </a:cubicBezTo>
                  <a:lnTo>
                    <a:pt x="750" y="4500"/>
                  </a:lnTo>
                  <a:cubicBezTo>
                    <a:pt x="1031" y="4500"/>
                    <a:pt x="1031" y="4500"/>
                    <a:pt x="1031" y="4500"/>
                  </a:cubicBezTo>
                  <a:cubicBezTo>
                    <a:pt x="1062" y="4500"/>
                    <a:pt x="1125" y="4531"/>
                    <a:pt x="1125" y="4593"/>
                  </a:cubicBezTo>
                  <a:cubicBezTo>
                    <a:pt x="1125" y="6186"/>
                    <a:pt x="1125" y="6186"/>
                    <a:pt x="1125" y="6186"/>
                  </a:cubicBezTo>
                  <a:cubicBezTo>
                    <a:pt x="1406" y="5530"/>
                    <a:pt x="1843" y="4562"/>
                    <a:pt x="2156" y="3906"/>
                  </a:cubicBezTo>
                  <a:cubicBezTo>
                    <a:pt x="2687" y="2875"/>
                    <a:pt x="2843" y="2250"/>
                    <a:pt x="2843" y="1437"/>
                  </a:cubicBezTo>
                  <a:cubicBezTo>
                    <a:pt x="2843" y="1062"/>
                    <a:pt x="2750" y="531"/>
                    <a:pt x="2562" y="0"/>
                  </a:cubicBezTo>
                  <a:lnTo>
                    <a:pt x="1093" y="0"/>
                  </a:lnTo>
                </a:path>
              </a:pathLst>
            </a:custGeom>
            <a:solidFill>
              <a:schemeClr val="accent2"/>
            </a:solidFill>
            <a:ln>
              <a:noFill/>
            </a:ln>
            <a:effectLst/>
          </p:spPr>
          <p:txBody>
            <a:bodyPr wrap="none" lIns="121899" tIns="60950" rIns="121899" bIns="60950" anchor="ctr"/>
            <a:lstStyle/>
            <a:p>
              <a:endParaRPr lang="en-US" sz="900" dirty="0">
                <a:latin typeface="Calibri Light" panose="020F0302020204030204"/>
              </a:endParaRPr>
            </a:p>
          </p:txBody>
        </p:sp>
        <p:sp>
          <p:nvSpPr>
            <p:cNvPr id="11" name="Freeform 6"/>
            <p:cNvSpPr>
              <a:spLocks noChangeArrowheads="1"/>
            </p:cNvSpPr>
            <p:nvPr/>
          </p:nvSpPr>
          <p:spPr bwMode="auto">
            <a:xfrm>
              <a:off x="16399994" y="8197791"/>
              <a:ext cx="3157487" cy="1287312"/>
            </a:xfrm>
            <a:custGeom>
              <a:avLst/>
              <a:gdLst>
                <a:gd name="T0" fmla="*/ 4530 w 5937"/>
                <a:gd name="T1" fmla="*/ 0 h 2439"/>
                <a:gd name="T2" fmla="*/ 4530 w 5937"/>
                <a:gd name="T3" fmla="*/ 0 h 2439"/>
                <a:gd name="T4" fmla="*/ 4530 w 5937"/>
                <a:gd name="T5" fmla="*/ 250 h 2439"/>
                <a:gd name="T6" fmla="*/ 4842 w 5937"/>
                <a:gd name="T7" fmla="*/ 782 h 2439"/>
                <a:gd name="T8" fmla="*/ 4249 w 5937"/>
                <a:gd name="T9" fmla="*/ 1188 h 2439"/>
                <a:gd name="T10" fmla="*/ 3842 w 5937"/>
                <a:gd name="T11" fmla="*/ 1032 h 2439"/>
                <a:gd name="T12" fmla="*/ 3717 w 5937"/>
                <a:gd name="T13" fmla="*/ 719 h 2439"/>
                <a:gd name="T14" fmla="*/ 3999 w 5937"/>
                <a:gd name="T15" fmla="*/ 282 h 2439"/>
                <a:gd name="T16" fmla="*/ 3999 w 5937"/>
                <a:gd name="T17" fmla="*/ 32 h 2439"/>
                <a:gd name="T18" fmla="*/ 0 w 5937"/>
                <a:gd name="T19" fmla="*/ 32 h 2439"/>
                <a:gd name="T20" fmla="*/ 156 w 5937"/>
                <a:gd name="T21" fmla="*/ 719 h 2439"/>
                <a:gd name="T22" fmla="*/ 1125 w 5937"/>
                <a:gd name="T23" fmla="*/ 2438 h 2439"/>
                <a:gd name="T24" fmla="*/ 4780 w 5937"/>
                <a:gd name="T25" fmla="*/ 2438 h 2439"/>
                <a:gd name="T26" fmla="*/ 5624 w 5937"/>
                <a:gd name="T27" fmla="*/ 1657 h 2439"/>
                <a:gd name="T28" fmla="*/ 5780 w 5937"/>
                <a:gd name="T29" fmla="*/ 344 h 2439"/>
                <a:gd name="T30" fmla="*/ 5936 w 5937"/>
                <a:gd name="T31" fmla="*/ 0 h 2439"/>
                <a:gd name="T32" fmla="*/ 4530 w 5937"/>
                <a:gd name="T33" fmla="*/ 0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37" h="2439">
                  <a:moveTo>
                    <a:pt x="4530" y="0"/>
                  </a:moveTo>
                  <a:lnTo>
                    <a:pt x="4530" y="0"/>
                  </a:lnTo>
                  <a:cubicBezTo>
                    <a:pt x="4530" y="250"/>
                    <a:pt x="4530" y="250"/>
                    <a:pt x="4530" y="250"/>
                  </a:cubicBezTo>
                  <a:cubicBezTo>
                    <a:pt x="4624" y="313"/>
                    <a:pt x="4874" y="500"/>
                    <a:pt x="4842" y="782"/>
                  </a:cubicBezTo>
                  <a:cubicBezTo>
                    <a:pt x="4842" y="1032"/>
                    <a:pt x="4624" y="1188"/>
                    <a:pt x="4249" y="1188"/>
                  </a:cubicBezTo>
                  <a:cubicBezTo>
                    <a:pt x="4030" y="1188"/>
                    <a:pt x="3905" y="1125"/>
                    <a:pt x="3842" y="1032"/>
                  </a:cubicBezTo>
                  <a:cubicBezTo>
                    <a:pt x="3749" y="969"/>
                    <a:pt x="3717" y="844"/>
                    <a:pt x="3717" y="719"/>
                  </a:cubicBezTo>
                  <a:cubicBezTo>
                    <a:pt x="3749" y="532"/>
                    <a:pt x="3936" y="344"/>
                    <a:pt x="3999" y="282"/>
                  </a:cubicBezTo>
                  <a:cubicBezTo>
                    <a:pt x="3999" y="32"/>
                    <a:pt x="3999" y="32"/>
                    <a:pt x="3999" y="32"/>
                  </a:cubicBezTo>
                  <a:cubicBezTo>
                    <a:pt x="0" y="32"/>
                    <a:pt x="0" y="32"/>
                    <a:pt x="0" y="32"/>
                  </a:cubicBezTo>
                  <a:cubicBezTo>
                    <a:pt x="93" y="313"/>
                    <a:pt x="187" y="563"/>
                    <a:pt x="156" y="719"/>
                  </a:cubicBezTo>
                  <a:cubicBezTo>
                    <a:pt x="125" y="2063"/>
                    <a:pt x="843" y="2438"/>
                    <a:pt x="1125" y="2438"/>
                  </a:cubicBezTo>
                  <a:cubicBezTo>
                    <a:pt x="2156" y="2438"/>
                    <a:pt x="4436" y="2438"/>
                    <a:pt x="4780" y="2438"/>
                  </a:cubicBezTo>
                  <a:cubicBezTo>
                    <a:pt x="5124" y="2438"/>
                    <a:pt x="5467" y="2000"/>
                    <a:pt x="5624" y="1657"/>
                  </a:cubicBezTo>
                  <a:cubicBezTo>
                    <a:pt x="5749" y="1313"/>
                    <a:pt x="5655" y="594"/>
                    <a:pt x="5780" y="344"/>
                  </a:cubicBezTo>
                  <a:cubicBezTo>
                    <a:pt x="5811" y="313"/>
                    <a:pt x="5842" y="188"/>
                    <a:pt x="5936" y="0"/>
                  </a:cubicBezTo>
                  <a:lnTo>
                    <a:pt x="4530" y="0"/>
                  </a:lnTo>
                </a:path>
              </a:pathLst>
            </a:custGeom>
            <a:solidFill>
              <a:schemeClr val="accent3"/>
            </a:solidFill>
            <a:ln>
              <a:noFill/>
            </a:ln>
            <a:effectLst/>
          </p:spPr>
          <p:txBody>
            <a:bodyPr wrap="none" lIns="121899" tIns="60950" rIns="121899" bIns="60950" anchor="ctr"/>
            <a:lstStyle/>
            <a:p>
              <a:endParaRPr lang="en-US" sz="900" dirty="0">
                <a:latin typeface="Calibri Light" panose="020F0302020204030204"/>
              </a:endParaRPr>
            </a:p>
          </p:txBody>
        </p:sp>
        <p:sp>
          <p:nvSpPr>
            <p:cNvPr id="12" name="Freeform 7"/>
            <p:cNvSpPr>
              <a:spLocks noChangeArrowheads="1"/>
            </p:cNvSpPr>
            <p:nvPr/>
          </p:nvSpPr>
          <p:spPr bwMode="auto">
            <a:xfrm>
              <a:off x="15037068" y="3611888"/>
              <a:ext cx="1813326" cy="4271641"/>
            </a:xfrm>
            <a:custGeom>
              <a:avLst/>
              <a:gdLst>
                <a:gd name="T0" fmla="*/ 2281 w 3407"/>
                <a:gd name="T1" fmla="*/ 6625 h 8094"/>
                <a:gd name="T2" fmla="*/ 2281 w 3407"/>
                <a:gd name="T3" fmla="*/ 6625 h 8094"/>
                <a:gd name="T4" fmla="*/ 2344 w 3407"/>
                <a:gd name="T5" fmla="*/ 6562 h 8094"/>
                <a:gd name="T6" fmla="*/ 2719 w 3407"/>
                <a:gd name="T7" fmla="*/ 6562 h 8094"/>
                <a:gd name="T8" fmla="*/ 2781 w 3407"/>
                <a:gd name="T9" fmla="*/ 6625 h 8094"/>
                <a:gd name="T10" fmla="*/ 3125 w 3407"/>
                <a:gd name="T11" fmla="*/ 6844 h 8094"/>
                <a:gd name="T12" fmla="*/ 3313 w 3407"/>
                <a:gd name="T13" fmla="*/ 6781 h 8094"/>
                <a:gd name="T14" fmla="*/ 3406 w 3407"/>
                <a:gd name="T15" fmla="*/ 6437 h 8094"/>
                <a:gd name="T16" fmla="*/ 3125 w 3407"/>
                <a:gd name="T17" fmla="*/ 6031 h 8094"/>
                <a:gd name="T18" fmla="*/ 2781 w 3407"/>
                <a:gd name="T19" fmla="*/ 6281 h 8094"/>
                <a:gd name="T20" fmla="*/ 2688 w 3407"/>
                <a:gd name="T21" fmla="*/ 6312 h 8094"/>
                <a:gd name="T22" fmla="*/ 2375 w 3407"/>
                <a:gd name="T23" fmla="*/ 6312 h 8094"/>
                <a:gd name="T24" fmla="*/ 2281 w 3407"/>
                <a:gd name="T25" fmla="*/ 6250 h 8094"/>
                <a:gd name="T26" fmla="*/ 2281 w 3407"/>
                <a:gd name="T27" fmla="*/ 5344 h 8094"/>
                <a:gd name="T28" fmla="*/ 2281 w 3407"/>
                <a:gd name="T29" fmla="*/ 5312 h 8094"/>
                <a:gd name="T30" fmla="*/ 2281 w 3407"/>
                <a:gd name="T31" fmla="*/ 5281 h 8094"/>
                <a:gd name="T32" fmla="*/ 2281 w 3407"/>
                <a:gd name="T33" fmla="*/ 0 h 8094"/>
                <a:gd name="T34" fmla="*/ 906 w 3407"/>
                <a:gd name="T35" fmla="*/ 1906 h 8094"/>
                <a:gd name="T36" fmla="*/ 1500 w 3407"/>
                <a:gd name="T37" fmla="*/ 6562 h 8094"/>
                <a:gd name="T38" fmla="*/ 2281 w 3407"/>
                <a:gd name="T39" fmla="*/ 8093 h 8094"/>
                <a:gd name="T40" fmla="*/ 2281 w 3407"/>
                <a:gd name="T41" fmla="*/ 6625 h 8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7" h="8094">
                  <a:moveTo>
                    <a:pt x="2281" y="6625"/>
                  </a:moveTo>
                  <a:lnTo>
                    <a:pt x="2281" y="6625"/>
                  </a:lnTo>
                  <a:cubicBezTo>
                    <a:pt x="2281" y="6594"/>
                    <a:pt x="2312" y="6562"/>
                    <a:pt x="2344" y="6562"/>
                  </a:cubicBezTo>
                  <a:cubicBezTo>
                    <a:pt x="2719" y="6562"/>
                    <a:pt x="2719" y="6562"/>
                    <a:pt x="2719" y="6562"/>
                  </a:cubicBezTo>
                  <a:cubicBezTo>
                    <a:pt x="2750" y="6562"/>
                    <a:pt x="2781" y="6594"/>
                    <a:pt x="2781" y="6625"/>
                  </a:cubicBezTo>
                  <a:cubicBezTo>
                    <a:pt x="2781" y="6625"/>
                    <a:pt x="2844" y="6844"/>
                    <a:pt x="3125" y="6844"/>
                  </a:cubicBezTo>
                  <a:cubicBezTo>
                    <a:pt x="3219" y="6844"/>
                    <a:pt x="3281" y="6812"/>
                    <a:pt x="3313" y="6781"/>
                  </a:cubicBezTo>
                  <a:cubicBezTo>
                    <a:pt x="3375" y="6719"/>
                    <a:pt x="3406" y="6594"/>
                    <a:pt x="3406" y="6437"/>
                  </a:cubicBezTo>
                  <a:cubicBezTo>
                    <a:pt x="3406" y="6187"/>
                    <a:pt x="3375" y="6031"/>
                    <a:pt x="3125" y="6031"/>
                  </a:cubicBezTo>
                  <a:cubicBezTo>
                    <a:pt x="2875" y="6000"/>
                    <a:pt x="2781" y="6250"/>
                    <a:pt x="2781" y="6281"/>
                  </a:cubicBezTo>
                  <a:cubicBezTo>
                    <a:pt x="2750" y="6281"/>
                    <a:pt x="2719" y="6312"/>
                    <a:pt x="2688" y="6312"/>
                  </a:cubicBezTo>
                  <a:cubicBezTo>
                    <a:pt x="2375" y="6312"/>
                    <a:pt x="2375" y="6312"/>
                    <a:pt x="2375" y="6312"/>
                  </a:cubicBezTo>
                  <a:cubicBezTo>
                    <a:pt x="2312" y="6312"/>
                    <a:pt x="2281" y="6281"/>
                    <a:pt x="2281" y="6250"/>
                  </a:cubicBezTo>
                  <a:cubicBezTo>
                    <a:pt x="2281" y="5344"/>
                    <a:pt x="2281" y="5344"/>
                    <a:pt x="2281" y="5344"/>
                  </a:cubicBezTo>
                  <a:cubicBezTo>
                    <a:pt x="2281" y="5344"/>
                    <a:pt x="2281" y="5344"/>
                    <a:pt x="2281" y="5312"/>
                  </a:cubicBezTo>
                  <a:lnTo>
                    <a:pt x="2281" y="5281"/>
                  </a:lnTo>
                  <a:cubicBezTo>
                    <a:pt x="2281" y="0"/>
                    <a:pt x="2281" y="0"/>
                    <a:pt x="2281" y="0"/>
                  </a:cubicBezTo>
                  <a:cubicBezTo>
                    <a:pt x="1719" y="469"/>
                    <a:pt x="1250" y="1094"/>
                    <a:pt x="906" y="1906"/>
                  </a:cubicBezTo>
                  <a:cubicBezTo>
                    <a:pt x="0" y="4219"/>
                    <a:pt x="1313" y="6156"/>
                    <a:pt x="1500" y="6562"/>
                  </a:cubicBezTo>
                  <a:cubicBezTo>
                    <a:pt x="1625" y="6781"/>
                    <a:pt x="1969" y="7436"/>
                    <a:pt x="2281" y="8093"/>
                  </a:cubicBezTo>
                  <a:lnTo>
                    <a:pt x="2281" y="6625"/>
                  </a:lnTo>
                </a:path>
              </a:pathLst>
            </a:custGeom>
            <a:solidFill>
              <a:schemeClr val="accent4"/>
            </a:solidFill>
            <a:ln>
              <a:noFill/>
            </a:ln>
            <a:effectLst/>
          </p:spPr>
          <p:txBody>
            <a:bodyPr wrap="none" lIns="121899" tIns="60950" rIns="121899" bIns="60950" anchor="ctr"/>
            <a:lstStyle/>
            <a:p>
              <a:endParaRPr lang="en-US" sz="900" dirty="0">
                <a:latin typeface="Calibri Light" panose="020F0302020204030204"/>
              </a:endParaRPr>
            </a:p>
          </p:txBody>
        </p:sp>
        <p:sp>
          <p:nvSpPr>
            <p:cNvPr id="13" name="Freeform 8"/>
            <p:cNvSpPr>
              <a:spLocks noChangeArrowheads="1"/>
            </p:cNvSpPr>
            <p:nvPr/>
          </p:nvSpPr>
          <p:spPr bwMode="auto">
            <a:xfrm>
              <a:off x="16331965" y="4701329"/>
              <a:ext cx="1581089" cy="1683051"/>
            </a:xfrm>
            <a:custGeom>
              <a:avLst/>
              <a:gdLst>
                <a:gd name="T0" fmla="*/ 2969 w 2970"/>
                <a:gd name="T1" fmla="*/ 32 h 3189"/>
                <a:gd name="T2" fmla="*/ 2969 w 2970"/>
                <a:gd name="T3" fmla="*/ 32 h 3189"/>
                <a:gd name="T4" fmla="*/ 1751 w 2970"/>
                <a:gd name="T5" fmla="*/ 32 h 3189"/>
                <a:gd name="T6" fmla="*/ 1751 w 2970"/>
                <a:gd name="T7" fmla="*/ 219 h 3189"/>
                <a:gd name="T8" fmla="*/ 2063 w 2970"/>
                <a:gd name="T9" fmla="*/ 719 h 3189"/>
                <a:gd name="T10" fmla="*/ 1469 w 2970"/>
                <a:gd name="T11" fmla="*/ 1188 h 3189"/>
                <a:gd name="T12" fmla="*/ 969 w 2970"/>
                <a:gd name="T13" fmla="*/ 688 h 3189"/>
                <a:gd name="T14" fmla="*/ 1219 w 2970"/>
                <a:gd name="T15" fmla="*/ 250 h 3189"/>
                <a:gd name="T16" fmla="*/ 1219 w 2970"/>
                <a:gd name="T17" fmla="*/ 0 h 3189"/>
                <a:gd name="T18" fmla="*/ 0 w 2970"/>
                <a:gd name="T19" fmla="*/ 0 h 3189"/>
                <a:gd name="T20" fmla="*/ 0 w 2970"/>
                <a:gd name="T21" fmla="*/ 3188 h 3189"/>
                <a:gd name="T22" fmla="*/ 2969 w 2970"/>
                <a:gd name="T23" fmla="*/ 3188 h 3189"/>
                <a:gd name="T24" fmla="*/ 2969 w 2970"/>
                <a:gd name="T25" fmla="*/ 32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189">
                  <a:moveTo>
                    <a:pt x="2969" y="32"/>
                  </a:moveTo>
                  <a:lnTo>
                    <a:pt x="2969" y="32"/>
                  </a:lnTo>
                  <a:cubicBezTo>
                    <a:pt x="1751" y="32"/>
                    <a:pt x="1751" y="32"/>
                    <a:pt x="1751" y="32"/>
                  </a:cubicBezTo>
                  <a:cubicBezTo>
                    <a:pt x="1751" y="219"/>
                    <a:pt x="1751" y="219"/>
                    <a:pt x="1751" y="219"/>
                  </a:cubicBezTo>
                  <a:cubicBezTo>
                    <a:pt x="1844" y="282"/>
                    <a:pt x="2063" y="438"/>
                    <a:pt x="2063" y="719"/>
                  </a:cubicBezTo>
                  <a:cubicBezTo>
                    <a:pt x="2063" y="969"/>
                    <a:pt x="1782" y="1188"/>
                    <a:pt x="1469" y="1188"/>
                  </a:cubicBezTo>
                  <a:cubicBezTo>
                    <a:pt x="1126" y="1188"/>
                    <a:pt x="969" y="907"/>
                    <a:pt x="969" y="688"/>
                  </a:cubicBezTo>
                  <a:cubicBezTo>
                    <a:pt x="969" y="469"/>
                    <a:pt x="1126" y="313"/>
                    <a:pt x="1219" y="250"/>
                  </a:cubicBezTo>
                  <a:cubicBezTo>
                    <a:pt x="1219" y="0"/>
                    <a:pt x="1219" y="0"/>
                    <a:pt x="1219" y="0"/>
                  </a:cubicBezTo>
                  <a:cubicBezTo>
                    <a:pt x="0" y="0"/>
                    <a:pt x="0" y="0"/>
                    <a:pt x="0" y="0"/>
                  </a:cubicBezTo>
                  <a:cubicBezTo>
                    <a:pt x="0" y="3188"/>
                    <a:pt x="0" y="3188"/>
                    <a:pt x="0" y="3188"/>
                  </a:cubicBezTo>
                  <a:cubicBezTo>
                    <a:pt x="2969" y="3188"/>
                    <a:pt x="2969" y="3188"/>
                    <a:pt x="2969" y="3188"/>
                  </a:cubicBezTo>
                  <a:lnTo>
                    <a:pt x="2969" y="32"/>
                  </a:lnTo>
                </a:path>
              </a:pathLst>
            </a:custGeom>
            <a:solidFill>
              <a:schemeClr val="accent1"/>
            </a:solidFill>
            <a:ln>
              <a:noFill/>
            </a:ln>
            <a:effectLst/>
          </p:spPr>
          <p:txBody>
            <a:bodyPr wrap="none" lIns="121899" tIns="60950" rIns="121899" bIns="60950" anchor="ctr"/>
            <a:lstStyle/>
            <a:p>
              <a:endParaRPr lang="en-US" sz="900" dirty="0">
                <a:latin typeface="Calibri Light" panose="020F0302020204030204"/>
              </a:endParaRPr>
            </a:p>
          </p:txBody>
        </p:sp>
        <p:sp>
          <p:nvSpPr>
            <p:cNvPr id="14" name="Freeform 9"/>
            <p:cNvSpPr>
              <a:spLocks noChangeArrowheads="1"/>
            </p:cNvSpPr>
            <p:nvPr/>
          </p:nvSpPr>
          <p:spPr bwMode="auto">
            <a:xfrm>
              <a:off x="16782364" y="9485102"/>
              <a:ext cx="2343482" cy="2127673"/>
            </a:xfrm>
            <a:custGeom>
              <a:avLst/>
              <a:gdLst>
                <a:gd name="T0" fmla="*/ 63 w 4407"/>
                <a:gd name="T1" fmla="*/ 0 h 4032"/>
                <a:gd name="T2" fmla="*/ 63 w 4407"/>
                <a:gd name="T3" fmla="*/ 0 h 4032"/>
                <a:gd name="T4" fmla="*/ 4312 w 4407"/>
                <a:gd name="T5" fmla="*/ 0 h 4032"/>
                <a:gd name="T6" fmla="*/ 4312 w 4407"/>
                <a:gd name="T7" fmla="*/ 375 h 4032"/>
                <a:gd name="T8" fmla="*/ 4406 w 4407"/>
                <a:gd name="T9" fmla="*/ 562 h 4032"/>
                <a:gd name="T10" fmla="*/ 4187 w 4407"/>
                <a:gd name="T11" fmla="*/ 906 h 4032"/>
                <a:gd name="T12" fmla="*/ 4374 w 4407"/>
                <a:gd name="T13" fmla="*/ 1187 h 4032"/>
                <a:gd name="T14" fmla="*/ 4187 w 4407"/>
                <a:gd name="T15" fmla="*/ 1562 h 4032"/>
                <a:gd name="T16" fmla="*/ 4343 w 4407"/>
                <a:gd name="T17" fmla="*/ 1812 h 4032"/>
                <a:gd name="T18" fmla="*/ 4187 w 4407"/>
                <a:gd name="T19" fmla="*/ 2094 h 4032"/>
                <a:gd name="T20" fmla="*/ 4343 w 4407"/>
                <a:gd name="T21" fmla="*/ 2375 h 4032"/>
                <a:gd name="T22" fmla="*/ 4187 w 4407"/>
                <a:gd name="T23" fmla="*/ 2719 h 4032"/>
                <a:gd name="T24" fmla="*/ 4281 w 4407"/>
                <a:gd name="T25" fmla="*/ 2906 h 4032"/>
                <a:gd name="T26" fmla="*/ 3937 w 4407"/>
                <a:gd name="T27" fmla="*/ 3406 h 4032"/>
                <a:gd name="T28" fmla="*/ 3218 w 4407"/>
                <a:gd name="T29" fmla="*/ 4031 h 4032"/>
                <a:gd name="T30" fmla="*/ 1188 w 4407"/>
                <a:gd name="T31" fmla="*/ 4031 h 4032"/>
                <a:gd name="T32" fmla="*/ 282 w 4407"/>
                <a:gd name="T33" fmla="*/ 3281 h 4032"/>
                <a:gd name="T34" fmla="*/ 219 w 4407"/>
                <a:gd name="T35" fmla="*/ 2937 h 4032"/>
                <a:gd name="T36" fmla="*/ 32 w 4407"/>
                <a:gd name="T37" fmla="*/ 2656 h 4032"/>
                <a:gd name="T38" fmla="*/ 188 w 4407"/>
                <a:gd name="T39" fmla="*/ 2437 h 4032"/>
                <a:gd name="T40" fmla="*/ 32 w 4407"/>
                <a:gd name="T41" fmla="*/ 2031 h 4032"/>
                <a:gd name="T42" fmla="*/ 157 w 4407"/>
                <a:gd name="T43" fmla="*/ 1781 h 4032"/>
                <a:gd name="T44" fmla="*/ 32 w 4407"/>
                <a:gd name="T45" fmla="*/ 1469 h 4032"/>
                <a:gd name="T46" fmla="*/ 188 w 4407"/>
                <a:gd name="T47" fmla="*/ 1156 h 4032"/>
                <a:gd name="T48" fmla="*/ 32 w 4407"/>
                <a:gd name="T49" fmla="*/ 844 h 4032"/>
                <a:gd name="T50" fmla="*/ 63 w 4407"/>
                <a:gd name="T51" fmla="*/ 0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07" h="4032">
                  <a:moveTo>
                    <a:pt x="63" y="0"/>
                  </a:moveTo>
                  <a:lnTo>
                    <a:pt x="63" y="0"/>
                  </a:lnTo>
                  <a:cubicBezTo>
                    <a:pt x="4312" y="0"/>
                    <a:pt x="4312" y="0"/>
                    <a:pt x="4312" y="0"/>
                  </a:cubicBezTo>
                  <a:cubicBezTo>
                    <a:pt x="4312" y="375"/>
                    <a:pt x="4312" y="375"/>
                    <a:pt x="4312" y="375"/>
                  </a:cubicBezTo>
                  <a:cubicBezTo>
                    <a:pt x="4312" y="375"/>
                    <a:pt x="4406" y="437"/>
                    <a:pt x="4406" y="562"/>
                  </a:cubicBezTo>
                  <a:cubicBezTo>
                    <a:pt x="4406" y="687"/>
                    <a:pt x="4187" y="812"/>
                    <a:pt x="4187" y="906"/>
                  </a:cubicBezTo>
                  <a:cubicBezTo>
                    <a:pt x="4187" y="1000"/>
                    <a:pt x="4374" y="1062"/>
                    <a:pt x="4374" y="1187"/>
                  </a:cubicBezTo>
                  <a:cubicBezTo>
                    <a:pt x="4374" y="1312"/>
                    <a:pt x="4187" y="1406"/>
                    <a:pt x="4187" y="1562"/>
                  </a:cubicBezTo>
                  <a:cubicBezTo>
                    <a:pt x="4218" y="1687"/>
                    <a:pt x="4374" y="1687"/>
                    <a:pt x="4343" y="1812"/>
                  </a:cubicBezTo>
                  <a:cubicBezTo>
                    <a:pt x="4343" y="1906"/>
                    <a:pt x="4187" y="2000"/>
                    <a:pt x="4187" y="2094"/>
                  </a:cubicBezTo>
                  <a:cubicBezTo>
                    <a:pt x="4187" y="2218"/>
                    <a:pt x="4343" y="2281"/>
                    <a:pt x="4343" y="2375"/>
                  </a:cubicBezTo>
                  <a:cubicBezTo>
                    <a:pt x="4343" y="2500"/>
                    <a:pt x="4187" y="2594"/>
                    <a:pt x="4187" y="2719"/>
                  </a:cubicBezTo>
                  <a:cubicBezTo>
                    <a:pt x="4187" y="2812"/>
                    <a:pt x="4281" y="2844"/>
                    <a:pt x="4281" y="2906"/>
                  </a:cubicBezTo>
                  <a:cubicBezTo>
                    <a:pt x="4281" y="3000"/>
                    <a:pt x="4249" y="3156"/>
                    <a:pt x="3937" y="3406"/>
                  </a:cubicBezTo>
                  <a:cubicBezTo>
                    <a:pt x="3656" y="3656"/>
                    <a:pt x="3218" y="4031"/>
                    <a:pt x="3218" y="4031"/>
                  </a:cubicBezTo>
                  <a:cubicBezTo>
                    <a:pt x="1188" y="4031"/>
                    <a:pt x="1188" y="4031"/>
                    <a:pt x="1188" y="4031"/>
                  </a:cubicBezTo>
                  <a:cubicBezTo>
                    <a:pt x="282" y="3281"/>
                    <a:pt x="282" y="3281"/>
                    <a:pt x="282" y="3281"/>
                  </a:cubicBezTo>
                  <a:cubicBezTo>
                    <a:pt x="250" y="3187"/>
                    <a:pt x="250" y="3000"/>
                    <a:pt x="219" y="2937"/>
                  </a:cubicBezTo>
                  <a:cubicBezTo>
                    <a:pt x="219" y="2875"/>
                    <a:pt x="32" y="2781"/>
                    <a:pt x="32" y="2656"/>
                  </a:cubicBezTo>
                  <a:cubicBezTo>
                    <a:pt x="32" y="2562"/>
                    <a:pt x="188" y="2531"/>
                    <a:pt x="188" y="2437"/>
                  </a:cubicBezTo>
                  <a:cubicBezTo>
                    <a:pt x="188" y="2375"/>
                    <a:pt x="0" y="2156"/>
                    <a:pt x="32" y="2031"/>
                  </a:cubicBezTo>
                  <a:cubicBezTo>
                    <a:pt x="32" y="1875"/>
                    <a:pt x="157" y="1844"/>
                    <a:pt x="157" y="1781"/>
                  </a:cubicBezTo>
                  <a:cubicBezTo>
                    <a:pt x="188" y="1687"/>
                    <a:pt x="32" y="1594"/>
                    <a:pt x="32" y="1469"/>
                  </a:cubicBezTo>
                  <a:cubicBezTo>
                    <a:pt x="32" y="1375"/>
                    <a:pt x="188" y="1250"/>
                    <a:pt x="188" y="1156"/>
                  </a:cubicBezTo>
                  <a:cubicBezTo>
                    <a:pt x="188" y="1062"/>
                    <a:pt x="32" y="1000"/>
                    <a:pt x="32" y="844"/>
                  </a:cubicBezTo>
                  <a:cubicBezTo>
                    <a:pt x="0" y="656"/>
                    <a:pt x="63" y="0"/>
                    <a:pt x="63" y="0"/>
                  </a:cubicBezTo>
                </a:path>
              </a:pathLst>
            </a:custGeom>
            <a:solidFill>
              <a:srgbClr val="454545"/>
            </a:solidFill>
            <a:ln>
              <a:noFill/>
            </a:ln>
            <a:effectLst/>
          </p:spPr>
          <p:txBody>
            <a:bodyPr wrap="none" lIns="121899" tIns="60950" rIns="121899" bIns="60950" anchor="ctr"/>
            <a:lstStyle/>
            <a:p>
              <a:endParaRPr lang="en-US" sz="900" dirty="0">
                <a:latin typeface="Calibri Light" panose="020F0302020204030204"/>
              </a:endParaRPr>
            </a:p>
          </p:txBody>
        </p:sp>
        <p:sp>
          <p:nvSpPr>
            <p:cNvPr id="15" name="Freeform 10"/>
            <p:cNvSpPr>
              <a:spLocks noChangeArrowheads="1"/>
            </p:cNvSpPr>
            <p:nvPr/>
          </p:nvSpPr>
          <p:spPr bwMode="auto">
            <a:xfrm>
              <a:off x="17446233" y="11677954"/>
              <a:ext cx="964135" cy="132690"/>
            </a:xfrm>
            <a:custGeom>
              <a:avLst/>
              <a:gdLst>
                <a:gd name="T0" fmla="*/ 0 w 1813"/>
                <a:gd name="T1" fmla="*/ 0 h 251"/>
                <a:gd name="T2" fmla="*/ 0 w 1813"/>
                <a:gd name="T3" fmla="*/ 0 h 251"/>
                <a:gd name="T4" fmla="*/ 1812 w 1813"/>
                <a:gd name="T5" fmla="*/ 0 h 251"/>
                <a:gd name="T6" fmla="*/ 1531 w 1813"/>
                <a:gd name="T7" fmla="*/ 250 h 251"/>
                <a:gd name="T8" fmla="*/ 344 w 1813"/>
                <a:gd name="T9" fmla="*/ 250 h 251"/>
                <a:gd name="T10" fmla="*/ 0 w 1813"/>
                <a:gd name="T11" fmla="*/ 0 h 251"/>
              </a:gdLst>
              <a:ahLst/>
              <a:cxnLst>
                <a:cxn ang="0">
                  <a:pos x="T0" y="T1"/>
                </a:cxn>
                <a:cxn ang="0">
                  <a:pos x="T2" y="T3"/>
                </a:cxn>
                <a:cxn ang="0">
                  <a:pos x="T4" y="T5"/>
                </a:cxn>
                <a:cxn ang="0">
                  <a:pos x="T6" y="T7"/>
                </a:cxn>
                <a:cxn ang="0">
                  <a:pos x="T8" y="T9"/>
                </a:cxn>
                <a:cxn ang="0">
                  <a:pos x="T10" y="T11"/>
                </a:cxn>
              </a:cxnLst>
              <a:rect l="0" t="0" r="r" b="b"/>
              <a:pathLst>
                <a:path w="1813" h="251">
                  <a:moveTo>
                    <a:pt x="0" y="0"/>
                  </a:moveTo>
                  <a:lnTo>
                    <a:pt x="0" y="0"/>
                  </a:lnTo>
                  <a:cubicBezTo>
                    <a:pt x="1812" y="0"/>
                    <a:pt x="1812" y="0"/>
                    <a:pt x="1812" y="0"/>
                  </a:cubicBezTo>
                  <a:cubicBezTo>
                    <a:pt x="1812" y="0"/>
                    <a:pt x="1624" y="250"/>
                    <a:pt x="1531" y="250"/>
                  </a:cubicBezTo>
                  <a:cubicBezTo>
                    <a:pt x="1406" y="250"/>
                    <a:pt x="407" y="250"/>
                    <a:pt x="344" y="250"/>
                  </a:cubicBezTo>
                  <a:cubicBezTo>
                    <a:pt x="250" y="250"/>
                    <a:pt x="0" y="0"/>
                    <a:pt x="0" y="0"/>
                  </a:cubicBezTo>
                </a:path>
              </a:pathLst>
            </a:custGeom>
            <a:solidFill>
              <a:srgbClr val="454545"/>
            </a:solidFill>
            <a:ln>
              <a:noFill/>
            </a:ln>
            <a:effectLst/>
          </p:spPr>
          <p:txBody>
            <a:bodyPr wrap="none" lIns="121899" tIns="60950" rIns="121899" bIns="60950" anchor="ctr"/>
            <a:lstStyle/>
            <a:p>
              <a:endParaRPr lang="en-US" sz="900" dirty="0">
                <a:latin typeface="Calibri Light" panose="020F0302020204030204"/>
              </a:endParaRPr>
            </a:p>
          </p:txBody>
        </p:sp>
      </p:grpSp>
      <p:sp>
        <p:nvSpPr>
          <p:cNvPr id="16" name="Freeform 155"/>
          <p:cNvSpPr>
            <a:spLocks noChangeArrowheads="1"/>
          </p:cNvSpPr>
          <p:nvPr/>
        </p:nvSpPr>
        <p:spPr bwMode="auto">
          <a:xfrm>
            <a:off x="8004798" y="2897930"/>
            <a:ext cx="411585" cy="362885"/>
          </a:xfrm>
          <a:custGeom>
            <a:avLst/>
            <a:gdLst>
              <a:gd name="T0" fmla="*/ 855 w 856"/>
              <a:gd name="T1" fmla="*/ 81 h 753"/>
              <a:gd name="T2" fmla="*/ 855 w 856"/>
              <a:gd name="T3" fmla="*/ 81 h 753"/>
              <a:gd name="T4" fmla="*/ 753 w 856"/>
              <a:gd name="T5" fmla="*/ 101 h 753"/>
              <a:gd name="T6" fmla="*/ 834 w 856"/>
              <a:gd name="T7" fmla="*/ 0 h 753"/>
              <a:gd name="T8" fmla="*/ 732 w 856"/>
              <a:gd name="T9" fmla="*/ 60 h 753"/>
              <a:gd name="T10" fmla="*/ 590 w 856"/>
              <a:gd name="T11" fmla="*/ 0 h 753"/>
              <a:gd name="T12" fmla="*/ 407 w 856"/>
              <a:gd name="T13" fmla="*/ 183 h 753"/>
              <a:gd name="T14" fmla="*/ 428 w 856"/>
              <a:gd name="T15" fmla="*/ 223 h 753"/>
              <a:gd name="T16" fmla="*/ 61 w 856"/>
              <a:gd name="T17" fmla="*/ 20 h 753"/>
              <a:gd name="T18" fmla="*/ 41 w 856"/>
              <a:gd name="T19" fmla="*/ 121 h 753"/>
              <a:gd name="T20" fmla="*/ 102 w 856"/>
              <a:gd name="T21" fmla="*/ 284 h 753"/>
              <a:gd name="T22" fmla="*/ 21 w 856"/>
              <a:gd name="T23" fmla="*/ 264 h 753"/>
              <a:gd name="T24" fmla="*/ 21 w 856"/>
              <a:gd name="T25" fmla="*/ 264 h 753"/>
              <a:gd name="T26" fmla="*/ 163 w 856"/>
              <a:gd name="T27" fmla="*/ 447 h 753"/>
              <a:gd name="T28" fmla="*/ 122 w 856"/>
              <a:gd name="T29" fmla="*/ 447 h 753"/>
              <a:gd name="T30" fmla="*/ 102 w 856"/>
              <a:gd name="T31" fmla="*/ 447 h 753"/>
              <a:gd name="T32" fmla="*/ 265 w 856"/>
              <a:gd name="T33" fmla="*/ 589 h 753"/>
              <a:gd name="T34" fmla="*/ 41 w 856"/>
              <a:gd name="T35" fmla="*/ 671 h 753"/>
              <a:gd name="T36" fmla="*/ 0 w 856"/>
              <a:gd name="T37" fmla="*/ 671 h 753"/>
              <a:gd name="T38" fmla="*/ 265 w 856"/>
              <a:gd name="T39" fmla="*/ 752 h 753"/>
              <a:gd name="T40" fmla="*/ 773 w 856"/>
              <a:gd name="T41" fmla="*/ 203 h 753"/>
              <a:gd name="T42" fmla="*/ 773 w 856"/>
              <a:gd name="T43" fmla="*/ 183 h 753"/>
              <a:gd name="T44" fmla="*/ 855 w 856"/>
              <a:gd name="T45" fmla="*/ 81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6" h="753">
                <a:moveTo>
                  <a:pt x="855" y="81"/>
                </a:moveTo>
                <a:lnTo>
                  <a:pt x="855" y="81"/>
                </a:lnTo>
                <a:cubicBezTo>
                  <a:pt x="834" y="101"/>
                  <a:pt x="793" y="101"/>
                  <a:pt x="753" y="101"/>
                </a:cubicBezTo>
                <a:cubicBezTo>
                  <a:pt x="793" y="81"/>
                  <a:pt x="814" y="40"/>
                  <a:pt x="834" y="0"/>
                </a:cubicBezTo>
                <a:cubicBezTo>
                  <a:pt x="793" y="20"/>
                  <a:pt x="773" y="40"/>
                  <a:pt x="732" y="60"/>
                </a:cubicBezTo>
                <a:cubicBezTo>
                  <a:pt x="692" y="20"/>
                  <a:pt x="651" y="0"/>
                  <a:pt x="590" y="0"/>
                </a:cubicBezTo>
                <a:cubicBezTo>
                  <a:pt x="488" y="0"/>
                  <a:pt x="407" y="81"/>
                  <a:pt x="407" y="183"/>
                </a:cubicBezTo>
                <a:cubicBezTo>
                  <a:pt x="407" y="203"/>
                  <a:pt x="428" y="203"/>
                  <a:pt x="428" y="223"/>
                </a:cubicBezTo>
                <a:cubicBezTo>
                  <a:pt x="265" y="223"/>
                  <a:pt x="142" y="142"/>
                  <a:pt x="61" y="20"/>
                </a:cubicBezTo>
                <a:cubicBezTo>
                  <a:pt x="41" y="60"/>
                  <a:pt x="41" y="81"/>
                  <a:pt x="41" y="121"/>
                </a:cubicBezTo>
                <a:cubicBezTo>
                  <a:pt x="41" y="183"/>
                  <a:pt x="61" y="244"/>
                  <a:pt x="102" y="284"/>
                </a:cubicBezTo>
                <a:cubicBezTo>
                  <a:pt x="81" y="284"/>
                  <a:pt x="61" y="264"/>
                  <a:pt x="21" y="264"/>
                </a:cubicBezTo>
                <a:lnTo>
                  <a:pt x="21" y="264"/>
                </a:lnTo>
                <a:cubicBezTo>
                  <a:pt x="21" y="345"/>
                  <a:pt x="81" y="427"/>
                  <a:pt x="163" y="447"/>
                </a:cubicBezTo>
                <a:cubicBezTo>
                  <a:pt x="163" y="447"/>
                  <a:pt x="142" y="447"/>
                  <a:pt x="122" y="447"/>
                </a:cubicBezTo>
                <a:lnTo>
                  <a:pt x="102" y="447"/>
                </a:lnTo>
                <a:cubicBezTo>
                  <a:pt x="122" y="528"/>
                  <a:pt x="183" y="589"/>
                  <a:pt x="265" y="589"/>
                </a:cubicBezTo>
                <a:cubicBezTo>
                  <a:pt x="204" y="630"/>
                  <a:pt x="122" y="671"/>
                  <a:pt x="41" y="671"/>
                </a:cubicBezTo>
                <a:cubicBezTo>
                  <a:pt x="21" y="671"/>
                  <a:pt x="0" y="671"/>
                  <a:pt x="0" y="671"/>
                </a:cubicBezTo>
                <a:cubicBezTo>
                  <a:pt x="81" y="711"/>
                  <a:pt x="163" y="752"/>
                  <a:pt x="265" y="752"/>
                </a:cubicBezTo>
                <a:cubicBezTo>
                  <a:pt x="590" y="752"/>
                  <a:pt x="773" y="447"/>
                  <a:pt x="773" y="203"/>
                </a:cubicBezTo>
                <a:lnTo>
                  <a:pt x="773" y="183"/>
                </a:lnTo>
                <a:cubicBezTo>
                  <a:pt x="814" y="142"/>
                  <a:pt x="834" y="121"/>
                  <a:pt x="855" y="81"/>
                </a:cubicBezTo>
              </a:path>
            </a:pathLst>
          </a:custGeom>
          <a:solidFill>
            <a:schemeClr val="bg1"/>
          </a:solidFill>
          <a:ln>
            <a:noFill/>
          </a:ln>
          <a:effectLst/>
        </p:spPr>
        <p:txBody>
          <a:bodyPr wrap="none" lIns="121899" tIns="60950" rIns="121899" bIns="60950" anchor="ctr"/>
          <a:lstStyle/>
          <a:p>
            <a:endParaRPr lang="en-US" sz="900" dirty="0">
              <a:latin typeface="Calibri Light" panose="020F0302020204030204"/>
            </a:endParaRPr>
          </a:p>
        </p:txBody>
      </p:sp>
      <p:sp>
        <p:nvSpPr>
          <p:cNvPr id="17" name="Freeform 153"/>
          <p:cNvSpPr>
            <a:spLocks noChangeArrowheads="1"/>
          </p:cNvSpPr>
          <p:nvPr/>
        </p:nvSpPr>
        <p:spPr bwMode="auto">
          <a:xfrm>
            <a:off x="8934330" y="2721490"/>
            <a:ext cx="223031" cy="482550"/>
          </a:xfrm>
          <a:custGeom>
            <a:avLst/>
            <a:gdLst>
              <a:gd name="T0" fmla="*/ 406 w 407"/>
              <a:gd name="T1" fmla="*/ 285 h 876"/>
              <a:gd name="T2" fmla="*/ 406 w 407"/>
              <a:gd name="T3" fmla="*/ 285 h 876"/>
              <a:gd name="T4" fmla="*/ 264 w 407"/>
              <a:gd name="T5" fmla="*/ 285 h 876"/>
              <a:gd name="T6" fmla="*/ 264 w 407"/>
              <a:gd name="T7" fmla="*/ 204 h 876"/>
              <a:gd name="T8" fmla="*/ 305 w 407"/>
              <a:gd name="T9" fmla="*/ 163 h 876"/>
              <a:gd name="T10" fmla="*/ 406 w 407"/>
              <a:gd name="T11" fmla="*/ 163 h 876"/>
              <a:gd name="T12" fmla="*/ 406 w 407"/>
              <a:gd name="T13" fmla="*/ 0 h 876"/>
              <a:gd name="T14" fmla="*/ 264 w 407"/>
              <a:gd name="T15" fmla="*/ 0 h 876"/>
              <a:gd name="T16" fmla="*/ 81 w 407"/>
              <a:gd name="T17" fmla="*/ 183 h 876"/>
              <a:gd name="T18" fmla="*/ 81 w 407"/>
              <a:gd name="T19" fmla="*/ 285 h 876"/>
              <a:gd name="T20" fmla="*/ 0 w 407"/>
              <a:gd name="T21" fmla="*/ 285 h 876"/>
              <a:gd name="T22" fmla="*/ 0 w 407"/>
              <a:gd name="T23" fmla="*/ 427 h 876"/>
              <a:gd name="T24" fmla="*/ 81 w 407"/>
              <a:gd name="T25" fmla="*/ 427 h 876"/>
              <a:gd name="T26" fmla="*/ 81 w 407"/>
              <a:gd name="T27" fmla="*/ 875 h 876"/>
              <a:gd name="T28" fmla="*/ 264 w 407"/>
              <a:gd name="T29" fmla="*/ 875 h 876"/>
              <a:gd name="T30" fmla="*/ 264 w 407"/>
              <a:gd name="T31" fmla="*/ 427 h 876"/>
              <a:gd name="T32" fmla="*/ 386 w 407"/>
              <a:gd name="T33" fmla="*/ 427 h 876"/>
              <a:gd name="T34" fmla="*/ 406 w 407"/>
              <a:gd name="T35" fmla="*/ 285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7" h="876">
                <a:moveTo>
                  <a:pt x="406" y="285"/>
                </a:moveTo>
                <a:lnTo>
                  <a:pt x="406" y="285"/>
                </a:lnTo>
                <a:cubicBezTo>
                  <a:pt x="264" y="285"/>
                  <a:pt x="264" y="285"/>
                  <a:pt x="264" y="285"/>
                </a:cubicBezTo>
                <a:cubicBezTo>
                  <a:pt x="264" y="204"/>
                  <a:pt x="264" y="204"/>
                  <a:pt x="264" y="204"/>
                </a:cubicBezTo>
                <a:cubicBezTo>
                  <a:pt x="264" y="163"/>
                  <a:pt x="285" y="163"/>
                  <a:pt x="305" y="163"/>
                </a:cubicBezTo>
                <a:cubicBezTo>
                  <a:pt x="325" y="163"/>
                  <a:pt x="406" y="163"/>
                  <a:pt x="406" y="163"/>
                </a:cubicBezTo>
                <a:cubicBezTo>
                  <a:pt x="406" y="0"/>
                  <a:pt x="406" y="0"/>
                  <a:pt x="406" y="0"/>
                </a:cubicBezTo>
                <a:cubicBezTo>
                  <a:pt x="264" y="0"/>
                  <a:pt x="264" y="0"/>
                  <a:pt x="264" y="0"/>
                </a:cubicBezTo>
                <a:cubicBezTo>
                  <a:pt x="122" y="0"/>
                  <a:pt x="81" y="122"/>
                  <a:pt x="81" y="183"/>
                </a:cubicBezTo>
                <a:cubicBezTo>
                  <a:pt x="81" y="285"/>
                  <a:pt x="81" y="285"/>
                  <a:pt x="81" y="285"/>
                </a:cubicBezTo>
                <a:cubicBezTo>
                  <a:pt x="0" y="285"/>
                  <a:pt x="0" y="285"/>
                  <a:pt x="0" y="285"/>
                </a:cubicBezTo>
                <a:cubicBezTo>
                  <a:pt x="0" y="427"/>
                  <a:pt x="0" y="427"/>
                  <a:pt x="0" y="427"/>
                </a:cubicBezTo>
                <a:cubicBezTo>
                  <a:pt x="81" y="427"/>
                  <a:pt x="81" y="427"/>
                  <a:pt x="81" y="427"/>
                </a:cubicBezTo>
                <a:cubicBezTo>
                  <a:pt x="81" y="631"/>
                  <a:pt x="81" y="875"/>
                  <a:pt x="81" y="875"/>
                </a:cubicBezTo>
                <a:cubicBezTo>
                  <a:pt x="264" y="875"/>
                  <a:pt x="264" y="875"/>
                  <a:pt x="264" y="875"/>
                </a:cubicBezTo>
                <a:cubicBezTo>
                  <a:pt x="264" y="875"/>
                  <a:pt x="264" y="631"/>
                  <a:pt x="264" y="427"/>
                </a:cubicBezTo>
                <a:cubicBezTo>
                  <a:pt x="386" y="427"/>
                  <a:pt x="386" y="427"/>
                  <a:pt x="386" y="427"/>
                </a:cubicBezTo>
                <a:lnTo>
                  <a:pt x="406" y="285"/>
                </a:lnTo>
              </a:path>
            </a:pathLst>
          </a:custGeom>
          <a:solidFill>
            <a:schemeClr val="bg1"/>
          </a:solidFill>
          <a:ln>
            <a:noFill/>
          </a:ln>
          <a:effectLst/>
        </p:spPr>
        <p:txBody>
          <a:bodyPr wrap="none" lIns="121899" tIns="60950" rIns="121899" bIns="60950" anchor="ctr"/>
          <a:lstStyle/>
          <a:p>
            <a:endParaRPr lang="en-US" sz="900" dirty="0">
              <a:latin typeface="Calibri Light" panose="020F0302020204030204"/>
            </a:endParaRPr>
          </a:p>
        </p:txBody>
      </p:sp>
      <p:sp>
        <p:nvSpPr>
          <p:cNvPr id="18" name="Freeform 62"/>
          <p:cNvSpPr>
            <a:spLocks noChangeArrowheads="1"/>
          </p:cNvSpPr>
          <p:nvPr/>
        </p:nvSpPr>
        <p:spPr bwMode="auto">
          <a:xfrm>
            <a:off x="8782484" y="3603139"/>
            <a:ext cx="278221" cy="330381"/>
          </a:xfrm>
          <a:custGeom>
            <a:avLst/>
            <a:gdLst>
              <a:gd name="T0" fmla="*/ 773 w 774"/>
              <a:gd name="T1" fmla="*/ 427 h 896"/>
              <a:gd name="T2" fmla="*/ 773 w 774"/>
              <a:gd name="T3" fmla="*/ 427 h 896"/>
              <a:gd name="T4" fmla="*/ 692 w 774"/>
              <a:gd name="T5" fmla="*/ 712 h 896"/>
              <a:gd name="T6" fmla="*/ 264 w 774"/>
              <a:gd name="T7" fmla="*/ 834 h 896"/>
              <a:gd name="T8" fmla="*/ 0 w 774"/>
              <a:gd name="T9" fmla="*/ 468 h 896"/>
              <a:gd name="T10" fmla="*/ 102 w 774"/>
              <a:gd name="T11" fmla="*/ 244 h 896"/>
              <a:gd name="T12" fmla="*/ 122 w 774"/>
              <a:gd name="T13" fmla="*/ 244 h 896"/>
              <a:gd name="T14" fmla="*/ 122 w 774"/>
              <a:gd name="T15" fmla="*/ 264 h 896"/>
              <a:gd name="T16" fmla="*/ 142 w 774"/>
              <a:gd name="T17" fmla="*/ 509 h 896"/>
              <a:gd name="T18" fmla="*/ 142 w 774"/>
              <a:gd name="T19" fmla="*/ 509 h 896"/>
              <a:gd name="T20" fmla="*/ 163 w 774"/>
              <a:gd name="T21" fmla="*/ 529 h 896"/>
              <a:gd name="T22" fmla="*/ 183 w 774"/>
              <a:gd name="T23" fmla="*/ 509 h 896"/>
              <a:gd name="T24" fmla="*/ 447 w 774"/>
              <a:gd name="T25" fmla="*/ 40 h 896"/>
              <a:gd name="T26" fmla="*/ 630 w 774"/>
              <a:gd name="T27" fmla="*/ 0 h 896"/>
              <a:gd name="T28" fmla="*/ 692 w 774"/>
              <a:gd name="T29" fmla="*/ 40 h 896"/>
              <a:gd name="T30" fmla="*/ 753 w 774"/>
              <a:gd name="T31" fmla="*/ 285 h 896"/>
              <a:gd name="T32" fmla="*/ 773 w 774"/>
              <a:gd name="T33" fmla="*/ 427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4" h="896">
                <a:moveTo>
                  <a:pt x="773" y="427"/>
                </a:moveTo>
                <a:lnTo>
                  <a:pt x="773" y="427"/>
                </a:lnTo>
                <a:cubicBezTo>
                  <a:pt x="773" y="529"/>
                  <a:pt x="753" y="630"/>
                  <a:pt x="692" y="712"/>
                </a:cubicBezTo>
                <a:cubicBezTo>
                  <a:pt x="590" y="834"/>
                  <a:pt x="407" y="895"/>
                  <a:pt x="264" y="834"/>
                </a:cubicBezTo>
                <a:cubicBezTo>
                  <a:pt x="102" y="773"/>
                  <a:pt x="0" y="630"/>
                  <a:pt x="0" y="468"/>
                </a:cubicBezTo>
                <a:cubicBezTo>
                  <a:pt x="0" y="386"/>
                  <a:pt x="41" y="305"/>
                  <a:pt x="102" y="244"/>
                </a:cubicBezTo>
                <a:cubicBezTo>
                  <a:pt x="102" y="244"/>
                  <a:pt x="102" y="223"/>
                  <a:pt x="122" y="244"/>
                </a:cubicBezTo>
                <a:cubicBezTo>
                  <a:pt x="122" y="244"/>
                  <a:pt x="122" y="244"/>
                  <a:pt x="122" y="264"/>
                </a:cubicBezTo>
                <a:cubicBezTo>
                  <a:pt x="102" y="346"/>
                  <a:pt x="102" y="427"/>
                  <a:pt x="142" y="509"/>
                </a:cubicBezTo>
                <a:lnTo>
                  <a:pt x="142" y="509"/>
                </a:lnTo>
                <a:cubicBezTo>
                  <a:pt x="142" y="529"/>
                  <a:pt x="142" y="529"/>
                  <a:pt x="163" y="529"/>
                </a:cubicBezTo>
                <a:cubicBezTo>
                  <a:pt x="183" y="529"/>
                  <a:pt x="163" y="509"/>
                  <a:pt x="183" y="509"/>
                </a:cubicBezTo>
                <a:cubicBezTo>
                  <a:pt x="183" y="305"/>
                  <a:pt x="285" y="163"/>
                  <a:pt x="447" y="40"/>
                </a:cubicBezTo>
                <a:cubicBezTo>
                  <a:pt x="509" y="20"/>
                  <a:pt x="570" y="0"/>
                  <a:pt x="630" y="0"/>
                </a:cubicBezTo>
                <a:cubicBezTo>
                  <a:pt x="671" y="0"/>
                  <a:pt x="671" y="20"/>
                  <a:pt x="692" y="40"/>
                </a:cubicBezTo>
                <a:cubicBezTo>
                  <a:pt x="733" y="122"/>
                  <a:pt x="753" y="203"/>
                  <a:pt x="753" y="285"/>
                </a:cubicBezTo>
                <a:cubicBezTo>
                  <a:pt x="773" y="326"/>
                  <a:pt x="773" y="386"/>
                  <a:pt x="773" y="427"/>
                </a:cubicBezTo>
              </a:path>
            </a:pathLst>
          </a:custGeom>
          <a:solidFill>
            <a:srgbClr val="FFFFFF"/>
          </a:solidFill>
          <a:ln>
            <a:noFill/>
          </a:ln>
          <a:effectLst/>
        </p:spPr>
        <p:txBody>
          <a:bodyPr wrap="none" lIns="121899" tIns="60950" rIns="121899" bIns="60950" anchor="ctr"/>
          <a:lstStyle/>
          <a:p>
            <a:endParaRPr lang="en-US" sz="900" dirty="0">
              <a:latin typeface="Calibri Light" panose="020F0302020204030204"/>
            </a:endParaRPr>
          </a:p>
        </p:txBody>
      </p:sp>
      <p:sp>
        <p:nvSpPr>
          <p:cNvPr id="19" name="TextBox 107"/>
          <p:cNvSpPr txBox="1"/>
          <p:nvPr/>
        </p:nvSpPr>
        <p:spPr>
          <a:xfrm>
            <a:off x="8161166" y="3410359"/>
            <a:ext cx="452168" cy="567886"/>
          </a:xfrm>
          <a:prstGeom prst="rect">
            <a:avLst/>
          </a:prstGeom>
          <a:noFill/>
        </p:spPr>
        <p:txBody>
          <a:bodyPr wrap="square" lIns="0" tIns="0" rIns="121872" bIns="0" rtlCol="0">
            <a:noAutofit/>
          </a:bodyPr>
          <a:lstStyle/>
          <a:p>
            <a:r>
              <a:rPr lang="en-US" sz="4250" b="1" dirty="0">
                <a:solidFill>
                  <a:schemeClr val="bg1"/>
                </a:solidFill>
                <a:latin typeface="Modern Pictograms"/>
                <a:cs typeface="Modern Pictograms"/>
              </a:rPr>
              <a:t>P</a:t>
            </a:r>
          </a:p>
        </p:txBody>
      </p:sp>
      <p:sp>
        <p:nvSpPr>
          <p:cNvPr id="20" name="Oval 108"/>
          <p:cNvSpPr/>
          <p:nvPr/>
        </p:nvSpPr>
        <p:spPr>
          <a:xfrm>
            <a:off x="1703805" y="2909185"/>
            <a:ext cx="774395" cy="774596"/>
          </a:xfrm>
          <a:prstGeom prst="ellipse">
            <a:avLst/>
          </a:prstGeom>
          <a:no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900" dirty="0">
              <a:latin typeface="Calibri Light" panose="020F0302020204030204"/>
            </a:endParaRPr>
          </a:p>
        </p:txBody>
      </p:sp>
      <p:sp>
        <p:nvSpPr>
          <p:cNvPr id="21" name="Subtitle 2"/>
          <p:cNvSpPr txBox="1"/>
          <p:nvPr/>
        </p:nvSpPr>
        <p:spPr>
          <a:xfrm>
            <a:off x="1751492" y="3080173"/>
            <a:ext cx="760128" cy="407753"/>
          </a:xfrm>
          <a:prstGeom prst="rect">
            <a:avLst/>
          </a:prstGeom>
        </p:spPr>
        <p:txBody>
          <a:bodyPr vert="horz" wrap="square" lIns="121872" tIns="60935" rIns="121872" bIns="60935"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50" dirty="0">
                <a:latin typeface="Lato Regular"/>
                <a:cs typeface="Lato Regular"/>
              </a:rPr>
              <a:t>25%</a:t>
            </a:r>
            <a:endParaRPr lang="en-US" sz="1350" dirty="0">
              <a:latin typeface="Lato Regular"/>
              <a:cs typeface="Lato Regular"/>
            </a:endParaRPr>
          </a:p>
        </p:txBody>
      </p:sp>
      <p:sp>
        <p:nvSpPr>
          <p:cNvPr id="22" name="Oval 111"/>
          <p:cNvSpPr/>
          <p:nvPr/>
        </p:nvSpPr>
        <p:spPr>
          <a:xfrm>
            <a:off x="1703805" y="3944262"/>
            <a:ext cx="774395" cy="774596"/>
          </a:xfrm>
          <a:prstGeom prst="ellipse">
            <a:avLst/>
          </a:prstGeom>
          <a:noFill/>
          <a:ln w="38100"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900" dirty="0">
              <a:latin typeface="Calibri Light" panose="020F0302020204030204"/>
            </a:endParaRPr>
          </a:p>
        </p:txBody>
      </p:sp>
      <p:sp>
        <p:nvSpPr>
          <p:cNvPr id="23" name="Subtitle 2"/>
          <p:cNvSpPr txBox="1"/>
          <p:nvPr/>
        </p:nvSpPr>
        <p:spPr>
          <a:xfrm>
            <a:off x="1751492" y="4115250"/>
            <a:ext cx="760128" cy="407753"/>
          </a:xfrm>
          <a:prstGeom prst="rect">
            <a:avLst/>
          </a:prstGeom>
        </p:spPr>
        <p:txBody>
          <a:bodyPr vert="horz" wrap="square" lIns="121872" tIns="60935" rIns="121872" bIns="60935"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50" dirty="0">
                <a:latin typeface="Lato Regular"/>
                <a:cs typeface="Lato Regular"/>
              </a:rPr>
              <a:t>25%</a:t>
            </a:r>
            <a:endParaRPr lang="en-US" sz="1350" dirty="0">
              <a:latin typeface="Lato Regular"/>
              <a:cs typeface="Lato Regular"/>
            </a:endParaRPr>
          </a:p>
        </p:txBody>
      </p:sp>
      <p:sp>
        <p:nvSpPr>
          <p:cNvPr id="24" name="Oval 114"/>
          <p:cNvSpPr/>
          <p:nvPr/>
        </p:nvSpPr>
        <p:spPr>
          <a:xfrm>
            <a:off x="1703805" y="5014730"/>
            <a:ext cx="774395" cy="774596"/>
          </a:xfrm>
          <a:prstGeom prst="ellipse">
            <a:avLst/>
          </a:prstGeom>
          <a:noFill/>
          <a:ln w="3810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algn="ctr"/>
            <a:endParaRPr lang="en-US" sz="900" dirty="0">
              <a:latin typeface="Calibri Light" panose="020F0302020204030204"/>
            </a:endParaRPr>
          </a:p>
        </p:txBody>
      </p:sp>
      <p:sp>
        <p:nvSpPr>
          <p:cNvPr id="25" name="Subtitle 2"/>
          <p:cNvSpPr txBox="1"/>
          <p:nvPr/>
        </p:nvSpPr>
        <p:spPr>
          <a:xfrm>
            <a:off x="1751492" y="5185718"/>
            <a:ext cx="760128" cy="407753"/>
          </a:xfrm>
          <a:prstGeom prst="rect">
            <a:avLst/>
          </a:prstGeom>
        </p:spPr>
        <p:txBody>
          <a:bodyPr vert="horz" wrap="square" lIns="121872" tIns="60935" rIns="121872" bIns="60935"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50" dirty="0">
                <a:latin typeface="Lato Regular"/>
                <a:cs typeface="Lato Regular"/>
              </a:rPr>
              <a:t>25%</a:t>
            </a:r>
            <a:endParaRPr lang="en-US" sz="1350" dirty="0">
              <a:latin typeface="Lato Regular"/>
              <a:cs typeface="Lato Regular"/>
            </a:endParaRPr>
          </a:p>
        </p:txBody>
      </p:sp>
      <p:sp>
        <p:nvSpPr>
          <p:cNvPr id="26" name="矩形 25"/>
          <p:cNvSpPr/>
          <p:nvPr/>
        </p:nvSpPr>
        <p:spPr>
          <a:xfrm>
            <a:off x="2646438" y="1927099"/>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7" name="矩形 26"/>
          <p:cNvSpPr/>
          <p:nvPr/>
        </p:nvSpPr>
        <p:spPr>
          <a:xfrm>
            <a:off x="2646438" y="3008464"/>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8" name="矩形 27"/>
          <p:cNvSpPr/>
          <p:nvPr/>
        </p:nvSpPr>
        <p:spPr>
          <a:xfrm>
            <a:off x="2646438" y="4089829"/>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9" name="矩形 28"/>
          <p:cNvSpPr/>
          <p:nvPr/>
        </p:nvSpPr>
        <p:spPr>
          <a:xfrm>
            <a:off x="2646438" y="5171195"/>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2500"/>
                            </p:stCondLst>
                            <p:childTnLst>
                              <p:par>
                                <p:cTn id="59" presetID="10"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6" grpId="0" animBg="1"/>
      <p:bldP spid="17" grpId="0" animBg="1"/>
      <p:bldP spid="18" grpId="0" animBg="1"/>
      <p:bldP spid="19" grpId="0"/>
      <p:bldP spid="20" grpId="0" animBg="1"/>
      <p:bldP spid="21" grpId="0"/>
      <p:bldP spid="22" grpId="0" animBg="1"/>
      <p:bldP spid="23" grpId="0"/>
      <p:bldP spid="24" grpId="0" animBg="1"/>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教学反思</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931405" y="4888063"/>
            <a:ext cx="1395697" cy="674327"/>
            <a:chOff x="3931402" y="4888062"/>
            <a:chExt cx="1395697" cy="674326"/>
          </a:xfrm>
        </p:grpSpPr>
        <p:cxnSp>
          <p:nvCxnSpPr>
            <p:cNvPr id="4" name="MH_Other_1"/>
            <p:cNvCxnSpPr/>
            <p:nvPr>
              <p:custDataLst>
                <p:tags r:id="rId18"/>
              </p:custDataLst>
            </p:nvPr>
          </p:nvCxnSpPr>
          <p:spPr bwMode="auto">
            <a:xfrm flipH="1">
              <a:off x="3931402" y="4888062"/>
              <a:ext cx="0" cy="674326"/>
            </a:xfrm>
            <a:prstGeom prst="line">
              <a:avLst/>
            </a:prstGeom>
            <a:noFill/>
            <a:ln w="12700" cap="flat" cmpd="sng" algn="ctr">
              <a:solidFill>
                <a:schemeClr val="accent1">
                  <a:lumMod val="40000"/>
                  <a:lumOff val="60000"/>
                </a:schemeClr>
              </a:solidFill>
              <a:prstDash val="solid"/>
              <a:miter lim="800000"/>
            </a:ln>
            <a:effectLst/>
          </p:spPr>
        </p:cxnSp>
        <p:cxnSp>
          <p:nvCxnSpPr>
            <p:cNvPr id="5" name="MH_Other_2"/>
            <p:cNvCxnSpPr/>
            <p:nvPr>
              <p:custDataLst>
                <p:tags r:id="rId19"/>
              </p:custDataLst>
            </p:nvPr>
          </p:nvCxnSpPr>
          <p:spPr bwMode="auto">
            <a:xfrm>
              <a:off x="3931402" y="5211502"/>
              <a:ext cx="1395697" cy="0"/>
            </a:xfrm>
            <a:prstGeom prst="line">
              <a:avLst/>
            </a:prstGeom>
            <a:noFill/>
            <a:ln w="12700" cap="flat" cmpd="sng" algn="ctr">
              <a:solidFill>
                <a:schemeClr val="accent1">
                  <a:lumMod val="40000"/>
                  <a:lumOff val="60000"/>
                </a:schemeClr>
              </a:solidFill>
              <a:prstDash val="solid"/>
              <a:miter lim="800000"/>
            </a:ln>
            <a:effectLst/>
          </p:spPr>
        </p:cxnSp>
      </p:grpSp>
      <p:grpSp>
        <p:nvGrpSpPr>
          <p:cNvPr id="6" name="组合 5"/>
          <p:cNvGrpSpPr/>
          <p:nvPr/>
        </p:nvGrpSpPr>
        <p:grpSpPr>
          <a:xfrm>
            <a:off x="7606871" y="3394354"/>
            <a:ext cx="944840" cy="674327"/>
            <a:chOff x="7606870" y="3394352"/>
            <a:chExt cx="944840" cy="674326"/>
          </a:xfrm>
        </p:grpSpPr>
        <p:cxnSp>
          <p:nvCxnSpPr>
            <p:cNvPr id="7" name="MH_Other_4"/>
            <p:cNvCxnSpPr/>
            <p:nvPr>
              <p:custDataLst>
                <p:tags r:id="rId16"/>
              </p:custDataLst>
            </p:nvPr>
          </p:nvCxnSpPr>
          <p:spPr bwMode="auto">
            <a:xfrm>
              <a:off x="8551709" y="3394352"/>
              <a:ext cx="0" cy="674326"/>
            </a:xfrm>
            <a:prstGeom prst="line">
              <a:avLst/>
            </a:prstGeom>
            <a:noFill/>
            <a:ln w="12700" cap="flat" cmpd="sng" algn="ctr">
              <a:solidFill>
                <a:schemeClr val="accent1">
                  <a:lumMod val="40000"/>
                  <a:lumOff val="60000"/>
                </a:schemeClr>
              </a:solidFill>
              <a:prstDash val="solid"/>
              <a:miter lim="800000"/>
            </a:ln>
            <a:effectLst/>
          </p:spPr>
        </p:cxnSp>
        <p:cxnSp>
          <p:nvCxnSpPr>
            <p:cNvPr id="8" name="MH_Other_5"/>
            <p:cNvCxnSpPr/>
            <p:nvPr>
              <p:custDataLst>
                <p:tags r:id="rId17"/>
              </p:custDataLst>
            </p:nvPr>
          </p:nvCxnSpPr>
          <p:spPr bwMode="auto">
            <a:xfrm flipH="1">
              <a:off x="7606870" y="3717793"/>
              <a:ext cx="944840" cy="0"/>
            </a:xfrm>
            <a:prstGeom prst="line">
              <a:avLst/>
            </a:prstGeom>
            <a:noFill/>
            <a:ln w="12700" cap="flat" cmpd="sng" algn="ctr">
              <a:solidFill>
                <a:schemeClr val="accent1">
                  <a:lumMod val="40000"/>
                  <a:lumOff val="60000"/>
                </a:schemeClr>
              </a:solidFill>
              <a:prstDash val="solid"/>
              <a:miter lim="800000"/>
            </a:ln>
            <a:effectLst/>
          </p:spPr>
        </p:cxnSp>
      </p:grpSp>
      <p:grpSp>
        <p:nvGrpSpPr>
          <p:cNvPr id="9" name="组合 8"/>
          <p:cNvGrpSpPr/>
          <p:nvPr/>
        </p:nvGrpSpPr>
        <p:grpSpPr>
          <a:xfrm>
            <a:off x="7146212" y="1871239"/>
            <a:ext cx="1405499" cy="674327"/>
            <a:chOff x="7146210" y="1871238"/>
            <a:chExt cx="1405499" cy="674326"/>
          </a:xfrm>
        </p:grpSpPr>
        <p:cxnSp>
          <p:nvCxnSpPr>
            <p:cNvPr id="10" name="MH_Other_6"/>
            <p:cNvCxnSpPr/>
            <p:nvPr>
              <p:custDataLst>
                <p:tags r:id="rId14"/>
              </p:custDataLst>
            </p:nvPr>
          </p:nvCxnSpPr>
          <p:spPr bwMode="auto">
            <a:xfrm>
              <a:off x="8551709" y="1871238"/>
              <a:ext cx="0" cy="674326"/>
            </a:xfrm>
            <a:prstGeom prst="line">
              <a:avLst/>
            </a:prstGeom>
            <a:noFill/>
            <a:ln w="12700" cap="flat" cmpd="sng" algn="ctr">
              <a:solidFill>
                <a:schemeClr val="accent1">
                  <a:lumMod val="40000"/>
                  <a:lumOff val="60000"/>
                </a:schemeClr>
              </a:solidFill>
              <a:prstDash val="solid"/>
              <a:miter lim="800000"/>
            </a:ln>
            <a:effectLst/>
          </p:spPr>
        </p:cxnSp>
        <p:cxnSp>
          <p:nvCxnSpPr>
            <p:cNvPr id="11" name="MH_Other_7"/>
            <p:cNvCxnSpPr/>
            <p:nvPr>
              <p:custDataLst>
                <p:tags r:id="rId15"/>
              </p:custDataLst>
            </p:nvPr>
          </p:nvCxnSpPr>
          <p:spPr bwMode="auto">
            <a:xfrm flipH="1">
              <a:off x="7146210" y="2194680"/>
              <a:ext cx="1397658" cy="0"/>
            </a:xfrm>
            <a:prstGeom prst="line">
              <a:avLst/>
            </a:prstGeom>
            <a:noFill/>
            <a:ln w="12700" cap="flat" cmpd="sng" algn="ctr">
              <a:solidFill>
                <a:schemeClr val="accent1">
                  <a:lumMod val="40000"/>
                  <a:lumOff val="60000"/>
                </a:schemeClr>
              </a:solidFill>
              <a:prstDash val="solid"/>
              <a:miter lim="800000"/>
            </a:ln>
            <a:effectLst/>
          </p:spPr>
        </p:cxnSp>
      </p:grpSp>
      <p:grpSp>
        <p:nvGrpSpPr>
          <p:cNvPr id="12" name="组合 11"/>
          <p:cNvGrpSpPr/>
          <p:nvPr/>
        </p:nvGrpSpPr>
        <p:grpSpPr>
          <a:xfrm>
            <a:off x="7154052" y="4888063"/>
            <a:ext cx="1397659" cy="674327"/>
            <a:chOff x="7154051" y="4888062"/>
            <a:chExt cx="1397658" cy="674326"/>
          </a:xfrm>
        </p:grpSpPr>
        <p:cxnSp>
          <p:nvCxnSpPr>
            <p:cNvPr id="13" name="MH_Other_8"/>
            <p:cNvCxnSpPr/>
            <p:nvPr>
              <p:custDataLst>
                <p:tags r:id="rId12"/>
              </p:custDataLst>
            </p:nvPr>
          </p:nvCxnSpPr>
          <p:spPr bwMode="auto">
            <a:xfrm>
              <a:off x="8551709" y="4888062"/>
              <a:ext cx="0" cy="674326"/>
            </a:xfrm>
            <a:prstGeom prst="line">
              <a:avLst/>
            </a:prstGeom>
            <a:noFill/>
            <a:ln w="12700" cap="flat" cmpd="sng" algn="ctr">
              <a:solidFill>
                <a:schemeClr val="accent1">
                  <a:lumMod val="40000"/>
                  <a:lumOff val="60000"/>
                </a:schemeClr>
              </a:solidFill>
              <a:prstDash val="solid"/>
              <a:miter lim="800000"/>
            </a:ln>
            <a:effectLst/>
          </p:spPr>
        </p:cxnSp>
        <p:cxnSp>
          <p:nvCxnSpPr>
            <p:cNvPr id="14" name="MH_Other_9"/>
            <p:cNvCxnSpPr/>
            <p:nvPr>
              <p:custDataLst>
                <p:tags r:id="rId13"/>
              </p:custDataLst>
            </p:nvPr>
          </p:nvCxnSpPr>
          <p:spPr bwMode="auto">
            <a:xfrm flipH="1">
              <a:off x="7154051" y="5211502"/>
              <a:ext cx="1397658" cy="0"/>
            </a:xfrm>
            <a:prstGeom prst="line">
              <a:avLst/>
            </a:prstGeom>
            <a:noFill/>
            <a:ln w="12700" cap="flat" cmpd="sng" algn="ctr">
              <a:solidFill>
                <a:schemeClr val="accent1">
                  <a:lumMod val="40000"/>
                  <a:lumOff val="60000"/>
                </a:schemeClr>
              </a:solidFill>
              <a:prstDash val="solid"/>
              <a:miter lim="800000"/>
            </a:ln>
            <a:effectLst/>
          </p:spPr>
        </p:cxnSp>
      </p:grpSp>
      <p:grpSp>
        <p:nvGrpSpPr>
          <p:cNvPr id="15" name="组合 14"/>
          <p:cNvGrpSpPr/>
          <p:nvPr/>
        </p:nvGrpSpPr>
        <p:grpSpPr>
          <a:xfrm>
            <a:off x="3931405" y="3394354"/>
            <a:ext cx="944841" cy="674327"/>
            <a:chOff x="3931402" y="3394352"/>
            <a:chExt cx="944841" cy="674326"/>
          </a:xfrm>
        </p:grpSpPr>
        <p:cxnSp>
          <p:nvCxnSpPr>
            <p:cNvPr id="16" name="MH_Other_10"/>
            <p:cNvCxnSpPr/>
            <p:nvPr>
              <p:custDataLst>
                <p:tags r:id="rId10"/>
              </p:custDataLst>
            </p:nvPr>
          </p:nvCxnSpPr>
          <p:spPr bwMode="auto">
            <a:xfrm flipH="1">
              <a:off x="3931402" y="3394352"/>
              <a:ext cx="0" cy="674326"/>
            </a:xfrm>
            <a:prstGeom prst="line">
              <a:avLst/>
            </a:prstGeom>
            <a:noFill/>
            <a:ln w="12700" cap="flat" cmpd="sng" algn="ctr">
              <a:solidFill>
                <a:schemeClr val="accent1">
                  <a:lumMod val="40000"/>
                  <a:lumOff val="60000"/>
                </a:schemeClr>
              </a:solidFill>
              <a:prstDash val="solid"/>
              <a:miter lim="800000"/>
            </a:ln>
            <a:effectLst/>
          </p:spPr>
        </p:cxnSp>
        <p:cxnSp>
          <p:nvCxnSpPr>
            <p:cNvPr id="17" name="MH_Other_11"/>
            <p:cNvCxnSpPr/>
            <p:nvPr>
              <p:custDataLst>
                <p:tags r:id="rId11"/>
              </p:custDataLst>
            </p:nvPr>
          </p:nvCxnSpPr>
          <p:spPr bwMode="auto">
            <a:xfrm>
              <a:off x="3931403" y="3717793"/>
              <a:ext cx="944840" cy="0"/>
            </a:xfrm>
            <a:prstGeom prst="line">
              <a:avLst/>
            </a:prstGeom>
            <a:noFill/>
            <a:ln w="12700" cap="flat" cmpd="sng" algn="ctr">
              <a:solidFill>
                <a:schemeClr val="accent1">
                  <a:lumMod val="40000"/>
                  <a:lumOff val="60000"/>
                </a:schemeClr>
              </a:solidFill>
              <a:prstDash val="solid"/>
              <a:miter lim="800000"/>
            </a:ln>
            <a:effectLst/>
          </p:spPr>
        </p:cxnSp>
      </p:grpSp>
      <p:sp>
        <p:nvSpPr>
          <p:cNvPr id="18" name="MH_Other_12"/>
          <p:cNvSpPr/>
          <p:nvPr>
            <p:custDataLst>
              <p:tags r:id="rId1"/>
            </p:custDataLst>
          </p:nvPr>
        </p:nvSpPr>
        <p:spPr bwMode="auto">
          <a:xfrm>
            <a:off x="5611337" y="1657575"/>
            <a:ext cx="2416987" cy="1054615"/>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accent1">
              <a:lumMod val="60000"/>
              <a:lumOff val="40000"/>
            </a:schemeClr>
          </a:solidFill>
          <a:ln>
            <a:noFill/>
          </a:ln>
        </p:spPr>
        <p:txBody>
          <a:bodyPr lIns="0" tIns="360000" rIns="324000" bIns="0"/>
          <a:lstStyle/>
          <a:p>
            <a:pPr algn="ctr">
              <a:lnSpc>
                <a:spcPts val="1500"/>
              </a:lnSpc>
              <a:defRPr/>
            </a:pPr>
            <a:r>
              <a:rPr lang="en-US" altLang="zh-CN" sz="1200" kern="0" dirty="0">
                <a:solidFill>
                  <a:prstClr val="white"/>
                </a:solidFill>
                <a:latin typeface="微软雅黑" panose="020B0503020204020204" pitchFamily="34" charset="-122"/>
                <a:ea typeface="微软雅黑" panose="020B0503020204020204" pitchFamily="34" charset="-122"/>
              </a:rPr>
              <a:t>02</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19" name="MH_Other_13"/>
          <p:cNvSpPr/>
          <p:nvPr>
            <p:custDataLst>
              <p:tags r:id="rId2"/>
            </p:custDataLst>
          </p:nvPr>
        </p:nvSpPr>
        <p:spPr bwMode="auto">
          <a:xfrm rot="3569734">
            <a:off x="6664971" y="2960159"/>
            <a:ext cx="2420908" cy="1050695"/>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accent1"/>
          </a:solidFill>
          <a:ln>
            <a:noFill/>
          </a:ln>
        </p:spPr>
        <p:txBody>
          <a:bodyPr lIns="0" tIns="360000" rIns="324000" bIns="0"/>
          <a:lstStyle/>
          <a:p>
            <a:pPr algn="ctr">
              <a:lnSpc>
                <a:spcPts val="1500"/>
              </a:lnSpc>
              <a:defRPr/>
            </a:pPr>
            <a:r>
              <a:rPr lang="en-US" altLang="zh-CN" sz="1200" kern="0" dirty="0">
                <a:solidFill>
                  <a:prstClr val="white"/>
                </a:solidFill>
                <a:latin typeface="微软雅黑" panose="020B0503020204020204" pitchFamily="34" charset="-122"/>
                <a:ea typeface="微软雅黑" panose="020B0503020204020204" pitchFamily="34" charset="-122"/>
              </a:rPr>
              <a:t>03</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20" name="MH_Other_14"/>
          <p:cNvSpPr/>
          <p:nvPr>
            <p:custDataLst>
              <p:tags r:id="rId3"/>
            </p:custDataLst>
          </p:nvPr>
        </p:nvSpPr>
        <p:spPr bwMode="auto">
          <a:xfrm rot="7171573">
            <a:off x="6079837" y="4531299"/>
            <a:ext cx="2411107" cy="1054615"/>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accent1">
              <a:lumMod val="60000"/>
              <a:lumOff val="40000"/>
            </a:schemeClr>
          </a:solidFill>
          <a:ln>
            <a:noFill/>
          </a:ln>
        </p:spPr>
        <p:txBody>
          <a:bodyPr lIns="0" tIns="360000" rIns="324000" bIns="0"/>
          <a:lstStyle/>
          <a:p>
            <a:pPr algn="ctr">
              <a:lnSpc>
                <a:spcPts val="1500"/>
              </a:lnSpc>
              <a:defRPr/>
            </a:pPr>
            <a:r>
              <a:rPr lang="en-US" altLang="zh-CN" sz="1200" kern="0" dirty="0">
                <a:solidFill>
                  <a:prstClr val="white"/>
                </a:solidFill>
                <a:latin typeface="微软雅黑" panose="020B0503020204020204" pitchFamily="34" charset="-122"/>
                <a:ea typeface="微软雅黑" panose="020B0503020204020204" pitchFamily="34" charset="-122"/>
              </a:rPr>
              <a:t>04</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21" name="MH_Other_15"/>
          <p:cNvSpPr/>
          <p:nvPr>
            <p:custDataLst>
              <p:tags r:id="rId4"/>
            </p:custDataLst>
          </p:nvPr>
        </p:nvSpPr>
        <p:spPr bwMode="auto">
          <a:xfrm rot="10800000">
            <a:off x="4444987" y="4782211"/>
            <a:ext cx="2391504" cy="1066375"/>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chemeClr val="accent1"/>
          </a:solidFill>
          <a:ln>
            <a:noFill/>
          </a:ln>
        </p:spPr>
        <p:txBody>
          <a:bodyPr lIns="0" tIns="360000" rIns="324000" bIns="0"/>
          <a:lstStyle/>
          <a:p>
            <a:pPr algn="ctr">
              <a:lnSpc>
                <a:spcPts val="1500"/>
              </a:lnSpc>
              <a:defRPr/>
            </a:pPr>
            <a:r>
              <a:rPr lang="en-US" altLang="zh-CN" sz="1200" kern="0" dirty="0">
                <a:solidFill>
                  <a:prstClr val="white"/>
                </a:solidFill>
                <a:latin typeface="微软雅黑" panose="020B0503020204020204" pitchFamily="34" charset="-122"/>
                <a:ea typeface="微软雅黑" panose="020B0503020204020204" pitchFamily="34" charset="-122"/>
              </a:rPr>
              <a:t>05</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22" name="MH_Other_16"/>
          <p:cNvSpPr/>
          <p:nvPr>
            <p:custDataLst>
              <p:tags r:id="rId5"/>
            </p:custDataLst>
          </p:nvPr>
        </p:nvSpPr>
        <p:spPr bwMode="auto">
          <a:xfrm rot="14345172">
            <a:off x="3393316" y="3487467"/>
            <a:ext cx="2416987" cy="1054615"/>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chemeClr val="accent1">
              <a:lumMod val="60000"/>
              <a:lumOff val="40000"/>
            </a:schemeClr>
          </a:solidFill>
          <a:ln>
            <a:noFill/>
          </a:ln>
        </p:spPr>
        <p:txBody>
          <a:bodyPr lIns="0" tIns="360000" rIns="324000" bIns="0"/>
          <a:lstStyle/>
          <a:p>
            <a:pPr algn="ctr">
              <a:lnSpc>
                <a:spcPts val="1500"/>
              </a:lnSpc>
              <a:defRPr/>
            </a:pPr>
            <a:r>
              <a:rPr lang="en-US" altLang="zh-CN" sz="1200" kern="0" dirty="0">
                <a:solidFill>
                  <a:prstClr val="white"/>
                </a:solidFill>
                <a:latin typeface="微软雅黑" panose="020B0503020204020204" pitchFamily="34" charset="-122"/>
                <a:ea typeface="微软雅黑" panose="020B0503020204020204" pitchFamily="34" charset="-122"/>
              </a:rPr>
              <a:t>06</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3931405" y="1871239"/>
            <a:ext cx="1395697" cy="674327"/>
            <a:chOff x="3931402" y="1871238"/>
            <a:chExt cx="1395697" cy="674326"/>
          </a:xfrm>
        </p:grpSpPr>
        <p:cxnSp>
          <p:nvCxnSpPr>
            <p:cNvPr id="24" name="MH_Other_17"/>
            <p:cNvCxnSpPr/>
            <p:nvPr>
              <p:custDataLst>
                <p:tags r:id="rId8"/>
              </p:custDataLst>
            </p:nvPr>
          </p:nvCxnSpPr>
          <p:spPr bwMode="auto">
            <a:xfrm flipH="1">
              <a:off x="3931402" y="1871238"/>
              <a:ext cx="0" cy="674326"/>
            </a:xfrm>
            <a:prstGeom prst="line">
              <a:avLst/>
            </a:prstGeom>
            <a:noFill/>
            <a:ln w="12700" cap="flat" cmpd="sng" algn="ctr">
              <a:solidFill>
                <a:schemeClr val="accent1">
                  <a:lumMod val="40000"/>
                  <a:lumOff val="60000"/>
                </a:schemeClr>
              </a:solidFill>
              <a:prstDash val="solid"/>
              <a:miter lim="800000"/>
            </a:ln>
            <a:effectLst/>
          </p:spPr>
        </p:cxnSp>
        <p:cxnSp>
          <p:nvCxnSpPr>
            <p:cNvPr id="25" name="MH_Other_18"/>
            <p:cNvCxnSpPr/>
            <p:nvPr>
              <p:custDataLst>
                <p:tags r:id="rId9"/>
              </p:custDataLst>
            </p:nvPr>
          </p:nvCxnSpPr>
          <p:spPr bwMode="auto">
            <a:xfrm>
              <a:off x="3931402" y="2194680"/>
              <a:ext cx="1395697" cy="0"/>
            </a:xfrm>
            <a:prstGeom prst="line">
              <a:avLst/>
            </a:prstGeom>
            <a:noFill/>
            <a:ln w="12700" cap="flat" cmpd="sng" algn="ctr">
              <a:solidFill>
                <a:schemeClr val="accent1">
                  <a:lumMod val="40000"/>
                  <a:lumOff val="60000"/>
                </a:schemeClr>
              </a:solidFill>
              <a:prstDash val="solid"/>
              <a:miter lim="800000"/>
            </a:ln>
            <a:effectLst/>
          </p:spPr>
        </p:cxnSp>
      </p:grpSp>
      <p:sp>
        <p:nvSpPr>
          <p:cNvPr id="26" name="MH_Title_1"/>
          <p:cNvSpPr>
            <a:spLocks noEditPoints="1"/>
          </p:cNvSpPr>
          <p:nvPr>
            <p:custDataLst>
              <p:tags r:id="rId6"/>
            </p:custDataLst>
          </p:nvPr>
        </p:nvSpPr>
        <p:spPr bwMode="auto">
          <a:xfrm>
            <a:off x="5203605" y="2810201"/>
            <a:ext cx="2089627" cy="1875959"/>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anchor="ctr">
            <a:normAutofit/>
          </a:bodyPr>
          <a:lstStyle/>
          <a:p>
            <a:pPr algn="ctr">
              <a:lnSpc>
                <a:spcPts val="1500"/>
              </a:lnSpc>
              <a:defRPr/>
            </a:pPr>
            <a:r>
              <a:rPr lang="zh-CN" altLang="en-US" sz="1200" kern="0" dirty="0">
                <a:solidFill>
                  <a:srgbClr val="F0831E">
                    <a:lumMod val="75000"/>
                  </a:srgbClr>
                </a:solidFill>
                <a:ea typeface="微软雅黑" panose="020B0503020204020204" pitchFamily="34" charset="-122"/>
              </a:rPr>
              <a:t>双击输入替换</a:t>
            </a:r>
            <a:r>
              <a:rPr lang="zh-CN" altLang="en-US" sz="1200" kern="0" dirty="0" smtClean="0">
                <a:solidFill>
                  <a:srgbClr val="F0831E">
                    <a:lumMod val="75000"/>
                  </a:srgbClr>
                </a:solidFill>
                <a:ea typeface="微软雅黑" panose="020B0503020204020204" pitchFamily="34" charset="-122"/>
              </a:rPr>
              <a:t>内容</a:t>
            </a:r>
            <a:endParaRPr lang="zh-CN" altLang="en-US" sz="1200" kern="0" dirty="0">
              <a:solidFill>
                <a:srgbClr val="F0831E">
                  <a:lumMod val="75000"/>
                </a:srgbClr>
              </a:solidFill>
              <a:ea typeface="微软雅黑" panose="020B0503020204020204" pitchFamily="34" charset="-122"/>
            </a:endParaRPr>
          </a:p>
        </p:txBody>
      </p:sp>
      <p:sp>
        <p:nvSpPr>
          <p:cNvPr id="27" name="MH_Other_19"/>
          <p:cNvSpPr/>
          <p:nvPr>
            <p:custDataLst>
              <p:tags r:id="rId7"/>
            </p:custDataLst>
          </p:nvPr>
        </p:nvSpPr>
        <p:spPr bwMode="auto">
          <a:xfrm rot="17971099">
            <a:off x="3973549" y="1923188"/>
            <a:ext cx="2407187" cy="1052653"/>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accent1"/>
          </a:solidFill>
          <a:ln>
            <a:noFill/>
          </a:ln>
        </p:spPr>
        <p:txBody>
          <a:bodyPr lIns="0" tIns="360000" rIns="324000" bIns="0"/>
          <a:lstStyle/>
          <a:p>
            <a:pPr algn="ctr">
              <a:lnSpc>
                <a:spcPts val="1500"/>
              </a:lnSpc>
              <a:defRPr/>
            </a:pPr>
            <a:r>
              <a:rPr lang="en-US" altLang="zh-CN" sz="1200" kern="0" dirty="0">
                <a:solidFill>
                  <a:prstClr val="white"/>
                </a:solidFill>
                <a:latin typeface="微软雅黑" panose="020B0503020204020204" pitchFamily="34" charset="-122"/>
                <a:ea typeface="微软雅黑" panose="020B0503020204020204" pitchFamily="34" charset="-122"/>
              </a:rPr>
              <a:t>01</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28" name="文本框 20"/>
          <p:cNvSpPr>
            <a:spLocks noChangeArrowheads="1"/>
          </p:cNvSpPr>
          <p:nvPr/>
        </p:nvSpPr>
        <p:spPr bwMode="auto">
          <a:xfrm>
            <a:off x="877342" y="1657573"/>
            <a:ext cx="29870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9" name="文本框 20"/>
          <p:cNvSpPr>
            <a:spLocks noChangeArrowheads="1"/>
          </p:cNvSpPr>
          <p:nvPr/>
        </p:nvSpPr>
        <p:spPr bwMode="auto">
          <a:xfrm>
            <a:off x="910543" y="3221801"/>
            <a:ext cx="29870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0" name="文本框 20"/>
          <p:cNvSpPr>
            <a:spLocks noChangeArrowheads="1"/>
          </p:cNvSpPr>
          <p:nvPr/>
        </p:nvSpPr>
        <p:spPr bwMode="auto">
          <a:xfrm>
            <a:off x="942179" y="4713347"/>
            <a:ext cx="29870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1" name="文本框 20"/>
          <p:cNvSpPr>
            <a:spLocks noChangeArrowheads="1"/>
          </p:cNvSpPr>
          <p:nvPr/>
        </p:nvSpPr>
        <p:spPr bwMode="auto">
          <a:xfrm>
            <a:off x="8604241" y="1640681"/>
            <a:ext cx="304109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2" name="文本框 20"/>
          <p:cNvSpPr>
            <a:spLocks noChangeArrowheads="1"/>
          </p:cNvSpPr>
          <p:nvPr/>
        </p:nvSpPr>
        <p:spPr bwMode="auto">
          <a:xfrm>
            <a:off x="8765080" y="3179581"/>
            <a:ext cx="304109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3" name="文本框 20"/>
          <p:cNvSpPr>
            <a:spLocks noChangeArrowheads="1"/>
          </p:cNvSpPr>
          <p:nvPr/>
        </p:nvSpPr>
        <p:spPr bwMode="auto">
          <a:xfrm>
            <a:off x="8765081" y="4740588"/>
            <a:ext cx="304109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6" grpId="0"/>
      <p:bldP spid="27" grpId="0" animBg="1"/>
      <p:bldP spid="28" grpId="0"/>
      <p:bldP spid="29" grpId="0"/>
      <p:bldP spid="30" grpId="0"/>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教学反思</a:t>
            </a:r>
            <a:endParaRPr lang="zh-CN" altLang="en-US" sz="2400">
              <a:solidFill>
                <a:srgbClr val="784B23"/>
              </a:solidFill>
              <a:latin typeface="微软雅黑" panose="020B0503020204020204" pitchFamily="34" charset="-122"/>
              <a:ea typeface="微软雅黑" panose="020B0503020204020204" pitchFamily="34" charset="-122"/>
            </a:endParaRPr>
          </a:p>
        </p:txBody>
      </p:sp>
      <p:sp>
        <p:nvSpPr>
          <p:cNvPr id="3" name="Round Same Side Corner Rectangle 192"/>
          <p:cNvSpPr/>
          <p:nvPr/>
        </p:nvSpPr>
        <p:spPr>
          <a:xfrm rot="10800000" flipH="1">
            <a:off x="1684187" y="2117202"/>
            <a:ext cx="54849" cy="456796"/>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sp>
        <p:nvSpPr>
          <p:cNvPr id="4" name="Round Same Side Corner Rectangle 196"/>
          <p:cNvSpPr/>
          <p:nvPr/>
        </p:nvSpPr>
        <p:spPr>
          <a:xfrm rot="10800000" flipH="1">
            <a:off x="1684187" y="1904291"/>
            <a:ext cx="5484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grpSp>
        <p:nvGrpSpPr>
          <p:cNvPr id="5" name="Group 13"/>
          <p:cNvGrpSpPr>
            <a:grpSpLocks noChangeAspect="1"/>
          </p:cNvGrpSpPr>
          <p:nvPr/>
        </p:nvGrpSpPr>
        <p:grpSpPr bwMode="auto">
          <a:xfrm flipH="1">
            <a:off x="8751243" y="3904263"/>
            <a:ext cx="444149" cy="1026540"/>
            <a:chOff x="3696" y="1271"/>
            <a:chExt cx="338" cy="781"/>
          </a:xfrm>
          <a:solidFill>
            <a:schemeClr val="accent2"/>
          </a:solidFill>
        </p:grpSpPr>
        <p:sp>
          <p:nvSpPr>
            <p:cNvPr id="6" name="Oval 14"/>
            <p:cNvSpPr>
              <a:spLocks noChangeArrowheads="1"/>
            </p:cNvSpPr>
            <p:nvPr/>
          </p:nvSpPr>
          <p:spPr bwMode="auto">
            <a:xfrm>
              <a:off x="3800" y="1271"/>
              <a:ext cx="130" cy="129"/>
            </a:xfrm>
            <a:prstGeom prst="ellipse">
              <a:avLst/>
            </a:prstGeom>
            <a:grpFill/>
            <a:ln>
              <a:noFill/>
            </a:ln>
          </p:spPr>
          <p:txBody>
            <a:bodyPr vert="horz" wrap="square" lIns="45720" tIns="22860" rIns="45720" bIns="22860" numCol="1" anchor="t" anchorCtr="0" compatLnSpc="1"/>
            <a:lstStyle/>
            <a:p>
              <a:endParaRPr lang="bg-BG" sz="900" dirty="0">
                <a:latin typeface="Calibri Light" panose="020F0302020204030204"/>
              </a:endParaRPr>
            </a:p>
          </p:txBody>
        </p:sp>
        <p:sp>
          <p:nvSpPr>
            <p:cNvPr id="7" name="Freeform 15"/>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p:spPr>
          <p:txBody>
            <a:bodyPr vert="horz" wrap="square" lIns="45720" tIns="22860" rIns="45720" bIns="22860" numCol="1" anchor="t" anchorCtr="0" compatLnSpc="1"/>
            <a:lstStyle/>
            <a:p>
              <a:endParaRPr lang="bg-BG" sz="900" dirty="0">
                <a:latin typeface="Calibri Light" panose="020F0302020204030204"/>
              </a:endParaRPr>
            </a:p>
          </p:txBody>
        </p:sp>
      </p:grpSp>
      <p:grpSp>
        <p:nvGrpSpPr>
          <p:cNvPr id="8" name="Group 18"/>
          <p:cNvGrpSpPr>
            <a:grpSpLocks noChangeAspect="1"/>
          </p:cNvGrpSpPr>
          <p:nvPr/>
        </p:nvGrpSpPr>
        <p:grpSpPr bwMode="auto">
          <a:xfrm flipH="1">
            <a:off x="8696710" y="2657646"/>
            <a:ext cx="553215" cy="1039683"/>
            <a:chOff x="3241" y="1291"/>
            <a:chExt cx="421" cy="791"/>
          </a:xfrm>
          <a:solidFill>
            <a:schemeClr val="accent1"/>
          </a:solidFill>
        </p:grpSpPr>
        <p:sp>
          <p:nvSpPr>
            <p:cNvPr id="9" name="Freeform 19"/>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p:spPr>
          <p:txBody>
            <a:bodyPr vert="horz" wrap="square" lIns="45720" tIns="22860" rIns="45720" bIns="22860" numCol="1" anchor="t" anchorCtr="0" compatLnSpc="1"/>
            <a:lstStyle/>
            <a:p>
              <a:endParaRPr lang="bg-BG" sz="900" dirty="0">
                <a:latin typeface="Calibri Light" panose="020F0302020204030204"/>
              </a:endParaRPr>
            </a:p>
          </p:txBody>
        </p:sp>
        <p:sp>
          <p:nvSpPr>
            <p:cNvPr id="10" name="Oval 20"/>
            <p:cNvSpPr>
              <a:spLocks noChangeArrowheads="1"/>
            </p:cNvSpPr>
            <p:nvPr/>
          </p:nvSpPr>
          <p:spPr bwMode="auto">
            <a:xfrm>
              <a:off x="3388" y="1291"/>
              <a:ext cx="127" cy="127"/>
            </a:xfrm>
            <a:prstGeom prst="ellipse">
              <a:avLst/>
            </a:prstGeom>
            <a:grpFill/>
            <a:ln>
              <a:noFill/>
            </a:ln>
          </p:spPr>
          <p:txBody>
            <a:bodyPr vert="horz" wrap="square" lIns="45720" tIns="22860" rIns="45720" bIns="22860" numCol="1" anchor="t" anchorCtr="0" compatLnSpc="1"/>
            <a:lstStyle/>
            <a:p>
              <a:endParaRPr lang="bg-BG" sz="900" dirty="0">
                <a:latin typeface="Calibri Light" panose="020F0302020204030204"/>
              </a:endParaRPr>
            </a:p>
          </p:txBody>
        </p:sp>
      </p:grpSp>
      <p:sp>
        <p:nvSpPr>
          <p:cNvPr id="11" name="Rectangle 107"/>
          <p:cNvSpPr/>
          <p:nvPr/>
        </p:nvSpPr>
        <p:spPr>
          <a:xfrm>
            <a:off x="9632213" y="2904780"/>
            <a:ext cx="700861" cy="441641"/>
          </a:xfrm>
          <a:prstGeom prst="rect">
            <a:avLst/>
          </a:prstGeom>
        </p:spPr>
        <p:txBody>
          <a:bodyPr wrap="none" lIns="109710" tIns="54855" rIns="109710" bIns="54855">
            <a:spAutoFit/>
          </a:bodyPr>
          <a:lstStyle/>
          <a:p>
            <a:r>
              <a:rPr lang="en-US" sz="2150" b="1" dirty="0">
                <a:solidFill>
                  <a:schemeClr val="tx2"/>
                </a:solidFill>
                <a:latin typeface="Calibri" panose="020F0502020204030204"/>
                <a:ea typeface="Open Sans Light" panose="020B0306030504020204" pitchFamily="34" charset="0"/>
                <a:cs typeface="Calibri" panose="020F0502020204030204"/>
              </a:rPr>
              <a:t>67%</a:t>
            </a:r>
          </a:p>
        </p:txBody>
      </p:sp>
      <p:sp>
        <p:nvSpPr>
          <p:cNvPr id="12" name="Rectangle 108"/>
          <p:cNvSpPr/>
          <p:nvPr/>
        </p:nvSpPr>
        <p:spPr>
          <a:xfrm>
            <a:off x="9654492" y="4228620"/>
            <a:ext cx="700861" cy="441641"/>
          </a:xfrm>
          <a:prstGeom prst="rect">
            <a:avLst/>
          </a:prstGeom>
        </p:spPr>
        <p:txBody>
          <a:bodyPr wrap="none" lIns="109710" tIns="54855" rIns="109710" bIns="54855">
            <a:spAutoFit/>
          </a:bodyPr>
          <a:lstStyle/>
          <a:p>
            <a:r>
              <a:rPr lang="en-US" sz="2150" b="1" dirty="0">
                <a:solidFill>
                  <a:schemeClr val="tx2"/>
                </a:solidFill>
                <a:latin typeface="Calibri" panose="020F0502020204030204"/>
                <a:ea typeface="Open Sans Light" panose="020B0306030504020204" pitchFamily="34" charset="0"/>
                <a:cs typeface="Calibri" panose="020F0502020204030204"/>
              </a:rPr>
              <a:t>33%</a:t>
            </a:r>
          </a:p>
        </p:txBody>
      </p:sp>
      <p:sp>
        <p:nvSpPr>
          <p:cNvPr id="13" name="Freeform 7"/>
          <p:cNvSpPr>
            <a:spLocks noEditPoints="1"/>
          </p:cNvSpPr>
          <p:nvPr/>
        </p:nvSpPr>
        <p:spPr bwMode="auto">
          <a:xfrm>
            <a:off x="9478735" y="2696128"/>
            <a:ext cx="932383" cy="932626"/>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1"/>
          </a:solidFill>
          <a:ln>
            <a:noFill/>
          </a:ln>
        </p:spPr>
        <p:txBody>
          <a:bodyPr vert="horz" wrap="square" lIns="91422" tIns="45711" rIns="91422" bIns="45711" numCol="1" anchor="t" anchorCtr="0" compatLnSpc="1"/>
          <a:lstStyle/>
          <a:p>
            <a:endParaRPr lang="id-ID" sz="900" dirty="0">
              <a:latin typeface="Calibri Light" panose="020F0302020204030204"/>
            </a:endParaRPr>
          </a:p>
        </p:txBody>
      </p:sp>
      <p:sp>
        <p:nvSpPr>
          <p:cNvPr id="14" name="Freeform 7"/>
          <p:cNvSpPr>
            <a:spLocks noEditPoints="1"/>
          </p:cNvSpPr>
          <p:nvPr/>
        </p:nvSpPr>
        <p:spPr bwMode="auto">
          <a:xfrm>
            <a:off x="9526284" y="4006119"/>
            <a:ext cx="932383" cy="932626"/>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2"/>
          </a:solidFill>
          <a:ln>
            <a:noFill/>
          </a:ln>
        </p:spPr>
        <p:txBody>
          <a:bodyPr vert="horz" wrap="square" lIns="91422" tIns="45711" rIns="91422" bIns="45711" numCol="1" anchor="t" anchorCtr="0" compatLnSpc="1"/>
          <a:lstStyle/>
          <a:p>
            <a:endParaRPr lang="id-ID" sz="900" dirty="0">
              <a:latin typeface="Calibri Light" panose="020F0302020204030204"/>
            </a:endParaRPr>
          </a:p>
        </p:txBody>
      </p:sp>
      <p:grpSp>
        <p:nvGrpSpPr>
          <p:cNvPr id="15" name="Group 3"/>
          <p:cNvGrpSpPr/>
          <p:nvPr/>
        </p:nvGrpSpPr>
        <p:grpSpPr>
          <a:xfrm>
            <a:off x="5318542" y="2773542"/>
            <a:ext cx="3270108" cy="2585527"/>
            <a:chOff x="10633908" y="5547084"/>
            <a:chExt cx="6540216" cy="5171054"/>
          </a:xfrm>
        </p:grpSpPr>
        <p:sp>
          <p:nvSpPr>
            <p:cNvPr id="16" name="Line 33"/>
            <p:cNvSpPr>
              <a:spLocks noChangeShapeType="1"/>
            </p:cNvSpPr>
            <p:nvPr/>
          </p:nvSpPr>
          <p:spPr bwMode="auto">
            <a:xfrm>
              <a:off x="11181234" y="7723356"/>
              <a:ext cx="1406958" cy="1377023"/>
            </a:xfrm>
            <a:prstGeom prst="lin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17" name="Line 34"/>
            <p:cNvSpPr>
              <a:spLocks noChangeShapeType="1"/>
            </p:cNvSpPr>
            <p:nvPr/>
          </p:nvSpPr>
          <p:spPr bwMode="auto">
            <a:xfrm flipH="1" flipV="1">
              <a:off x="12844913" y="6564604"/>
              <a:ext cx="1421590" cy="853818"/>
            </a:xfrm>
            <a:prstGeom prst="line">
              <a:avLst/>
            </a:prstGeom>
            <a:noFill/>
            <a:ln w="28575"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18" name="Line 37"/>
            <p:cNvSpPr>
              <a:spLocks noChangeShapeType="1"/>
            </p:cNvSpPr>
            <p:nvPr/>
          </p:nvSpPr>
          <p:spPr bwMode="auto">
            <a:xfrm flipV="1">
              <a:off x="12889839" y="7691257"/>
              <a:ext cx="1376664" cy="1399490"/>
            </a:xfrm>
            <a:prstGeom prst="lin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19" name="Oval 39"/>
            <p:cNvSpPr>
              <a:spLocks noChangeArrowheads="1"/>
            </p:cNvSpPr>
            <p:nvPr/>
          </p:nvSpPr>
          <p:spPr bwMode="auto">
            <a:xfrm>
              <a:off x="13621491" y="10194934"/>
              <a:ext cx="1899731" cy="523204"/>
            </a:xfrm>
            <a:prstGeom prst="ellipse">
              <a:avLst/>
            </a:prstGeom>
            <a:noFill/>
            <a:ln w="58738"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0" name="Oval 43"/>
            <p:cNvSpPr>
              <a:spLocks noChangeArrowheads="1"/>
            </p:cNvSpPr>
            <p:nvPr/>
          </p:nvSpPr>
          <p:spPr bwMode="auto">
            <a:xfrm>
              <a:off x="11983443" y="9090748"/>
              <a:ext cx="1537114" cy="426910"/>
            </a:xfrm>
            <a:prstGeom prst="ellips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1" name="Oval 48"/>
            <p:cNvSpPr>
              <a:spLocks noChangeArrowheads="1"/>
            </p:cNvSpPr>
            <p:nvPr/>
          </p:nvSpPr>
          <p:spPr bwMode="auto">
            <a:xfrm>
              <a:off x="14022618" y="7418423"/>
              <a:ext cx="1097480" cy="304936"/>
            </a:xfrm>
            <a:prstGeom prst="ellips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2" name="Oval 49"/>
            <p:cNvSpPr>
              <a:spLocks noChangeArrowheads="1"/>
            </p:cNvSpPr>
            <p:nvPr/>
          </p:nvSpPr>
          <p:spPr bwMode="auto">
            <a:xfrm>
              <a:off x="10633908" y="7418423"/>
              <a:ext cx="1094272" cy="304936"/>
            </a:xfrm>
            <a:prstGeom prst="ellips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3" name="Oval 53"/>
            <p:cNvSpPr>
              <a:spLocks noChangeArrowheads="1"/>
            </p:cNvSpPr>
            <p:nvPr/>
          </p:nvSpPr>
          <p:spPr bwMode="auto">
            <a:xfrm>
              <a:off x="14192694" y="5547084"/>
              <a:ext cx="757325" cy="211849"/>
            </a:xfrm>
            <a:prstGeom prst="ellipse">
              <a:avLst/>
            </a:prstGeom>
            <a:noFill/>
            <a:ln w="28575"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4" name="Oval 58"/>
            <p:cNvSpPr>
              <a:spLocks noChangeArrowheads="1"/>
            </p:cNvSpPr>
            <p:nvPr/>
          </p:nvSpPr>
          <p:spPr bwMode="auto">
            <a:xfrm>
              <a:off x="12389233" y="6323866"/>
              <a:ext cx="872849" cy="240739"/>
            </a:xfrm>
            <a:prstGeom prst="ellipse">
              <a:avLst/>
            </a:prstGeom>
            <a:noFill/>
            <a:ln w="28575"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5" name="Line 65"/>
            <p:cNvSpPr>
              <a:spLocks noChangeShapeType="1"/>
            </p:cNvSpPr>
            <p:nvPr/>
          </p:nvSpPr>
          <p:spPr bwMode="auto">
            <a:xfrm flipH="1">
              <a:off x="15415325" y="8861616"/>
              <a:ext cx="1758799" cy="1468131"/>
            </a:xfrm>
            <a:prstGeom prst="lin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6" name="Line 66"/>
            <p:cNvSpPr>
              <a:spLocks noChangeShapeType="1"/>
            </p:cNvSpPr>
            <p:nvPr/>
          </p:nvSpPr>
          <p:spPr bwMode="auto">
            <a:xfrm flipV="1">
              <a:off x="13127304" y="5713995"/>
              <a:ext cx="1139198" cy="638759"/>
            </a:xfrm>
            <a:prstGeom prst="line">
              <a:avLst/>
            </a:prstGeom>
            <a:noFill/>
            <a:ln w="28575"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7" name="Line 67"/>
            <p:cNvSpPr>
              <a:spLocks noChangeShapeType="1"/>
            </p:cNvSpPr>
            <p:nvPr/>
          </p:nvSpPr>
          <p:spPr bwMode="auto">
            <a:xfrm flipV="1">
              <a:off x="11189064" y="6558185"/>
              <a:ext cx="1565995" cy="882707"/>
            </a:xfrm>
            <a:prstGeom prst="line">
              <a:avLst/>
            </a:prstGeom>
            <a:noFill/>
            <a:ln w="28575"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8" name="Line 68"/>
            <p:cNvSpPr>
              <a:spLocks noChangeShapeType="1"/>
            </p:cNvSpPr>
            <p:nvPr/>
          </p:nvSpPr>
          <p:spPr bwMode="auto">
            <a:xfrm flipH="1" flipV="1">
              <a:off x="14876212" y="5713995"/>
              <a:ext cx="2280449" cy="696780"/>
            </a:xfrm>
            <a:prstGeom prst="line">
              <a:avLst/>
            </a:prstGeom>
            <a:noFill/>
            <a:ln w="28575"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29" name="Line 70"/>
            <p:cNvSpPr>
              <a:spLocks noChangeShapeType="1"/>
            </p:cNvSpPr>
            <p:nvPr/>
          </p:nvSpPr>
          <p:spPr bwMode="auto">
            <a:xfrm>
              <a:off x="12973273" y="9485561"/>
              <a:ext cx="837551" cy="844189"/>
            </a:xfrm>
            <a:prstGeom prst="lin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30" name="Line 67"/>
            <p:cNvSpPr>
              <a:spLocks noChangeShapeType="1"/>
            </p:cNvSpPr>
            <p:nvPr/>
          </p:nvSpPr>
          <p:spPr bwMode="auto">
            <a:xfrm flipV="1">
              <a:off x="15120098" y="6410773"/>
              <a:ext cx="2036563" cy="1145671"/>
            </a:xfrm>
            <a:prstGeom prst="line">
              <a:avLst/>
            </a:prstGeom>
            <a:noFill/>
            <a:ln w="28575"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sp>
          <p:nvSpPr>
            <p:cNvPr id="31" name="Line 33"/>
            <p:cNvSpPr>
              <a:spLocks noChangeShapeType="1"/>
            </p:cNvSpPr>
            <p:nvPr/>
          </p:nvSpPr>
          <p:spPr bwMode="auto">
            <a:xfrm>
              <a:off x="15058773" y="7512951"/>
              <a:ext cx="2097888" cy="1348665"/>
            </a:xfrm>
            <a:prstGeom prst="line">
              <a:avLst/>
            </a:prstGeom>
            <a:noFill/>
            <a:ln w="44450" cap="flat">
              <a:solidFill>
                <a:schemeClr val="bg1">
                  <a:lumMod val="75000"/>
                </a:schemeClr>
              </a:solidFill>
              <a:prstDash val="solid"/>
              <a:miter lim="800000"/>
            </a:ln>
          </p:spPr>
          <p:txBody>
            <a:bodyPr vert="horz" wrap="square" lIns="91422" tIns="45711" rIns="91422" bIns="45711" numCol="1" anchor="t" anchorCtr="0" compatLnSpc="1"/>
            <a:lstStyle/>
            <a:p>
              <a:endParaRPr lang="id-ID" sz="900" dirty="0">
                <a:latin typeface="Calibri Light" panose="020F0302020204030204"/>
              </a:endParaRPr>
            </a:p>
          </p:txBody>
        </p:sp>
      </p:grpSp>
      <p:sp>
        <p:nvSpPr>
          <p:cNvPr id="32" name="Round Same Side Corner Rectangle 68"/>
          <p:cNvSpPr/>
          <p:nvPr/>
        </p:nvSpPr>
        <p:spPr>
          <a:xfrm rot="10800000" flipH="1">
            <a:off x="1682001" y="3109801"/>
            <a:ext cx="54849" cy="456796"/>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sp>
        <p:nvSpPr>
          <p:cNvPr id="33" name="Round Same Side Corner Rectangle 72"/>
          <p:cNvSpPr/>
          <p:nvPr/>
        </p:nvSpPr>
        <p:spPr>
          <a:xfrm rot="10800000" flipH="1">
            <a:off x="1682001" y="2896890"/>
            <a:ext cx="54849" cy="685392"/>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sp>
        <p:nvSpPr>
          <p:cNvPr id="34" name="Round Same Side Corner Rectangle 99"/>
          <p:cNvSpPr/>
          <p:nvPr/>
        </p:nvSpPr>
        <p:spPr>
          <a:xfrm rot="10800000" flipH="1">
            <a:off x="1682001" y="5102162"/>
            <a:ext cx="54849" cy="456796"/>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sp>
        <p:nvSpPr>
          <p:cNvPr id="35" name="Round Same Side Corner Rectangle 101"/>
          <p:cNvSpPr/>
          <p:nvPr/>
        </p:nvSpPr>
        <p:spPr>
          <a:xfrm rot="10800000" flipH="1">
            <a:off x="1682001" y="4889251"/>
            <a:ext cx="54849" cy="685392"/>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sp>
        <p:nvSpPr>
          <p:cNvPr id="36" name="Round Same Side Corner Rectangle 104"/>
          <p:cNvSpPr/>
          <p:nvPr/>
        </p:nvSpPr>
        <p:spPr>
          <a:xfrm rot="10800000" flipH="1">
            <a:off x="1684187" y="3896653"/>
            <a:ext cx="54849" cy="685392"/>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Calibri Light" panose="020F0302020204030204"/>
            </a:endParaRPr>
          </a:p>
        </p:txBody>
      </p:sp>
      <p:grpSp>
        <p:nvGrpSpPr>
          <p:cNvPr id="37" name="Group 105"/>
          <p:cNvGrpSpPr/>
          <p:nvPr/>
        </p:nvGrpSpPr>
        <p:grpSpPr>
          <a:xfrm>
            <a:off x="7024128" y="3998097"/>
            <a:ext cx="524674" cy="1263074"/>
            <a:chOff x="5824538" y="3602038"/>
            <a:chExt cx="519113" cy="1249363"/>
          </a:xfrm>
          <a:solidFill>
            <a:schemeClr val="accent2"/>
          </a:solidFill>
        </p:grpSpPr>
        <p:sp>
          <p:nvSpPr>
            <p:cNvPr id="38" name="Oval 40"/>
            <p:cNvSpPr>
              <a:spLocks noChangeArrowheads="1"/>
            </p:cNvSpPr>
            <p:nvPr/>
          </p:nvSpPr>
          <p:spPr bwMode="auto">
            <a:xfrm>
              <a:off x="5975351" y="3602038"/>
              <a:ext cx="219075" cy="222250"/>
            </a:xfrm>
            <a:prstGeom prst="ellipse">
              <a:avLst/>
            </a:pr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sp>
          <p:nvSpPr>
            <p:cNvPr id="39" name="Freeform 41"/>
            <p:cNvSpPr/>
            <p:nvPr/>
          </p:nvSpPr>
          <p:spPr bwMode="auto">
            <a:xfrm>
              <a:off x="5824538" y="3846513"/>
              <a:ext cx="519113" cy="1004888"/>
            </a:xfrm>
            <a:custGeom>
              <a:avLst/>
              <a:gdLst>
                <a:gd name="T0" fmla="*/ 138 w 138"/>
                <a:gd name="T1" fmla="*/ 39 h 267"/>
                <a:gd name="T2" fmla="*/ 98 w 138"/>
                <a:gd name="T3" fmla="*/ 0 h 267"/>
                <a:gd name="T4" fmla="*/ 59 w 138"/>
                <a:gd name="T5" fmla="*/ 0 h 267"/>
                <a:gd name="T6" fmla="*/ 56 w 138"/>
                <a:gd name="T7" fmla="*/ 0 h 267"/>
                <a:gd name="T8" fmla="*/ 40 w 138"/>
                <a:gd name="T9" fmla="*/ 0 h 267"/>
                <a:gd name="T10" fmla="*/ 0 w 138"/>
                <a:gd name="T11" fmla="*/ 39 h 267"/>
                <a:gd name="T12" fmla="*/ 0 w 138"/>
                <a:gd name="T13" fmla="*/ 39 h 267"/>
                <a:gd name="T14" fmla="*/ 0 w 138"/>
                <a:gd name="T15" fmla="*/ 117 h 267"/>
                <a:gd name="T16" fmla="*/ 13 w 138"/>
                <a:gd name="T17" fmla="*/ 130 h 267"/>
                <a:gd name="T18" fmla="*/ 26 w 138"/>
                <a:gd name="T19" fmla="*/ 117 h 267"/>
                <a:gd name="T20" fmla="*/ 26 w 138"/>
                <a:gd name="T21" fmla="*/ 71 h 267"/>
                <a:gd name="T22" fmla="*/ 26 w 138"/>
                <a:gd name="T23" fmla="*/ 45 h 267"/>
                <a:gd name="T24" fmla="*/ 32 w 138"/>
                <a:gd name="T25" fmla="*/ 45 h 267"/>
                <a:gd name="T26" fmla="*/ 32 w 138"/>
                <a:gd name="T27" fmla="*/ 73 h 267"/>
                <a:gd name="T28" fmla="*/ 32 w 138"/>
                <a:gd name="T29" fmla="*/ 122 h 267"/>
                <a:gd name="T30" fmla="*/ 32 w 138"/>
                <a:gd name="T31" fmla="*/ 129 h 267"/>
                <a:gd name="T32" fmla="*/ 32 w 138"/>
                <a:gd name="T33" fmla="*/ 250 h 267"/>
                <a:gd name="T34" fmla="*/ 49 w 138"/>
                <a:gd name="T35" fmla="*/ 267 h 267"/>
                <a:gd name="T36" fmla="*/ 66 w 138"/>
                <a:gd name="T37" fmla="*/ 250 h 267"/>
                <a:gd name="T38" fmla="*/ 66 w 138"/>
                <a:gd name="T39" fmla="*/ 129 h 267"/>
                <a:gd name="T40" fmla="*/ 72 w 138"/>
                <a:gd name="T41" fmla="*/ 129 h 267"/>
                <a:gd name="T42" fmla="*/ 72 w 138"/>
                <a:gd name="T43" fmla="*/ 250 h 267"/>
                <a:gd name="T44" fmla="*/ 89 w 138"/>
                <a:gd name="T45" fmla="*/ 267 h 267"/>
                <a:gd name="T46" fmla="*/ 106 w 138"/>
                <a:gd name="T47" fmla="*/ 250 h 267"/>
                <a:gd name="T48" fmla="*/ 106 w 138"/>
                <a:gd name="T49" fmla="*/ 129 h 267"/>
                <a:gd name="T50" fmla="*/ 106 w 138"/>
                <a:gd name="T51" fmla="*/ 122 h 267"/>
                <a:gd name="T52" fmla="*/ 106 w 138"/>
                <a:gd name="T53" fmla="*/ 73 h 267"/>
                <a:gd name="T54" fmla="*/ 106 w 138"/>
                <a:gd name="T55" fmla="*/ 45 h 267"/>
                <a:gd name="T56" fmla="*/ 112 w 138"/>
                <a:gd name="T57" fmla="*/ 45 h 267"/>
                <a:gd name="T58" fmla="*/ 112 w 138"/>
                <a:gd name="T59" fmla="*/ 71 h 267"/>
                <a:gd name="T60" fmla="*/ 112 w 138"/>
                <a:gd name="T61" fmla="*/ 117 h 267"/>
                <a:gd name="T62" fmla="*/ 125 w 138"/>
                <a:gd name="T63" fmla="*/ 130 h 267"/>
                <a:gd name="T64" fmla="*/ 138 w 138"/>
                <a:gd name="T65" fmla="*/ 117 h 267"/>
                <a:gd name="T66" fmla="*/ 138 w 138"/>
                <a:gd name="T67" fmla="*/ 39 h 267"/>
                <a:gd name="T68" fmla="*/ 138 w 138"/>
                <a:gd name="T69" fmla="*/ 39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 h="267">
                  <a:moveTo>
                    <a:pt x="138" y="39"/>
                  </a:moveTo>
                  <a:cubicBezTo>
                    <a:pt x="137" y="17"/>
                    <a:pt x="120" y="0"/>
                    <a:pt x="98" y="0"/>
                  </a:cubicBezTo>
                  <a:cubicBezTo>
                    <a:pt x="59" y="0"/>
                    <a:pt x="59" y="0"/>
                    <a:pt x="59" y="0"/>
                  </a:cubicBezTo>
                  <a:cubicBezTo>
                    <a:pt x="56" y="0"/>
                    <a:pt x="56" y="0"/>
                    <a:pt x="56" y="0"/>
                  </a:cubicBezTo>
                  <a:cubicBezTo>
                    <a:pt x="40" y="0"/>
                    <a:pt x="40" y="0"/>
                    <a:pt x="40" y="0"/>
                  </a:cubicBezTo>
                  <a:cubicBezTo>
                    <a:pt x="18" y="0"/>
                    <a:pt x="1" y="17"/>
                    <a:pt x="0" y="39"/>
                  </a:cubicBezTo>
                  <a:cubicBezTo>
                    <a:pt x="0" y="39"/>
                    <a:pt x="0" y="39"/>
                    <a:pt x="0" y="39"/>
                  </a:cubicBezTo>
                  <a:cubicBezTo>
                    <a:pt x="0" y="117"/>
                    <a:pt x="0" y="117"/>
                    <a:pt x="0" y="117"/>
                  </a:cubicBezTo>
                  <a:cubicBezTo>
                    <a:pt x="0" y="124"/>
                    <a:pt x="6" y="130"/>
                    <a:pt x="13" y="130"/>
                  </a:cubicBezTo>
                  <a:cubicBezTo>
                    <a:pt x="20" y="130"/>
                    <a:pt x="26" y="124"/>
                    <a:pt x="26" y="117"/>
                  </a:cubicBezTo>
                  <a:cubicBezTo>
                    <a:pt x="26" y="71"/>
                    <a:pt x="26" y="71"/>
                    <a:pt x="26" y="71"/>
                  </a:cubicBezTo>
                  <a:cubicBezTo>
                    <a:pt x="26" y="45"/>
                    <a:pt x="26" y="45"/>
                    <a:pt x="26" y="45"/>
                  </a:cubicBezTo>
                  <a:cubicBezTo>
                    <a:pt x="32" y="45"/>
                    <a:pt x="32" y="45"/>
                    <a:pt x="32" y="45"/>
                  </a:cubicBezTo>
                  <a:cubicBezTo>
                    <a:pt x="32" y="73"/>
                    <a:pt x="32" y="73"/>
                    <a:pt x="32" y="73"/>
                  </a:cubicBezTo>
                  <a:cubicBezTo>
                    <a:pt x="32" y="122"/>
                    <a:pt x="32" y="122"/>
                    <a:pt x="32" y="122"/>
                  </a:cubicBezTo>
                  <a:cubicBezTo>
                    <a:pt x="32" y="129"/>
                    <a:pt x="32" y="129"/>
                    <a:pt x="32" y="129"/>
                  </a:cubicBezTo>
                  <a:cubicBezTo>
                    <a:pt x="32" y="250"/>
                    <a:pt x="32" y="250"/>
                    <a:pt x="32" y="250"/>
                  </a:cubicBezTo>
                  <a:cubicBezTo>
                    <a:pt x="32" y="259"/>
                    <a:pt x="39" y="267"/>
                    <a:pt x="49" y="267"/>
                  </a:cubicBezTo>
                  <a:cubicBezTo>
                    <a:pt x="58" y="267"/>
                    <a:pt x="66" y="259"/>
                    <a:pt x="66" y="250"/>
                  </a:cubicBezTo>
                  <a:cubicBezTo>
                    <a:pt x="66" y="129"/>
                    <a:pt x="66" y="129"/>
                    <a:pt x="66" y="129"/>
                  </a:cubicBezTo>
                  <a:cubicBezTo>
                    <a:pt x="72" y="129"/>
                    <a:pt x="72" y="129"/>
                    <a:pt x="72" y="129"/>
                  </a:cubicBezTo>
                  <a:cubicBezTo>
                    <a:pt x="72" y="250"/>
                    <a:pt x="72" y="250"/>
                    <a:pt x="72" y="250"/>
                  </a:cubicBezTo>
                  <a:cubicBezTo>
                    <a:pt x="72" y="259"/>
                    <a:pt x="80" y="267"/>
                    <a:pt x="89" y="267"/>
                  </a:cubicBezTo>
                  <a:cubicBezTo>
                    <a:pt x="99" y="267"/>
                    <a:pt x="106" y="259"/>
                    <a:pt x="106" y="250"/>
                  </a:cubicBezTo>
                  <a:cubicBezTo>
                    <a:pt x="106" y="129"/>
                    <a:pt x="106" y="129"/>
                    <a:pt x="106" y="129"/>
                  </a:cubicBezTo>
                  <a:cubicBezTo>
                    <a:pt x="106" y="122"/>
                    <a:pt x="106" y="122"/>
                    <a:pt x="106" y="122"/>
                  </a:cubicBezTo>
                  <a:cubicBezTo>
                    <a:pt x="106" y="73"/>
                    <a:pt x="106" y="73"/>
                    <a:pt x="106" y="73"/>
                  </a:cubicBezTo>
                  <a:cubicBezTo>
                    <a:pt x="106" y="45"/>
                    <a:pt x="106" y="45"/>
                    <a:pt x="106" y="45"/>
                  </a:cubicBezTo>
                  <a:cubicBezTo>
                    <a:pt x="112" y="45"/>
                    <a:pt x="112" y="45"/>
                    <a:pt x="112" y="45"/>
                  </a:cubicBezTo>
                  <a:cubicBezTo>
                    <a:pt x="112" y="71"/>
                    <a:pt x="112" y="71"/>
                    <a:pt x="112" y="71"/>
                  </a:cubicBezTo>
                  <a:cubicBezTo>
                    <a:pt x="112" y="117"/>
                    <a:pt x="112" y="117"/>
                    <a:pt x="112" y="117"/>
                  </a:cubicBezTo>
                  <a:cubicBezTo>
                    <a:pt x="112" y="124"/>
                    <a:pt x="118" y="130"/>
                    <a:pt x="125" y="130"/>
                  </a:cubicBezTo>
                  <a:cubicBezTo>
                    <a:pt x="132" y="130"/>
                    <a:pt x="138" y="124"/>
                    <a:pt x="138" y="117"/>
                  </a:cubicBezTo>
                  <a:cubicBezTo>
                    <a:pt x="138" y="39"/>
                    <a:pt x="138" y="39"/>
                    <a:pt x="138" y="39"/>
                  </a:cubicBezTo>
                  <a:cubicBezTo>
                    <a:pt x="138" y="39"/>
                    <a:pt x="138" y="39"/>
                    <a:pt x="138" y="39"/>
                  </a:cubicBezTo>
                  <a:close/>
                </a:path>
              </a:pathLst>
            </a:cu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grpSp>
      <p:grpSp>
        <p:nvGrpSpPr>
          <p:cNvPr id="40" name="Group 114"/>
          <p:cNvGrpSpPr/>
          <p:nvPr/>
        </p:nvGrpSpPr>
        <p:grpSpPr>
          <a:xfrm>
            <a:off x="6115252" y="3625755"/>
            <a:ext cx="479747" cy="1033569"/>
            <a:chOff x="4843463" y="3233738"/>
            <a:chExt cx="474663" cy="1022350"/>
          </a:xfrm>
          <a:solidFill>
            <a:schemeClr val="accent1"/>
          </a:solidFill>
        </p:grpSpPr>
        <p:sp>
          <p:nvSpPr>
            <p:cNvPr id="41" name="Oval 46"/>
            <p:cNvSpPr>
              <a:spLocks noChangeArrowheads="1"/>
            </p:cNvSpPr>
            <p:nvPr/>
          </p:nvSpPr>
          <p:spPr bwMode="auto">
            <a:xfrm>
              <a:off x="4994276" y="3233738"/>
              <a:ext cx="180975" cy="179388"/>
            </a:xfrm>
            <a:prstGeom prst="ellipse">
              <a:avLst/>
            </a:pr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sp>
          <p:nvSpPr>
            <p:cNvPr id="42" name="Freeform 47"/>
            <p:cNvSpPr/>
            <p:nvPr/>
          </p:nvSpPr>
          <p:spPr bwMode="auto">
            <a:xfrm>
              <a:off x="4843463" y="3432175"/>
              <a:ext cx="474663" cy="823913"/>
            </a:xfrm>
            <a:custGeom>
              <a:avLst/>
              <a:gdLst>
                <a:gd name="T0" fmla="*/ 125 w 126"/>
                <a:gd name="T1" fmla="*/ 84 h 219"/>
                <a:gd name="T2" fmla="*/ 106 w 126"/>
                <a:gd name="T3" fmla="*/ 24 h 219"/>
                <a:gd name="T4" fmla="*/ 105 w 126"/>
                <a:gd name="T5" fmla="*/ 23 h 219"/>
                <a:gd name="T6" fmla="*/ 75 w 126"/>
                <a:gd name="T7" fmla="*/ 0 h 219"/>
                <a:gd name="T8" fmla="*/ 65 w 126"/>
                <a:gd name="T9" fmla="*/ 0 h 219"/>
                <a:gd name="T10" fmla="*/ 62 w 126"/>
                <a:gd name="T11" fmla="*/ 0 h 219"/>
                <a:gd name="T12" fmla="*/ 52 w 126"/>
                <a:gd name="T13" fmla="*/ 0 h 219"/>
                <a:gd name="T14" fmla="*/ 22 w 126"/>
                <a:gd name="T15" fmla="*/ 23 h 219"/>
                <a:gd name="T16" fmla="*/ 21 w 126"/>
                <a:gd name="T17" fmla="*/ 24 h 219"/>
                <a:gd name="T18" fmla="*/ 2 w 126"/>
                <a:gd name="T19" fmla="*/ 84 h 219"/>
                <a:gd name="T20" fmla="*/ 8 w 126"/>
                <a:gd name="T21" fmla="*/ 96 h 219"/>
                <a:gd name="T22" fmla="*/ 20 w 126"/>
                <a:gd name="T23" fmla="*/ 89 h 219"/>
                <a:gd name="T24" fmla="*/ 38 w 126"/>
                <a:gd name="T25" fmla="*/ 32 h 219"/>
                <a:gd name="T26" fmla="*/ 43 w 126"/>
                <a:gd name="T27" fmla="*/ 32 h 219"/>
                <a:gd name="T28" fmla="*/ 11 w 126"/>
                <a:gd name="T29" fmla="*/ 130 h 219"/>
                <a:gd name="T30" fmla="*/ 37 w 126"/>
                <a:gd name="T31" fmla="*/ 130 h 219"/>
                <a:gd name="T32" fmla="*/ 37 w 126"/>
                <a:gd name="T33" fmla="*/ 208 h 219"/>
                <a:gd name="T34" fmla="*/ 48 w 126"/>
                <a:gd name="T35" fmla="*/ 219 h 219"/>
                <a:gd name="T36" fmla="*/ 59 w 126"/>
                <a:gd name="T37" fmla="*/ 208 h 219"/>
                <a:gd name="T38" fmla="*/ 59 w 126"/>
                <a:gd name="T39" fmla="*/ 130 h 219"/>
                <a:gd name="T40" fmla="*/ 68 w 126"/>
                <a:gd name="T41" fmla="*/ 130 h 219"/>
                <a:gd name="T42" fmla="*/ 68 w 126"/>
                <a:gd name="T43" fmla="*/ 208 h 219"/>
                <a:gd name="T44" fmla="*/ 79 w 126"/>
                <a:gd name="T45" fmla="*/ 219 h 219"/>
                <a:gd name="T46" fmla="*/ 90 w 126"/>
                <a:gd name="T47" fmla="*/ 208 h 219"/>
                <a:gd name="T48" fmla="*/ 90 w 126"/>
                <a:gd name="T49" fmla="*/ 130 h 219"/>
                <a:gd name="T50" fmla="*/ 115 w 126"/>
                <a:gd name="T51" fmla="*/ 130 h 219"/>
                <a:gd name="T52" fmla="*/ 84 w 126"/>
                <a:gd name="T53" fmla="*/ 32 h 219"/>
                <a:gd name="T54" fmla="*/ 88 w 126"/>
                <a:gd name="T55" fmla="*/ 32 h 219"/>
                <a:gd name="T56" fmla="*/ 107 w 126"/>
                <a:gd name="T57" fmla="*/ 89 h 219"/>
                <a:gd name="T58" fmla="*/ 119 w 126"/>
                <a:gd name="T59" fmla="*/ 96 h 219"/>
                <a:gd name="T60" fmla="*/ 125 w 126"/>
                <a:gd name="T61" fmla="*/ 8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6" h="219">
                  <a:moveTo>
                    <a:pt x="125" y="84"/>
                  </a:moveTo>
                  <a:cubicBezTo>
                    <a:pt x="106" y="24"/>
                    <a:pt x="106" y="24"/>
                    <a:pt x="106" y="24"/>
                  </a:cubicBezTo>
                  <a:cubicBezTo>
                    <a:pt x="106" y="24"/>
                    <a:pt x="105" y="24"/>
                    <a:pt x="105" y="23"/>
                  </a:cubicBezTo>
                  <a:cubicBezTo>
                    <a:pt x="98" y="4"/>
                    <a:pt x="81" y="0"/>
                    <a:pt x="75" y="0"/>
                  </a:cubicBezTo>
                  <a:cubicBezTo>
                    <a:pt x="69" y="0"/>
                    <a:pt x="71" y="0"/>
                    <a:pt x="65" y="0"/>
                  </a:cubicBezTo>
                  <a:cubicBezTo>
                    <a:pt x="64" y="0"/>
                    <a:pt x="63" y="0"/>
                    <a:pt x="62" y="0"/>
                  </a:cubicBezTo>
                  <a:cubicBezTo>
                    <a:pt x="56" y="0"/>
                    <a:pt x="57" y="0"/>
                    <a:pt x="52" y="0"/>
                  </a:cubicBezTo>
                  <a:cubicBezTo>
                    <a:pt x="46" y="0"/>
                    <a:pt x="29" y="4"/>
                    <a:pt x="22" y="23"/>
                  </a:cubicBezTo>
                  <a:cubicBezTo>
                    <a:pt x="21" y="24"/>
                    <a:pt x="21" y="24"/>
                    <a:pt x="21" y="24"/>
                  </a:cubicBezTo>
                  <a:cubicBezTo>
                    <a:pt x="2" y="84"/>
                    <a:pt x="2" y="84"/>
                    <a:pt x="2" y="84"/>
                  </a:cubicBezTo>
                  <a:cubicBezTo>
                    <a:pt x="0" y="89"/>
                    <a:pt x="3" y="94"/>
                    <a:pt x="8" y="96"/>
                  </a:cubicBezTo>
                  <a:cubicBezTo>
                    <a:pt x="13" y="97"/>
                    <a:pt x="18" y="94"/>
                    <a:pt x="20" y="89"/>
                  </a:cubicBezTo>
                  <a:cubicBezTo>
                    <a:pt x="38" y="32"/>
                    <a:pt x="38" y="32"/>
                    <a:pt x="38" y="32"/>
                  </a:cubicBezTo>
                  <a:cubicBezTo>
                    <a:pt x="43" y="32"/>
                    <a:pt x="43" y="32"/>
                    <a:pt x="43" y="32"/>
                  </a:cubicBezTo>
                  <a:cubicBezTo>
                    <a:pt x="11" y="130"/>
                    <a:pt x="11" y="130"/>
                    <a:pt x="11" y="130"/>
                  </a:cubicBezTo>
                  <a:cubicBezTo>
                    <a:pt x="37" y="130"/>
                    <a:pt x="37" y="130"/>
                    <a:pt x="37" y="130"/>
                  </a:cubicBezTo>
                  <a:cubicBezTo>
                    <a:pt x="37" y="208"/>
                    <a:pt x="37" y="208"/>
                    <a:pt x="37" y="208"/>
                  </a:cubicBezTo>
                  <a:cubicBezTo>
                    <a:pt x="37" y="214"/>
                    <a:pt x="42" y="219"/>
                    <a:pt x="48" y="219"/>
                  </a:cubicBezTo>
                  <a:cubicBezTo>
                    <a:pt x="54" y="219"/>
                    <a:pt x="59" y="214"/>
                    <a:pt x="59" y="208"/>
                  </a:cubicBezTo>
                  <a:cubicBezTo>
                    <a:pt x="59" y="130"/>
                    <a:pt x="59" y="130"/>
                    <a:pt x="59" y="130"/>
                  </a:cubicBezTo>
                  <a:cubicBezTo>
                    <a:pt x="68" y="130"/>
                    <a:pt x="68" y="130"/>
                    <a:pt x="68" y="130"/>
                  </a:cubicBezTo>
                  <a:cubicBezTo>
                    <a:pt x="68" y="208"/>
                    <a:pt x="68" y="208"/>
                    <a:pt x="68" y="208"/>
                  </a:cubicBezTo>
                  <a:cubicBezTo>
                    <a:pt x="68" y="214"/>
                    <a:pt x="73" y="219"/>
                    <a:pt x="79" y="219"/>
                  </a:cubicBezTo>
                  <a:cubicBezTo>
                    <a:pt x="85" y="219"/>
                    <a:pt x="90" y="214"/>
                    <a:pt x="90" y="208"/>
                  </a:cubicBezTo>
                  <a:cubicBezTo>
                    <a:pt x="90" y="130"/>
                    <a:pt x="90" y="130"/>
                    <a:pt x="90" y="130"/>
                  </a:cubicBezTo>
                  <a:cubicBezTo>
                    <a:pt x="115" y="130"/>
                    <a:pt x="115" y="130"/>
                    <a:pt x="115" y="130"/>
                  </a:cubicBezTo>
                  <a:cubicBezTo>
                    <a:pt x="84" y="32"/>
                    <a:pt x="84" y="32"/>
                    <a:pt x="84" y="32"/>
                  </a:cubicBezTo>
                  <a:cubicBezTo>
                    <a:pt x="88" y="32"/>
                    <a:pt x="88" y="32"/>
                    <a:pt x="88" y="32"/>
                  </a:cubicBezTo>
                  <a:cubicBezTo>
                    <a:pt x="107" y="89"/>
                    <a:pt x="107" y="89"/>
                    <a:pt x="107" y="89"/>
                  </a:cubicBezTo>
                  <a:cubicBezTo>
                    <a:pt x="108" y="94"/>
                    <a:pt x="114" y="97"/>
                    <a:pt x="119" y="96"/>
                  </a:cubicBezTo>
                  <a:cubicBezTo>
                    <a:pt x="124" y="94"/>
                    <a:pt x="126" y="89"/>
                    <a:pt x="125" y="84"/>
                  </a:cubicBezTo>
                  <a:close/>
                </a:path>
              </a:pathLst>
            </a:cu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grpSp>
      <p:grpSp>
        <p:nvGrpSpPr>
          <p:cNvPr id="43" name="Group 117"/>
          <p:cNvGrpSpPr/>
          <p:nvPr/>
        </p:nvGrpSpPr>
        <p:grpSpPr>
          <a:xfrm>
            <a:off x="7093121" y="2929220"/>
            <a:ext cx="388290" cy="836164"/>
            <a:chOff x="5892801" y="2544763"/>
            <a:chExt cx="384175" cy="827088"/>
          </a:xfrm>
          <a:solidFill>
            <a:schemeClr val="accent3"/>
          </a:solidFill>
        </p:grpSpPr>
        <p:sp>
          <p:nvSpPr>
            <p:cNvPr id="44" name="Oval 51"/>
            <p:cNvSpPr>
              <a:spLocks noChangeArrowheads="1"/>
            </p:cNvSpPr>
            <p:nvPr/>
          </p:nvSpPr>
          <p:spPr bwMode="auto">
            <a:xfrm>
              <a:off x="6013451" y="2544763"/>
              <a:ext cx="146050" cy="146050"/>
            </a:xfrm>
            <a:prstGeom prst="ellipse">
              <a:avLst/>
            </a:pr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sp>
          <p:nvSpPr>
            <p:cNvPr id="45" name="Freeform 52"/>
            <p:cNvSpPr/>
            <p:nvPr/>
          </p:nvSpPr>
          <p:spPr bwMode="auto">
            <a:xfrm>
              <a:off x="5892801" y="2706688"/>
              <a:ext cx="384175" cy="665163"/>
            </a:xfrm>
            <a:custGeom>
              <a:avLst/>
              <a:gdLst>
                <a:gd name="T0" fmla="*/ 101 w 102"/>
                <a:gd name="T1" fmla="*/ 68 h 177"/>
                <a:gd name="T2" fmla="*/ 85 w 102"/>
                <a:gd name="T3" fmla="*/ 20 h 177"/>
                <a:gd name="T4" fmla="*/ 85 w 102"/>
                <a:gd name="T5" fmla="*/ 19 h 177"/>
                <a:gd name="T6" fmla="*/ 60 w 102"/>
                <a:gd name="T7" fmla="*/ 0 h 177"/>
                <a:gd name="T8" fmla="*/ 52 w 102"/>
                <a:gd name="T9" fmla="*/ 0 h 177"/>
                <a:gd name="T10" fmla="*/ 50 w 102"/>
                <a:gd name="T11" fmla="*/ 0 h 177"/>
                <a:gd name="T12" fmla="*/ 42 w 102"/>
                <a:gd name="T13" fmla="*/ 0 h 177"/>
                <a:gd name="T14" fmla="*/ 17 w 102"/>
                <a:gd name="T15" fmla="*/ 19 h 177"/>
                <a:gd name="T16" fmla="*/ 17 w 102"/>
                <a:gd name="T17" fmla="*/ 20 h 177"/>
                <a:gd name="T18" fmla="*/ 1 w 102"/>
                <a:gd name="T19" fmla="*/ 68 h 177"/>
                <a:gd name="T20" fmla="*/ 6 w 102"/>
                <a:gd name="T21" fmla="*/ 77 h 177"/>
                <a:gd name="T22" fmla="*/ 16 w 102"/>
                <a:gd name="T23" fmla="*/ 72 h 177"/>
                <a:gd name="T24" fmla="*/ 31 w 102"/>
                <a:gd name="T25" fmla="*/ 26 h 177"/>
                <a:gd name="T26" fmla="*/ 34 w 102"/>
                <a:gd name="T27" fmla="*/ 26 h 177"/>
                <a:gd name="T28" fmla="*/ 9 w 102"/>
                <a:gd name="T29" fmla="*/ 105 h 177"/>
                <a:gd name="T30" fmla="*/ 30 w 102"/>
                <a:gd name="T31" fmla="*/ 105 h 177"/>
                <a:gd name="T32" fmla="*/ 30 w 102"/>
                <a:gd name="T33" fmla="*/ 168 h 177"/>
                <a:gd name="T34" fmla="*/ 39 w 102"/>
                <a:gd name="T35" fmla="*/ 177 h 177"/>
                <a:gd name="T36" fmla="*/ 48 w 102"/>
                <a:gd name="T37" fmla="*/ 168 h 177"/>
                <a:gd name="T38" fmla="*/ 48 w 102"/>
                <a:gd name="T39" fmla="*/ 105 h 177"/>
                <a:gd name="T40" fmla="*/ 54 w 102"/>
                <a:gd name="T41" fmla="*/ 105 h 177"/>
                <a:gd name="T42" fmla="*/ 54 w 102"/>
                <a:gd name="T43" fmla="*/ 168 h 177"/>
                <a:gd name="T44" fmla="*/ 63 w 102"/>
                <a:gd name="T45" fmla="*/ 177 h 177"/>
                <a:gd name="T46" fmla="*/ 72 w 102"/>
                <a:gd name="T47" fmla="*/ 168 h 177"/>
                <a:gd name="T48" fmla="*/ 72 w 102"/>
                <a:gd name="T49" fmla="*/ 105 h 177"/>
                <a:gd name="T50" fmla="*/ 93 w 102"/>
                <a:gd name="T51" fmla="*/ 105 h 177"/>
                <a:gd name="T52" fmla="*/ 68 w 102"/>
                <a:gd name="T53" fmla="*/ 26 h 177"/>
                <a:gd name="T54" fmla="*/ 71 w 102"/>
                <a:gd name="T55" fmla="*/ 26 h 177"/>
                <a:gd name="T56" fmla="*/ 86 w 102"/>
                <a:gd name="T57" fmla="*/ 72 h 177"/>
                <a:gd name="T58" fmla="*/ 96 w 102"/>
                <a:gd name="T59" fmla="*/ 77 h 177"/>
                <a:gd name="T60" fmla="*/ 101 w 102"/>
                <a:gd name="T61"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 h="177">
                  <a:moveTo>
                    <a:pt x="101" y="68"/>
                  </a:moveTo>
                  <a:cubicBezTo>
                    <a:pt x="85" y="20"/>
                    <a:pt x="85" y="20"/>
                    <a:pt x="85" y="20"/>
                  </a:cubicBezTo>
                  <a:cubicBezTo>
                    <a:pt x="85" y="19"/>
                    <a:pt x="85" y="19"/>
                    <a:pt x="85" y="19"/>
                  </a:cubicBezTo>
                  <a:cubicBezTo>
                    <a:pt x="79" y="3"/>
                    <a:pt x="65" y="0"/>
                    <a:pt x="60" y="0"/>
                  </a:cubicBezTo>
                  <a:cubicBezTo>
                    <a:pt x="56" y="0"/>
                    <a:pt x="57" y="0"/>
                    <a:pt x="52" y="0"/>
                  </a:cubicBezTo>
                  <a:cubicBezTo>
                    <a:pt x="51" y="0"/>
                    <a:pt x="50" y="0"/>
                    <a:pt x="50" y="0"/>
                  </a:cubicBezTo>
                  <a:cubicBezTo>
                    <a:pt x="45" y="0"/>
                    <a:pt x="46" y="0"/>
                    <a:pt x="42" y="0"/>
                  </a:cubicBezTo>
                  <a:cubicBezTo>
                    <a:pt x="37" y="0"/>
                    <a:pt x="23" y="3"/>
                    <a:pt x="17" y="19"/>
                  </a:cubicBezTo>
                  <a:cubicBezTo>
                    <a:pt x="17" y="19"/>
                    <a:pt x="17" y="19"/>
                    <a:pt x="17" y="20"/>
                  </a:cubicBezTo>
                  <a:cubicBezTo>
                    <a:pt x="1" y="68"/>
                    <a:pt x="1" y="68"/>
                    <a:pt x="1" y="68"/>
                  </a:cubicBezTo>
                  <a:cubicBezTo>
                    <a:pt x="0" y="72"/>
                    <a:pt x="2" y="76"/>
                    <a:pt x="6" y="77"/>
                  </a:cubicBezTo>
                  <a:cubicBezTo>
                    <a:pt x="10" y="79"/>
                    <a:pt x="15" y="76"/>
                    <a:pt x="16" y="72"/>
                  </a:cubicBezTo>
                  <a:cubicBezTo>
                    <a:pt x="31" y="26"/>
                    <a:pt x="31" y="26"/>
                    <a:pt x="31" y="26"/>
                  </a:cubicBezTo>
                  <a:cubicBezTo>
                    <a:pt x="34" y="26"/>
                    <a:pt x="34" y="26"/>
                    <a:pt x="34" y="26"/>
                  </a:cubicBezTo>
                  <a:cubicBezTo>
                    <a:pt x="9" y="105"/>
                    <a:pt x="9" y="105"/>
                    <a:pt x="9" y="105"/>
                  </a:cubicBezTo>
                  <a:cubicBezTo>
                    <a:pt x="30" y="105"/>
                    <a:pt x="30" y="105"/>
                    <a:pt x="30" y="105"/>
                  </a:cubicBezTo>
                  <a:cubicBezTo>
                    <a:pt x="30" y="168"/>
                    <a:pt x="30" y="168"/>
                    <a:pt x="30" y="168"/>
                  </a:cubicBezTo>
                  <a:cubicBezTo>
                    <a:pt x="30" y="173"/>
                    <a:pt x="34" y="177"/>
                    <a:pt x="39" y="177"/>
                  </a:cubicBezTo>
                  <a:cubicBezTo>
                    <a:pt x="44" y="177"/>
                    <a:pt x="48" y="173"/>
                    <a:pt x="48" y="168"/>
                  </a:cubicBezTo>
                  <a:cubicBezTo>
                    <a:pt x="48" y="105"/>
                    <a:pt x="48" y="105"/>
                    <a:pt x="48" y="105"/>
                  </a:cubicBezTo>
                  <a:cubicBezTo>
                    <a:pt x="54" y="105"/>
                    <a:pt x="54" y="105"/>
                    <a:pt x="54" y="105"/>
                  </a:cubicBezTo>
                  <a:cubicBezTo>
                    <a:pt x="54" y="168"/>
                    <a:pt x="54" y="168"/>
                    <a:pt x="54" y="168"/>
                  </a:cubicBezTo>
                  <a:cubicBezTo>
                    <a:pt x="54" y="173"/>
                    <a:pt x="58" y="177"/>
                    <a:pt x="63" y="177"/>
                  </a:cubicBezTo>
                  <a:cubicBezTo>
                    <a:pt x="68" y="177"/>
                    <a:pt x="72" y="173"/>
                    <a:pt x="72" y="168"/>
                  </a:cubicBezTo>
                  <a:cubicBezTo>
                    <a:pt x="72" y="105"/>
                    <a:pt x="72" y="105"/>
                    <a:pt x="72" y="105"/>
                  </a:cubicBezTo>
                  <a:cubicBezTo>
                    <a:pt x="93" y="105"/>
                    <a:pt x="93" y="105"/>
                    <a:pt x="93" y="105"/>
                  </a:cubicBezTo>
                  <a:cubicBezTo>
                    <a:pt x="68" y="26"/>
                    <a:pt x="68" y="26"/>
                    <a:pt x="68" y="26"/>
                  </a:cubicBezTo>
                  <a:cubicBezTo>
                    <a:pt x="71" y="26"/>
                    <a:pt x="71" y="26"/>
                    <a:pt x="71" y="26"/>
                  </a:cubicBezTo>
                  <a:cubicBezTo>
                    <a:pt x="86" y="72"/>
                    <a:pt x="86" y="72"/>
                    <a:pt x="86" y="72"/>
                  </a:cubicBezTo>
                  <a:cubicBezTo>
                    <a:pt x="87" y="76"/>
                    <a:pt x="92" y="79"/>
                    <a:pt x="96" y="77"/>
                  </a:cubicBezTo>
                  <a:cubicBezTo>
                    <a:pt x="100" y="76"/>
                    <a:pt x="102" y="72"/>
                    <a:pt x="101" y="68"/>
                  </a:cubicBezTo>
                  <a:close/>
                </a:path>
              </a:pathLst>
            </a:cu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grpSp>
      <p:grpSp>
        <p:nvGrpSpPr>
          <p:cNvPr id="46" name="Group 124"/>
          <p:cNvGrpSpPr/>
          <p:nvPr/>
        </p:nvGrpSpPr>
        <p:grpSpPr>
          <a:xfrm>
            <a:off x="5421231" y="2948479"/>
            <a:ext cx="341760" cy="829744"/>
            <a:chOff x="4238626" y="2563813"/>
            <a:chExt cx="338138" cy="820737"/>
          </a:xfrm>
          <a:solidFill>
            <a:schemeClr val="accent4"/>
          </a:solidFill>
        </p:grpSpPr>
        <p:sp>
          <p:nvSpPr>
            <p:cNvPr id="47" name="Oval 54"/>
            <p:cNvSpPr>
              <a:spLocks noChangeArrowheads="1"/>
            </p:cNvSpPr>
            <p:nvPr/>
          </p:nvSpPr>
          <p:spPr bwMode="auto">
            <a:xfrm>
              <a:off x="4335463" y="2563813"/>
              <a:ext cx="142875" cy="142875"/>
            </a:xfrm>
            <a:prstGeom prst="ellipse">
              <a:avLst/>
            </a:pr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sp>
          <p:nvSpPr>
            <p:cNvPr id="48" name="Freeform 55"/>
            <p:cNvSpPr/>
            <p:nvPr/>
          </p:nvSpPr>
          <p:spPr bwMode="auto">
            <a:xfrm>
              <a:off x="4238626" y="2720975"/>
              <a:ext cx="338138" cy="663575"/>
            </a:xfrm>
            <a:custGeom>
              <a:avLst/>
              <a:gdLst>
                <a:gd name="T0" fmla="*/ 90 w 90"/>
                <a:gd name="T1" fmla="*/ 26 h 176"/>
                <a:gd name="T2" fmla="*/ 64 w 90"/>
                <a:gd name="T3" fmla="*/ 0 h 176"/>
                <a:gd name="T4" fmla="*/ 38 w 90"/>
                <a:gd name="T5" fmla="*/ 0 h 176"/>
                <a:gd name="T6" fmla="*/ 37 w 90"/>
                <a:gd name="T7" fmla="*/ 0 h 176"/>
                <a:gd name="T8" fmla="*/ 26 w 90"/>
                <a:gd name="T9" fmla="*/ 0 h 176"/>
                <a:gd name="T10" fmla="*/ 0 w 90"/>
                <a:gd name="T11" fmla="*/ 26 h 176"/>
                <a:gd name="T12" fmla="*/ 0 w 90"/>
                <a:gd name="T13" fmla="*/ 26 h 176"/>
                <a:gd name="T14" fmla="*/ 0 w 90"/>
                <a:gd name="T15" fmla="*/ 77 h 176"/>
                <a:gd name="T16" fmla="*/ 8 w 90"/>
                <a:gd name="T17" fmla="*/ 86 h 176"/>
                <a:gd name="T18" fmla="*/ 17 w 90"/>
                <a:gd name="T19" fmla="*/ 77 h 176"/>
                <a:gd name="T20" fmla="*/ 17 w 90"/>
                <a:gd name="T21" fmla="*/ 47 h 176"/>
                <a:gd name="T22" fmla="*/ 17 w 90"/>
                <a:gd name="T23" fmla="*/ 30 h 176"/>
                <a:gd name="T24" fmla="*/ 21 w 90"/>
                <a:gd name="T25" fmla="*/ 30 h 176"/>
                <a:gd name="T26" fmla="*/ 21 w 90"/>
                <a:gd name="T27" fmla="*/ 48 h 176"/>
                <a:gd name="T28" fmla="*/ 21 w 90"/>
                <a:gd name="T29" fmla="*/ 81 h 176"/>
                <a:gd name="T30" fmla="*/ 21 w 90"/>
                <a:gd name="T31" fmla="*/ 86 h 176"/>
                <a:gd name="T32" fmla="*/ 21 w 90"/>
                <a:gd name="T33" fmla="*/ 165 h 176"/>
                <a:gd name="T34" fmla="*/ 32 w 90"/>
                <a:gd name="T35" fmla="*/ 176 h 176"/>
                <a:gd name="T36" fmla="*/ 43 w 90"/>
                <a:gd name="T37" fmla="*/ 165 h 176"/>
                <a:gd name="T38" fmla="*/ 43 w 90"/>
                <a:gd name="T39" fmla="*/ 86 h 176"/>
                <a:gd name="T40" fmla="*/ 47 w 90"/>
                <a:gd name="T41" fmla="*/ 86 h 176"/>
                <a:gd name="T42" fmla="*/ 47 w 90"/>
                <a:gd name="T43" fmla="*/ 165 h 176"/>
                <a:gd name="T44" fmla="*/ 58 w 90"/>
                <a:gd name="T45" fmla="*/ 176 h 176"/>
                <a:gd name="T46" fmla="*/ 70 w 90"/>
                <a:gd name="T47" fmla="*/ 165 h 176"/>
                <a:gd name="T48" fmla="*/ 70 w 90"/>
                <a:gd name="T49" fmla="*/ 86 h 176"/>
                <a:gd name="T50" fmla="*/ 70 w 90"/>
                <a:gd name="T51" fmla="*/ 81 h 176"/>
                <a:gd name="T52" fmla="*/ 70 w 90"/>
                <a:gd name="T53" fmla="*/ 48 h 176"/>
                <a:gd name="T54" fmla="*/ 70 w 90"/>
                <a:gd name="T55" fmla="*/ 30 h 176"/>
                <a:gd name="T56" fmla="*/ 74 w 90"/>
                <a:gd name="T57" fmla="*/ 30 h 176"/>
                <a:gd name="T58" fmla="*/ 74 w 90"/>
                <a:gd name="T59" fmla="*/ 47 h 176"/>
                <a:gd name="T60" fmla="*/ 74 w 90"/>
                <a:gd name="T61" fmla="*/ 77 h 176"/>
                <a:gd name="T62" fmla="*/ 82 w 90"/>
                <a:gd name="T63" fmla="*/ 86 h 176"/>
                <a:gd name="T64" fmla="*/ 90 w 90"/>
                <a:gd name="T65" fmla="*/ 77 h 176"/>
                <a:gd name="T66" fmla="*/ 90 w 90"/>
                <a:gd name="T67" fmla="*/ 26 h 176"/>
                <a:gd name="T68" fmla="*/ 90 w 90"/>
                <a:gd name="T69" fmla="*/ 2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176">
                  <a:moveTo>
                    <a:pt x="90" y="26"/>
                  </a:moveTo>
                  <a:cubicBezTo>
                    <a:pt x="90" y="12"/>
                    <a:pt x="79" y="0"/>
                    <a:pt x="64" y="0"/>
                  </a:cubicBezTo>
                  <a:cubicBezTo>
                    <a:pt x="38" y="0"/>
                    <a:pt x="38" y="0"/>
                    <a:pt x="38" y="0"/>
                  </a:cubicBezTo>
                  <a:cubicBezTo>
                    <a:pt x="37" y="0"/>
                    <a:pt x="37" y="0"/>
                    <a:pt x="37" y="0"/>
                  </a:cubicBezTo>
                  <a:cubicBezTo>
                    <a:pt x="26" y="0"/>
                    <a:pt x="26" y="0"/>
                    <a:pt x="26" y="0"/>
                  </a:cubicBezTo>
                  <a:cubicBezTo>
                    <a:pt x="12" y="0"/>
                    <a:pt x="0" y="12"/>
                    <a:pt x="0" y="26"/>
                  </a:cubicBezTo>
                  <a:cubicBezTo>
                    <a:pt x="0" y="26"/>
                    <a:pt x="0" y="26"/>
                    <a:pt x="0" y="26"/>
                  </a:cubicBezTo>
                  <a:cubicBezTo>
                    <a:pt x="0" y="77"/>
                    <a:pt x="0" y="77"/>
                    <a:pt x="0" y="77"/>
                  </a:cubicBezTo>
                  <a:cubicBezTo>
                    <a:pt x="0" y="82"/>
                    <a:pt x="4" y="86"/>
                    <a:pt x="8" y="86"/>
                  </a:cubicBezTo>
                  <a:cubicBezTo>
                    <a:pt x="13" y="86"/>
                    <a:pt x="17" y="82"/>
                    <a:pt x="17" y="77"/>
                  </a:cubicBezTo>
                  <a:cubicBezTo>
                    <a:pt x="17" y="47"/>
                    <a:pt x="17" y="47"/>
                    <a:pt x="17" y="47"/>
                  </a:cubicBezTo>
                  <a:cubicBezTo>
                    <a:pt x="17" y="30"/>
                    <a:pt x="17" y="30"/>
                    <a:pt x="17" y="30"/>
                  </a:cubicBezTo>
                  <a:cubicBezTo>
                    <a:pt x="21" y="30"/>
                    <a:pt x="21" y="30"/>
                    <a:pt x="21" y="30"/>
                  </a:cubicBezTo>
                  <a:cubicBezTo>
                    <a:pt x="21" y="48"/>
                    <a:pt x="21" y="48"/>
                    <a:pt x="21" y="48"/>
                  </a:cubicBezTo>
                  <a:cubicBezTo>
                    <a:pt x="21" y="81"/>
                    <a:pt x="21" y="81"/>
                    <a:pt x="21" y="81"/>
                  </a:cubicBezTo>
                  <a:cubicBezTo>
                    <a:pt x="21" y="86"/>
                    <a:pt x="21" y="86"/>
                    <a:pt x="21" y="86"/>
                  </a:cubicBezTo>
                  <a:cubicBezTo>
                    <a:pt x="21" y="165"/>
                    <a:pt x="21" y="165"/>
                    <a:pt x="21" y="165"/>
                  </a:cubicBezTo>
                  <a:cubicBezTo>
                    <a:pt x="21" y="171"/>
                    <a:pt x="26" y="176"/>
                    <a:pt x="32" y="176"/>
                  </a:cubicBezTo>
                  <a:cubicBezTo>
                    <a:pt x="38" y="176"/>
                    <a:pt x="43" y="171"/>
                    <a:pt x="43" y="165"/>
                  </a:cubicBezTo>
                  <a:cubicBezTo>
                    <a:pt x="43" y="86"/>
                    <a:pt x="43" y="86"/>
                    <a:pt x="43" y="86"/>
                  </a:cubicBezTo>
                  <a:cubicBezTo>
                    <a:pt x="47" y="86"/>
                    <a:pt x="47" y="86"/>
                    <a:pt x="47" y="86"/>
                  </a:cubicBezTo>
                  <a:cubicBezTo>
                    <a:pt x="47" y="165"/>
                    <a:pt x="47" y="165"/>
                    <a:pt x="47" y="165"/>
                  </a:cubicBezTo>
                  <a:cubicBezTo>
                    <a:pt x="47" y="171"/>
                    <a:pt x="52" y="176"/>
                    <a:pt x="58" y="176"/>
                  </a:cubicBezTo>
                  <a:cubicBezTo>
                    <a:pt x="65" y="176"/>
                    <a:pt x="70" y="171"/>
                    <a:pt x="70" y="165"/>
                  </a:cubicBezTo>
                  <a:cubicBezTo>
                    <a:pt x="70" y="86"/>
                    <a:pt x="70" y="86"/>
                    <a:pt x="70" y="86"/>
                  </a:cubicBezTo>
                  <a:cubicBezTo>
                    <a:pt x="70" y="81"/>
                    <a:pt x="70" y="81"/>
                    <a:pt x="70" y="81"/>
                  </a:cubicBezTo>
                  <a:cubicBezTo>
                    <a:pt x="70" y="48"/>
                    <a:pt x="70" y="48"/>
                    <a:pt x="70" y="48"/>
                  </a:cubicBezTo>
                  <a:cubicBezTo>
                    <a:pt x="70" y="30"/>
                    <a:pt x="70" y="30"/>
                    <a:pt x="70" y="30"/>
                  </a:cubicBezTo>
                  <a:cubicBezTo>
                    <a:pt x="74" y="30"/>
                    <a:pt x="74" y="30"/>
                    <a:pt x="74" y="30"/>
                  </a:cubicBezTo>
                  <a:cubicBezTo>
                    <a:pt x="74" y="47"/>
                    <a:pt x="74" y="47"/>
                    <a:pt x="74" y="47"/>
                  </a:cubicBezTo>
                  <a:cubicBezTo>
                    <a:pt x="74" y="77"/>
                    <a:pt x="74" y="77"/>
                    <a:pt x="74" y="77"/>
                  </a:cubicBezTo>
                  <a:cubicBezTo>
                    <a:pt x="74" y="82"/>
                    <a:pt x="77" y="86"/>
                    <a:pt x="82" y="86"/>
                  </a:cubicBezTo>
                  <a:cubicBezTo>
                    <a:pt x="87" y="86"/>
                    <a:pt x="90" y="82"/>
                    <a:pt x="90" y="77"/>
                  </a:cubicBezTo>
                  <a:cubicBezTo>
                    <a:pt x="90" y="26"/>
                    <a:pt x="90" y="26"/>
                    <a:pt x="90" y="26"/>
                  </a:cubicBezTo>
                  <a:cubicBezTo>
                    <a:pt x="90" y="26"/>
                    <a:pt x="90" y="26"/>
                    <a:pt x="90" y="26"/>
                  </a:cubicBezTo>
                  <a:close/>
                </a:path>
              </a:pathLst>
            </a:cu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grpSp>
      <p:grpSp>
        <p:nvGrpSpPr>
          <p:cNvPr id="49" name="Group 130"/>
          <p:cNvGrpSpPr/>
          <p:nvPr/>
        </p:nvGrpSpPr>
        <p:grpSpPr>
          <a:xfrm>
            <a:off x="6268407" y="2515151"/>
            <a:ext cx="288811" cy="702955"/>
            <a:chOff x="5076826" y="2135188"/>
            <a:chExt cx="285750" cy="695325"/>
          </a:xfrm>
          <a:solidFill>
            <a:schemeClr val="accent3"/>
          </a:solidFill>
        </p:grpSpPr>
        <p:sp>
          <p:nvSpPr>
            <p:cNvPr id="50" name="Oval 59"/>
            <p:cNvSpPr>
              <a:spLocks noChangeArrowheads="1"/>
            </p:cNvSpPr>
            <p:nvPr/>
          </p:nvSpPr>
          <p:spPr bwMode="auto">
            <a:xfrm>
              <a:off x="5159376" y="2135188"/>
              <a:ext cx="123825" cy="123825"/>
            </a:xfrm>
            <a:prstGeom prst="ellipse">
              <a:avLst/>
            </a:pr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sp>
          <p:nvSpPr>
            <p:cNvPr id="51" name="Freeform 60"/>
            <p:cNvSpPr/>
            <p:nvPr/>
          </p:nvSpPr>
          <p:spPr bwMode="auto">
            <a:xfrm>
              <a:off x="5076826" y="2270125"/>
              <a:ext cx="285750" cy="560388"/>
            </a:xfrm>
            <a:custGeom>
              <a:avLst/>
              <a:gdLst>
                <a:gd name="T0" fmla="*/ 76 w 76"/>
                <a:gd name="T1" fmla="*/ 22 h 149"/>
                <a:gd name="T2" fmla="*/ 54 w 76"/>
                <a:gd name="T3" fmla="*/ 0 h 149"/>
                <a:gd name="T4" fmla="*/ 32 w 76"/>
                <a:gd name="T5" fmla="*/ 0 h 149"/>
                <a:gd name="T6" fmla="*/ 31 w 76"/>
                <a:gd name="T7" fmla="*/ 0 h 149"/>
                <a:gd name="T8" fmla="*/ 22 w 76"/>
                <a:gd name="T9" fmla="*/ 0 h 149"/>
                <a:gd name="T10" fmla="*/ 0 w 76"/>
                <a:gd name="T11" fmla="*/ 22 h 149"/>
                <a:gd name="T12" fmla="*/ 0 w 76"/>
                <a:gd name="T13" fmla="*/ 22 h 149"/>
                <a:gd name="T14" fmla="*/ 0 w 76"/>
                <a:gd name="T15" fmla="*/ 66 h 149"/>
                <a:gd name="T16" fmla="*/ 7 w 76"/>
                <a:gd name="T17" fmla="*/ 73 h 149"/>
                <a:gd name="T18" fmla="*/ 14 w 76"/>
                <a:gd name="T19" fmla="*/ 66 h 149"/>
                <a:gd name="T20" fmla="*/ 14 w 76"/>
                <a:gd name="T21" fmla="*/ 40 h 149"/>
                <a:gd name="T22" fmla="*/ 14 w 76"/>
                <a:gd name="T23" fmla="*/ 26 h 149"/>
                <a:gd name="T24" fmla="*/ 17 w 76"/>
                <a:gd name="T25" fmla="*/ 26 h 149"/>
                <a:gd name="T26" fmla="*/ 17 w 76"/>
                <a:gd name="T27" fmla="*/ 41 h 149"/>
                <a:gd name="T28" fmla="*/ 17 w 76"/>
                <a:gd name="T29" fmla="*/ 69 h 149"/>
                <a:gd name="T30" fmla="*/ 17 w 76"/>
                <a:gd name="T31" fmla="*/ 73 h 149"/>
                <a:gd name="T32" fmla="*/ 17 w 76"/>
                <a:gd name="T33" fmla="*/ 140 h 149"/>
                <a:gd name="T34" fmla="*/ 27 w 76"/>
                <a:gd name="T35" fmla="*/ 149 h 149"/>
                <a:gd name="T36" fmla="*/ 36 w 76"/>
                <a:gd name="T37" fmla="*/ 140 h 149"/>
                <a:gd name="T38" fmla="*/ 36 w 76"/>
                <a:gd name="T39" fmla="*/ 73 h 149"/>
                <a:gd name="T40" fmla="*/ 40 w 76"/>
                <a:gd name="T41" fmla="*/ 73 h 149"/>
                <a:gd name="T42" fmla="*/ 40 w 76"/>
                <a:gd name="T43" fmla="*/ 140 h 149"/>
                <a:gd name="T44" fmla="*/ 49 w 76"/>
                <a:gd name="T45" fmla="*/ 149 h 149"/>
                <a:gd name="T46" fmla="*/ 59 w 76"/>
                <a:gd name="T47" fmla="*/ 140 h 149"/>
                <a:gd name="T48" fmla="*/ 59 w 76"/>
                <a:gd name="T49" fmla="*/ 73 h 149"/>
                <a:gd name="T50" fmla="*/ 59 w 76"/>
                <a:gd name="T51" fmla="*/ 69 h 149"/>
                <a:gd name="T52" fmla="*/ 59 w 76"/>
                <a:gd name="T53" fmla="*/ 41 h 149"/>
                <a:gd name="T54" fmla="*/ 59 w 76"/>
                <a:gd name="T55" fmla="*/ 26 h 149"/>
                <a:gd name="T56" fmla="*/ 62 w 76"/>
                <a:gd name="T57" fmla="*/ 26 h 149"/>
                <a:gd name="T58" fmla="*/ 62 w 76"/>
                <a:gd name="T59" fmla="*/ 40 h 149"/>
                <a:gd name="T60" fmla="*/ 62 w 76"/>
                <a:gd name="T61" fmla="*/ 66 h 149"/>
                <a:gd name="T62" fmla="*/ 69 w 76"/>
                <a:gd name="T63" fmla="*/ 73 h 149"/>
                <a:gd name="T64" fmla="*/ 76 w 76"/>
                <a:gd name="T65" fmla="*/ 66 h 149"/>
                <a:gd name="T66" fmla="*/ 76 w 76"/>
                <a:gd name="T67" fmla="*/ 22 h 149"/>
                <a:gd name="T68" fmla="*/ 76 w 76"/>
                <a:gd name="T69" fmla="*/ 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149">
                  <a:moveTo>
                    <a:pt x="76" y="22"/>
                  </a:moveTo>
                  <a:cubicBezTo>
                    <a:pt x="76" y="10"/>
                    <a:pt x="67" y="0"/>
                    <a:pt x="54" y="0"/>
                  </a:cubicBezTo>
                  <a:cubicBezTo>
                    <a:pt x="32" y="0"/>
                    <a:pt x="32" y="0"/>
                    <a:pt x="32" y="0"/>
                  </a:cubicBezTo>
                  <a:cubicBezTo>
                    <a:pt x="31" y="0"/>
                    <a:pt x="31" y="0"/>
                    <a:pt x="31" y="0"/>
                  </a:cubicBezTo>
                  <a:cubicBezTo>
                    <a:pt x="22" y="0"/>
                    <a:pt x="22" y="0"/>
                    <a:pt x="22" y="0"/>
                  </a:cubicBezTo>
                  <a:cubicBezTo>
                    <a:pt x="10" y="0"/>
                    <a:pt x="0" y="10"/>
                    <a:pt x="0" y="22"/>
                  </a:cubicBezTo>
                  <a:cubicBezTo>
                    <a:pt x="0" y="22"/>
                    <a:pt x="0" y="22"/>
                    <a:pt x="0" y="22"/>
                  </a:cubicBezTo>
                  <a:cubicBezTo>
                    <a:pt x="0" y="66"/>
                    <a:pt x="0" y="66"/>
                    <a:pt x="0" y="66"/>
                  </a:cubicBezTo>
                  <a:cubicBezTo>
                    <a:pt x="0" y="70"/>
                    <a:pt x="3" y="73"/>
                    <a:pt x="7" y="73"/>
                  </a:cubicBezTo>
                  <a:cubicBezTo>
                    <a:pt x="11" y="73"/>
                    <a:pt x="14" y="70"/>
                    <a:pt x="14" y="66"/>
                  </a:cubicBezTo>
                  <a:cubicBezTo>
                    <a:pt x="14" y="40"/>
                    <a:pt x="14" y="40"/>
                    <a:pt x="14" y="40"/>
                  </a:cubicBezTo>
                  <a:cubicBezTo>
                    <a:pt x="14" y="26"/>
                    <a:pt x="14" y="26"/>
                    <a:pt x="14" y="26"/>
                  </a:cubicBezTo>
                  <a:cubicBezTo>
                    <a:pt x="17" y="26"/>
                    <a:pt x="17" y="26"/>
                    <a:pt x="17" y="26"/>
                  </a:cubicBezTo>
                  <a:cubicBezTo>
                    <a:pt x="17" y="41"/>
                    <a:pt x="17" y="41"/>
                    <a:pt x="17" y="41"/>
                  </a:cubicBezTo>
                  <a:cubicBezTo>
                    <a:pt x="17" y="69"/>
                    <a:pt x="17" y="69"/>
                    <a:pt x="17" y="69"/>
                  </a:cubicBezTo>
                  <a:cubicBezTo>
                    <a:pt x="17" y="73"/>
                    <a:pt x="17" y="73"/>
                    <a:pt x="17" y="73"/>
                  </a:cubicBezTo>
                  <a:cubicBezTo>
                    <a:pt x="17" y="140"/>
                    <a:pt x="17" y="140"/>
                    <a:pt x="17" y="140"/>
                  </a:cubicBezTo>
                  <a:cubicBezTo>
                    <a:pt x="17" y="145"/>
                    <a:pt x="22" y="149"/>
                    <a:pt x="27" y="149"/>
                  </a:cubicBezTo>
                  <a:cubicBezTo>
                    <a:pt x="32" y="149"/>
                    <a:pt x="36" y="145"/>
                    <a:pt x="36" y="140"/>
                  </a:cubicBezTo>
                  <a:cubicBezTo>
                    <a:pt x="36" y="73"/>
                    <a:pt x="36" y="73"/>
                    <a:pt x="36" y="73"/>
                  </a:cubicBezTo>
                  <a:cubicBezTo>
                    <a:pt x="40" y="73"/>
                    <a:pt x="40" y="73"/>
                    <a:pt x="40" y="73"/>
                  </a:cubicBezTo>
                  <a:cubicBezTo>
                    <a:pt x="40" y="140"/>
                    <a:pt x="40" y="140"/>
                    <a:pt x="40" y="140"/>
                  </a:cubicBezTo>
                  <a:cubicBezTo>
                    <a:pt x="40" y="145"/>
                    <a:pt x="44" y="149"/>
                    <a:pt x="49" y="149"/>
                  </a:cubicBezTo>
                  <a:cubicBezTo>
                    <a:pt x="55" y="149"/>
                    <a:pt x="59" y="145"/>
                    <a:pt x="59" y="140"/>
                  </a:cubicBezTo>
                  <a:cubicBezTo>
                    <a:pt x="59" y="73"/>
                    <a:pt x="59" y="73"/>
                    <a:pt x="59" y="73"/>
                  </a:cubicBezTo>
                  <a:cubicBezTo>
                    <a:pt x="59" y="69"/>
                    <a:pt x="59" y="69"/>
                    <a:pt x="59" y="69"/>
                  </a:cubicBezTo>
                  <a:cubicBezTo>
                    <a:pt x="59" y="41"/>
                    <a:pt x="59" y="41"/>
                    <a:pt x="59" y="41"/>
                  </a:cubicBezTo>
                  <a:cubicBezTo>
                    <a:pt x="59" y="26"/>
                    <a:pt x="59" y="26"/>
                    <a:pt x="59" y="26"/>
                  </a:cubicBezTo>
                  <a:cubicBezTo>
                    <a:pt x="62" y="26"/>
                    <a:pt x="62" y="26"/>
                    <a:pt x="62" y="26"/>
                  </a:cubicBezTo>
                  <a:cubicBezTo>
                    <a:pt x="62" y="40"/>
                    <a:pt x="62" y="40"/>
                    <a:pt x="62" y="40"/>
                  </a:cubicBezTo>
                  <a:cubicBezTo>
                    <a:pt x="62" y="66"/>
                    <a:pt x="62" y="66"/>
                    <a:pt x="62" y="66"/>
                  </a:cubicBezTo>
                  <a:cubicBezTo>
                    <a:pt x="62" y="70"/>
                    <a:pt x="66" y="73"/>
                    <a:pt x="69" y="73"/>
                  </a:cubicBezTo>
                  <a:cubicBezTo>
                    <a:pt x="73" y="73"/>
                    <a:pt x="76" y="70"/>
                    <a:pt x="76" y="66"/>
                  </a:cubicBezTo>
                  <a:cubicBezTo>
                    <a:pt x="76" y="22"/>
                    <a:pt x="76" y="22"/>
                    <a:pt x="76" y="22"/>
                  </a:cubicBezTo>
                  <a:cubicBezTo>
                    <a:pt x="76" y="22"/>
                    <a:pt x="76" y="22"/>
                    <a:pt x="76" y="22"/>
                  </a:cubicBezTo>
                  <a:close/>
                </a:path>
              </a:pathLst>
            </a:cu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grpSp>
      <p:grpSp>
        <p:nvGrpSpPr>
          <p:cNvPr id="52" name="Group 135"/>
          <p:cNvGrpSpPr/>
          <p:nvPr/>
        </p:nvGrpSpPr>
        <p:grpSpPr>
          <a:xfrm>
            <a:off x="7170138" y="2263177"/>
            <a:ext cx="234258" cy="563328"/>
            <a:chOff x="5969001" y="1885950"/>
            <a:chExt cx="231775" cy="557213"/>
          </a:xfrm>
          <a:solidFill>
            <a:schemeClr val="accent2"/>
          </a:solidFill>
        </p:grpSpPr>
        <p:sp>
          <p:nvSpPr>
            <p:cNvPr id="53" name="Oval 63"/>
            <p:cNvSpPr>
              <a:spLocks noChangeArrowheads="1"/>
            </p:cNvSpPr>
            <p:nvPr/>
          </p:nvSpPr>
          <p:spPr bwMode="auto">
            <a:xfrm>
              <a:off x="6035676" y="1885950"/>
              <a:ext cx="98425" cy="98425"/>
            </a:xfrm>
            <a:prstGeom prst="ellipse">
              <a:avLst/>
            </a:pr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sp>
          <p:nvSpPr>
            <p:cNvPr id="54" name="Freeform 64"/>
            <p:cNvSpPr/>
            <p:nvPr/>
          </p:nvSpPr>
          <p:spPr bwMode="auto">
            <a:xfrm>
              <a:off x="5969001" y="1995488"/>
              <a:ext cx="231775" cy="447675"/>
            </a:xfrm>
            <a:custGeom>
              <a:avLst/>
              <a:gdLst>
                <a:gd name="T0" fmla="*/ 62 w 62"/>
                <a:gd name="T1" fmla="*/ 18 h 119"/>
                <a:gd name="T2" fmla="*/ 44 w 62"/>
                <a:gd name="T3" fmla="*/ 0 h 119"/>
                <a:gd name="T4" fmla="*/ 26 w 62"/>
                <a:gd name="T5" fmla="*/ 0 h 119"/>
                <a:gd name="T6" fmla="*/ 25 w 62"/>
                <a:gd name="T7" fmla="*/ 0 h 119"/>
                <a:gd name="T8" fmla="*/ 18 w 62"/>
                <a:gd name="T9" fmla="*/ 0 h 119"/>
                <a:gd name="T10" fmla="*/ 0 w 62"/>
                <a:gd name="T11" fmla="*/ 18 h 119"/>
                <a:gd name="T12" fmla="*/ 0 w 62"/>
                <a:gd name="T13" fmla="*/ 18 h 119"/>
                <a:gd name="T14" fmla="*/ 0 w 62"/>
                <a:gd name="T15" fmla="*/ 52 h 119"/>
                <a:gd name="T16" fmla="*/ 6 w 62"/>
                <a:gd name="T17" fmla="*/ 58 h 119"/>
                <a:gd name="T18" fmla="*/ 12 w 62"/>
                <a:gd name="T19" fmla="*/ 52 h 119"/>
                <a:gd name="T20" fmla="*/ 12 w 62"/>
                <a:gd name="T21" fmla="*/ 32 h 119"/>
                <a:gd name="T22" fmla="*/ 12 w 62"/>
                <a:gd name="T23" fmla="*/ 20 h 119"/>
                <a:gd name="T24" fmla="*/ 14 w 62"/>
                <a:gd name="T25" fmla="*/ 20 h 119"/>
                <a:gd name="T26" fmla="*/ 14 w 62"/>
                <a:gd name="T27" fmla="*/ 32 h 119"/>
                <a:gd name="T28" fmla="*/ 14 w 62"/>
                <a:gd name="T29" fmla="*/ 55 h 119"/>
                <a:gd name="T30" fmla="*/ 14 w 62"/>
                <a:gd name="T31" fmla="*/ 58 h 119"/>
                <a:gd name="T32" fmla="*/ 14 w 62"/>
                <a:gd name="T33" fmla="*/ 112 h 119"/>
                <a:gd name="T34" fmla="*/ 22 w 62"/>
                <a:gd name="T35" fmla="*/ 119 h 119"/>
                <a:gd name="T36" fmla="*/ 30 w 62"/>
                <a:gd name="T37" fmla="*/ 112 h 119"/>
                <a:gd name="T38" fmla="*/ 30 w 62"/>
                <a:gd name="T39" fmla="*/ 58 h 119"/>
                <a:gd name="T40" fmla="*/ 32 w 62"/>
                <a:gd name="T41" fmla="*/ 58 h 119"/>
                <a:gd name="T42" fmla="*/ 32 w 62"/>
                <a:gd name="T43" fmla="*/ 112 h 119"/>
                <a:gd name="T44" fmla="*/ 40 w 62"/>
                <a:gd name="T45" fmla="*/ 119 h 119"/>
                <a:gd name="T46" fmla="*/ 48 w 62"/>
                <a:gd name="T47" fmla="*/ 112 h 119"/>
                <a:gd name="T48" fmla="*/ 48 w 62"/>
                <a:gd name="T49" fmla="*/ 58 h 119"/>
                <a:gd name="T50" fmla="*/ 48 w 62"/>
                <a:gd name="T51" fmla="*/ 55 h 119"/>
                <a:gd name="T52" fmla="*/ 48 w 62"/>
                <a:gd name="T53" fmla="*/ 32 h 119"/>
                <a:gd name="T54" fmla="*/ 48 w 62"/>
                <a:gd name="T55" fmla="*/ 20 h 119"/>
                <a:gd name="T56" fmla="*/ 50 w 62"/>
                <a:gd name="T57" fmla="*/ 20 h 119"/>
                <a:gd name="T58" fmla="*/ 50 w 62"/>
                <a:gd name="T59" fmla="*/ 32 h 119"/>
                <a:gd name="T60" fmla="*/ 50 w 62"/>
                <a:gd name="T61" fmla="*/ 52 h 119"/>
                <a:gd name="T62" fmla="*/ 56 w 62"/>
                <a:gd name="T63" fmla="*/ 58 h 119"/>
                <a:gd name="T64" fmla="*/ 62 w 62"/>
                <a:gd name="T65" fmla="*/ 52 h 119"/>
                <a:gd name="T66" fmla="*/ 62 w 62"/>
                <a:gd name="T67" fmla="*/ 18 h 119"/>
                <a:gd name="T68" fmla="*/ 62 w 62"/>
                <a:gd name="T69" fmla="*/ 1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2" h="119">
                  <a:moveTo>
                    <a:pt x="62" y="18"/>
                  </a:moveTo>
                  <a:cubicBezTo>
                    <a:pt x="62" y="8"/>
                    <a:pt x="54" y="0"/>
                    <a:pt x="44" y="0"/>
                  </a:cubicBezTo>
                  <a:cubicBezTo>
                    <a:pt x="26" y="0"/>
                    <a:pt x="26" y="0"/>
                    <a:pt x="26" y="0"/>
                  </a:cubicBezTo>
                  <a:cubicBezTo>
                    <a:pt x="25" y="0"/>
                    <a:pt x="25" y="0"/>
                    <a:pt x="25" y="0"/>
                  </a:cubicBezTo>
                  <a:cubicBezTo>
                    <a:pt x="18" y="0"/>
                    <a:pt x="18" y="0"/>
                    <a:pt x="18" y="0"/>
                  </a:cubicBezTo>
                  <a:cubicBezTo>
                    <a:pt x="8" y="0"/>
                    <a:pt x="0" y="8"/>
                    <a:pt x="0" y="18"/>
                  </a:cubicBezTo>
                  <a:cubicBezTo>
                    <a:pt x="0" y="18"/>
                    <a:pt x="0" y="18"/>
                    <a:pt x="0" y="18"/>
                  </a:cubicBezTo>
                  <a:cubicBezTo>
                    <a:pt x="0" y="52"/>
                    <a:pt x="0" y="52"/>
                    <a:pt x="0" y="52"/>
                  </a:cubicBezTo>
                  <a:cubicBezTo>
                    <a:pt x="0" y="55"/>
                    <a:pt x="3" y="58"/>
                    <a:pt x="6" y="58"/>
                  </a:cubicBezTo>
                  <a:cubicBezTo>
                    <a:pt x="9" y="58"/>
                    <a:pt x="12" y="55"/>
                    <a:pt x="12" y="52"/>
                  </a:cubicBezTo>
                  <a:cubicBezTo>
                    <a:pt x="12" y="32"/>
                    <a:pt x="12" y="32"/>
                    <a:pt x="12" y="32"/>
                  </a:cubicBezTo>
                  <a:cubicBezTo>
                    <a:pt x="12" y="20"/>
                    <a:pt x="12" y="20"/>
                    <a:pt x="12" y="20"/>
                  </a:cubicBezTo>
                  <a:cubicBezTo>
                    <a:pt x="14" y="20"/>
                    <a:pt x="14" y="20"/>
                    <a:pt x="14" y="20"/>
                  </a:cubicBezTo>
                  <a:cubicBezTo>
                    <a:pt x="14" y="32"/>
                    <a:pt x="14" y="32"/>
                    <a:pt x="14" y="32"/>
                  </a:cubicBezTo>
                  <a:cubicBezTo>
                    <a:pt x="14" y="55"/>
                    <a:pt x="14" y="55"/>
                    <a:pt x="14" y="55"/>
                  </a:cubicBezTo>
                  <a:cubicBezTo>
                    <a:pt x="14" y="58"/>
                    <a:pt x="14" y="58"/>
                    <a:pt x="14" y="58"/>
                  </a:cubicBezTo>
                  <a:cubicBezTo>
                    <a:pt x="14" y="112"/>
                    <a:pt x="14" y="112"/>
                    <a:pt x="14" y="112"/>
                  </a:cubicBezTo>
                  <a:cubicBezTo>
                    <a:pt x="14" y="116"/>
                    <a:pt x="18" y="119"/>
                    <a:pt x="22" y="119"/>
                  </a:cubicBezTo>
                  <a:cubicBezTo>
                    <a:pt x="26" y="119"/>
                    <a:pt x="30" y="116"/>
                    <a:pt x="30" y="112"/>
                  </a:cubicBezTo>
                  <a:cubicBezTo>
                    <a:pt x="30" y="58"/>
                    <a:pt x="30" y="58"/>
                    <a:pt x="30" y="58"/>
                  </a:cubicBezTo>
                  <a:cubicBezTo>
                    <a:pt x="32" y="58"/>
                    <a:pt x="32" y="58"/>
                    <a:pt x="32" y="58"/>
                  </a:cubicBezTo>
                  <a:cubicBezTo>
                    <a:pt x="32" y="112"/>
                    <a:pt x="32" y="112"/>
                    <a:pt x="32" y="112"/>
                  </a:cubicBezTo>
                  <a:cubicBezTo>
                    <a:pt x="32" y="116"/>
                    <a:pt x="36" y="119"/>
                    <a:pt x="40" y="119"/>
                  </a:cubicBezTo>
                  <a:cubicBezTo>
                    <a:pt x="44" y="119"/>
                    <a:pt x="48" y="116"/>
                    <a:pt x="48" y="112"/>
                  </a:cubicBezTo>
                  <a:cubicBezTo>
                    <a:pt x="48" y="58"/>
                    <a:pt x="48" y="58"/>
                    <a:pt x="48" y="58"/>
                  </a:cubicBezTo>
                  <a:cubicBezTo>
                    <a:pt x="48" y="55"/>
                    <a:pt x="48" y="55"/>
                    <a:pt x="48" y="55"/>
                  </a:cubicBezTo>
                  <a:cubicBezTo>
                    <a:pt x="48" y="32"/>
                    <a:pt x="48" y="32"/>
                    <a:pt x="48" y="32"/>
                  </a:cubicBezTo>
                  <a:cubicBezTo>
                    <a:pt x="48" y="20"/>
                    <a:pt x="48" y="20"/>
                    <a:pt x="48" y="20"/>
                  </a:cubicBezTo>
                  <a:cubicBezTo>
                    <a:pt x="50" y="20"/>
                    <a:pt x="50" y="20"/>
                    <a:pt x="50" y="20"/>
                  </a:cubicBezTo>
                  <a:cubicBezTo>
                    <a:pt x="50" y="32"/>
                    <a:pt x="50" y="32"/>
                    <a:pt x="50" y="32"/>
                  </a:cubicBezTo>
                  <a:cubicBezTo>
                    <a:pt x="50" y="52"/>
                    <a:pt x="50" y="52"/>
                    <a:pt x="50" y="52"/>
                  </a:cubicBezTo>
                  <a:cubicBezTo>
                    <a:pt x="50" y="55"/>
                    <a:pt x="53" y="58"/>
                    <a:pt x="56" y="58"/>
                  </a:cubicBezTo>
                  <a:cubicBezTo>
                    <a:pt x="59" y="58"/>
                    <a:pt x="62" y="55"/>
                    <a:pt x="62" y="52"/>
                  </a:cubicBezTo>
                  <a:cubicBezTo>
                    <a:pt x="62" y="18"/>
                    <a:pt x="62" y="18"/>
                    <a:pt x="62" y="18"/>
                  </a:cubicBezTo>
                  <a:cubicBezTo>
                    <a:pt x="62" y="18"/>
                    <a:pt x="62" y="18"/>
                    <a:pt x="62" y="18"/>
                  </a:cubicBezTo>
                  <a:close/>
                </a:path>
              </a:pathLst>
            </a:custGeom>
            <a:grpFill/>
            <a:ln>
              <a:noFill/>
            </a:ln>
          </p:spPr>
          <p:txBody>
            <a:bodyPr vert="horz" wrap="square" lIns="45720" tIns="22860" rIns="45720" bIns="22860" numCol="1" anchor="t" anchorCtr="0" compatLnSpc="1"/>
            <a:lstStyle/>
            <a:p>
              <a:endParaRPr lang="id-ID" sz="900" dirty="0">
                <a:latin typeface="Calibri Light" panose="020F0302020204030204"/>
              </a:endParaRPr>
            </a:p>
          </p:txBody>
        </p:sp>
      </p:grpSp>
      <p:sp>
        <p:nvSpPr>
          <p:cNvPr id="55" name="矩形 54"/>
          <p:cNvSpPr/>
          <p:nvPr/>
        </p:nvSpPr>
        <p:spPr>
          <a:xfrm>
            <a:off x="1811239" y="2018097"/>
            <a:ext cx="2186026"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56" name="矩形 55"/>
          <p:cNvSpPr/>
          <p:nvPr/>
        </p:nvSpPr>
        <p:spPr>
          <a:xfrm>
            <a:off x="1811239" y="3022177"/>
            <a:ext cx="2186026"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57" name="矩形 56"/>
          <p:cNvSpPr/>
          <p:nvPr/>
        </p:nvSpPr>
        <p:spPr>
          <a:xfrm>
            <a:off x="1811239" y="4026257"/>
            <a:ext cx="2186026"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58" name="矩形 57"/>
          <p:cNvSpPr/>
          <p:nvPr/>
        </p:nvSpPr>
        <p:spPr>
          <a:xfrm>
            <a:off x="1811239" y="5030338"/>
            <a:ext cx="2186026"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900" decel="100000" fill="hold"/>
                                        <p:tgtEl>
                                          <p:spTgt spid="1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1" presetID="23" presetClass="entr" presetSubtype="16"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childTnLst>
                                </p:cTn>
                              </p:par>
                            </p:childTnLst>
                          </p:cTn>
                        </p:par>
                        <p:par>
                          <p:cTn id="35" fill="hold">
                            <p:stCondLst>
                              <p:cond delay="1000"/>
                            </p:stCondLst>
                            <p:childTnLst>
                              <p:par>
                                <p:cTn id="36" presetID="1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p:tgtEl>
                                          <p:spTgt spid="8"/>
                                        </p:tgtEl>
                                        <p:attrNameLst>
                                          <p:attrName>ppt_x</p:attrName>
                                        </p:attrNameLst>
                                      </p:cBhvr>
                                      <p:tavLst>
                                        <p:tav tm="0">
                                          <p:val>
                                            <p:strVal val="#ppt_x-#ppt_w*1.125000"/>
                                          </p:val>
                                        </p:tav>
                                        <p:tav tm="100000">
                                          <p:val>
                                            <p:strVal val="#ppt_x"/>
                                          </p:val>
                                        </p:tav>
                                      </p:tavLst>
                                    </p:anim>
                                    <p:animEffect transition="in" filter="wipe(right)">
                                      <p:cBhvr>
                                        <p:cTn id="39" dur="500"/>
                                        <p:tgtEl>
                                          <p:spTgt spid="8"/>
                                        </p:tgtEl>
                                      </p:cBhvr>
                                    </p:animEffect>
                                  </p:childTnLst>
                                </p:cTn>
                              </p:par>
                              <p:par>
                                <p:cTn id="40" presetID="12" presetClass="entr" presetSubtype="8"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p:tgtEl>
                                          <p:spTgt spid="5"/>
                                        </p:tgtEl>
                                        <p:attrNameLst>
                                          <p:attrName>ppt_x</p:attrName>
                                        </p:attrNameLst>
                                      </p:cBhvr>
                                      <p:tavLst>
                                        <p:tav tm="0">
                                          <p:val>
                                            <p:strVal val="#ppt_x-#ppt_w*1.125000"/>
                                          </p:val>
                                        </p:tav>
                                        <p:tav tm="100000">
                                          <p:val>
                                            <p:strVal val="#ppt_x"/>
                                          </p:val>
                                        </p:tav>
                                      </p:tavLst>
                                    </p:anim>
                                    <p:animEffect transition="in" filter="wipe(right)">
                                      <p:cBhvr>
                                        <p:cTn id="43" dur="500"/>
                                        <p:tgtEl>
                                          <p:spTgt spid="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par>
                          <p:cTn id="72" fill="hold">
                            <p:stCondLst>
                              <p:cond delay="2500"/>
                            </p:stCondLst>
                            <p:childTnLst>
                              <p:par>
                                <p:cTn id="73" presetID="10" presetClass="entr" presetSubtype="0"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childTnLst>
                          </p:cTn>
                        </p:par>
                        <p:par>
                          <p:cTn id="76" fill="hold">
                            <p:stCondLst>
                              <p:cond delay="3000"/>
                            </p:stCondLst>
                            <p:childTnLst>
                              <p:par>
                                <p:cTn id="77" presetID="10"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childTnLst>
                          </p:cTn>
                        </p:par>
                        <p:par>
                          <p:cTn id="80" fill="hold">
                            <p:stCondLst>
                              <p:cond delay="3500"/>
                            </p:stCondLst>
                            <p:childTnLst>
                              <p:par>
                                <p:cTn id="81" presetID="10" presetClass="entr" presetSubtype="0"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500"/>
                                        <p:tgtEl>
                                          <p:spTgt spid="5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500"/>
                                        <p:tgtEl>
                                          <p:spTgt spid="5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animBg="1"/>
      <p:bldP spid="14" grpId="0" animBg="1"/>
      <p:bldP spid="33" grpId="0" animBg="1"/>
      <p:bldP spid="35" grpId="0" animBg="1"/>
      <p:bldP spid="36" grpId="0" animBg="1"/>
      <p:bldP spid="55" grpId="0"/>
      <p:bldP spid="56" grpId="0"/>
      <p:bldP spid="57" grpId="0"/>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教学反思</a:t>
            </a:r>
            <a:endParaRPr lang="zh-CN" altLang="en-US" sz="2400">
              <a:solidFill>
                <a:srgbClr val="784B23"/>
              </a:solidFill>
              <a:latin typeface="微软雅黑" panose="020B0503020204020204" pitchFamily="34" charset="-122"/>
              <a:ea typeface="微软雅黑" panose="020B0503020204020204" pitchFamily="34" charset="-122"/>
            </a:endParaRPr>
          </a:p>
        </p:txBody>
      </p:sp>
      <p:sp>
        <p:nvSpPr>
          <p:cNvPr id="3" name="MH_Other_1"/>
          <p:cNvSpPr/>
          <p:nvPr>
            <p:custDataLst>
              <p:tags r:id="rId1"/>
            </p:custDataLst>
          </p:nvPr>
        </p:nvSpPr>
        <p:spPr bwMode="auto">
          <a:xfrm>
            <a:off x="5046664" y="4048128"/>
            <a:ext cx="1265237" cy="1268413"/>
          </a:xfrm>
          <a:custGeom>
            <a:avLst/>
            <a:gdLst>
              <a:gd name="T0" fmla="*/ 1296 w 1296"/>
              <a:gd name="T1" fmla="*/ 1298 h 1298"/>
              <a:gd name="T2" fmla="*/ 0 w 1296"/>
              <a:gd name="T3" fmla="*/ 1298 h 1298"/>
              <a:gd name="T4" fmla="*/ 1296 w 1296"/>
              <a:gd name="T5" fmla="*/ 0 h 1298"/>
              <a:gd name="T6" fmla="*/ 1296 w 1296"/>
              <a:gd name="T7" fmla="*/ 1298 h 1298"/>
            </a:gdLst>
            <a:ahLst/>
            <a:cxnLst>
              <a:cxn ang="0">
                <a:pos x="T0" y="T1"/>
              </a:cxn>
              <a:cxn ang="0">
                <a:pos x="T2" y="T3"/>
              </a:cxn>
              <a:cxn ang="0">
                <a:pos x="T4" y="T5"/>
              </a:cxn>
              <a:cxn ang="0">
                <a:pos x="T6" y="T7"/>
              </a:cxn>
            </a:cxnLst>
            <a:rect l="0" t="0" r="r" b="b"/>
            <a:pathLst>
              <a:path w="1296" h="1298">
                <a:moveTo>
                  <a:pt x="1296" y="1298"/>
                </a:moveTo>
                <a:lnTo>
                  <a:pt x="0" y="1298"/>
                </a:lnTo>
                <a:lnTo>
                  <a:pt x="1296" y="0"/>
                </a:lnTo>
                <a:lnTo>
                  <a:pt x="1296" y="1298"/>
                </a:lnTo>
                <a:close/>
              </a:path>
            </a:pathLst>
          </a:custGeom>
          <a:solidFill>
            <a:schemeClr val="accent3"/>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4" name="MH_Other_2"/>
          <p:cNvSpPr/>
          <p:nvPr>
            <p:custDataLst>
              <p:tags r:id="rId2"/>
            </p:custDataLst>
          </p:nvPr>
        </p:nvSpPr>
        <p:spPr bwMode="auto">
          <a:xfrm>
            <a:off x="5678490" y="4048128"/>
            <a:ext cx="633412" cy="1268413"/>
          </a:xfrm>
          <a:custGeom>
            <a:avLst/>
            <a:gdLst>
              <a:gd name="T0" fmla="*/ 648 w 648"/>
              <a:gd name="T1" fmla="*/ 1298 h 1298"/>
              <a:gd name="T2" fmla="*/ 0 w 648"/>
              <a:gd name="T3" fmla="*/ 648 h 1298"/>
              <a:gd name="T4" fmla="*/ 648 w 648"/>
              <a:gd name="T5" fmla="*/ 0 h 1298"/>
              <a:gd name="T6" fmla="*/ 648 w 648"/>
              <a:gd name="T7" fmla="*/ 1298 h 1298"/>
            </a:gdLst>
            <a:ahLst/>
            <a:cxnLst>
              <a:cxn ang="0">
                <a:pos x="T0" y="T1"/>
              </a:cxn>
              <a:cxn ang="0">
                <a:pos x="T2" y="T3"/>
              </a:cxn>
              <a:cxn ang="0">
                <a:pos x="T4" y="T5"/>
              </a:cxn>
              <a:cxn ang="0">
                <a:pos x="T6" y="T7"/>
              </a:cxn>
            </a:cxnLst>
            <a:rect l="0" t="0" r="r" b="b"/>
            <a:pathLst>
              <a:path w="648" h="1298">
                <a:moveTo>
                  <a:pt x="648" y="1298"/>
                </a:moveTo>
                <a:lnTo>
                  <a:pt x="0" y="648"/>
                </a:lnTo>
                <a:lnTo>
                  <a:pt x="648" y="0"/>
                </a:lnTo>
                <a:lnTo>
                  <a:pt x="648" y="1298"/>
                </a:lnTo>
                <a:close/>
              </a:path>
            </a:pathLst>
          </a:custGeom>
          <a:solidFill>
            <a:schemeClr val="accent3">
              <a:lumMod val="60000"/>
              <a:lumOff val="40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5" name="MH_Other_3"/>
          <p:cNvSpPr/>
          <p:nvPr>
            <p:custDataLst>
              <p:tags r:id="rId3"/>
            </p:custDataLst>
          </p:nvPr>
        </p:nvSpPr>
        <p:spPr bwMode="auto">
          <a:xfrm>
            <a:off x="5416551" y="2108204"/>
            <a:ext cx="895351" cy="1789113"/>
          </a:xfrm>
          <a:custGeom>
            <a:avLst/>
            <a:gdLst>
              <a:gd name="T0" fmla="*/ 0 w 917"/>
              <a:gd name="T1" fmla="*/ 916 h 1833"/>
              <a:gd name="T2" fmla="*/ 917 w 917"/>
              <a:gd name="T3" fmla="*/ 1833 h 1833"/>
              <a:gd name="T4" fmla="*/ 917 w 917"/>
              <a:gd name="T5" fmla="*/ 0 h 1833"/>
              <a:gd name="T6" fmla="*/ 0 w 917"/>
              <a:gd name="T7" fmla="*/ 916 h 1833"/>
            </a:gdLst>
            <a:ahLst/>
            <a:cxnLst>
              <a:cxn ang="0">
                <a:pos x="T0" y="T1"/>
              </a:cxn>
              <a:cxn ang="0">
                <a:pos x="T2" y="T3"/>
              </a:cxn>
              <a:cxn ang="0">
                <a:pos x="T4" y="T5"/>
              </a:cxn>
              <a:cxn ang="0">
                <a:pos x="T6" y="T7"/>
              </a:cxn>
            </a:cxnLst>
            <a:rect l="0" t="0" r="r" b="b"/>
            <a:pathLst>
              <a:path w="917" h="1833">
                <a:moveTo>
                  <a:pt x="0" y="916"/>
                </a:moveTo>
                <a:lnTo>
                  <a:pt x="917" y="1833"/>
                </a:lnTo>
                <a:lnTo>
                  <a:pt x="917" y="0"/>
                </a:lnTo>
                <a:lnTo>
                  <a:pt x="0" y="916"/>
                </a:lnTo>
                <a:close/>
              </a:path>
            </a:pathLst>
          </a:custGeom>
          <a:solidFill>
            <a:schemeClr val="accent1"/>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6" name="MH_Other_4"/>
          <p:cNvSpPr/>
          <p:nvPr>
            <p:custDataLst>
              <p:tags r:id="rId4"/>
            </p:custDataLst>
          </p:nvPr>
        </p:nvSpPr>
        <p:spPr bwMode="auto">
          <a:xfrm>
            <a:off x="5416551" y="3000376"/>
            <a:ext cx="895351" cy="896939"/>
          </a:xfrm>
          <a:custGeom>
            <a:avLst/>
            <a:gdLst>
              <a:gd name="T0" fmla="*/ 0 w 917"/>
              <a:gd name="T1" fmla="*/ 2 h 919"/>
              <a:gd name="T2" fmla="*/ 917 w 917"/>
              <a:gd name="T3" fmla="*/ 919 h 919"/>
              <a:gd name="T4" fmla="*/ 917 w 917"/>
              <a:gd name="T5" fmla="*/ 0 h 919"/>
              <a:gd name="T6" fmla="*/ 0 w 917"/>
              <a:gd name="T7" fmla="*/ 2 h 919"/>
            </a:gdLst>
            <a:ahLst/>
            <a:cxnLst>
              <a:cxn ang="0">
                <a:pos x="T0" y="T1"/>
              </a:cxn>
              <a:cxn ang="0">
                <a:pos x="T2" y="T3"/>
              </a:cxn>
              <a:cxn ang="0">
                <a:pos x="T4" y="T5"/>
              </a:cxn>
              <a:cxn ang="0">
                <a:pos x="T6" y="T7"/>
              </a:cxn>
            </a:cxnLst>
            <a:rect l="0" t="0" r="r" b="b"/>
            <a:pathLst>
              <a:path w="917" h="919">
                <a:moveTo>
                  <a:pt x="0" y="2"/>
                </a:moveTo>
                <a:lnTo>
                  <a:pt x="917" y="919"/>
                </a:lnTo>
                <a:lnTo>
                  <a:pt x="917" y="0"/>
                </a:lnTo>
                <a:lnTo>
                  <a:pt x="0" y="2"/>
                </a:lnTo>
                <a:close/>
              </a:path>
            </a:pathLst>
          </a:custGeom>
          <a:solidFill>
            <a:schemeClr val="accent1">
              <a:lumMod val="60000"/>
              <a:lumOff val="40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7" name="MH_Other_5"/>
          <p:cNvSpPr/>
          <p:nvPr>
            <p:custDataLst>
              <p:tags r:id="rId5"/>
            </p:custDataLst>
          </p:nvPr>
        </p:nvSpPr>
        <p:spPr bwMode="auto">
          <a:xfrm>
            <a:off x="6415091" y="4003677"/>
            <a:ext cx="1265237" cy="1265239"/>
          </a:xfrm>
          <a:custGeom>
            <a:avLst/>
            <a:gdLst>
              <a:gd name="T0" fmla="*/ 1296 w 1296"/>
              <a:gd name="T1" fmla="*/ 0 h 1296"/>
              <a:gd name="T2" fmla="*/ 0 w 1296"/>
              <a:gd name="T3" fmla="*/ 0 h 1296"/>
              <a:gd name="T4" fmla="*/ 1296 w 1296"/>
              <a:gd name="T5" fmla="*/ 1296 h 1296"/>
              <a:gd name="T6" fmla="*/ 1296 w 1296"/>
              <a:gd name="T7" fmla="*/ 0 h 1296"/>
            </a:gdLst>
            <a:ahLst/>
            <a:cxnLst>
              <a:cxn ang="0">
                <a:pos x="T0" y="T1"/>
              </a:cxn>
              <a:cxn ang="0">
                <a:pos x="T2" y="T3"/>
              </a:cxn>
              <a:cxn ang="0">
                <a:pos x="T4" y="T5"/>
              </a:cxn>
              <a:cxn ang="0">
                <a:pos x="T6" y="T7"/>
              </a:cxn>
            </a:cxnLst>
            <a:rect l="0" t="0" r="r" b="b"/>
            <a:pathLst>
              <a:path w="1296" h="1296">
                <a:moveTo>
                  <a:pt x="1296" y="0"/>
                </a:moveTo>
                <a:lnTo>
                  <a:pt x="0" y="0"/>
                </a:lnTo>
                <a:lnTo>
                  <a:pt x="1296" y="1296"/>
                </a:lnTo>
                <a:lnTo>
                  <a:pt x="1296" y="0"/>
                </a:lnTo>
                <a:close/>
              </a:path>
            </a:pathLst>
          </a:custGeom>
          <a:solidFill>
            <a:schemeClr val="accent2"/>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8" name="MH_Other_6"/>
          <p:cNvSpPr/>
          <p:nvPr>
            <p:custDataLst>
              <p:tags r:id="rId6"/>
            </p:custDataLst>
          </p:nvPr>
        </p:nvSpPr>
        <p:spPr bwMode="auto">
          <a:xfrm>
            <a:off x="6415091" y="4003676"/>
            <a:ext cx="1265237" cy="633413"/>
          </a:xfrm>
          <a:custGeom>
            <a:avLst/>
            <a:gdLst>
              <a:gd name="T0" fmla="*/ 1296 w 1296"/>
              <a:gd name="T1" fmla="*/ 0 h 648"/>
              <a:gd name="T2" fmla="*/ 0 w 1296"/>
              <a:gd name="T3" fmla="*/ 0 h 648"/>
              <a:gd name="T4" fmla="*/ 648 w 1296"/>
              <a:gd name="T5" fmla="*/ 648 h 648"/>
              <a:gd name="T6" fmla="*/ 1296 w 1296"/>
              <a:gd name="T7" fmla="*/ 0 h 648"/>
            </a:gdLst>
            <a:ahLst/>
            <a:cxnLst>
              <a:cxn ang="0">
                <a:pos x="T0" y="T1"/>
              </a:cxn>
              <a:cxn ang="0">
                <a:pos x="T2" y="T3"/>
              </a:cxn>
              <a:cxn ang="0">
                <a:pos x="T4" y="T5"/>
              </a:cxn>
              <a:cxn ang="0">
                <a:pos x="T6" y="T7"/>
              </a:cxn>
            </a:cxnLst>
            <a:rect l="0" t="0" r="r" b="b"/>
            <a:pathLst>
              <a:path w="1296" h="648">
                <a:moveTo>
                  <a:pt x="1296" y="0"/>
                </a:moveTo>
                <a:lnTo>
                  <a:pt x="0" y="0"/>
                </a:lnTo>
                <a:lnTo>
                  <a:pt x="648" y="648"/>
                </a:lnTo>
                <a:lnTo>
                  <a:pt x="1296" y="0"/>
                </a:lnTo>
                <a:close/>
              </a:path>
            </a:pathLst>
          </a:custGeom>
          <a:solidFill>
            <a:schemeClr val="accent2">
              <a:lumMod val="75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9" name="MH_Other_7"/>
          <p:cNvSpPr/>
          <p:nvPr>
            <p:custDataLst>
              <p:tags r:id="rId7"/>
            </p:custDataLst>
          </p:nvPr>
        </p:nvSpPr>
        <p:spPr bwMode="auto">
          <a:xfrm>
            <a:off x="6415090" y="3049589"/>
            <a:ext cx="1790700" cy="893763"/>
          </a:xfrm>
          <a:custGeom>
            <a:avLst/>
            <a:gdLst>
              <a:gd name="T0" fmla="*/ 917 w 1834"/>
              <a:gd name="T1" fmla="*/ 0 h 916"/>
              <a:gd name="T2" fmla="*/ 1834 w 1834"/>
              <a:gd name="T3" fmla="*/ 916 h 916"/>
              <a:gd name="T4" fmla="*/ 0 w 1834"/>
              <a:gd name="T5" fmla="*/ 916 h 916"/>
              <a:gd name="T6" fmla="*/ 917 w 1834"/>
              <a:gd name="T7" fmla="*/ 0 h 916"/>
            </a:gdLst>
            <a:ahLst/>
            <a:cxnLst>
              <a:cxn ang="0">
                <a:pos x="T0" y="T1"/>
              </a:cxn>
              <a:cxn ang="0">
                <a:pos x="T2" y="T3"/>
              </a:cxn>
              <a:cxn ang="0">
                <a:pos x="T4" y="T5"/>
              </a:cxn>
              <a:cxn ang="0">
                <a:pos x="T6" y="T7"/>
              </a:cxn>
            </a:cxnLst>
            <a:rect l="0" t="0" r="r" b="b"/>
            <a:pathLst>
              <a:path w="1834" h="916">
                <a:moveTo>
                  <a:pt x="917" y="0"/>
                </a:moveTo>
                <a:lnTo>
                  <a:pt x="1834" y="916"/>
                </a:lnTo>
                <a:lnTo>
                  <a:pt x="0" y="916"/>
                </a:lnTo>
                <a:lnTo>
                  <a:pt x="917" y="0"/>
                </a:lnTo>
                <a:close/>
              </a:path>
            </a:pathLst>
          </a:custGeom>
          <a:solidFill>
            <a:schemeClr val="accent2"/>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0" name="MH_Other_8"/>
          <p:cNvSpPr/>
          <p:nvPr>
            <p:custDataLst>
              <p:tags r:id="rId8"/>
            </p:custDataLst>
          </p:nvPr>
        </p:nvSpPr>
        <p:spPr bwMode="auto">
          <a:xfrm>
            <a:off x="7310439" y="3049589"/>
            <a:ext cx="895351" cy="893763"/>
          </a:xfrm>
          <a:custGeom>
            <a:avLst/>
            <a:gdLst>
              <a:gd name="T0" fmla="*/ 0 w 917"/>
              <a:gd name="T1" fmla="*/ 0 h 916"/>
              <a:gd name="T2" fmla="*/ 917 w 917"/>
              <a:gd name="T3" fmla="*/ 916 h 916"/>
              <a:gd name="T4" fmla="*/ 0 w 917"/>
              <a:gd name="T5" fmla="*/ 916 h 916"/>
              <a:gd name="T6" fmla="*/ 0 w 917"/>
              <a:gd name="T7" fmla="*/ 0 h 916"/>
            </a:gdLst>
            <a:ahLst/>
            <a:cxnLst>
              <a:cxn ang="0">
                <a:pos x="T0" y="T1"/>
              </a:cxn>
              <a:cxn ang="0">
                <a:pos x="T2" y="T3"/>
              </a:cxn>
              <a:cxn ang="0">
                <a:pos x="T4" y="T5"/>
              </a:cxn>
              <a:cxn ang="0">
                <a:pos x="T6" y="T7"/>
              </a:cxn>
            </a:cxnLst>
            <a:rect l="0" t="0" r="r" b="b"/>
            <a:pathLst>
              <a:path w="917" h="916">
                <a:moveTo>
                  <a:pt x="0" y="0"/>
                </a:moveTo>
                <a:lnTo>
                  <a:pt x="917" y="916"/>
                </a:lnTo>
                <a:lnTo>
                  <a:pt x="0" y="916"/>
                </a:lnTo>
                <a:lnTo>
                  <a:pt x="0" y="0"/>
                </a:lnTo>
                <a:close/>
              </a:path>
            </a:pathLst>
          </a:custGeom>
          <a:solidFill>
            <a:schemeClr val="accent2">
              <a:lumMod val="60000"/>
              <a:lumOff val="40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1" name="MH_Other_9"/>
          <p:cNvSpPr/>
          <p:nvPr>
            <p:custDataLst>
              <p:tags r:id="rId9"/>
            </p:custDataLst>
          </p:nvPr>
        </p:nvSpPr>
        <p:spPr bwMode="auto">
          <a:xfrm>
            <a:off x="6370640" y="2632077"/>
            <a:ext cx="1265237" cy="1265239"/>
          </a:xfrm>
          <a:custGeom>
            <a:avLst/>
            <a:gdLst>
              <a:gd name="T0" fmla="*/ 0 w 1296"/>
              <a:gd name="T1" fmla="*/ 0 h 1295"/>
              <a:gd name="T2" fmla="*/ 1296 w 1296"/>
              <a:gd name="T3" fmla="*/ 0 h 1295"/>
              <a:gd name="T4" fmla="*/ 0 w 1296"/>
              <a:gd name="T5" fmla="*/ 1295 h 1295"/>
              <a:gd name="T6" fmla="*/ 0 w 1296"/>
              <a:gd name="T7" fmla="*/ 0 h 1295"/>
            </a:gdLst>
            <a:ahLst/>
            <a:cxnLst>
              <a:cxn ang="0">
                <a:pos x="T0" y="T1"/>
              </a:cxn>
              <a:cxn ang="0">
                <a:pos x="T2" y="T3"/>
              </a:cxn>
              <a:cxn ang="0">
                <a:pos x="T4" y="T5"/>
              </a:cxn>
              <a:cxn ang="0">
                <a:pos x="T6" y="T7"/>
              </a:cxn>
            </a:cxnLst>
            <a:rect l="0" t="0" r="r" b="b"/>
            <a:pathLst>
              <a:path w="1296" h="1295">
                <a:moveTo>
                  <a:pt x="0" y="0"/>
                </a:moveTo>
                <a:lnTo>
                  <a:pt x="1296" y="0"/>
                </a:lnTo>
                <a:lnTo>
                  <a:pt x="0" y="1295"/>
                </a:lnTo>
                <a:lnTo>
                  <a:pt x="0" y="0"/>
                </a:lnTo>
                <a:close/>
              </a:path>
            </a:pathLst>
          </a:custGeom>
          <a:solidFill>
            <a:schemeClr val="accent1"/>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2" name="MH_Other_10"/>
          <p:cNvSpPr/>
          <p:nvPr>
            <p:custDataLst>
              <p:tags r:id="rId10"/>
            </p:custDataLst>
          </p:nvPr>
        </p:nvSpPr>
        <p:spPr bwMode="auto">
          <a:xfrm>
            <a:off x="6370640" y="2632075"/>
            <a:ext cx="1265237" cy="635000"/>
          </a:xfrm>
          <a:custGeom>
            <a:avLst/>
            <a:gdLst>
              <a:gd name="T0" fmla="*/ 0 w 1296"/>
              <a:gd name="T1" fmla="*/ 0 h 650"/>
              <a:gd name="T2" fmla="*/ 1296 w 1296"/>
              <a:gd name="T3" fmla="*/ 0 h 650"/>
              <a:gd name="T4" fmla="*/ 646 w 1296"/>
              <a:gd name="T5" fmla="*/ 650 h 650"/>
              <a:gd name="T6" fmla="*/ 0 w 1296"/>
              <a:gd name="T7" fmla="*/ 0 h 650"/>
            </a:gdLst>
            <a:ahLst/>
            <a:cxnLst>
              <a:cxn ang="0">
                <a:pos x="T0" y="T1"/>
              </a:cxn>
              <a:cxn ang="0">
                <a:pos x="T2" y="T3"/>
              </a:cxn>
              <a:cxn ang="0">
                <a:pos x="T4" y="T5"/>
              </a:cxn>
              <a:cxn ang="0">
                <a:pos x="T6" y="T7"/>
              </a:cxn>
            </a:cxnLst>
            <a:rect l="0" t="0" r="r" b="b"/>
            <a:pathLst>
              <a:path w="1296" h="650">
                <a:moveTo>
                  <a:pt x="0" y="0"/>
                </a:moveTo>
                <a:lnTo>
                  <a:pt x="1296" y="0"/>
                </a:lnTo>
                <a:lnTo>
                  <a:pt x="646" y="650"/>
                </a:lnTo>
                <a:lnTo>
                  <a:pt x="0" y="0"/>
                </a:lnTo>
                <a:close/>
              </a:path>
            </a:pathLst>
          </a:custGeom>
          <a:solidFill>
            <a:schemeClr val="accent1">
              <a:lumMod val="75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3" name="MH_Other_11"/>
          <p:cNvSpPr/>
          <p:nvPr>
            <p:custDataLst>
              <p:tags r:id="rId11"/>
            </p:custDataLst>
          </p:nvPr>
        </p:nvSpPr>
        <p:spPr bwMode="auto">
          <a:xfrm>
            <a:off x="6370639" y="4048129"/>
            <a:ext cx="895351" cy="1789113"/>
          </a:xfrm>
          <a:custGeom>
            <a:avLst/>
            <a:gdLst>
              <a:gd name="T0" fmla="*/ 917 w 917"/>
              <a:gd name="T1" fmla="*/ 916 h 1833"/>
              <a:gd name="T2" fmla="*/ 0 w 917"/>
              <a:gd name="T3" fmla="*/ 1833 h 1833"/>
              <a:gd name="T4" fmla="*/ 0 w 917"/>
              <a:gd name="T5" fmla="*/ 0 h 1833"/>
              <a:gd name="T6" fmla="*/ 917 w 917"/>
              <a:gd name="T7" fmla="*/ 916 h 1833"/>
            </a:gdLst>
            <a:ahLst/>
            <a:cxnLst>
              <a:cxn ang="0">
                <a:pos x="T0" y="T1"/>
              </a:cxn>
              <a:cxn ang="0">
                <a:pos x="T2" y="T3"/>
              </a:cxn>
              <a:cxn ang="0">
                <a:pos x="T4" y="T5"/>
              </a:cxn>
              <a:cxn ang="0">
                <a:pos x="T6" y="T7"/>
              </a:cxn>
            </a:cxnLst>
            <a:rect l="0" t="0" r="r" b="b"/>
            <a:pathLst>
              <a:path w="917" h="1833">
                <a:moveTo>
                  <a:pt x="917" y="916"/>
                </a:moveTo>
                <a:lnTo>
                  <a:pt x="0" y="1833"/>
                </a:lnTo>
                <a:lnTo>
                  <a:pt x="0" y="0"/>
                </a:lnTo>
                <a:lnTo>
                  <a:pt x="917" y="916"/>
                </a:lnTo>
                <a:close/>
              </a:path>
            </a:pathLst>
          </a:custGeom>
          <a:solidFill>
            <a:schemeClr val="accent3"/>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4" name="MH_Other_12"/>
          <p:cNvSpPr/>
          <p:nvPr>
            <p:custDataLst>
              <p:tags r:id="rId12"/>
            </p:custDataLst>
          </p:nvPr>
        </p:nvSpPr>
        <p:spPr bwMode="auto">
          <a:xfrm>
            <a:off x="6370639" y="4048127"/>
            <a:ext cx="895351" cy="895351"/>
          </a:xfrm>
          <a:custGeom>
            <a:avLst/>
            <a:gdLst>
              <a:gd name="T0" fmla="*/ 917 w 917"/>
              <a:gd name="T1" fmla="*/ 916 h 916"/>
              <a:gd name="T2" fmla="*/ 0 w 917"/>
              <a:gd name="T3" fmla="*/ 916 h 916"/>
              <a:gd name="T4" fmla="*/ 0 w 917"/>
              <a:gd name="T5" fmla="*/ 0 h 916"/>
              <a:gd name="T6" fmla="*/ 917 w 917"/>
              <a:gd name="T7" fmla="*/ 916 h 916"/>
            </a:gdLst>
            <a:ahLst/>
            <a:cxnLst>
              <a:cxn ang="0">
                <a:pos x="T0" y="T1"/>
              </a:cxn>
              <a:cxn ang="0">
                <a:pos x="T2" y="T3"/>
              </a:cxn>
              <a:cxn ang="0">
                <a:pos x="T4" y="T5"/>
              </a:cxn>
              <a:cxn ang="0">
                <a:pos x="T6" y="T7"/>
              </a:cxn>
            </a:cxnLst>
            <a:rect l="0" t="0" r="r" b="b"/>
            <a:pathLst>
              <a:path w="917" h="916">
                <a:moveTo>
                  <a:pt x="917" y="916"/>
                </a:moveTo>
                <a:lnTo>
                  <a:pt x="0" y="916"/>
                </a:lnTo>
                <a:lnTo>
                  <a:pt x="0" y="0"/>
                </a:lnTo>
                <a:lnTo>
                  <a:pt x="917" y="916"/>
                </a:lnTo>
                <a:close/>
              </a:path>
            </a:pathLst>
          </a:custGeom>
          <a:solidFill>
            <a:schemeClr val="accent3">
              <a:lumMod val="75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5" name="MH_Other_13"/>
          <p:cNvSpPr/>
          <p:nvPr>
            <p:custDataLst>
              <p:tags r:id="rId13"/>
            </p:custDataLst>
          </p:nvPr>
        </p:nvSpPr>
        <p:spPr bwMode="auto">
          <a:xfrm>
            <a:off x="4475163" y="4003677"/>
            <a:ext cx="1789112" cy="895351"/>
          </a:xfrm>
          <a:custGeom>
            <a:avLst/>
            <a:gdLst>
              <a:gd name="T0" fmla="*/ 916 w 1833"/>
              <a:gd name="T1" fmla="*/ 917 h 917"/>
              <a:gd name="T2" fmla="*/ 0 w 1833"/>
              <a:gd name="T3" fmla="*/ 0 h 917"/>
              <a:gd name="T4" fmla="*/ 1833 w 1833"/>
              <a:gd name="T5" fmla="*/ 0 h 917"/>
              <a:gd name="T6" fmla="*/ 916 w 1833"/>
              <a:gd name="T7" fmla="*/ 917 h 917"/>
            </a:gdLst>
            <a:ahLst/>
            <a:cxnLst>
              <a:cxn ang="0">
                <a:pos x="T0" y="T1"/>
              </a:cxn>
              <a:cxn ang="0">
                <a:pos x="T2" y="T3"/>
              </a:cxn>
              <a:cxn ang="0">
                <a:pos x="T4" y="T5"/>
              </a:cxn>
              <a:cxn ang="0">
                <a:pos x="T6" y="T7"/>
              </a:cxn>
            </a:cxnLst>
            <a:rect l="0" t="0" r="r" b="b"/>
            <a:pathLst>
              <a:path w="1833" h="917">
                <a:moveTo>
                  <a:pt x="916" y="917"/>
                </a:moveTo>
                <a:lnTo>
                  <a:pt x="0" y="0"/>
                </a:lnTo>
                <a:lnTo>
                  <a:pt x="1833" y="0"/>
                </a:lnTo>
                <a:lnTo>
                  <a:pt x="916" y="917"/>
                </a:lnTo>
                <a:close/>
              </a:path>
            </a:pathLst>
          </a:custGeom>
          <a:solidFill>
            <a:schemeClr val="accent4"/>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6" name="MH_Other_14"/>
          <p:cNvSpPr/>
          <p:nvPr>
            <p:custDataLst>
              <p:tags r:id="rId14"/>
            </p:custDataLst>
          </p:nvPr>
        </p:nvSpPr>
        <p:spPr bwMode="auto">
          <a:xfrm>
            <a:off x="5368927" y="4003677"/>
            <a:ext cx="895351" cy="895351"/>
          </a:xfrm>
          <a:custGeom>
            <a:avLst/>
            <a:gdLst>
              <a:gd name="T0" fmla="*/ 0 w 917"/>
              <a:gd name="T1" fmla="*/ 917 h 917"/>
              <a:gd name="T2" fmla="*/ 0 w 917"/>
              <a:gd name="T3" fmla="*/ 0 h 917"/>
              <a:gd name="T4" fmla="*/ 917 w 917"/>
              <a:gd name="T5" fmla="*/ 0 h 917"/>
              <a:gd name="T6" fmla="*/ 0 w 917"/>
              <a:gd name="T7" fmla="*/ 917 h 917"/>
            </a:gdLst>
            <a:ahLst/>
            <a:cxnLst>
              <a:cxn ang="0">
                <a:pos x="T0" y="T1"/>
              </a:cxn>
              <a:cxn ang="0">
                <a:pos x="T2" y="T3"/>
              </a:cxn>
              <a:cxn ang="0">
                <a:pos x="T4" y="T5"/>
              </a:cxn>
              <a:cxn ang="0">
                <a:pos x="T6" y="T7"/>
              </a:cxn>
            </a:cxnLst>
            <a:rect l="0" t="0" r="r" b="b"/>
            <a:pathLst>
              <a:path w="917" h="917">
                <a:moveTo>
                  <a:pt x="0" y="917"/>
                </a:moveTo>
                <a:lnTo>
                  <a:pt x="0" y="0"/>
                </a:lnTo>
                <a:lnTo>
                  <a:pt x="917" y="0"/>
                </a:lnTo>
                <a:lnTo>
                  <a:pt x="0" y="917"/>
                </a:lnTo>
                <a:close/>
              </a:path>
            </a:pathLst>
          </a:custGeom>
          <a:solidFill>
            <a:schemeClr val="accent4">
              <a:lumMod val="75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7" name="MH_Other_15"/>
          <p:cNvSpPr/>
          <p:nvPr>
            <p:custDataLst>
              <p:tags r:id="rId15"/>
            </p:custDataLst>
          </p:nvPr>
        </p:nvSpPr>
        <p:spPr bwMode="auto">
          <a:xfrm>
            <a:off x="4994278" y="2679701"/>
            <a:ext cx="1266825" cy="1263651"/>
          </a:xfrm>
          <a:custGeom>
            <a:avLst/>
            <a:gdLst>
              <a:gd name="T0" fmla="*/ 0 w 1299"/>
              <a:gd name="T1" fmla="*/ 1295 h 1295"/>
              <a:gd name="T2" fmla="*/ 0 w 1299"/>
              <a:gd name="T3" fmla="*/ 0 h 1295"/>
              <a:gd name="T4" fmla="*/ 1299 w 1299"/>
              <a:gd name="T5" fmla="*/ 1295 h 1295"/>
              <a:gd name="T6" fmla="*/ 0 w 1299"/>
              <a:gd name="T7" fmla="*/ 1295 h 1295"/>
            </a:gdLst>
            <a:ahLst/>
            <a:cxnLst>
              <a:cxn ang="0">
                <a:pos x="T0" y="T1"/>
              </a:cxn>
              <a:cxn ang="0">
                <a:pos x="T2" y="T3"/>
              </a:cxn>
              <a:cxn ang="0">
                <a:pos x="T4" y="T5"/>
              </a:cxn>
              <a:cxn ang="0">
                <a:pos x="T6" y="T7"/>
              </a:cxn>
            </a:cxnLst>
            <a:rect l="0" t="0" r="r" b="b"/>
            <a:pathLst>
              <a:path w="1299" h="1295">
                <a:moveTo>
                  <a:pt x="0" y="1295"/>
                </a:moveTo>
                <a:lnTo>
                  <a:pt x="0" y="0"/>
                </a:lnTo>
                <a:lnTo>
                  <a:pt x="1299" y="1295"/>
                </a:lnTo>
                <a:lnTo>
                  <a:pt x="0" y="1295"/>
                </a:lnTo>
                <a:close/>
              </a:path>
            </a:pathLst>
          </a:custGeom>
          <a:solidFill>
            <a:schemeClr val="accent4"/>
          </a:solidFill>
          <a:ln>
            <a:noFill/>
          </a:ln>
          <a:effectLst>
            <a:outerShdw blurRad="50800" dist="38100" dir="2700000" algn="tl" rotWithShape="0">
              <a:prstClr val="black">
                <a:alpha val="40000"/>
              </a:prstClr>
            </a:outerShdw>
          </a:effectLst>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8" name="MH_Other_16"/>
          <p:cNvSpPr/>
          <p:nvPr>
            <p:custDataLst>
              <p:tags r:id="rId16"/>
            </p:custDataLst>
          </p:nvPr>
        </p:nvSpPr>
        <p:spPr bwMode="auto">
          <a:xfrm>
            <a:off x="4994278" y="3311529"/>
            <a:ext cx="1266825" cy="631825"/>
          </a:xfrm>
          <a:custGeom>
            <a:avLst/>
            <a:gdLst>
              <a:gd name="T0" fmla="*/ 0 w 1299"/>
              <a:gd name="T1" fmla="*/ 647 h 647"/>
              <a:gd name="T2" fmla="*/ 651 w 1299"/>
              <a:gd name="T3" fmla="*/ 0 h 647"/>
              <a:gd name="T4" fmla="*/ 1299 w 1299"/>
              <a:gd name="T5" fmla="*/ 647 h 647"/>
              <a:gd name="T6" fmla="*/ 0 w 1299"/>
              <a:gd name="T7" fmla="*/ 647 h 647"/>
            </a:gdLst>
            <a:ahLst/>
            <a:cxnLst>
              <a:cxn ang="0">
                <a:pos x="T0" y="T1"/>
              </a:cxn>
              <a:cxn ang="0">
                <a:pos x="T2" y="T3"/>
              </a:cxn>
              <a:cxn ang="0">
                <a:pos x="T4" y="T5"/>
              </a:cxn>
              <a:cxn ang="0">
                <a:pos x="T6" y="T7"/>
              </a:cxn>
            </a:cxnLst>
            <a:rect l="0" t="0" r="r" b="b"/>
            <a:pathLst>
              <a:path w="1299" h="647">
                <a:moveTo>
                  <a:pt x="0" y="647"/>
                </a:moveTo>
                <a:lnTo>
                  <a:pt x="651" y="0"/>
                </a:lnTo>
                <a:lnTo>
                  <a:pt x="1299" y="647"/>
                </a:lnTo>
                <a:lnTo>
                  <a:pt x="0" y="647"/>
                </a:lnTo>
                <a:close/>
              </a:path>
            </a:pathLst>
          </a:custGeom>
          <a:solidFill>
            <a:schemeClr val="accent4">
              <a:lumMod val="60000"/>
              <a:lumOff val="40000"/>
            </a:schemeClr>
          </a:solidFill>
          <a:ln>
            <a:noFill/>
          </a:ln>
        </p:spPr>
        <p:txBody>
          <a:bodyPr/>
          <a:lstStyle/>
          <a:p>
            <a:pPr>
              <a:lnSpc>
                <a:spcPts val="1500"/>
              </a:lnSpc>
              <a:defRPr/>
            </a:pPr>
            <a:endParaRPr lang="zh-CN" altLang="en-US" sz="1200">
              <a:solidFill>
                <a:prstClr val="black"/>
              </a:solidFill>
              <a:ea typeface="微软雅黑" panose="020B0503020204020204" pitchFamily="34" charset="-122"/>
            </a:endParaRPr>
          </a:p>
        </p:txBody>
      </p:sp>
      <p:sp>
        <p:nvSpPr>
          <p:cNvPr id="19" name="MH_Other_17"/>
          <p:cNvSpPr/>
          <p:nvPr>
            <p:custDataLst>
              <p:tags r:id="rId17"/>
            </p:custDataLst>
          </p:nvPr>
        </p:nvSpPr>
        <p:spPr bwMode="auto">
          <a:xfrm>
            <a:off x="6872288" y="3551241"/>
            <a:ext cx="279400" cy="280987"/>
          </a:xfrm>
          <a:custGeom>
            <a:avLst/>
            <a:gdLst>
              <a:gd name="T0" fmla="*/ 2147483646 w 280"/>
              <a:gd name="T1" fmla="*/ 0 h 283"/>
              <a:gd name="T2" fmla="*/ 0 w 280"/>
              <a:gd name="T3" fmla="*/ 2147483646 h 283"/>
              <a:gd name="T4" fmla="*/ 2147483646 w 280"/>
              <a:gd name="T5" fmla="*/ 2147483646 h 283"/>
              <a:gd name="T6" fmla="*/ 2147483646 w 280"/>
              <a:gd name="T7" fmla="*/ 2147483646 h 283"/>
              <a:gd name="T8" fmla="*/ 2147483646 w 280"/>
              <a:gd name="T9" fmla="*/ 2147483646 h 283"/>
              <a:gd name="T10" fmla="*/ 2147483646 w 280"/>
              <a:gd name="T11" fmla="*/ 2147483646 h 283"/>
              <a:gd name="T12" fmla="*/ 2147483646 w 280"/>
              <a:gd name="T13" fmla="*/ 2147483646 h 283"/>
              <a:gd name="T14" fmla="*/ 2147483646 w 280"/>
              <a:gd name="T15" fmla="*/ 2147483646 h 283"/>
              <a:gd name="T16" fmla="*/ 2147483646 w 280"/>
              <a:gd name="T17" fmla="*/ 2147483646 h 283"/>
              <a:gd name="T18" fmla="*/ 2147483646 w 280"/>
              <a:gd name="T19" fmla="*/ 2147483646 h 283"/>
              <a:gd name="T20" fmla="*/ 2147483646 w 280"/>
              <a:gd name="T21" fmla="*/ 2147483646 h 283"/>
              <a:gd name="T22" fmla="*/ 2147483646 w 280"/>
              <a:gd name="T23" fmla="*/ 2147483646 h 283"/>
              <a:gd name="T24" fmla="*/ 2147483646 w 280"/>
              <a:gd name="T25" fmla="*/ 2147483646 h 283"/>
              <a:gd name="T26" fmla="*/ 2147483646 w 280"/>
              <a:gd name="T27" fmla="*/ 2147483646 h 283"/>
              <a:gd name="T28" fmla="*/ 2147483646 w 280"/>
              <a:gd name="T29" fmla="*/ 2147483646 h 283"/>
              <a:gd name="T30" fmla="*/ 2147483646 w 280"/>
              <a:gd name="T31" fmla="*/ 2147483646 h 283"/>
              <a:gd name="T32" fmla="*/ 2147483646 w 280"/>
              <a:gd name="T33" fmla="*/ 2147483646 h 283"/>
              <a:gd name="T34" fmla="*/ 2147483646 w 280"/>
              <a:gd name="T35" fmla="*/ 2147483646 h 283"/>
              <a:gd name="T36" fmla="*/ 2147483646 w 280"/>
              <a:gd name="T37" fmla="*/ 2147483646 h 283"/>
              <a:gd name="T38" fmla="*/ 2147483646 w 280"/>
              <a:gd name="T39" fmla="*/ 2147483646 h 283"/>
              <a:gd name="T40" fmla="*/ 2147483646 w 280"/>
              <a:gd name="T41" fmla="*/ 2147483646 h 283"/>
              <a:gd name="T42" fmla="*/ 2147483646 w 280"/>
              <a:gd name="T43" fmla="*/ 2147483646 h 283"/>
              <a:gd name="T44" fmla="*/ 2147483646 w 280"/>
              <a:gd name="T45" fmla="*/ 2147483646 h 283"/>
              <a:gd name="T46" fmla="*/ 2147483646 w 280"/>
              <a:gd name="T47" fmla="*/ 2147483646 h 283"/>
              <a:gd name="T48" fmla="*/ 2147483646 w 280"/>
              <a:gd name="T49" fmla="*/ 2147483646 h 283"/>
              <a:gd name="T50" fmla="*/ 2147483646 w 280"/>
              <a:gd name="T51" fmla="*/ 2147483646 h 283"/>
              <a:gd name="T52" fmla="*/ 2147483646 w 280"/>
              <a:gd name="T53" fmla="*/ 2147483646 h 283"/>
              <a:gd name="T54" fmla="*/ 2147483646 w 280"/>
              <a:gd name="T55" fmla="*/ 2147483646 h 283"/>
              <a:gd name="T56" fmla="*/ 2147483646 w 280"/>
              <a:gd name="T57" fmla="*/ 2147483646 h 283"/>
              <a:gd name="T58" fmla="*/ 2147483646 w 280"/>
              <a:gd name="T59" fmla="*/ 2147483646 h 283"/>
              <a:gd name="T60" fmla="*/ 2147483646 w 280"/>
              <a:gd name="T61" fmla="*/ 2147483646 h 283"/>
              <a:gd name="T62" fmla="*/ 2147483646 w 280"/>
              <a:gd name="T63" fmla="*/ 2147483646 h 283"/>
              <a:gd name="T64" fmla="*/ 2147483646 w 280"/>
              <a:gd name="T65" fmla="*/ 2147483646 h 283"/>
              <a:gd name="T66" fmla="*/ 2147483646 w 280"/>
              <a:gd name="T67" fmla="*/ 2147483646 h 283"/>
              <a:gd name="T68" fmla="*/ 2147483646 w 280"/>
              <a:gd name="T69" fmla="*/ 2147483646 h 283"/>
              <a:gd name="T70" fmla="*/ 2147483646 w 280"/>
              <a:gd name="T71" fmla="*/ 2147483646 h 283"/>
              <a:gd name="T72" fmla="*/ 2147483646 w 280"/>
              <a:gd name="T73" fmla="*/ 2147483646 h 283"/>
              <a:gd name="T74" fmla="*/ 2147483646 w 280"/>
              <a:gd name="T75" fmla="*/ 2147483646 h 283"/>
              <a:gd name="T76" fmla="*/ 2147483646 w 280"/>
              <a:gd name="T77" fmla="*/ 2147483646 h 283"/>
              <a:gd name="T78" fmla="*/ 2147483646 w 280"/>
              <a:gd name="T79" fmla="*/ 2147483646 h 283"/>
              <a:gd name="T80" fmla="*/ 2147483646 w 280"/>
              <a:gd name="T81" fmla="*/ 2147483646 h 283"/>
              <a:gd name="T82" fmla="*/ 2147483646 w 280"/>
              <a:gd name="T83" fmla="*/ 2147483646 h 283"/>
              <a:gd name="T84" fmla="*/ 2147483646 w 280"/>
              <a:gd name="T85" fmla="*/ 2147483646 h 283"/>
              <a:gd name="T86" fmla="*/ 2147483646 w 280"/>
              <a:gd name="T87" fmla="*/ 0 h 28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0" name="MH_Other_18"/>
          <p:cNvSpPr>
            <a:spLocks noChangeAspect="1" noEditPoints="1"/>
          </p:cNvSpPr>
          <p:nvPr>
            <p:custDataLst>
              <p:tags r:id="rId18"/>
            </p:custDataLst>
          </p:nvPr>
        </p:nvSpPr>
        <p:spPr bwMode="auto">
          <a:xfrm>
            <a:off x="6040442" y="4337053"/>
            <a:ext cx="211137" cy="309563"/>
          </a:xfrm>
          <a:custGeom>
            <a:avLst/>
            <a:gdLst>
              <a:gd name="T0" fmla="*/ 2147483646 w 243"/>
              <a:gd name="T1" fmla="*/ 2147483646 h 354"/>
              <a:gd name="T2" fmla="*/ 2147483646 w 243"/>
              <a:gd name="T3" fmla="*/ 2147483646 h 354"/>
              <a:gd name="T4" fmla="*/ 2147483646 w 243"/>
              <a:gd name="T5" fmla="*/ 2147483646 h 354"/>
              <a:gd name="T6" fmla="*/ 2147483646 w 243"/>
              <a:gd name="T7" fmla="*/ 2147483646 h 354"/>
              <a:gd name="T8" fmla="*/ 2147483646 w 243"/>
              <a:gd name="T9" fmla="*/ 2147483646 h 354"/>
              <a:gd name="T10" fmla="*/ 2147483646 w 243"/>
              <a:gd name="T11" fmla="*/ 2147483646 h 354"/>
              <a:gd name="T12" fmla="*/ 2147483646 w 243"/>
              <a:gd name="T13" fmla="*/ 2147483646 h 354"/>
              <a:gd name="T14" fmla="*/ 2147483646 w 243"/>
              <a:gd name="T15" fmla="*/ 2147483646 h 354"/>
              <a:gd name="T16" fmla="*/ 2147483646 w 243"/>
              <a:gd name="T17" fmla="*/ 2147483646 h 354"/>
              <a:gd name="T18" fmla="*/ 2147483646 w 243"/>
              <a:gd name="T19" fmla="*/ 2147483646 h 354"/>
              <a:gd name="T20" fmla="*/ 2147483646 w 243"/>
              <a:gd name="T21" fmla="*/ 2147483646 h 354"/>
              <a:gd name="T22" fmla="*/ 2147483646 w 243"/>
              <a:gd name="T23" fmla="*/ 2147483646 h 354"/>
              <a:gd name="T24" fmla="*/ 2147483646 w 243"/>
              <a:gd name="T25" fmla="*/ 2147483646 h 354"/>
              <a:gd name="T26" fmla="*/ 2147483646 w 243"/>
              <a:gd name="T27" fmla="*/ 0 h 354"/>
              <a:gd name="T28" fmla="*/ 2147483646 w 243"/>
              <a:gd name="T29" fmla="*/ 2147483646 h 354"/>
              <a:gd name="T30" fmla="*/ 2147483646 w 243"/>
              <a:gd name="T31" fmla="*/ 2147483646 h 354"/>
              <a:gd name="T32" fmla="*/ 2147483646 w 243"/>
              <a:gd name="T33" fmla="*/ 2147483646 h 354"/>
              <a:gd name="T34" fmla="*/ 2147483646 w 243"/>
              <a:gd name="T35" fmla="*/ 2147483646 h 354"/>
              <a:gd name="T36" fmla="*/ 2147483646 w 243"/>
              <a:gd name="T37" fmla="*/ 2147483646 h 354"/>
              <a:gd name="T38" fmla="*/ 2147483646 w 243"/>
              <a:gd name="T39" fmla="*/ 2147483646 h 354"/>
              <a:gd name="T40" fmla="*/ 2147483646 w 243"/>
              <a:gd name="T41" fmla="*/ 2147483646 h 354"/>
              <a:gd name="T42" fmla="*/ 2147483646 w 243"/>
              <a:gd name="T43" fmla="*/ 2147483646 h 354"/>
              <a:gd name="T44" fmla="*/ 2147483646 w 243"/>
              <a:gd name="T45" fmla="*/ 2147483646 h 354"/>
              <a:gd name="T46" fmla="*/ 2147483646 w 243"/>
              <a:gd name="T47" fmla="*/ 2147483646 h 354"/>
              <a:gd name="T48" fmla="*/ 2147483646 w 243"/>
              <a:gd name="T49" fmla="*/ 2147483646 h 354"/>
              <a:gd name="T50" fmla="*/ 2147483646 w 243"/>
              <a:gd name="T51" fmla="*/ 2147483646 h 354"/>
              <a:gd name="T52" fmla="*/ 2147483646 w 243"/>
              <a:gd name="T53" fmla="*/ 2147483646 h 354"/>
              <a:gd name="T54" fmla="*/ 2147483646 w 243"/>
              <a:gd name="T55" fmla="*/ 2147483646 h 354"/>
              <a:gd name="T56" fmla="*/ 2147483646 w 243"/>
              <a:gd name="T57" fmla="*/ 2147483646 h 354"/>
              <a:gd name="T58" fmla="*/ 2147483646 w 243"/>
              <a:gd name="T59" fmla="*/ 2147483646 h 354"/>
              <a:gd name="T60" fmla="*/ 2147483646 w 243"/>
              <a:gd name="T61" fmla="*/ 2147483646 h 354"/>
              <a:gd name="T62" fmla="*/ 2147483646 w 243"/>
              <a:gd name="T63" fmla="*/ 2147483646 h 3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1" name="MH_Other_19"/>
          <p:cNvSpPr>
            <a:spLocks noChangeAspect="1" noEditPoints="1"/>
          </p:cNvSpPr>
          <p:nvPr>
            <p:custDataLst>
              <p:tags r:id="rId19"/>
            </p:custDataLst>
          </p:nvPr>
        </p:nvSpPr>
        <p:spPr bwMode="auto">
          <a:xfrm>
            <a:off x="5559429" y="4110039"/>
            <a:ext cx="265113" cy="290512"/>
          </a:xfrm>
          <a:custGeom>
            <a:avLst/>
            <a:gdLst>
              <a:gd name="T0" fmla="*/ 2147483646 w 183"/>
              <a:gd name="T1" fmla="*/ 2147483646 h 200"/>
              <a:gd name="T2" fmla="*/ 2147483646 w 183"/>
              <a:gd name="T3" fmla="*/ 2147483646 h 200"/>
              <a:gd name="T4" fmla="*/ 0 w 183"/>
              <a:gd name="T5" fmla="*/ 2147483646 h 200"/>
              <a:gd name="T6" fmla="*/ 2147483646 w 183"/>
              <a:gd name="T7" fmla="*/ 2147483646 h 200"/>
              <a:gd name="T8" fmla="*/ 2147483646 w 183"/>
              <a:gd name="T9" fmla="*/ 2147483646 h 200"/>
              <a:gd name="T10" fmla="*/ 2147483646 w 183"/>
              <a:gd name="T11" fmla="*/ 2147483646 h 200"/>
              <a:gd name="T12" fmla="*/ 2147483646 w 183"/>
              <a:gd name="T13" fmla="*/ 2147483646 h 200"/>
              <a:gd name="T14" fmla="*/ 2147483646 w 183"/>
              <a:gd name="T15" fmla="*/ 2147483646 h 200"/>
              <a:gd name="T16" fmla="*/ 2147483646 w 183"/>
              <a:gd name="T17" fmla="*/ 2147483646 h 200"/>
              <a:gd name="T18" fmla="*/ 2147483646 w 183"/>
              <a:gd name="T19" fmla="*/ 2147483646 h 200"/>
              <a:gd name="T20" fmla="*/ 2147483646 w 183"/>
              <a:gd name="T21" fmla="*/ 2147483646 h 200"/>
              <a:gd name="T22" fmla="*/ 2147483646 w 183"/>
              <a:gd name="T23" fmla="*/ 2147483646 h 200"/>
              <a:gd name="T24" fmla="*/ 2147483646 w 183"/>
              <a:gd name="T25" fmla="*/ 2147483646 h 200"/>
              <a:gd name="T26" fmla="*/ 2147483646 w 183"/>
              <a:gd name="T27" fmla="*/ 2147483646 h 200"/>
              <a:gd name="T28" fmla="*/ 2147483646 w 183"/>
              <a:gd name="T29" fmla="*/ 2147483646 h 200"/>
              <a:gd name="T30" fmla="*/ 2147483646 w 183"/>
              <a:gd name="T31" fmla="*/ 0 h 200"/>
              <a:gd name="T32" fmla="*/ 2147483646 w 183"/>
              <a:gd name="T33" fmla="*/ 0 h 200"/>
              <a:gd name="T34" fmla="*/ 2147483646 w 183"/>
              <a:gd name="T35" fmla="*/ 2147483646 h 200"/>
              <a:gd name="T36" fmla="*/ 2147483646 w 183"/>
              <a:gd name="T37" fmla="*/ 2147483646 h 200"/>
              <a:gd name="T38" fmla="*/ 2147483646 w 183"/>
              <a:gd name="T39" fmla="*/ 2147483646 h 200"/>
              <a:gd name="T40" fmla="*/ 2147483646 w 183"/>
              <a:gd name="T41" fmla="*/ 2147483646 h 200"/>
              <a:gd name="T42" fmla="*/ 2147483646 w 183"/>
              <a:gd name="T43" fmla="*/ 2147483646 h 200"/>
              <a:gd name="T44" fmla="*/ 2147483646 w 183"/>
              <a:gd name="T45" fmla="*/ 2147483646 h 200"/>
              <a:gd name="T46" fmla="*/ 2147483646 w 183"/>
              <a:gd name="T47" fmla="*/ 2147483646 h 200"/>
              <a:gd name="T48" fmla="*/ 2147483646 w 183"/>
              <a:gd name="T49" fmla="*/ 2147483646 h 200"/>
              <a:gd name="T50" fmla="*/ 2147483646 w 183"/>
              <a:gd name="T51" fmla="*/ 2147483646 h 200"/>
              <a:gd name="T52" fmla="*/ 2147483646 w 183"/>
              <a:gd name="T53" fmla="*/ 2147483646 h 200"/>
              <a:gd name="T54" fmla="*/ 2147483646 w 183"/>
              <a:gd name="T55" fmla="*/ 2147483646 h 200"/>
              <a:gd name="T56" fmla="*/ 2147483646 w 183"/>
              <a:gd name="T57" fmla="*/ 2147483646 h 200"/>
              <a:gd name="T58" fmla="*/ 2147483646 w 183"/>
              <a:gd name="T59" fmla="*/ 2147483646 h 200"/>
              <a:gd name="T60" fmla="*/ 2147483646 w 183"/>
              <a:gd name="T61" fmla="*/ 2147483646 h 200"/>
              <a:gd name="T62" fmla="*/ 2147483646 w 183"/>
              <a:gd name="T63" fmla="*/ 2147483646 h 200"/>
              <a:gd name="T64" fmla="*/ 2147483646 w 183"/>
              <a:gd name="T65" fmla="*/ 2147483646 h 200"/>
              <a:gd name="T66" fmla="*/ 2147483646 w 183"/>
              <a:gd name="T67" fmla="*/ 2147483646 h 200"/>
              <a:gd name="T68" fmla="*/ 2147483646 w 183"/>
              <a:gd name="T69" fmla="*/ 2147483646 h 200"/>
              <a:gd name="T70" fmla="*/ 2147483646 w 183"/>
              <a:gd name="T71" fmla="*/ 2147483646 h 200"/>
              <a:gd name="T72" fmla="*/ 2147483646 w 183"/>
              <a:gd name="T73" fmla="*/ 2147483646 h 200"/>
              <a:gd name="T74" fmla="*/ 2147483646 w 183"/>
              <a:gd name="T75" fmla="*/ 2147483646 h 200"/>
              <a:gd name="T76" fmla="*/ 2147483646 w 183"/>
              <a:gd name="T77" fmla="*/ 2147483646 h 200"/>
              <a:gd name="T78" fmla="*/ 2147483646 w 183"/>
              <a:gd name="T79" fmla="*/ 2147483646 h 200"/>
              <a:gd name="T80" fmla="*/ 2147483646 w 183"/>
              <a:gd name="T81" fmla="*/ 2147483646 h 200"/>
              <a:gd name="T82" fmla="*/ 2147483646 w 183"/>
              <a:gd name="T83" fmla="*/ 2147483646 h 200"/>
              <a:gd name="T84" fmla="*/ 2147483646 w 183"/>
              <a:gd name="T85" fmla="*/ 2147483646 h 200"/>
              <a:gd name="T86" fmla="*/ 2147483646 w 183"/>
              <a:gd name="T87" fmla="*/ 2147483646 h 200"/>
              <a:gd name="T88" fmla="*/ 2147483646 w 183"/>
              <a:gd name="T89" fmla="*/ 2147483646 h 200"/>
              <a:gd name="T90" fmla="*/ 2147483646 w 183"/>
              <a:gd name="T91" fmla="*/ 2147483646 h 200"/>
              <a:gd name="T92" fmla="*/ 2147483646 w 183"/>
              <a:gd name="T93" fmla="*/ 2147483646 h 200"/>
              <a:gd name="T94" fmla="*/ 2147483646 w 183"/>
              <a:gd name="T95" fmla="*/ 2147483646 h 200"/>
              <a:gd name="T96" fmla="*/ 2147483646 w 183"/>
              <a:gd name="T97" fmla="*/ 2147483646 h 200"/>
              <a:gd name="T98" fmla="*/ 2147483646 w 183"/>
              <a:gd name="T99" fmla="*/ 2147483646 h 200"/>
              <a:gd name="T100" fmla="*/ 2147483646 w 183"/>
              <a:gd name="T101" fmla="*/ 2147483646 h 200"/>
              <a:gd name="T102" fmla="*/ 2147483646 w 183"/>
              <a:gd name="T103" fmla="*/ 2147483646 h 200"/>
              <a:gd name="T104" fmla="*/ 2147483646 w 183"/>
              <a:gd name="T105" fmla="*/ 2147483646 h 200"/>
              <a:gd name="T106" fmla="*/ 2147483646 w 183"/>
              <a:gd name="T107" fmla="*/ 2147483646 h 200"/>
              <a:gd name="T108" fmla="*/ 2147483646 w 183"/>
              <a:gd name="T109" fmla="*/ 2147483646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2" name="MH_Other_20"/>
          <p:cNvSpPr/>
          <p:nvPr>
            <p:custDataLst>
              <p:tags r:id="rId20"/>
            </p:custDataLst>
          </p:nvPr>
        </p:nvSpPr>
        <p:spPr bwMode="auto">
          <a:xfrm>
            <a:off x="5538789" y="3581403"/>
            <a:ext cx="284163" cy="246063"/>
          </a:xfrm>
          <a:custGeom>
            <a:avLst/>
            <a:gdLst>
              <a:gd name="T0" fmla="*/ 151367 w 284274"/>
              <a:gd name="T1" fmla="*/ 39603 h 245465"/>
              <a:gd name="T2" fmla="*/ 249933 w 284274"/>
              <a:gd name="T3" fmla="*/ 96500 h 245465"/>
              <a:gd name="T4" fmla="*/ 261501 w 284274"/>
              <a:gd name="T5" fmla="*/ 116216 h 245465"/>
              <a:gd name="T6" fmla="*/ 261501 w 284274"/>
              <a:gd name="T7" fmla="*/ 237333 h 245465"/>
              <a:gd name="T8" fmla="*/ 248284 w 284274"/>
              <a:gd name="T9" fmla="*/ 250289 h 245465"/>
              <a:gd name="T10" fmla="*/ 193221 w 284274"/>
              <a:gd name="T11" fmla="*/ 250289 h 245465"/>
              <a:gd name="T12" fmla="*/ 180003 w 284274"/>
              <a:gd name="T13" fmla="*/ 237333 h 245465"/>
              <a:gd name="T14" fmla="*/ 180003 w 284274"/>
              <a:gd name="T15" fmla="*/ 181563 h 245465"/>
              <a:gd name="T16" fmla="*/ 167338 w 284274"/>
              <a:gd name="T17" fmla="*/ 168608 h 245465"/>
              <a:gd name="T18" fmla="*/ 118327 w 284274"/>
              <a:gd name="T19" fmla="*/ 168608 h 245465"/>
              <a:gd name="T20" fmla="*/ 105662 w 284274"/>
              <a:gd name="T21" fmla="*/ 181563 h 245465"/>
              <a:gd name="T22" fmla="*/ 105662 w 284274"/>
              <a:gd name="T23" fmla="*/ 237333 h 245465"/>
              <a:gd name="T24" fmla="*/ 92450 w 284274"/>
              <a:gd name="T25" fmla="*/ 250289 h 245465"/>
              <a:gd name="T26" fmla="*/ 37382 w 284274"/>
              <a:gd name="T27" fmla="*/ 250289 h 245465"/>
              <a:gd name="T28" fmla="*/ 24164 w 284274"/>
              <a:gd name="T29" fmla="*/ 237333 h 245465"/>
              <a:gd name="T30" fmla="*/ 24164 w 284274"/>
              <a:gd name="T31" fmla="*/ 116216 h 245465"/>
              <a:gd name="T32" fmla="*/ 35180 w 284274"/>
              <a:gd name="T33" fmla="*/ 95936 h 245465"/>
              <a:gd name="T34" fmla="*/ 128791 w 284274"/>
              <a:gd name="T35" fmla="*/ 40165 h 245465"/>
              <a:gd name="T36" fmla="*/ 151367 w 284274"/>
              <a:gd name="T37" fmla="*/ 39603 h 245465"/>
              <a:gd name="T38" fmla="*/ 150270 w 284274"/>
              <a:gd name="T39" fmla="*/ 2467 h 245465"/>
              <a:gd name="T40" fmla="*/ 275790 w 284274"/>
              <a:gd name="T41" fmla="*/ 77292 h 245465"/>
              <a:gd name="T42" fmla="*/ 282399 w 284274"/>
              <a:gd name="T43" fmla="*/ 91919 h 245465"/>
              <a:gd name="T44" fmla="*/ 266434 w 284274"/>
              <a:gd name="T45" fmla="*/ 93044 h 245465"/>
              <a:gd name="T46" fmla="*/ 150270 w 284274"/>
              <a:gd name="T47" fmla="*/ 24407 h 245465"/>
              <a:gd name="T48" fmla="*/ 127698 w 284274"/>
              <a:gd name="T49" fmla="*/ 24407 h 245465"/>
              <a:gd name="T50" fmla="*/ 17034 w 284274"/>
              <a:gd name="T51" fmla="*/ 93044 h 245465"/>
              <a:gd name="T52" fmla="*/ 1074 w 284274"/>
              <a:gd name="T53" fmla="*/ 91919 h 245465"/>
              <a:gd name="T54" fmla="*/ 7125 w 284274"/>
              <a:gd name="T55" fmla="*/ 76729 h 245465"/>
              <a:gd name="T56" fmla="*/ 127698 w 284274"/>
              <a:gd name="T57" fmla="*/ 3026 h 245465"/>
              <a:gd name="T58" fmla="*/ 150270 w 284274"/>
              <a:gd name="T59" fmla="*/ 2467 h 2454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4274" h="245465">
                <a:moveTo>
                  <a:pt x="151847" y="38839"/>
                </a:moveTo>
                <a:lnTo>
                  <a:pt x="250725" y="94639"/>
                </a:lnTo>
                <a:cubicBezTo>
                  <a:pt x="257354" y="97954"/>
                  <a:pt x="262325" y="106794"/>
                  <a:pt x="262325" y="113976"/>
                </a:cubicBezTo>
                <a:cubicBezTo>
                  <a:pt x="262325" y="113976"/>
                  <a:pt x="262325" y="113976"/>
                  <a:pt x="262325" y="232758"/>
                </a:cubicBezTo>
                <a:cubicBezTo>
                  <a:pt x="262325" y="239940"/>
                  <a:pt x="256249" y="245465"/>
                  <a:pt x="249068" y="245465"/>
                </a:cubicBezTo>
                <a:cubicBezTo>
                  <a:pt x="249068" y="245465"/>
                  <a:pt x="249068" y="245465"/>
                  <a:pt x="193829" y="245465"/>
                </a:cubicBezTo>
                <a:cubicBezTo>
                  <a:pt x="186648" y="245465"/>
                  <a:pt x="180571" y="239940"/>
                  <a:pt x="180571" y="232758"/>
                </a:cubicBezTo>
                <a:cubicBezTo>
                  <a:pt x="180571" y="232758"/>
                  <a:pt x="180571" y="232758"/>
                  <a:pt x="180571" y="178063"/>
                </a:cubicBezTo>
                <a:cubicBezTo>
                  <a:pt x="180571" y="170881"/>
                  <a:pt x="175047" y="165356"/>
                  <a:pt x="167866" y="165356"/>
                </a:cubicBezTo>
                <a:cubicBezTo>
                  <a:pt x="167866" y="165356"/>
                  <a:pt x="167866" y="165356"/>
                  <a:pt x="118703" y="165356"/>
                </a:cubicBezTo>
                <a:cubicBezTo>
                  <a:pt x="111522" y="165356"/>
                  <a:pt x="105998" y="170881"/>
                  <a:pt x="105998" y="178063"/>
                </a:cubicBezTo>
                <a:cubicBezTo>
                  <a:pt x="105998" y="178063"/>
                  <a:pt x="105998" y="178063"/>
                  <a:pt x="105998" y="232758"/>
                </a:cubicBezTo>
                <a:cubicBezTo>
                  <a:pt x="105998" y="239940"/>
                  <a:pt x="99922" y="245465"/>
                  <a:pt x="92741" y="245465"/>
                </a:cubicBezTo>
                <a:cubicBezTo>
                  <a:pt x="92741" y="245465"/>
                  <a:pt x="92741" y="245465"/>
                  <a:pt x="37502" y="245465"/>
                </a:cubicBezTo>
                <a:cubicBezTo>
                  <a:pt x="29768" y="245465"/>
                  <a:pt x="24244" y="239940"/>
                  <a:pt x="24244" y="232758"/>
                </a:cubicBezTo>
                <a:cubicBezTo>
                  <a:pt x="24244" y="232758"/>
                  <a:pt x="24244" y="232758"/>
                  <a:pt x="24244" y="113976"/>
                </a:cubicBezTo>
                <a:cubicBezTo>
                  <a:pt x="24244" y="106794"/>
                  <a:pt x="29216" y="97954"/>
                  <a:pt x="35292" y="94087"/>
                </a:cubicBezTo>
                <a:cubicBezTo>
                  <a:pt x="35292" y="94087"/>
                  <a:pt x="35292" y="94087"/>
                  <a:pt x="129199" y="39391"/>
                </a:cubicBezTo>
                <a:cubicBezTo>
                  <a:pt x="135275" y="35524"/>
                  <a:pt x="145770" y="35524"/>
                  <a:pt x="151847" y="38839"/>
                </a:cubicBezTo>
                <a:close/>
                <a:moveTo>
                  <a:pt x="150742" y="2419"/>
                </a:moveTo>
                <a:cubicBezTo>
                  <a:pt x="276662" y="75802"/>
                  <a:pt x="276662" y="75802"/>
                  <a:pt x="276662" y="75802"/>
                </a:cubicBezTo>
                <a:cubicBezTo>
                  <a:pt x="282738" y="79112"/>
                  <a:pt x="286051" y="85733"/>
                  <a:pt x="283290" y="90147"/>
                </a:cubicBezTo>
                <a:cubicBezTo>
                  <a:pt x="281081" y="94561"/>
                  <a:pt x="273901" y="95113"/>
                  <a:pt x="267274" y="91251"/>
                </a:cubicBezTo>
                <a:cubicBezTo>
                  <a:pt x="150742" y="23937"/>
                  <a:pt x="150742" y="23937"/>
                  <a:pt x="150742" y="23937"/>
                </a:cubicBezTo>
                <a:cubicBezTo>
                  <a:pt x="144667" y="20075"/>
                  <a:pt x="134726" y="20075"/>
                  <a:pt x="128098" y="23937"/>
                </a:cubicBezTo>
                <a:cubicBezTo>
                  <a:pt x="17090" y="91251"/>
                  <a:pt x="17090" y="91251"/>
                  <a:pt x="17090" y="91251"/>
                </a:cubicBezTo>
                <a:cubicBezTo>
                  <a:pt x="10462" y="95113"/>
                  <a:pt x="3283" y="94561"/>
                  <a:pt x="1074" y="90147"/>
                </a:cubicBezTo>
                <a:cubicBezTo>
                  <a:pt x="-1688" y="85733"/>
                  <a:pt x="1074" y="79112"/>
                  <a:pt x="7149" y="75250"/>
                </a:cubicBezTo>
                <a:cubicBezTo>
                  <a:pt x="128098" y="2970"/>
                  <a:pt x="128098" y="2970"/>
                  <a:pt x="128098" y="2970"/>
                </a:cubicBezTo>
                <a:cubicBezTo>
                  <a:pt x="134174" y="-892"/>
                  <a:pt x="144667" y="-892"/>
                  <a:pt x="150742" y="24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3" name="MH_Other_21"/>
          <p:cNvSpPr/>
          <p:nvPr>
            <p:custDataLst>
              <p:tags r:id="rId21"/>
            </p:custDataLst>
          </p:nvPr>
        </p:nvSpPr>
        <p:spPr bwMode="auto">
          <a:xfrm>
            <a:off x="6442075" y="3154365"/>
            <a:ext cx="306388" cy="234951"/>
          </a:xfrm>
          <a:custGeom>
            <a:avLst/>
            <a:gdLst>
              <a:gd name="T0" fmla="*/ 59075 w 306505"/>
              <a:gd name="T1" fmla="*/ 105145 h 235491"/>
              <a:gd name="T2" fmla="*/ 144874 w 306505"/>
              <a:gd name="T3" fmla="*/ 144536 h 235491"/>
              <a:gd name="T4" fmla="*/ 231390 w 306505"/>
              <a:gd name="T5" fmla="*/ 105145 h 235491"/>
              <a:gd name="T6" fmla="*/ 231390 w 306505"/>
              <a:gd name="T7" fmla="*/ 202549 h 235491"/>
              <a:gd name="T8" fmla="*/ 147779 w 306505"/>
              <a:gd name="T9" fmla="*/ 231197 h 235491"/>
              <a:gd name="T10" fmla="*/ 144874 w 306505"/>
              <a:gd name="T11" fmla="*/ 231197 h 235491"/>
              <a:gd name="T12" fmla="*/ 142687 w 306505"/>
              <a:gd name="T13" fmla="*/ 231197 h 235491"/>
              <a:gd name="T14" fmla="*/ 59075 w 306505"/>
              <a:gd name="T15" fmla="*/ 202549 h 235491"/>
              <a:gd name="T16" fmla="*/ 59075 w 306505"/>
              <a:gd name="T17" fmla="*/ 105145 h 235491"/>
              <a:gd name="T18" fmla="*/ 151386 w 306505"/>
              <a:gd name="T19" fmla="*/ 0 h 235491"/>
              <a:gd name="T20" fmla="*/ 292717 w 306505"/>
              <a:gd name="T21" fmla="*/ 62118 h 235491"/>
              <a:gd name="T22" fmla="*/ 293853 w 306505"/>
              <a:gd name="T23" fmla="*/ 62118 h 235491"/>
              <a:gd name="T24" fmla="*/ 293853 w 306505"/>
              <a:gd name="T25" fmla="*/ 62614 h 235491"/>
              <a:gd name="T26" fmla="*/ 297541 w 306505"/>
              <a:gd name="T27" fmla="*/ 64238 h 235491"/>
              <a:gd name="T28" fmla="*/ 293853 w 306505"/>
              <a:gd name="T29" fmla="*/ 65896 h 235491"/>
              <a:gd name="T30" fmla="*/ 293853 w 306505"/>
              <a:gd name="T31" fmla="*/ 149083 h 235491"/>
              <a:gd name="T32" fmla="*/ 299724 w 306505"/>
              <a:gd name="T33" fmla="*/ 151479 h 235491"/>
              <a:gd name="T34" fmla="*/ 304008 w 306505"/>
              <a:gd name="T35" fmla="*/ 161657 h 235491"/>
              <a:gd name="T36" fmla="*/ 299724 w 306505"/>
              <a:gd name="T37" fmla="*/ 171836 h 235491"/>
              <a:gd name="T38" fmla="*/ 299562 w 306505"/>
              <a:gd name="T39" fmla="*/ 171902 h 235491"/>
              <a:gd name="T40" fmla="*/ 302613 w 306505"/>
              <a:gd name="T41" fmla="*/ 182666 h 235491"/>
              <a:gd name="T42" fmla="*/ 304600 w 306505"/>
              <a:gd name="T43" fmla="*/ 226652 h 235491"/>
              <a:gd name="T44" fmla="*/ 292310 w 306505"/>
              <a:gd name="T45" fmla="*/ 226652 h 235491"/>
              <a:gd name="T46" fmla="*/ 290238 w 306505"/>
              <a:gd name="T47" fmla="*/ 226652 h 235491"/>
              <a:gd name="T48" fmla="*/ 290079 w 306505"/>
              <a:gd name="T49" fmla="*/ 226652 h 235491"/>
              <a:gd name="T50" fmla="*/ 288006 w 306505"/>
              <a:gd name="T51" fmla="*/ 226652 h 235491"/>
              <a:gd name="T52" fmla="*/ 275719 w 306505"/>
              <a:gd name="T53" fmla="*/ 226652 h 235491"/>
              <a:gd name="T54" fmla="*/ 277703 w 306505"/>
              <a:gd name="T55" fmla="*/ 182666 h 235491"/>
              <a:gd name="T56" fmla="*/ 280597 w 306505"/>
              <a:gd name="T57" fmla="*/ 172462 h 235491"/>
              <a:gd name="T58" fmla="*/ 279052 w 306505"/>
              <a:gd name="T59" fmla="*/ 171836 h 235491"/>
              <a:gd name="T60" fmla="*/ 274774 w 306505"/>
              <a:gd name="T61" fmla="*/ 161657 h 235491"/>
              <a:gd name="T62" fmla="*/ 279052 w 306505"/>
              <a:gd name="T63" fmla="*/ 151479 h 235491"/>
              <a:gd name="T64" fmla="*/ 284927 w 306505"/>
              <a:gd name="T65" fmla="*/ 149084 h 235491"/>
              <a:gd name="T66" fmla="*/ 284927 w 306505"/>
              <a:gd name="T67" fmla="*/ 69901 h 235491"/>
              <a:gd name="T68" fmla="*/ 147695 w 306505"/>
              <a:gd name="T69" fmla="*/ 131506 h 235491"/>
              <a:gd name="T70" fmla="*/ 0 w 306505"/>
              <a:gd name="T71" fmla="*/ 65753 h 2354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06505" h="235491">
                <a:moveTo>
                  <a:pt x="59259" y="107097"/>
                </a:moveTo>
                <a:cubicBezTo>
                  <a:pt x="59259" y="107827"/>
                  <a:pt x="131457" y="141384"/>
                  <a:pt x="145314" y="147220"/>
                </a:cubicBezTo>
                <a:cubicBezTo>
                  <a:pt x="159899" y="141384"/>
                  <a:pt x="232097" y="107827"/>
                  <a:pt x="232097" y="107097"/>
                </a:cubicBezTo>
                <a:lnTo>
                  <a:pt x="232097" y="206311"/>
                </a:lnTo>
                <a:cubicBezTo>
                  <a:pt x="208760" y="231114"/>
                  <a:pt x="162816" y="234762"/>
                  <a:pt x="148231" y="235491"/>
                </a:cubicBezTo>
                <a:cubicBezTo>
                  <a:pt x="148231" y="235491"/>
                  <a:pt x="147501" y="235491"/>
                  <a:pt x="145314" y="235491"/>
                </a:cubicBezTo>
                <a:cubicBezTo>
                  <a:pt x="143855" y="235491"/>
                  <a:pt x="143126" y="235491"/>
                  <a:pt x="143126" y="235491"/>
                </a:cubicBezTo>
                <a:cubicBezTo>
                  <a:pt x="128540" y="234762"/>
                  <a:pt x="82596" y="231114"/>
                  <a:pt x="59259" y="206311"/>
                </a:cubicBezTo>
                <a:cubicBezTo>
                  <a:pt x="59259" y="206311"/>
                  <a:pt x="59259" y="206311"/>
                  <a:pt x="59259" y="107097"/>
                </a:cubicBezTo>
                <a:close/>
                <a:moveTo>
                  <a:pt x="151850" y="0"/>
                </a:moveTo>
                <a:lnTo>
                  <a:pt x="293613" y="63271"/>
                </a:lnTo>
                <a:lnTo>
                  <a:pt x="294750" y="63271"/>
                </a:lnTo>
                <a:lnTo>
                  <a:pt x="294750" y="63778"/>
                </a:lnTo>
                <a:lnTo>
                  <a:pt x="298453" y="65431"/>
                </a:lnTo>
                <a:lnTo>
                  <a:pt x="294750" y="67119"/>
                </a:lnTo>
                <a:lnTo>
                  <a:pt x="294750" y="151851"/>
                </a:lnTo>
                <a:lnTo>
                  <a:pt x="300642" y="154292"/>
                </a:lnTo>
                <a:cubicBezTo>
                  <a:pt x="303295" y="156945"/>
                  <a:pt x="304936" y="160610"/>
                  <a:pt x="304936" y="164659"/>
                </a:cubicBezTo>
                <a:cubicBezTo>
                  <a:pt x="304936" y="168708"/>
                  <a:pt x="303295" y="172373"/>
                  <a:pt x="300642" y="175026"/>
                </a:cubicBezTo>
                <a:lnTo>
                  <a:pt x="300479" y="175094"/>
                </a:lnTo>
                <a:lnTo>
                  <a:pt x="303541" y="186059"/>
                </a:lnTo>
                <a:cubicBezTo>
                  <a:pt x="305893" y="196873"/>
                  <a:pt x="307702" y="212322"/>
                  <a:pt x="305531" y="230861"/>
                </a:cubicBezTo>
                <a:lnTo>
                  <a:pt x="293206" y="230861"/>
                </a:lnTo>
                <a:lnTo>
                  <a:pt x="291126" y="230861"/>
                </a:lnTo>
                <a:lnTo>
                  <a:pt x="290967" y="230861"/>
                </a:lnTo>
                <a:cubicBezTo>
                  <a:pt x="288886" y="230861"/>
                  <a:pt x="288886" y="230861"/>
                  <a:pt x="288886" y="230861"/>
                </a:cubicBezTo>
                <a:lnTo>
                  <a:pt x="276561" y="230861"/>
                </a:lnTo>
                <a:cubicBezTo>
                  <a:pt x="274390" y="212322"/>
                  <a:pt x="276199" y="196873"/>
                  <a:pt x="278551" y="186059"/>
                </a:cubicBezTo>
                <a:lnTo>
                  <a:pt x="281453" y="175666"/>
                </a:lnTo>
                <a:lnTo>
                  <a:pt x="279908" y="175026"/>
                </a:lnTo>
                <a:cubicBezTo>
                  <a:pt x="277255" y="172373"/>
                  <a:pt x="275614" y="168708"/>
                  <a:pt x="275614" y="164659"/>
                </a:cubicBezTo>
                <a:cubicBezTo>
                  <a:pt x="275614" y="160610"/>
                  <a:pt x="277255" y="156945"/>
                  <a:pt x="279908" y="154292"/>
                </a:cubicBezTo>
                <a:lnTo>
                  <a:pt x="285799" y="151852"/>
                </a:lnTo>
                <a:lnTo>
                  <a:pt x="285799" y="71199"/>
                </a:lnTo>
                <a:lnTo>
                  <a:pt x="148146" y="133949"/>
                </a:lnTo>
                <a:lnTo>
                  <a:pt x="0" y="66974"/>
                </a:lnTo>
                <a:lnTo>
                  <a:pt x="15185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4" name="MH_Other_22"/>
          <p:cNvSpPr>
            <a:spLocks noChangeAspect="1" noEditPoints="1"/>
          </p:cNvSpPr>
          <p:nvPr>
            <p:custDataLst>
              <p:tags r:id="rId22"/>
            </p:custDataLst>
          </p:nvPr>
        </p:nvSpPr>
        <p:spPr bwMode="auto">
          <a:xfrm>
            <a:off x="5956302" y="3113092"/>
            <a:ext cx="266700" cy="301625"/>
          </a:xfrm>
          <a:custGeom>
            <a:avLst/>
            <a:gdLst>
              <a:gd name="T0" fmla="*/ 2147483646 w 352"/>
              <a:gd name="T1" fmla="*/ 2147483646 h 400"/>
              <a:gd name="T2" fmla="*/ 2147483646 w 352"/>
              <a:gd name="T3" fmla="*/ 2147483646 h 400"/>
              <a:gd name="T4" fmla="*/ 2147483646 w 352"/>
              <a:gd name="T5" fmla="*/ 2147483646 h 400"/>
              <a:gd name="T6" fmla="*/ 2147483646 w 352"/>
              <a:gd name="T7" fmla="*/ 2147483646 h 400"/>
              <a:gd name="T8" fmla="*/ 2147483646 w 352"/>
              <a:gd name="T9" fmla="*/ 2147483646 h 400"/>
              <a:gd name="T10" fmla="*/ 2147483646 w 352"/>
              <a:gd name="T11" fmla="*/ 2147483646 h 400"/>
              <a:gd name="T12" fmla="*/ 2147483646 w 352"/>
              <a:gd name="T13" fmla="*/ 2147483646 h 400"/>
              <a:gd name="T14" fmla="*/ 2147483646 w 352"/>
              <a:gd name="T15" fmla="*/ 2147483646 h 400"/>
              <a:gd name="T16" fmla="*/ 2147483646 w 352"/>
              <a:gd name="T17" fmla="*/ 2147483646 h 400"/>
              <a:gd name="T18" fmla="*/ 2147483646 w 352"/>
              <a:gd name="T19" fmla="*/ 2147483646 h 400"/>
              <a:gd name="T20" fmla="*/ 2147483646 w 352"/>
              <a:gd name="T21" fmla="*/ 2147483646 h 400"/>
              <a:gd name="T22" fmla="*/ 2147483646 w 352"/>
              <a:gd name="T23" fmla="*/ 2147483646 h 400"/>
              <a:gd name="T24" fmla="*/ 2147483646 w 352"/>
              <a:gd name="T25" fmla="*/ 2147483646 h 400"/>
              <a:gd name="T26" fmla="*/ 2147483646 w 352"/>
              <a:gd name="T27" fmla="*/ 2147483646 h 400"/>
              <a:gd name="T28" fmla="*/ 2147483646 w 352"/>
              <a:gd name="T29" fmla="*/ 2147483646 h 400"/>
              <a:gd name="T30" fmla="*/ 2147483646 w 352"/>
              <a:gd name="T31" fmla="*/ 2147483646 h 400"/>
              <a:gd name="T32" fmla="*/ 2147483646 w 352"/>
              <a:gd name="T33" fmla="*/ 2147483646 h 400"/>
              <a:gd name="T34" fmla="*/ 2147483646 w 352"/>
              <a:gd name="T35" fmla="*/ 2147483646 h 400"/>
              <a:gd name="T36" fmla="*/ 2147483646 w 352"/>
              <a:gd name="T37" fmla="*/ 2147483646 h 400"/>
              <a:gd name="T38" fmla="*/ 2147483646 w 352"/>
              <a:gd name="T39" fmla="*/ 2147483646 h 400"/>
              <a:gd name="T40" fmla="*/ 2147483646 w 352"/>
              <a:gd name="T41" fmla="*/ 2147483646 h 400"/>
              <a:gd name="T42" fmla="*/ 2147483646 w 352"/>
              <a:gd name="T43" fmla="*/ 2147483646 h 400"/>
              <a:gd name="T44" fmla="*/ 2147483646 w 352"/>
              <a:gd name="T45" fmla="*/ 2147483646 h 400"/>
              <a:gd name="T46" fmla="*/ 2147483646 w 352"/>
              <a:gd name="T47" fmla="*/ 2147483646 h 400"/>
              <a:gd name="T48" fmla="*/ 2147483646 w 352"/>
              <a:gd name="T49" fmla="*/ 2147483646 h 400"/>
              <a:gd name="T50" fmla="*/ 2147483646 w 352"/>
              <a:gd name="T51" fmla="*/ 2147483646 h 400"/>
              <a:gd name="T52" fmla="*/ 2147483646 w 352"/>
              <a:gd name="T53" fmla="*/ 2147483646 h 400"/>
              <a:gd name="T54" fmla="*/ 2147483646 w 352"/>
              <a:gd name="T55" fmla="*/ 2147483646 h 400"/>
              <a:gd name="T56" fmla="*/ 2147483646 w 352"/>
              <a:gd name="T57" fmla="*/ 2147483646 h 400"/>
              <a:gd name="T58" fmla="*/ 2147483646 w 352"/>
              <a:gd name="T59" fmla="*/ 2147483646 h 400"/>
              <a:gd name="T60" fmla="*/ 2147483646 w 352"/>
              <a:gd name="T61" fmla="*/ 2147483646 h 400"/>
              <a:gd name="T62" fmla="*/ 2147483646 w 352"/>
              <a:gd name="T63" fmla="*/ 2147483646 h 400"/>
              <a:gd name="T64" fmla="*/ 2147483646 w 352"/>
              <a:gd name="T65" fmla="*/ 2147483646 h 400"/>
              <a:gd name="T66" fmla="*/ 2147483646 w 352"/>
              <a:gd name="T67" fmla="*/ 2147483646 h 400"/>
              <a:gd name="T68" fmla="*/ 2147483646 w 352"/>
              <a:gd name="T69" fmla="*/ 2147483646 h 400"/>
              <a:gd name="T70" fmla="*/ 2147483646 w 352"/>
              <a:gd name="T71" fmla="*/ 2147483646 h 400"/>
              <a:gd name="T72" fmla="*/ 2147483646 w 352"/>
              <a:gd name="T73" fmla="*/ 2147483646 h 400"/>
              <a:gd name="T74" fmla="*/ 2147483646 w 352"/>
              <a:gd name="T75" fmla="*/ 2147483646 h 400"/>
              <a:gd name="T76" fmla="*/ 2147483646 w 352"/>
              <a:gd name="T77" fmla="*/ 2147483646 h 4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5" name="MH_Other_23"/>
          <p:cNvSpPr>
            <a:spLocks noEditPoints="1"/>
          </p:cNvSpPr>
          <p:nvPr>
            <p:custDataLst>
              <p:tags r:id="rId23"/>
            </p:custDataLst>
          </p:nvPr>
        </p:nvSpPr>
        <p:spPr bwMode="auto">
          <a:xfrm>
            <a:off x="6415092" y="4319589"/>
            <a:ext cx="250825" cy="255587"/>
          </a:xfrm>
          <a:custGeom>
            <a:avLst/>
            <a:gdLst>
              <a:gd name="T0" fmla="*/ 2147483646 w 201"/>
              <a:gd name="T1" fmla="*/ 2147483646 h 203"/>
              <a:gd name="T2" fmla="*/ 2147483646 w 201"/>
              <a:gd name="T3" fmla="*/ 2147483646 h 203"/>
              <a:gd name="T4" fmla="*/ 2147483646 w 201"/>
              <a:gd name="T5" fmla="*/ 2147483646 h 203"/>
              <a:gd name="T6" fmla="*/ 2147483646 w 201"/>
              <a:gd name="T7" fmla="*/ 2147483646 h 203"/>
              <a:gd name="T8" fmla="*/ 2147483646 w 201"/>
              <a:gd name="T9" fmla="*/ 2147483646 h 203"/>
              <a:gd name="T10" fmla="*/ 2147483646 w 201"/>
              <a:gd name="T11" fmla="*/ 2147483646 h 203"/>
              <a:gd name="T12" fmla="*/ 2147483646 w 201"/>
              <a:gd name="T13" fmla="*/ 2147483646 h 203"/>
              <a:gd name="T14" fmla="*/ 2147483646 w 201"/>
              <a:gd name="T15" fmla="*/ 2147483646 h 203"/>
              <a:gd name="T16" fmla="*/ 2147483646 w 201"/>
              <a:gd name="T17" fmla="*/ 2147483646 h 203"/>
              <a:gd name="T18" fmla="*/ 2147483646 w 201"/>
              <a:gd name="T19" fmla="*/ 2147483646 h 203"/>
              <a:gd name="T20" fmla="*/ 2147483646 w 201"/>
              <a:gd name="T21" fmla="*/ 2147483646 h 203"/>
              <a:gd name="T22" fmla="*/ 2147483646 w 201"/>
              <a:gd name="T23" fmla="*/ 2147483646 h 203"/>
              <a:gd name="T24" fmla="*/ 2147483646 w 201"/>
              <a:gd name="T25" fmla="*/ 2147483646 h 203"/>
              <a:gd name="T26" fmla="*/ 2147483646 w 201"/>
              <a:gd name="T27" fmla="*/ 2147483646 h 203"/>
              <a:gd name="T28" fmla="*/ 2147483646 w 201"/>
              <a:gd name="T29" fmla="*/ 2147483646 h 203"/>
              <a:gd name="T30" fmla="*/ 2147483646 w 201"/>
              <a:gd name="T31" fmla="*/ 2147483646 h 203"/>
              <a:gd name="T32" fmla="*/ 2147483646 w 201"/>
              <a:gd name="T33" fmla="*/ 0 h 203"/>
              <a:gd name="T34" fmla="*/ 2147483646 w 201"/>
              <a:gd name="T35" fmla="*/ 2147483646 h 203"/>
              <a:gd name="T36" fmla="*/ 2147483646 w 201"/>
              <a:gd name="T37" fmla="*/ 2147483646 h 203"/>
              <a:gd name="T38" fmla="*/ 2147483646 w 201"/>
              <a:gd name="T39" fmla="*/ 2147483646 h 203"/>
              <a:gd name="T40" fmla="*/ 2147483646 w 201"/>
              <a:gd name="T41" fmla="*/ 2147483646 h 203"/>
              <a:gd name="T42" fmla="*/ 2147483646 w 201"/>
              <a:gd name="T43" fmla="*/ 2147483646 h 203"/>
              <a:gd name="T44" fmla="*/ 2147483646 w 201"/>
              <a:gd name="T45" fmla="*/ 2147483646 h 203"/>
              <a:gd name="T46" fmla="*/ 2147483646 w 201"/>
              <a:gd name="T47" fmla="*/ 2147483646 h 203"/>
              <a:gd name="T48" fmla="*/ 2147483646 w 201"/>
              <a:gd name="T49" fmla="*/ 2147483646 h 203"/>
              <a:gd name="T50" fmla="*/ 2147483646 w 201"/>
              <a:gd name="T51" fmla="*/ 2147483646 h 203"/>
              <a:gd name="T52" fmla="*/ 2147483646 w 201"/>
              <a:gd name="T53" fmla="*/ 2147483646 h 203"/>
              <a:gd name="T54" fmla="*/ 2147483646 w 201"/>
              <a:gd name="T55" fmla="*/ 2147483646 h 203"/>
              <a:gd name="T56" fmla="*/ 2147483646 w 201"/>
              <a:gd name="T57" fmla="*/ 2147483646 h 203"/>
              <a:gd name="T58" fmla="*/ 0 w 201"/>
              <a:gd name="T59" fmla="*/ 2147483646 h 203"/>
              <a:gd name="T60" fmla="*/ 2147483646 w 201"/>
              <a:gd name="T61" fmla="*/ 2147483646 h 203"/>
              <a:gd name="T62" fmla="*/ 2147483646 w 201"/>
              <a:gd name="T63" fmla="*/ 2147483646 h 203"/>
              <a:gd name="T64" fmla="*/ 2147483646 w 201"/>
              <a:gd name="T65" fmla="*/ 2147483646 h 203"/>
              <a:gd name="T66" fmla="*/ 2147483646 w 201"/>
              <a:gd name="T67" fmla="*/ 2147483646 h 203"/>
              <a:gd name="T68" fmla="*/ 2147483646 w 201"/>
              <a:gd name="T69" fmla="*/ 2147483646 h 203"/>
              <a:gd name="T70" fmla="*/ 2147483646 w 201"/>
              <a:gd name="T71" fmla="*/ 2147483646 h 203"/>
              <a:gd name="T72" fmla="*/ 2147483646 w 201"/>
              <a:gd name="T73" fmla="*/ 2147483646 h 203"/>
              <a:gd name="T74" fmla="*/ 2147483646 w 201"/>
              <a:gd name="T75" fmla="*/ 2147483646 h 203"/>
              <a:gd name="T76" fmla="*/ 2147483646 w 201"/>
              <a:gd name="T77" fmla="*/ 2147483646 h 203"/>
              <a:gd name="T78" fmla="*/ 2147483646 w 201"/>
              <a:gd name="T79" fmla="*/ 2147483646 h 203"/>
              <a:gd name="T80" fmla="*/ 2147483646 w 201"/>
              <a:gd name="T81" fmla="*/ 2147483646 h 203"/>
              <a:gd name="T82" fmla="*/ 2147483646 w 201"/>
              <a:gd name="T83" fmla="*/ 2147483646 h 203"/>
              <a:gd name="T84" fmla="*/ 2147483646 w 201"/>
              <a:gd name="T85" fmla="*/ 2147483646 h 203"/>
              <a:gd name="T86" fmla="*/ 2147483646 w 201"/>
              <a:gd name="T87" fmla="*/ 2147483646 h 203"/>
              <a:gd name="T88" fmla="*/ 2147483646 w 201"/>
              <a:gd name="T89" fmla="*/ 2147483646 h 203"/>
              <a:gd name="T90" fmla="*/ 2147483646 w 201"/>
              <a:gd name="T91" fmla="*/ 2147483646 h 203"/>
              <a:gd name="T92" fmla="*/ 2147483646 w 201"/>
              <a:gd name="T93" fmla="*/ 2147483646 h 203"/>
              <a:gd name="T94" fmla="*/ 2147483646 w 201"/>
              <a:gd name="T95" fmla="*/ 2147483646 h 203"/>
              <a:gd name="T96" fmla="*/ 2147483646 w 201"/>
              <a:gd name="T97" fmla="*/ 2147483646 h 203"/>
              <a:gd name="T98" fmla="*/ 2147483646 w 201"/>
              <a:gd name="T99" fmla="*/ 2147483646 h 203"/>
              <a:gd name="T100" fmla="*/ 2147483646 w 201"/>
              <a:gd name="T101" fmla="*/ 2147483646 h 203"/>
              <a:gd name="T102" fmla="*/ 2147483646 w 201"/>
              <a:gd name="T103" fmla="*/ 2147483646 h 203"/>
              <a:gd name="T104" fmla="*/ 2147483646 w 201"/>
              <a:gd name="T105" fmla="*/ 2147483646 h 203"/>
              <a:gd name="T106" fmla="*/ 2147483646 w 201"/>
              <a:gd name="T107" fmla="*/ 2147483646 h 203"/>
              <a:gd name="T108" fmla="*/ 2147483646 w 201"/>
              <a:gd name="T109" fmla="*/ 2147483646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1" h="203">
                <a:moveTo>
                  <a:pt x="101" y="60"/>
                </a:moveTo>
                <a:cubicBezTo>
                  <a:pt x="77" y="60"/>
                  <a:pt x="58" y="80"/>
                  <a:pt x="58" y="103"/>
                </a:cubicBezTo>
                <a:cubicBezTo>
                  <a:pt x="58" y="127"/>
                  <a:pt x="77" y="147"/>
                  <a:pt x="101" y="147"/>
                </a:cubicBezTo>
                <a:cubicBezTo>
                  <a:pt x="125" y="147"/>
                  <a:pt x="144" y="127"/>
                  <a:pt x="144" y="103"/>
                </a:cubicBezTo>
                <a:cubicBezTo>
                  <a:pt x="144" y="80"/>
                  <a:pt x="125" y="60"/>
                  <a:pt x="101" y="60"/>
                </a:cubicBezTo>
                <a:close/>
                <a:moveTo>
                  <a:pt x="180" y="101"/>
                </a:moveTo>
                <a:cubicBezTo>
                  <a:pt x="180" y="99"/>
                  <a:pt x="180" y="97"/>
                  <a:pt x="180" y="95"/>
                </a:cubicBezTo>
                <a:cubicBezTo>
                  <a:pt x="201" y="90"/>
                  <a:pt x="201" y="90"/>
                  <a:pt x="201" y="90"/>
                </a:cubicBezTo>
                <a:cubicBezTo>
                  <a:pt x="200" y="80"/>
                  <a:pt x="197" y="70"/>
                  <a:pt x="193" y="61"/>
                </a:cubicBezTo>
                <a:cubicBezTo>
                  <a:pt x="172" y="67"/>
                  <a:pt x="172" y="67"/>
                  <a:pt x="172" y="67"/>
                </a:cubicBezTo>
                <a:cubicBezTo>
                  <a:pt x="170" y="61"/>
                  <a:pt x="166" y="56"/>
                  <a:pt x="162" y="51"/>
                </a:cubicBezTo>
                <a:cubicBezTo>
                  <a:pt x="176" y="34"/>
                  <a:pt x="176" y="34"/>
                  <a:pt x="176" y="34"/>
                </a:cubicBezTo>
                <a:cubicBezTo>
                  <a:pt x="170" y="27"/>
                  <a:pt x="162" y="20"/>
                  <a:pt x="153" y="15"/>
                </a:cubicBezTo>
                <a:cubicBezTo>
                  <a:pt x="139" y="32"/>
                  <a:pt x="139" y="32"/>
                  <a:pt x="139" y="32"/>
                </a:cubicBezTo>
                <a:cubicBezTo>
                  <a:pt x="132" y="28"/>
                  <a:pt x="124" y="25"/>
                  <a:pt x="115" y="23"/>
                </a:cubicBezTo>
                <a:cubicBezTo>
                  <a:pt x="115" y="1"/>
                  <a:pt x="115" y="1"/>
                  <a:pt x="115" y="1"/>
                </a:cubicBezTo>
                <a:cubicBezTo>
                  <a:pt x="111" y="1"/>
                  <a:pt x="106" y="0"/>
                  <a:pt x="101" y="0"/>
                </a:cubicBezTo>
                <a:cubicBezTo>
                  <a:pt x="95" y="0"/>
                  <a:pt x="91" y="1"/>
                  <a:pt x="86" y="1"/>
                </a:cubicBezTo>
                <a:cubicBezTo>
                  <a:pt x="86" y="23"/>
                  <a:pt x="86" y="23"/>
                  <a:pt x="86" y="23"/>
                </a:cubicBezTo>
                <a:cubicBezTo>
                  <a:pt x="79" y="24"/>
                  <a:pt x="73" y="26"/>
                  <a:pt x="68" y="29"/>
                </a:cubicBezTo>
                <a:cubicBezTo>
                  <a:pt x="55" y="11"/>
                  <a:pt x="55" y="11"/>
                  <a:pt x="55" y="11"/>
                </a:cubicBezTo>
                <a:cubicBezTo>
                  <a:pt x="46" y="15"/>
                  <a:pt x="38" y="21"/>
                  <a:pt x="31" y="28"/>
                </a:cubicBezTo>
                <a:cubicBezTo>
                  <a:pt x="43" y="46"/>
                  <a:pt x="43" y="46"/>
                  <a:pt x="43" y="46"/>
                </a:cubicBezTo>
                <a:cubicBezTo>
                  <a:pt x="39" y="50"/>
                  <a:pt x="35" y="55"/>
                  <a:pt x="32" y="60"/>
                </a:cubicBezTo>
                <a:cubicBezTo>
                  <a:pt x="12" y="53"/>
                  <a:pt x="12" y="53"/>
                  <a:pt x="12" y="53"/>
                </a:cubicBezTo>
                <a:cubicBezTo>
                  <a:pt x="7" y="62"/>
                  <a:pt x="3" y="71"/>
                  <a:pt x="1" y="81"/>
                </a:cubicBezTo>
                <a:cubicBezTo>
                  <a:pt x="22" y="88"/>
                  <a:pt x="22" y="88"/>
                  <a:pt x="22" y="88"/>
                </a:cubicBezTo>
                <a:cubicBezTo>
                  <a:pt x="21" y="93"/>
                  <a:pt x="21" y="97"/>
                  <a:pt x="21" y="101"/>
                </a:cubicBezTo>
                <a:cubicBezTo>
                  <a:pt x="21" y="103"/>
                  <a:pt x="21" y="105"/>
                  <a:pt x="21" y="107"/>
                </a:cubicBezTo>
                <a:cubicBezTo>
                  <a:pt x="0" y="113"/>
                  <a:pt x="0" y="113"/>
                  <a:pt x="0" y="113"/>
                </a:cubicBezTo>
                <a:cubicBezTo>
                  <a:pt x="1" y="123"/>
                  <a:pt x="4" y="133"/>
                  <a:pt x="7" y="142"/>
                </a:cubicBezTo>
                <a:cubicBezTo>
                  <a:pt x="28" y="136"/>
                  <a:pt x="28" y="136"/>
                  <a:pt x="28" y="136"/>
                </a:cubicBezTo>
                <a:cubicBezTo>
                  <a:pt x="31" y="142"/>
                  <a:pt x="35" y="147"/>
                  <a:pt x="39" y="152"/>
                </a:cubicBezTo>
                <a:cubicBezTo>
                  <a:pt x="25" y="169"/>
                  <a:pt x="25" y="169"/>
                  <a:pt x="25" y="169"/>
                </a:cubicBezTo>
                <a:cubicBezTo>
                  <a:pt x="31" y="176"/>
                  <a:pt x="39" y="182"/>
                  <a:pt x="47" y="188"/>
                </a:cubicBezTo>
                <a:cubicBezTo>
                  <a:pt x="61" y="171"/>
                  <a:pt x="61" y="171"/>
                  <a:pt x="61" y="171"/>
                </a:cubicBezTo>
                <a:cubicBezTo>
                  <a:pt x="69" y="175"/>
                  <a:pt x="77" y="178"/>
                  <a:pt x="86" y="180"/>
                </a:cubicBezTo>
                <a:cubicBezTo>
                  <a:pt x="86" y="202"/>
                  <a:pt x="86" y="202"/>
                  <a:pt x="86" y="202"/>
                </a:cubicBezTo>
                <a:cubicBezTo>
                  <a:pt x="91" y="202"/>
                  <a:pt x="95" y="203"/>
                  <a:pt x="101" y="203"/>
                </a:cubicBezTo>
                <a:cubicBezTo>
                  <a:pt x="106" y="203"/>
                  <a:pt x="111" y="202"/>
                  <a:pt x="115" y="202"/>
                </a:cubicBezTo>
                <a:cubicBezTo>
                  <a:pt x="115" y="180"/>
                  <a:pt x="115" y="180"/>
                  <a:pt x="115" y="180"/>
                </a:cubicBezTo>
                <a:cubicBezTo>
                  <a:pt x="122" y="179"/>
                  <a:pt x="128" y="177"/>
                  <a:pt x="134" y="174"/>
                </a:cubicBezTo>
                <a:cubicBezTo>
                  <a:pt x="146" y="192"/>
                  <a:pt x="146" y="192"/>
                  <a:pt x="146" y="192"/>
                </a:cubicBezTo>
                <a:cubicBezTo>
                  <a:pt x="155" y="188"/>
                  <a:pt x="163" y="182"/>
                  <a:pt x="170" y="175"/>
                </a:cubicBezTo>
                <a:cubicBezTo>
                  <a:pt x="158" y="157"/>
                  <a:pt x="158" y="157"/>
                  <a:pt x="158" y="157"/>
                </a:cubicBezTo>
                <a:cubicBezTo>
                  <a:pt x="162" y="153"/>
                  <a:pt x="166" y="148"/>
                  <a:pt x="169" y="142"/>
                </a:cubicBezTo>
                <a:cubicBezTo>
                  <a:pt x="190" y="150"/>
                  <a:pt x="190" y="150"/>
                  <a:pt x="190" y="150"/>
                </a:cubicBezTo>
                <a:cubicBezTo>
                  <a:pt x="194" y="141"/>
                  <a:pt x="198" y="131"/>
                  <a:pt x="200" y="121"/>
                </a:cubicBezTo>
                <a:cubicBezTo>
                  <a:pt x="179" y="114"/>
                  <a:pt x="179" y="114"/>
                  <a:pt x="179" y="114"/>
                </a:cubicBezTo>
                <a:cubicBezTo>
                  <a:pt x="180" y="110"/>
                  <a:pt x="180" y="106"/>
                  <a:pt x="180" y="101"/>
                </a:cubicBezTo>
                <a:close/>
                <a:moveTo>
                  <a:pt x="101" y="158"/>
                </a:moveTo>
                <a:cubicBezTo>
                  <a:pt x="71" y="158"/>
                  <a:pt x="47" y="133"/>
                  <a:pt x="47" y="103"/>
                </a:cubicBezTo>
                <a:cubicBezTo>
                  <a:pt x="47" y="73"/>
                  <a:pt x="71" y="49"/>
                  <a:pt x="101" y="49"/>
                </a:cubicBezTo>
                <a:cubicBezTo>
                  <a:pt x="131" y="49"/>
                  <a:pt x="155" y="73"/>
                  <a:pt x="155" y="103"/>
                </a:cubicBezTo>
                <a:cubicBezTo>
                  <a:pt x="155" y="133"/>
                  <a:pt x="131" y="158"/>
                  <a:pt x="101" y="1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6" name="MH_Other_24"/>
          <p:cNvSpPr>
            <a:spLocks noEditPoints="1"/>
          </p:cNvSpPr>
          <p:nvPr>
            <p:custDataLst>
              <p:tags r:id="rId24"/>
            </p:custDataLst>
          </p:nvPr>
        </p:nvSpPr>
        <p:spPr bwMode="auto">
          <a:xfrm>
            <a:off x="6788151" y="4052888"/>
            <a:ext cx="311151" cy="290512"/>
          </a:xfrm>
          <a:custGeom>
            <a:avLst/>
            <a:gdLst>
              <a:gd name="T0" fmla="*/ 2147483646 w 415"/>
              <a:gd name="T1" fmla="*/ 2147483646 h 390"/>
              <a:gd name="T2" fmla="*/ 2147483646 w 415"/>
              <a:gd name="T3" fmla="*/ 2147483646 h 390"/>
              <a:gd name="T4" fmla="*/ 2147483646 w 415"/>
              <a:gd name="T5" fmla="*/ 2147483646 h 390"/>
              <a:gd name="T6" fmla="*/ 2147483646 w 415"/>
              <a:gd name="T7" fmla="*/ 2147483646 h 390"/>
              <a:gd name="T8" fmla="*/ 2147483646 w 415"/>
              <a:gd name="T9" fmla="*/ 2147483646 h 390"/>
              <a:gd name="T10" fmla="*/ 2147483646 w 415"/>
              <a:gd name="T11" fmla="*/ 2147483646 h 390"/>
              <a:gd name="T12" fmla="*/ 2147483646 w 415"/>
              <a:gd name="T13" fmla="*/ 2147483646 h 390"/>
              <a:gd name="T14" fmla="*/ 2147483646 w 415"/>
              <a:gd name="T15" fmla="*/ 2147483646 h 390"/>
              <a:gd name="T16" fmla="*/ 2147483646 w 415"/>
              <a:gd name="T17" fmla="*/ 2147483646 h 390"/>
              <a:gd name="T18" fmla="*/ 2147483646 w 415"/>
              <a:gd name="T19" fmla="*/ 2147483646 h 390"/>
              <a:gd name="T20" fmla="*/ 2147483646 w 415"/>
              <a:gd name="T21" fmla="*/ 2147483646 h 390"/>
              <a:gd name="T22" fmla="*/ 2147483646 w 415"/>
              <a:gd name="T23" fmla="*/ 2147483646 h 390"/>
              <a:gd name="T24" fmla="*/ 2147483646 w 415"/>
              <a:gd name="T25" fmla="*/ 2147483646 h 390"/>
              <a:gd name="T26" fmla="*/ 2147483646 w 415"/>
              <a:gd name="T27" fmla="*/ 2147483646 h 390"/>
              <a:gd name="T28" fmla="*/ 2147483646 w 415"/>
              <a:gd name="T29" fmla="*/ 2147483646 h 390"/>
              <a:gd name="T30" fmla="*/ 2147483646 w 415"/>
              <a:gd name="T31" fmla="*/ 2147483646 h 390"/>
              <a:gd name="T32" fmla="*/ 2147483646 w 415"/>
              <a:gd name="T33" fmla="*/ 2147483646 h 390"/>
              <a:gd name="T34" fmla="*/ 2147483646 w 415"/>
              <a:gd name="T35" fmla="*/ 2147483646 h 390"/>
              <a:gd name="T36" fmla="*/ 2147483646 w 415"/>
              <a:gd name="T37" fmla="*/ 2147483646 h 390"/>
              <a:gd name="T38" fmla="*/ 2147483646 w 415"/>
              <a:gd name="T39" fmla="*/ 2147483646 h 390"/>
              <a:gd name="T40" fmla="*/ 2147483646 w 415"/>
              <a:gd name="T41" fmla="*/ 2147483646 h 390"/>
              <a:gd name="T42" fmla="*/ 2147483646 w 415"/>
              <a:gd name="T43" fmla="*/ 2147483646 h 390"/>
              <a:gd name="T44" fmla="*/ 2147483646 w 415"/>
              <a:gd name="T45" fmla="*/ 2147483646 h 390"/>
              <a:gd name="T46" fmla="*/ 2147483646 w 415"/>
              <a:gd name="T47" fmla="*/ 2147483646 h 390"/>
              <a:gd name="T48" fmla="*/ 2147483646 w 415"/>
              <a:gd name="T49" fmla="*/ 2147483646 h 390"/>
              <a:gd name="T50" fmla="*/ 2147483646 w 415"/>
              <a:gd name="T51" fmla="*/ 2147483646 h 390"/>
              <a:gd name="T52" fmla="*/ 2147483646 w 415"/>
              <a:gd name="T53" fmla="*/ 2147483646 h 390"/>
              <a:gd name="T54" fmla="*/ 2147483646 w 415"/>
              <a:gd name="T55" fmla="*/ 2147483646 h 390"/>
              <a:gd name="T56" fmla="*/ 2147483646 w 415"/>
              <a:gd name="T57" fmla="*/ 2147483646 h 390"/>
              <a:gd name="T58" fmla="*/ 2147483646 w 415"/>
              <a:gd name="T59" fmla="*/ 2147483646 h 390"/>
              <a:gd name="T60" fmla="*/ 2147483646 w 415"/>
              <a:gd name="T61" fmla="*/ 2147483646 h 390"/>
              <a:gd name="T62" fmla="*/ 2147483646 w 415"/>
              <a:gd name="T63" fmla="*/ 2147483646 h 390"/>
              <a:gd name="T64" fmla="*/ 2147483646 w 415"/>
              <a:gd name="T65" fmla="*/ 2147483646 h 390"/>
              <a:gd name="T66" fmla="*/ 2147483646 w 415"/>
              <a:gd name="T67" fmla="*/ 2147483646 h 390"/>
              <a:gd name="T68" fmla="*/ 2147483646 w 415"/>
              <a:gd name="T69" fmla="*/ 2147483646 h 390"/>
              <a:gd name="T70" fmla="*/ 2147483646 w 415"/>
              <a:gd name="T71" fmla="*/ 2147483646 h 390"/>
              <a:gd name="T72" fmla="*/ 2147483646 w 415"/>
              <a:gd name="T73" fmla="*/ 2147483646 h 390"/>
              <a:gd name="T74" fmla="*/ 2147483646 w 415"/>
              <a:gd name="T75" fmla="*/ 2147483646 h 390"/>
              <a:gd name="T76" fmla="*/ 2147483646 w 415"/>
              <a:gd name="T77" fmla="*/ 2147483646 h 390"/>
              <a:gd name="T78" fmla="*/ 2147483646 w 415"/>
              <a:gd name="T79" fmla="*/ 2147483646 h 390"/>
              <a:gd name="T80" fmla="*/ 2147483646 w 415"/>
              <a:gd name="T81" fmla="*/ 2147483646 h 390"/>
              <a:gd name="T82" fmla="*/ 2147483646 w 415"/>
              <a:gd name="T83" fmla="*/ 2147483646 h 390"/>
              <a:gd name="T84" fmla="*/ 2147483646 w 415"/>
              <a:gd name="T85" fmla="*/ 2147483646 h 390"/>
              <a:gd name="T86" fmla="*/ 2147483646 w 415"/>
              <a:gd name="T87" fmla="*/ 2147483646 h 390"/>
              <a:gd name="T88" fmla="*/ 2147483646 w 415"/>
              <a:gd name="T89" fmla="*/ 2147483646 h 3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15" h="390">
                <a:moveTo>
                  <a:pt x="412" y="76"/>
                </a:moveTo>
                <a:cubicBezTo>
                  <a:pt x="410" y="72"/>
                  <a:pt x="406" y="70"/>
                  <a:pt x="401" y="70"/>
                </a:cubicBezTo>
                <a:cubicBezTo>
                  <a:pt x="103" y="70"/>
                  <a:pt x="103" y="70"/>
                  <a:pt x="103" y="70"/>
                </a:cubicBezTo>
                <a:cubicBezTo>
                  <a:pt x="103" y="70"/>
                  <a:pt x="102" y="70"/>
                  <a:pt x="102" y="70"/>
                </a:cubicBezTo>
                <a:cubicBezTo>
                  <a:pt x="89" y="35"/>
                  <a:pt x="89" y="35"/>
                  <a:pt x="89" y="35"/>
                </a:cubicBezTo>
                <a:cubicBezTo>
                  <a:pt x="88" y="31"/>
                  <a:pt x="85" y="28"/>
                  <a:pt x="82" y="27"/>
                </a:cubicBezTo>
                <a:cubicBezTo>
                  <a:pt x="20" y="3"/>
                  <a:pt x="20" y="3"/>
                  <a:pt x="20" y="3"/>
                </a:cubicBezTo>
                <a:cubicBezTo>
                  <a:pt x="13" y="0"/>
                  <a:pt x="5" y="3"/>
                  <a:pt x="3" y="10"/>
                </a:cubicBezTo>
                <a:cubicBezTo>
                  <a:pt x="0" y="17"/>
                  <a:pt x="3" y="25"/>
                  <a:pt x="10" y="27"/>
                </a:cubicBezTo>
                <a:cubicBezTo>
                  <a:pt x="66" y="49"/>
                  <a:pt x="66" y="49"/>
                  <a:pt x="66" y="49"/>
                </a:cubicBezTo>
                <a:cubicBezTo>
                  <a:pt x="135" y="247"/>
                  <a:pt x="135" y="247"/>
                  <a:pt x="135" y="247"/>
                </a:cubicBezTo>
                <a:cubicBezTo>
                  <a:pt x="132" y="248"/>
                  <a:pt x="130" y="251"/>
                  <a:pt x="128" y="254"/>
                </a:cubicBezTo>
                <a:cubicBezTo>
                  <a:pt x="109" y="309"/>
                  <a:pt x="109" y="309"/>
                  <a:pt x="109" y="309"/>
                </a:cubicBezTo>
                <a:cubicBezTo>
                  <a:pt x="107" y="313"/>
                  <a:pt x="108" y="316"/>
                  <a:pt x="110" y="319"/>
                </a:cubicBezTo>
                <a:cubicBezTo>
                  <a:pt x="112" y="322"/>
                  <a:pt x="115" y="324"/>
                  <a:pt x="119" y="324"/>
                </a:cubicBezTo>
                <a:cubicBezTo>
                  <a:pt x="129" y="324"/>
                  <a:pt x="129" y="324"/>
                  <a:pt x="129" y="324"/>
                </a:cubicBezTo>
                <a:cubicBezTo>
                  <a:pt x="123" y="331"/>
                  <a:pt x="119" y="340"/>
                  <a:pt x="119" y="351"/>
                </a:cubicBezTo>
                <a:cubicBezTo>
                  <a:pt x="119" y="372"/>
                  <a:pt x="137" y="390"/>
                  <a:pt x="159" y="390"/>
                </a:cubicBezTo>
                <a:cubicBezTo>
                  <a:pt x="181" y="390"/>
                  <a:pt x="198" y="372"/>
                  <a:pt x="198" y="351"/>
                </a:cubicBezTo>
                <a:cubicBezTo>
                  <a:pt x="198" y="340"/>
                  <a:pt x="194" y="331"/>
                  <a:pt x="188" y="324"/>
                </a:cubicBezTo>
                <a:cubicBezTo>
                  <a:pt x="275" y="324"/>
                  <a:pt x="275" y="324"/>
                  <a:pt x="275" y="324"/>
                </a:cubicBezTo>
                <a:cubicBezTo>
                  <a:pt x="268" y="331"/>
                  <a:pt x="265" y="340"/>
                  <a:pt x="265" y="351"/>
                </a:cubicBezTo>
                <a:cubicBezTo>
                  <a:pt x="265" y="372"/>
                  <a:pt x="282" y="390"/>
                  <a:pt x="304" y="390"/>
                </a:cubicBezTo>
                <a:cubicBezTo>
                  <a:pt x="326" y="390"/>
                  <a:pt x="344" y="372"/>
                  <a:pt x="344" y="351"/>
                </a:cubicBezTo>
                <a:cubicBezTo>
                  <a:pt x="344" y="340"/>
                  <a:pt x="340" y="331"/>
                  <a:pt x="334" y="324"/>
                </a:cubicBezTo>
                <a:cubicBezTo>
                  <a:pt x="346" y="324"/>
                  <a:pt x="346" y="324"/>
                  <a:pt x="346" y="324"/>
                </a:cubicBezTo>
                <a:cubicBezTo>
                  <a:pt x="352" y="324"/>
                  <a:pt x="357" y="319"/>
                  <a:pt x="357" y="313"/>
                </a:cubicBezTo>
                <a:cubicBezTo>
                  <a:pt x="357" y="307"/>
                  <a:pt x="352" y="302"/>
                  <a:pt x="346" y="302"/>
                </a:cubicBezTo>
                <a:cubicBezTo>
                  <a:pt x="135" y="302"/>
                  <a:pt x="135" y="302"/>
                  <a:pt x="135" y="302"/>
                </a:cubicBezTo>
                <a:cubicBezTo>
                  <a:pt x="147" y="268"/>
                  <a:pt x="147" y="268"/>
                  <a:pt x="147" y="268"/>
                </a:cubicBezTo>
                <a:cubicBezTo>
                  <a:pt x="148" y="268"/>
                  <a:pt x="150" y="269"/>
                  <a:pt x="152" y="269"/>
                </a:cubicBezTo>
                <a:cubicBezTo>
                  <a:pt x="346" y="269"/>
                  <a:pt x="346" y="269"/>
                  <a:pt x="346" y="269"/>
                </a:cubicBezTo>
                <a:cubicBezTo>
                  <a:pt x="352" y="269"/>
                  <a:pt x="357" y="265"/>
                  <a:pt x="359" y="260"/>
                </a:cubicBezTo>
                <a:cubicBezTo>
                  <a:pt x="414" y="87"/>
                  <a:pt x="414" y="87"/>
                  <a:pt x="414" y="87"/>
                </a:cubicBezTo>
                <a:cubicBezTo>
                  <a:pt x="415" y="83"/>
                  <a:pt x="415" y="79"/>
                  <a:pt x="412" y="76"/>
                </a:cubicBezTo>
                <a:moveTo>
                  <a:pt x="159" y="368"/>
                </a:moveTo>
                <a:cubicBezTo>
                  <a:pt x="149" y="368"/>
                  <a:pt x="141" y="360"/>
                  <a:pt x="141" y="351"/>
                </a:cubicBezTo>
                <a:cubicBezTo>
                  <a:pt x="141" y="341"/>
                  <a:pt x="149" y="333"/>
                  <a:pt x="159" y="333"/>
                </a:cubicBezTo>
                <a:cubicBezTo>
                  <a:pt x="168" y="333"/>
                  <a:pt x="176" y="341"/>
                  <a:pt x="176" y="351"/>
                </a:cubicBezTo>
                <a:cubicBezTo>
                  <a:pt x="176" y="360"/>
                  <a:pt x="168" y="368"/>
                  <a:pt x="159" y="368"/>
                </a:cubicBezTo>
                <a:moveTo>
                  <a:pt x="304" y="368"/>
                </a:moveTo>
                <a:cubicBezTo>
                  <a:pt x="295" y="368"/>
                  <a:pt x="287" y="360"/>
                  <a:pt x="287" y="351"/>
                </a:cubicBezTo>
                <a:cubicBezTo>
                  <a:pt x="287" y="341"/>
                  <a:pt x="295" y="333"/>
                  <a:pt x="304" y="333"/>
                </a:cubicBezTo>
                <a:cubicBezTo>
                  <a:pt x="314" y="333"/>
                  <a:pt x="322" y="341"/>
                  <a:pt x="322" y="351"/>
                </a:cubicBezTo>
                <a:cubicBezTo>
                  <a:pt x="322" y="360"/>
                  <a:pt x="314" y="368"/>
                  <a:pt x="304" y="368"/>
                </a:cubicBezTo>
                <a:moveTo>
                  <a:pt x="374" y="126"/>
                </a:moveTo>
                <a:cubicBezTo>
                  <a:pt x="306" y="126"/>
                  <a:pt x="306" y="126"/>
                  <a:pt x="306" y="126"/>
                </a:cubicBezTo>
                <a:cubicBezTo>
                  <a:pt x="306" y="97"/>
                  <a:pt x="306" y="97"/>
                  <a:pt x="306" y="97"/>
                </a:cubicBezTo>
                <a:cubicBezTo>
                  <a:pt x="383" y="97"/>
                  <a:pt x="383" y="97"/>
                  <a:pt x="383" y="97"/>
                </a:cubicBezTo>
                <a:lnTo>
                  <a:pt x="374" y="126"/>
                </a:lnTo>
                <a:close/>
                <a:moveTo>
                  <a:pt x="354" y="187"/>
                </a:moveTo>
                <a:cubicBezTo>
                  <a:pt x="306" y="187"/>
                  <a:pt x="306" y="187"/>
                  <a:pt x="306" y="187"/>
                </a:cubicBezTo>
                <a:cubicBezTo>
                  <a:pt x="306" y="153"/>
                  <a:pt x="306" y="153"/>
                  <a:pt x="306" y="153"/>
                </a:cubicBezTo>
                <a:cubicBezTo>
                  <a:pt x="365" y="153"/>
                  <a:pt x="365" y="153"/>
                  <a:pt x="365" y="153"/>
                </a:cubicBezTo>
                <a:lnTo>
                  <a:pt x="354" y="187"/>
                </a:lnTo>
                <a:close/>
                <a:moveTo>
                  <a:pt x="219" y="153"/>
                </a:moveTo>
                <a:cubicBezTo>
                  <a:pt x="280" y="153"/>
                  <a:pt x="280" y="153"/>
                  <a:pt x="280" y="153"/>
                </a:cubicBezTo>
                <a:cubicBezTo>
                  <a:pt x="280" y="187"/>
                  <a:pt x="280" y="187"/>
                  <a:pt x="280" y="187"/>
                </a:cubicBezTo>
                <a:cubicBezTo>
                  <a:pt x="219" y="187"/>
                  <a:pt x="219" y="187"/>
                  <a:pt x="219" y="187"/>
                </a:cubicBezTo>
                <a:lnTo>
                  <a:pt x="219" y="153"/>
                </a:lnTo>
                <a:close/>
                <a:moveTo>
                  <a:pt x="280" y="242"/>
                </a:moveTo>
                <a:cubicBezTo>
                  <a:pt x="219" y="242"/>
                  <a:pt x="219" y="242"/>
                  <a:pt x="219" y="242"/>
                </a:cubicBezTo>
                <a:cubicBezTo>
                  <a:pt x="219" y="214"/>
                  <a:pt x="219" y="214"/>
                  <a:pt x="219" y="214"/>
                </a:cubicBezTo>
                <a:cubicBezTo>
                  <a:pt x="280" y="214"/>
                  <a:pt x="280" y="214"/>
                  <a:pt x="280" y="214"/>
                </a:cubicBezTo>
                <a:lnTo>
                  <a:pt x="280" y="242"/>
                </a:lnTo>
                <a:close/>
                <a:moveTo>
                  <a:pt x="130" y="153"/>
                </a:moveTo>
                <a:cubicBezTo>
                  <a:pt x="192" y="153"/>
                  <a:pt x="192" y="153"/>
                  <a:pt x="192" y="153"/>
                </a:cubicBezTo>
                <a:cubicBezTo>
                  <a:pt x="192" y="187"/>
                  <a:pt x="192" y="187"/>
                  <a:pt x="192" y="187"/>
                </a:cubicBezTo>
                <a:cubicBezTo>
                  <a:pt x="142" y="187"/>
                  <a:pt x="142" y="187"/>
                  <a:pt x="142" y="187"/>
                </a:cubicBezTo>
                <a:lnTo>
                  <a:pt x="130" y="153"/>
                </a:lnTo>
                <a:close/>
                <a:moveTo>
                  <a:pt x="219" y="97"/>
                </a:moveTo>
                <a:cubicBezTo>
                  <a:pt x="280" y="97"/>
                  <a:pt x="280" y="97"/>
                  <a:pt x="280" y="97"/>
                </a:cubicBezTo>
                <a:cubicBezTo>
                  <a:pt x="280" y="126"/>
                  <a:pt x="280" y="126"/>
                  <a:pt x="280" y="126"/>
                </a:cubicBezTo>
                <a:cubicBezTo>
                  <a:pt x="219" y="126"/>
                  <a:pt x="219" y="126"/>
                  <a:pt x="219" y="126"/>
                </a:cubicBezTo>
                <a:lnTo>
                  <a:pt x="219" y="97"/>
                </a:lnTo>
                <a:close/>
                <a:moveTo>
                  <a:pt x="192" y="97"/>
                </a:moveTo>
                <a:cubicBezTo>
                  <a:pt x="192" y="126"/>
                  <a:pt x="192" y="126"/>
                  <a:pt x="192" y="126"/>
                </a:cubicBezTo>
                <a:cubicBezTo>
                  <a:pt x="121" y="126"/>
                  <a:pt x="121" y="126"/>
                  <a:pt x="121" y="126"/>
                </a:cubicBezTo>
                <a:cubicBezTo>
                  <a:pt x="111" y="97"/>
                  <a:pt x="111" y="97"/>
                  <a:pt x="111" y="97"/>
                </a:cubicBezTo>
                <a:lnTo>
                  <a:pt x="192" y="97"/>
                </a:lnTo>
                <a:close/>
                <a:moveTo>
                  <a:pt x="151" y="214"/>
                </a:moveTo>
                <a:cubicBezTo>
                  <a:pt x="192" y="214"/>
                  <a:pt x="192" y="214"/>
                  <a:pt x="192" y="214"/>
                </a:cubicBezTo>
                <a:cubicBezTo>
                  <a:pt x="192" y="242"/>
                  <a:pt x="192" y="242"/>
                  <a:pt x="192" y="242"/>
                </a:cubicBezTo>
                <a:cubicBezTo>
                  <a:pt x="161" y="242"/>
                  <a:pt x="161" y="242"/>
                  <a:pt x="161" y="242"/>
                </a:cubicBezTo>
                <a:lnTo>
                  <a:pt x="151" y="214"/>
                </a:lnTo>
                <a:close/>
                <a:moveTo>
                  <a:pt x="306" y="242"/>
                </a:moveTo>
                <a:cubicBezTo>
                  <a:pt x="306" y="214"/>
                  <a:pt x="306" y="214"/>
                  <a:pt x="306" y="214"/>
                </a:cubicBezTo>
                <a:cubicBezTo>
                  <a:pt x="346" y="214"/>
                  <a:pt x="346" y="214"/>
                  <a:pt x="346" y="214"/>
                </a:cubicBezTo>
                <a:cubicBezTo>
                  <a:pt x="337" y="242"/>
                  <a:pt x="337" y="242"/>
                  <a:pt x="337" y="242"/>
                </a:cubicBezTo>
                <a:lnTo>
                  <a:pt x="306" y="2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1500"/>
              </a:lnSpc>
            </a:pPr>
            <a:endParaRPr lang="zh-CN" altLang="en-US" sz="1200">
              <a:solidFill>
                <a:prstClr val="black"/>
              </a:solidFill>
              <a:ea typeface="微软雅黑" panose="020B0503020204020204" pitchFamily="34" charset="-122"/>
            </a:endParaRPr>
          </a:p>
        </p:txBody>
      </p:sp>
      <p:sp>
        <p:nvSpPr>
          <p:cNvPr id="27" name="MH_Other_27"/>
          <p:cNvSpPr txBox="1">
            <a:spLocks noChangeArrowheads="1"/>
          </p:cNvSpPr>
          <p:nvPr>
            <p:custDataLst>
              <p:tags r:id="rId25"/>
            </p:custDataLst>
          </p:nvPr>
        </p:nvSpPr>
        <p:spPr bwMode="auto">
          <a:xfrm>
            <a:off x="4182801" y="4243389"/>
            <a:ext cx="349775"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06</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28" name="MH_Other_30"/>
          <p:cNvSpPr txBox="1">
            <a:spLocks noChangeArrowheads="1"/>
          </p:cNvSpPr>
          <p:nvPr>
            <p:custDataLst>
              <p:tags r:id="rId26"/>
            </p:custDataLst>
          </p:nvPr>
        </p:nvSpPr>
        <p:spPr bwMode="auto">
          <a:xfrm>
            <a:off x="6822929" y="1724025"/>
            <a:ext cx="325730"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01</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29" name="MH_Other_31"/>
          <p:cNvSpPr txBox="1">
            <a:spLocks noChangeArrowheads="1"/>
          </p:cNvSpPr>
          <p:nvPr>
            <p:custDataLst>
              <p:tags r:id="rId27"/>
            </p:custDataLst>
          </p:nvPr>
        </p:nvSpPr>
        <p:spPr bwMode="auto">
          <a:xfrm>
            <a:off x="8074586" y="3019429"/>
            <a:ext cx="343363"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02</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30" name="MH_Other_32"/>
          <p:cNvSpPr txBox="1">
            <a:spLocks noChangeArrowheads="1"/>
          </p:cNvSpPr>
          <p:nvPr>
            <p:custDataLst>
              <p:tags r:id="rId28"/>
            </p:custDataLst>
          </p:nvPr>
        </p:nvSpPr>
        <p:spPr bwMode="auto">
          <a:xfrm>
            <a:off x="7884067" y="4224341"/>
            <a:ext cx="348172"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03</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31" name="MH_Other_29"/>
          <p:cNvSpPr txBox="1">
            <a:spLocks noChangeArrowheads="1"/>
          </p:cNvSpPr>
          <p:nvPr>
            <p:custDataLst>
              <p:tags r:id="rId29"/>
            </p:custDataLst>
          </p:nvPr>
        </p:nvSpPr>
        <p:spPr bwMode="auto">
          <a:xfrm>
            <a:off x="6939526" y="5338765"/>
            <a:ext cx="343363"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04</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32" name="MH_Other_26"/>
          <p:cNvSpPr txBox="1">
            <a:spLocks noChangeArrowheads="1"/>
          </p:cNvSpPr>
          <p:nvPr>
            <p:custDataLst>
              <p:tags r:id="rId30"/>
            </p:custDataLst>
          </p:nvPr>
        </p:nvSpPr>
        <p:spPr bwMode="auto">
          <a:xfrm>
            <a:off x="4721756" y="5232401"/>
            <a:ext cx="349775"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05</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33" name="MH_Other_25"/>
          <p:cNvSpPr txBox="1">
            <a:spLocks noChangeArrowheads="1"/>
          </p:cNvSpPr>
          <p:nvPr>
            <p:custDataLst>
              <p:tags r:id="rId31"/>
            </p:custDataLst>
          </p:nvPr>
        </p:nvSpPr>
        <p:spPr bwMode="auto">
          <a:xfrm>
            <a:off x="4506607" y="2979741"/>
            <a:ext cx="327333"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07</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34" name="MH_Other_28"/>
          <p:cNvSpPr txBox="1">
            <a:spLocks noChangeArrowheads="1"/>
          </p:cNvSpPr>
          <p:nvPr>
            <p:custDataLst>
              <p:tags r:id="rId32"/>
            </p:custDataLst>
          </p:nvPr>
        </p:nvSpPr>
        <p:spPr bwMode="auto">
          <a:xfrm>
            <a:off x="5384547" y="1609729"/>
            <a:ext cx="348172" cy="2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1500"/>
              </a:lnSpc>
            </a:pPr>
            <a:r>
              <a:rPr lang="en-US" altLang="zh-CN" sz="1200">
                <a:solidFill>
                  <a:prstClr val="black"/>
                </a:solidFill>
                <a:latin typeface="Impact" panose="020B0806030902050204" pitchFamily="34" charset="0"/>
                <a:ea typeface="微软雅黑" panose="020B0503020204020204" pitchFamily="34" charset="-122"/>
                <a:cs typeface="Aharoni" pitchFamily="2" charset="-79"/>
              </a:rPr>
              <a:t>08</a:t>
            </a:r>
            <a:endParaRPr lang="zh-CN" altLang="en-US" sz="1200">
              <a:solidFill>
                <a:prstClr val="black"/>
              </a:solidFill>
              <a:latin typeface="Impact" panose="020B0806030902050204" pitchFamily="34" charset="0"/>
              <a:ea typeface="微软雅黑" panose="020B0503020204020204" pitchFamily="34" charset="-122"/>
              <a:cs typeface="Aharoni" pitchFamily="2" charset="-79"/>
            </a:endParaRPr>
          </a:p>
        </p:txBody>
      </p:sp>
      <p:sp>
        <p:nvSpPr>
          <p:cNvPr id="35" name="文本框 20"/>
          <p:cNvSpPr>
            <a:spLocks noChangeArrowheads="1"/>
          </p:cNvSpPr>
          <p:nvPr/>
        </p:nvSpPr>
        <p:spPr bwMode="auto">
          <a:xfrm>
            <a:off x="7151690" y="1981597"/>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6" name="文本框 20"/>
          <p:cNvSpPr>
            <a:spLocks noChangeArrowheads="1"/>
          </p:cNvSpPr>
          <p:nvPr/>
        </p:nvSpPr>
        <p:spPr bwMode="auto">
          <a:xfrm>
            <a:off x="8475180" y="3448845"/>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7" name="文本框 20"/>
          <p:cNvSpPr>
            <a:spLocks noChangeArrowheads="1"/>
          </p:cNvSpPr>
          <p:nvPr/>
        </p:nvSpPr>
        <p:spPr bwMode="auto">
          <a:xfrm>
            <a:off x="7953664" y="4711818"/>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8" name="文本框 20"/>
          <p:cNvSpPr>
            <a:spLocks noChangeArrowheads="1"/>
          </p:cNvSpPr>
          <p:nvPr/>
        </p:nvSpPr>
        <p:spPr bwMode="auto">
          <a:xfrm>
            <a:off x="6481036" y="5708097"/>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39" name="文本框 20"/>
          <p:cNvSpPr>
            <a:spLocks noChangeArrowheads="1"/>
          </p:cNvSpPr>
          <p:nvPr/>
        </p:nvSpPr>
        <p:spPr bwMode="auto">
          <a:xfrm>
            <a:off x="3332604" y="5649917"/>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40" name="文本框 20"/>
          <p:cNvSpPr>
            <a:spLocks noChangeArrowheads="1"/>
          </p:cNvSpPr>
          <p:nvPr/>
        </p:nvSpPr>
        <p:spPr bwMode="auto">
          <a:xfrm>
            <a:off x="2304244" y="4662373"/>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41" name="文本框 20"/>
          <p:cNvSpPr>
            <a:spLocks noChangeArrowheads="1"/>
          </p:cNvSpPr>
          <p:nvPr/>
        </p:nvSpPr>
        <p:spPr bwMode="auto">
          <a:xfrm>
            <a:off x="2615600" y="3383957"/>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42" name="文本框 20"/>
          <p:cNvSpPr>
            <a:spLocks noChangeArrowheads="1"/>
          </p:cNvSpPr>
          <p:nvPr/>
        </p:nvSpPr>
        <p:spPr bwMode="auto">
          <a:xfrm>
            <a:off x="3332602" y="2012457"/>
            <a:ext cx="239858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200" dirty="0">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200" dirty="0" smtClean="0">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200" dirty="0">
              <a:latin typeface="微软雅黑" panose="020B0503020204020204" pitchFamily="34" charset="-122"/>
              <a:ea typeface="微软雅黑" panose="020B0503020204020204" pitchFamily="34" charset="-122"/>
              <a:sym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42610" y="514702"/>
            <a:ext cx="4026569" cy="461665"/>
          </a:xfrm>
          <a:prstGeom prst="rect">
            <a:avLst/>
          </a:prstGeom>
          <a:noFill/>
        </p:spPr>
        <p:txBody>
          <a:bodyPr wrap="square" rtlCol="0">
            <a:spAutoFit/>
          </a:bodyPr>
          <a:lstStyle/>
          <a:p>
            <a:pPr algn="ctr"/>
            <a:r>
              <a:rPr lang="zh-CN" altLang="en-US" sz="2400" smtClean="0">
                <a:solidFill>
                  <a:srgbClr val="784B23"/>
                </a:solidFill>
                <a:latin typeface="微软雅黑" panose="020B0503020204020204" pitchFamily="34" charset="-122"/>
                <a:ea typeface="微软雅黑" panose="020B0503020204020204" pitchFamily="34" charset="-122"/>
              </a:rPr>
              <a:t>教学反思</a:t>
            </a:r>
            <a:endParaRPr lang="zh-CN" altLang="en-US" sz="2400">
              <a:solidFill>
                <a:srgbClr val="784B23"/>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631952" y="1738185"/>
            <a:ext cx="6103274" cy="4267200"/>
            <a:chOff x="1651002" y="1433385"/>
            <a:chExt cx="6103274" cy="4267200"/>
          </a:xfrm>
        </p:grpSpPr>
        <p:sp>
          <p:nvSpPr>
            <p:cNvPr id="4" name="Freeform 9"/>
            <p:cNvSpPr/>
            <p:nvPr/>
          </p:nvSpPr>
          <p:spPr bwMode="auto">
            <a:xfrm>
              <a:off x="1737786" y="1508787"/>
              <a:ext cx="3318933" cy="3666067"/>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chemeClr val="accent4"/>
            </a:solidFill>
            <a:ln>
              <a:noFill/>
            </a:ln>
          </p:spPr>
          <p:txBody>
            <a:bodyPr/>
            <a:lstStyle/>
            <a:p>
              <a:endParaRPr lang="zh-CN" altLang="en-US" sz="2135"/>
            </a:p>
          </p:txBody>
        </p:sp>
        <p:sp>
          <p:nvSpPr>
            <p:cNvPr id="5" name="Freeform 10"/>
            <p:cNvSpPr/>
            <p:nvPr/>
          </p:nvSpPr>
          <p:spPr bwMode="auto">
            <a:xfrm>
              <a:off x="1722969" y="2048536"/>
              <a:ext cx="3401484" cy="3168651"/>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chemeClr val="accent3"/>
            </a:solidFill>
            <a:ln>
              <a:noFill/>
            </a:ln>
          </p:spPr>
          <p:txBody>
            <a:bodyPr/>
            <a:lstStyle/>
            <a:p>
              <a:endParaRPr lang="zh-CN" altLang="en-US" sz="2135"/>
            </a:p>
          </p:txBody>
        </p:sp>
        <p:sp>
          <p:nvSpPr>
            <p:cNvPr id="6" name="Freeform 11"/>
            <p:cNvSpPr/>
            <p:nvPr/>
          </p:nvSpPr>
          <p:spPr bwMode="auto">
            <a:xfrm>
              <a:off x="1699686" y="2562887"/>
              <a:ext cx="3528484" cy="2719917"/>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chemeClr val="accent2"/>
            </a:solidFill>
            <a:ln>
              <a:noFill/>
            </a:ln>
          </p:spPr>
          <p:txBody>
            <a:bodyPr/>
            <a:lstStyle/>
            <a:p>
              <a:endParaRPr lang="zh-CN" altLang="en-US" sz="2135"/>
            </a:p>
          </p:txBody>
        </p:sp>
        <p:sp>
          <p:nvSpPr>
            <p:cNvPr id="7" name="Freeform 12"/>
            <p:cNvSpPr/>
            <p:nvPr/>
          </p:nvSpPr>
          <p:spPr bwMode="auto">
            <a:xfrm>
              <a:off x="1651002" y="2562887"/>
              <a:ext cx="2628900" cy="2853267"/>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chemeClr val="accent1"/>
            </a:solidFill>
            <a:ln>
              <a:noFill/>
            </a:ln>
          </p:spPr>
          <p:txBody>
            <a:bodyPr/>
            <a:lstStyle/>
            <a:p>
              <a:endParaRPr lang="zh-CN" altLang="en-US" sz="2135"/>
            </a:p>
          </p:txBody>
        </p:sp>
        <p:sp>
          <p:nvSpPr>
            <p:cNvPr id="8" name="Freeform 17"/>
            <p:cNvSpPr>
              <a:spLocks noEditPoints="1"/>
            </p:cNvSpPr>
            <p:nvPr/>
          </p:nvSpPr>
          <p:spPr bwMode="auto">
            <a:xfrm>
              <a:off x="3350686" y="1684470"/>
              <a:ext cx="455084" cy="472017"/>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9" name="Freeform 18"/>
            <p:cNvSpPr>
              <a:spLocks noEditPoints="1"/>
            </p:cNvSpPr>
            <p:nvPr/>
          </p:nvSpPr>
          <p:spPr bwMode="auto">
            <a:xfrm>
              <a:off x="4294719" y="2425303"/>
              <a:ext cx="287867" cy="51858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0" name="Freeform 19"/>
            <p:cNvSpPr>
              <a:spLocks noEditPoints="1"/>
            </p:cNvSpPr>
            <p:nvPr/>
          </p:nvSpPr>
          <p:spPr bwMode="auto">
            <a:xfrm>
              <a:off x="3344335" y="4444603"/>
              <a:ext cx="467784" cy="315384"/>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1" name="Freeform 20"/>
            <p:cNvSpPr>
              <a:spLocks noEditPoints="1"/>
            </p:cNvSpPr>
            <p:nvPr/>
          </p:nvSpPr>
          <p:spPr bwMode="auto">
            <a:xfrm>
              <a:off x="3486152" y="4529269"/>
              <a:ext cx="188384" cy="188384"/>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2" name="Rectangle 5"/>
            <p:cNvSpPr>
              <a:spLocks noChangeArrowheads="1"/>
            </p:cNvSpPr>
            <p:nvPr/>
          </p:nvSpPr>
          <p:spPr bwMode="auto">
            <a:xfrm>
              <a:off x="6482159" y="1700808"/>
              <a:ext cx="1272117" cy="594784"/>
            </a:xfrm>
            <a:prstGeom prst="rect">
              <a:avLst/>
            </a:prstGeom>
            <a:solidFill>
              <a:schemeClr val="accent4"/>
            </a:solidFill>
            <a:ln>
              <a:noFill/>
            </a:ln>
          </p:spPr>
          <p:txBody>
            <a:bodyPr/>
            <a:lstStyle/>
            <a:p>
              <a:endParaRPr lang="zh-CN" altLang="en-US" sz="2135"/>
            </a:p>
          </p:txBody>
        </p:sp>
        <p:sp>
          <p:nvSpPr>
            <p:cNvPr id="13" name="Freeform 21"/>
            <p:cNvSpPr/>
            <p:nvPr/>
          </p:nvSpPr>
          <p:spPr bwMode="auto">
            <a:xfrm>
              <a:off x="7206059" y="1859558"/>
              <a:ext cx="143933" cy="285751"/>
            </a:xfrm>
            <a:custGeom>
              <a:avLst/>
              <a:gdLst>
                <a:gd name="T0" fmla="*/ 68 w 68"/>
                <a:gd name="T1" fmla="*/ 135 h 135"/>
                <a:gd name="T2" fmla="*/ 68 w 68"/>
                <a:gd name="T3" fmla="*/ 0 h 135"/>
                <a:gd name="T4" fmla="*/ 0 w 68"/>
                <a:gd name="T5" fmla="*/ 69 h 135"/>
                <a:gd name="T6" fmla="*/ 68 w 68"/>
                <a:gd name="T7" fmla="*/ 135 h 135"/>
              </a:gdLst>
              <a:ahLst/>
              <a:cxnLst>
                <a:cxn ang="0">
                  <a:pos x="T0" y="T1"/>
                </a:cxn>
                <a:cxn ang="0">
                  <a:pos x="T2" y="T3"/>
                </a:cxn>
                <a:cxn ang="0">
                  <a:pos x="T4" y="T5"/>
                </a:cxn>
                <a:cxn ang="0">
                  <a:pos x="T6" y="T7"/>
                </a:cxn>
              </a:cxnLst>
              <a:rect l="0" t="0" r="r" b="b"/>
              <a:pathLst>
                <a:path w="68" h="135">
                  <a:moveTo>
                    <a:pt x="68" y="135"/>
                  </a:moveTo>
                  <a:lnTo>
                    <a:pt x="68" y="0"/>
                  </a:lnTo>
                  <a:lnTo>
                    <a:pt x="0" y="69"/>
                  </a:lnTo>
                  <a:lnTo>
                    <a:pt x="68" y="135"/>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4" name="Freeform 22"/>
            <p:cNvSpPr/>
            <p:nvPr/>
          </p:nvSpPr>
          <p:spPr bwMode="auto">
            <a:xfrm>
              <a:off x="6901259" y="2016191"/>
              <a:ext cx="440267" cy="143933"/>
            </a:xfrm>
            <a:custGeom>
              <a:avLst/>
              <a:gdLst>
                <a:gd name="T0" fmla="*/ 69 w 208"/>
                <a:gd name="T1" fmla="*/ 0 h 68"/>
                <a:gd name="T2" fmla="*/ 0 w 208"/>
                <a:gd name="T3" fmla="*/ 68 h 68"/>
                <a:gd name="T4" fmla="*/ 208 w 208"/>
                <a:gd name="T5" fmla="*/ 68 h 68"/>
                <a:gd name="T6" fmla="*/ 137 w 208"/>
                <a:gd name="T7" fmla="*/ 1 h 68"/>
                <a:gd name="T8" fmla="*/ 103 w 208"/>
                <a:gd name="T9" fmla="*/ 36 h 68"/>
                <a:gd name="T10" fmla="*/ 69 w 208"/>
                <a:gd name="T11" fmla="*/ 0 h 68"/>
              </a:gdLst>
              <a:ahLst/>
              <a:cxnLst>
                <a:cxn ang="0">
                  <a:pos x="T0" y="T1"/>
                </a:cxn>
                <a:cxn ang="0">
                  <a:pos x="T2" y="T3"/>
                </a:cxn>
                <a:cxn ang="0">
                  <a:pos x="T4" y="T5"/>
                </a:cxn>
                <a:cxn ang="0">
                  <a:pos x="T6" y="T7"/>
                </a:cxn>
                <a:cxn ang="0">
                  <a:pos x="T8" y="T9"/>
                </a:cxn>
                <a:cxn ang="0">
                  <a:pos x="T10" y="T11"/>
                </a:cxn>
              </a:cxnLst>
              <a:rect l="0" t="0" r="r" b="b"/>
              <a:pathLst>
                <a:path w="208" h="68">
                  <a:moveTo>
                    <a:pt x="69" y="0"/>
                  </a:moveTo>
                  <a:lnTo>
                    <a:pt x="0" y="68"/>
                  </a:lnTo>
                  <a:lnTo>
                    <a:pt x="208" y="68"/>
                  </a:lnTo>
                  <a:lnTo>
                    <a:pt x="137" y="1"/>
                  </a:lnTo>
                  <a:lnTo>
                    <a:pt x="103" y="36"/>
                  </a:lnTo>
                  <a:lnTo>
                    <a:pt x="69"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5" name="Freeform 23"/>
            <p:cNvSpPr/>
            <p:nvPr/>
          </p:nvSpPr>
          <p:spPr bwMode="auto">
            <a:xfrm>
              <a:off x="6897026" y="1836275"/>
              <a:ext cx="446617" cy="228600"/>
            </a:xfrm>
            <a:custGeom>
              <a:avLst/>
              <a:gdLst>
                <a:gd name="T0" fmla="*/ 105 w 211"/>
                <a:gd name="T1" fmla="*/ 108 h 108"/>
                <a:gd name="T2" fmla="*/ 211 w 211"/>
                <a:gd name="T3" fmla="*/ 0 h 108"/>
                <a:gd name="T4" fmla="*/ 0 w 211"/>
                <a:gd name="T5" fmla="*/ 0 h 108"/>
                <a:gd name="T6" fmla="*/ 105 w 211"/>
                <a:gd name="T7" fmla="*/ 108 h 108"/>
              </a:gdLst>
              <a:ahLst/>
              <a:cxnLst>
                <a:cxn ang="0">
                  <a:pos x="T0" y="T1"/>
                </a:cxn>
                <a:cxn ang="0">
                  <a:pos x="T2" y="T3"/>
                </a:cxn>
                <a:cxn ang="0">
                  <a:pos x="T4" y="T5"/>
                </a:cxn>
                <a:cxn ang="0">
                  <a:pos x="T6" y="T7"/>
                </a:cxn>
              </a:cxnLst>
              <a:rect l="0" t="0" r="r" b="b"/>
              <a:pathLst>
                <a:path w="211" h="108">
                  <a:moveTo>
                    <a:pt x="105" y="108"/>
                  </a:moveTo>
                  <a:lnTo>
                    <a:pt x="211" y="0"/>
                  </a:lnTo>
                  <a:lnTo>
                    <a:pt x="0" y="0"/>
                  </a:lnTo>
                  <a:lnTo>
                    <a:pt x="105" y="108"/>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6" name="Freeform 24"/>
            <p:cNvSpPr/>
            <p:nvPr/>
          </p:nvSpPr>
          <p:spPr bwMode="auto">
            <a:xfrm>
              <a:off x="6888560" y="1853208"/>
              <a:ext cx="141817" cy="298451"/>
            </a:xfrm>
            <a:custGeom>
              <a:avLst/>
              <a:gdLst>
                <a:gd name="T0" fmla="*/ 67 w 67"/>
                <a:gd name="T1" fmla="*/ 70 h 141"/>
                <a:gd name="T2" fmla="*/ 0 w 67"/>
                <a:gd name="T3" fmla="*/ 0 h 141"/>
                <a:gd name="T4" fmla="*/ 0 w 67"/>
                <a:gd name="T5" fmla="*/ 141 h 141"/>
                <a:gd name="T6" fmla="*/ 67 w 67"/>
                <a:gd name="T7" fmla="*/ 70 h 141"/>
              </a:gdLst>
              <a:ahLst/>
              <a:cxnLst>
                <a:cxn ang="0">
                  <a:pos x="T0" y="T1"/>
                </a:cxn>
                <a:cxn ang="0">
                  <a:pos x="T2" y="T3"/>
                </a:cxn>
                <a:cxn ang="0">
                  <a:pos x="T4" y="T5"/>
                </a:cxn>
                <a:cxn ang="0">
                  <a:pos x="T6" y="T7"/>
                </a:cxn>
              </a:cxnLst>
              <a:rect l="0" t="0" r="r" b="b"/>
              <a:pathLst>
                <a:path w="67" h="141">
                  <a:moveTo>
                    <a:pt x="67" y="70"/>
                  </a:moveTo>
                  <a:lnTo>
                    <a:pt x="0" y="0"/>
                  </a:lnTo>
                  <a:lnTo>
                    <a:pt x="0" y="141"/>
                  </a:lnTo>
                  <a:lnTo>
                    <a:pt x="67" y="7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7" name="Rectangle 6"/>
            <p:cNvSpPr>
              <a:spLocks noChangeArrowheads="1"/>
            </p:cNvSpPr>
            <p:nvPr/>
          </p:nvSpPr>
          <p:spPr bwMode="auto">
            <a:xfrm>
              <a:off x="6480043" y="2654552"/>
              <a:ext cx="1272117" cy="594784"/>
            </a:xfrm>
            <a:prstGeom prst="rect">
              <a:avLst/>
            </a:prstGeom>
            <a:solidFill>
              <a:schemeClr val="accent3"/>
            </a:solidFill>
            <a:ln>
              <a:noFill/>
            </a:ln>
          </p:spPr>
          <p:txBody>
            <a:bodyPr/>
            <a:lstStyle/>
            <a:p>
              <a:endParaRPr lang="zh-CN" altLang="en-US" sz="2135"/>
            </a:p>
          </p:txBody>
        </p:sp>
        <p:sp>
          <p:nvSpPr>
            <p:cNvPr id="18" name="Freeform 25"/>
            <p:cNvSpPr>
              <a:spLocks noEditPoints="1"/>
            </p:cNvSpPr>
            <p:nvPr/>
          </p:nvSpPr>
          <p:spPr bwMode="auto">
            <a:xfrm>
              <a:off x="6916076" y="2705353"/>
              <a:ext cx="364067" cy="495300"/>
            </a:xfrm>
            <a:custGeom>
              <a:avLst/>
              <a:gdLst>
                <a:gd name="T0" fmla="*/ 97 w 110"/>
                <a:gd name="T1" fmla="*/ 56 h 150"/>
                <a:gd name="T2" fmla="*/ 30 w 110"/>
                <a:gd name="T3" fmla="*/ 57 h 150"/>
                <a:gd name="T4" fmla="*/ 30 w 110"/>
                <a:gd name="T5" fmla="*/ 42 h 150"/>
                <a:gd name="T6" fmla="*/ 55 w 110"/>
                <a:gd name="T7" fmla="*/ 17 h 150"/>
                <a:gd name="T8" fmla="*/ 79 w 110"/>
                <a:gd name="T9" fmla="*/ 37 h 150"/>
                <a:gd name="T10" fmla="*/ 88 w 110"/>
                <a:gd name="T11" fmla="*/ 37 h 150"/>
                <a:gd name="T12" fmla="*/ 88 w 110"/>
                <a:gd name="T13" fmla="*/ 43 h 150"/>
                <a:gd name="T14" fmla="*/ 78 w 110"/>
                <a:gd name="T15" fmla="*/ 43 h 150"/>
                <a:gd name="T16" fmla="*/ 78 w 110"/>
                <a:gd name="T17" fmla="*/ 50 h 150"/>
                <a:gd name="T18" fmla="*/ 97 w 110"/>
                <a:gd name="T19" fmla="*/ 50 h 150"/>
                <a:gd name="T20" fmla="*/ 97 w 110"/>
                <a:gd name="T21" fmla="*/ 42 h 150"/>
                <a:gd name="T22" fmla="*/ 55 w 110"/>
                <a:gd name="T23" fmla="*/ 0 h 150"/>
                <a:gd name="T24" fmla="*/ 13 w 110"/>
                <a:gd name="T25" fmla="*/ 42 h 150"/>
                <a:gd name="T26" fmla="*/ 13 w 110"/>
                <a:gd name="T27" fmla="*/ 57 h 150"/>
                <a:gd name="T28" fmla="*/ 0 w 110"/>
                <a:gd name="T29" fmla="*/ 75 h 150"/>
                <a:gd name="T30" fmla="*/ 0 w 110"/>
                <a:gd name="T31" fmla="*/ 131 h 150"/>
                <a:gd name="T32" fmla="*/ 19 w 110"/>
                <a:gd name="T33" fmla="*/ 150 h 150"/>
                <a:gd name="T34" fmla="*/ 92 w 110"/>
                <a:gd name="T35" fmla="*/ 150 h 150"/>
                <a:gd name="T36" fmla="*/ 110 w 110"/>
                <a:gd name="T37" fmla="*/ 131 h 150"/>
                <a:gd name="T38" fmla="*/ 110 w 110"/>
                <a:gd name="T39" fmla="*/ 75 h 150"/>
                <a:gd name="T40" fmla="*/ 97 w 110"/>
                <a:gd name="T41" fmla="*/ 56 h 150"/>
                <a:gd name="T42" fmla="*/ 61 w 110"/>
                <a:gd name="T43" fmla="*/ 102 h 150"/>
                <a:gd name="T44" fmla="*/ 61 w 110"/>
                <a:gd name="T45" fmla="*/ 119 h 150"/>
                <a:gd name="T46" fmla="*/ 50 w 110"/>
                <a:gd name="T47" fmla="*/ 119 h 150"/>
                <a:gd name="T48" fmla="*/ 50 w 110"/>
                <a:gd name="T49" fmla="*/ 102 h 150"/>
                <a:gd name="T50" fmla="*/ 41 w 110"/>
                <a:gd name="T51" fmla="*/ 89 h 150"/>
                <a:gd name="T52" fmla="*/ 55 w 110"/>
                <a:gd name="T53" fmla="*/ 75 h 150"/>
                <a:gd name="T54" fmla="*/ 69 w 110"/>
                <a:gd name="T55" fmla="*/ 89 h 150"/>
                <a:gd name="T56" fmla="*/ 61 w 110"/>
                <a:gd name="T57" fmla="*/ 10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50">
                  <a:moveTo>
                    <a:pt x="97" y="56"/>
                  </a:moveTo>
                  <a:cubicBezTo>
                    <a:pt x="30" y="57"/>
                    <a:pt x="30" y="57"/>
                    <a:pt x="30" y="57"/>
                  </a:cubicBezTo>
                  <a:cubicBezTo>
                    <a:pt x="30" y="42"/>
                    <a:pt x="30" y="42"/>
                    <a:pt x="30" y="42"/>
                  </a:cubicBezTo>
                  <a:cubicBezTo>
                    <a:pt x="30" y="29"/>
                    <a:pt x="41" y="17"/>
                    <a:pt x="55" y="17"/>
                  </a:cubicBezTo>
                  <a:cubicBezTo>
                    <a:pt x="67" y="17"/>
                    <a:pt x="77" y="26"/>
                    <a:pt x="79" y="37"/>
                  </a:cubicBezTo>
                  <a:cubicBezTo>
                    <a:pt x="88" y="37"/>
                    <a:pt x="88" y="37"/>
                    <a:pt x="88" y="37"/>
                  </a:cubicBezTo>
                  <a:cubicBezTo>
                    <a:pt x="88" y="43"/>
                    <a:pt x="88" y="43"/>
                    <a:pt x="88" y="43"/>
                  </a:cubicBezTo>
                  <a:cubicBezTo>
                    <a:pt x="78" y="43"/>
                    <a:pt x="78" y="43"/>
                    <a:pt x="78" y="43"/>
                  </a:cubicBezTo>
                  <a:cubicBezTo>
                    <a:pt x="78" y="50"/>
                    <a:pt x="78" y="50"/>
                    <a:pt x="78" y="50"/>
                  </a:cubicBezTo>
                  <a:cubicBezTo>
                    <a:pt x="97" y="50"/>
                    <a:pt x="97" y="50"/>
                    <a:pt x="97" y="50"/>
                  </a:cubicBezTo>
                  <a:cubicBezTo>
                    <a:pt x="97" y="42"/>
                    <a:pt x="97" y="42"/>
                    <a:pt x="97" y="42"/>
                  </a:cubicBezTo>
                  <a:cubicBezTo>
                    <a:pt x="97" y="19"/>
                    <a:pt x="78" y="0"/>
                    <a:pt x="55" y="0"/>
                  </a:cubicBezTo>
                  <a:cubicBezTo>
                    <a:pt x="32" y="0"/>
                    <a:pt x="13" y="19"/>
                    <a:pt x="13" y="42"/>
                  </a:cubicBezTo>
                  <a:cubicBezTo>
                    <a:pt x="13" y="57"/>
                    <a:pt x="13" y="57"/>
                    <a:pt x="13" y="57"/>
                  </a:cubicBezTo>
                  <a:cubicBezTo>
                    <a:pt x="6" y="60"/>
                    <a:pt x="0" y="67"/>
                    <a:pt x="0" y="75"/>
                  </a:cubicBezTo>
                  <a:cubicBezTo>
                    <a:pt x="0" y="131"/>
                    <a:pt x="0" y="131"/>
                    <a:pt x="0" y="131"/>
                  </a:cubicBezTo>
                  <a:cubicBezTo>
                    <a:pt x="0" y="141"/>
                    <a:pt x="9" y="150"/>
                    <a:pt x="19" y="150"/>
                  </a:cubicBezTo>
                  <a:cubicBezTo>
                    <a:pt x="92" y="150"/>
                    <a:pt x="92" y="150"/>
                    <a:pt x="92" y="150"/>
                  </a:cubicBezTo>
                  <a:cubicBezTo>
                    <a:pt x="102" y="150"/>
                    <a:pt x="110" y="141"/>
                    <a:pt x="110" y="131"/>
                  </a:cubicBezTo>
                  <a:cubicBezTo>
                    <a:pt x="110" y="75"/>
                    <a:pt x="110" y="75"/>
                    <a:pt x="110" y="75"/>
                  </a:cubicBezTo>
                  <a:cubicBezTo>
                    <a:pt x="110" y="67"/>
                    <a:pt x="105" y="59"/>
                    <a:pt x="97" y="56"/>
                  </a:cubicBezTo>
                  <a:close/>
                  <a:moveTo>
                    <a:pt x="61" y="102"/>
                  </a:moveTo>
                  <a:cubicBezTo>
                    <a:pt x="61" y="119"/>
                    <a:pt x="61" y="119"/>
                    <a:pt x="61" y="119"/>
                  </a:cubicBezTo>
                  <a:cubicBezTo>
                    <a:pt x="50" y="119"/>
                    <a:pt x="50" y="119"/>
                    <a:pt x="50" y="119"/>
                  </a:cubicBezTo>
                  <a:cubicBezTo>
                    <a:pt x="50" y="102"/>
                    <a:pt x="50" y="102"/>
                    <a:pt x="50" y="102"/>
                  </a:cubicBezTo>
                  <a:cubicBezTo>
                    <a:pt x="45" y="100"/>
                    <a:pt x="41" y="95"/>
                    <a:pt x="41" y="89"/>
                  </a:cubicBezTo>
                  <a:cubicBezTo>
                    <a:pt x="41" y="82"/>
                    <a:pt x="47" y="75"/>
                    <a:pt x="55" y="75"/>
                  </a:cubicBezTo>
                  <a:cubicBezTo>
                    <a:pt x="63" y="75"/>
                    <a:pt x="69" y="82"/>
                    <a:pt x="69" y="89"/>
                  </a:cubicBezTo>
                  <a:cubicBezTo>
                    <a:pt x="69" y="95"/>
                    <a:pt x="66" y="100"/>
                    <a:pt x="61" y="10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19" name="Rectangle 7"/>
            <p:cNvSpPr>
              <a:spLocks noChangeArrowheads="1"/>
            </p:cNvSpPr>
            <p:nvPr/>
          </p:nvSpPr>
          <p:spPr bwMode="auto">
            <a:xfrm>
              <a:off x="6482159" y="3608296"/>
              <a:ext cx="1272117" cy="594784"/>
            </a:xfrm>
            <a:prstGeom prst="rect">
              <a:avLst/>
            </a:prstGeom>
            <a:solidFill>
              <a:schemeClr val="accent2"/>
            </a:solidFill>
            <a:ln>
              <a:noFill/>
            </a:ln>
          </p:spPr>
          <p:txBody>
            <a:bodyPr/>
            <a:lstStyle/>
            <a:p>
              <a:endParaRPr lang="zh-CN" altLang="en-US" sz="2135"/>
            </a:p>
          </p:txBody>
        </p:sp>
        <p:sp>
          <p:nvSpPr>
            <p:cNvPr id="20" name="Freeform 26"/>
            <p:cNvSpPr/>
            <p:nvPr/>
          </p:nvSpPr>
          <p:spPr bwMode="auto">
            <a:xfrm>
              <a:off x="6844110" y="3676030"/>
              <a:ext cx="446617" cy="461433"/>
            </a:xfrm>
            <a:custGeom>
              <a:avLst/>
              <a:gdLst>
                <a:gd name="T0" fmla="*/ 135 w 135"/>
                <a:gd name="T1" fmla="*/ 80 h 140"/>
                <a:gd name="T2" fmla="*/ 135 w 135"/>
                <a:gd name="T3" fmla="*/ 77 h 140"/>
                <a:gd name="T4" fmla="*/ 69 w 135"/>
                <a:gd name="T5" fmla="*/ 8 h 140"/>
                <a:gd name="T6" fmla="*/ 68 w 135"/>
                <a:gd name="T7" fmla="*/ 0 h 140"/>
                <a:gd name="T8" fmla="*/ 67 w 135"/>
                <a:gd name="T9" fmla="*/ 0 h 140"/>
                <a:gd name="T10" fmla="*/ 66 w 135"/>
                <a:gd name="T11" fmla="*/ 8 h 140"/>
                <a:gd name="T12" fmla="*/ 0 w 135"/>
                <a:gd name="T13" fmla="*/ 77 h 140"/>
                <a:gd name="T14" fmla="*/ 0 w 135"/>
                <a:gd name="T15" fmla="*/ 80 h 140"/>
                <a:gd name="T16" fmla="*/ 66 w 135"/>
                <a:gd name="T17" fmla="*/ 80 h 140"/>
                <a:gd name="T18" fmla="*/ 66 w 135"/>
                <a:gd name="T19" fmla="*/ 129 h 140"/>
                <a:gd name="T20" fmla="*/ 81 w 135"/>
                <a:gd name="T21" fmla="*/ 140 h 140"/>
                <a:gd name="T22" fmla="*/ 82 w 135"/>
                <a:gd name="T23" fmla="*/ 140 h 140"/>
                <a:gd name="T24" fmla="*/ 97 w 135"/>
                <a:gd name="T25" fmla="*/ 129 h 140"/>
                <a:gd name="T26" fmla="*/ 98 w 135"/>
                <a:gd name="T27" fmla="*/ 112 h 140"/>
                <a:gd name="T28" fmla="*/ 95 w 135"/>
                <a:gd name="T29" fmla="*/ 110 h 140"/>
                <a:gd name="T30" fmla="*/ 92 w 135"/>
                <a:gd name="T31" fmla="*/ 112 h 140"/>
                <a:gd name="T32" fmla="*/ 92 w 135"/>
                <a:gd name="T33" fmla="*/ 128 h 140"/>
                <a:gd name="T34" fmla="*/ 82 w 135"/>
                <a:gd name="T35" fmla="*/ 134 h 140"/>
                <a:gd name="T36" fmla="*/ 72 w 135"/>
                <a:gd name="T37" fmla="*/ 128 h 140"/>
                <a:gd name="T38" fmla="*/ 72 w 135"/>
                <a:gd name="T39" fmla="*/ 80 h 140"/>
                <a:gd name="T40" fmla="*/ 135 w 135"/>
                <a:gd name="T41" fmla="*/ 8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 h="140">
                  <a:moveTo>
                    <a:pt x="135" y="80"/>
                  </a:moveTo>
                  <a:cubicBezTo>
                    <a:pt x="135" y="78"/>
                    <a:pt x="135" y="78"/>
                    <a:pt x="135" y="77"/>
                  </a:cubicBezTo>
                  <a:cubicBezTo>
                    <a:pt x="135" y="40"/>
                    <a:pt x="106" y="9"/>
                    <a:pt x="69" y="8"/>
                  </a:cubicBezTo>
                  <a:cubicBezTo>
                    <a:pt x="68" y="0"/>
                    <a:pt x="68" y="0"/>
                    <a:pt x="68" y="0"/>
                  </a:cubicBezTo>
                  <a:cubicBezTo>
                    <a:pt x="67" y="0"/>
                    <a:pt x="67" y="0"/>
                    <a:pt x="67" y="0"/>
                  </a:cubicBezTo>
                  <a:cubicBezTo>
                    <a:pt x="66" y="8"/>
                    <a:pt x="66" y="8"/>
                    <a:pt x="66" y="8"/>
                  </a:cubicBezTo>
                  <a:cubicBezTo>
                    <a:pt x="29" y="9"/>
                    <a:pt x="0" y="40"/>
                    <a:pt x="0" y="77"/>
                  </a:cubicBezTo>
                  <a:cubicBezTo>
                    <a:pt x="0" y="78"/>
                    <a:pt x="0" y="79"/>
                    <a:pt x="0" y="80"/>
                  </a:cubicBezTo>
                  <a:cubicBezTo>
                    <a:pt x="66" y="80"/>
                    <a:pt x="66" y="80"/>
                    <a:pt x="66" y="80"/>
                  </a:cubicBezTo>
                  <a:cubicBezTo>
                    <a:pt x="66" y="129"/>
                    <a:pt x="66" y="129"/>
                    <a:pt x="66" y="129"/>
                  </a:cubicBezTo>
                  <a:cubicBezTo>
                    <a:pt x="67" y="135"/>
                    <a:pt x="73" y="139"/>
                    <a:pt x="81" y="140"/>
                  </a:cubicBezTo>
                  <a:cubicBezTo>
                    <a:pt x="82" y="140"/>
                    <a:pt x="82" y="140"/>
                    <a:pt x="82" y="140"/>
                  </a:cubicBezTo>
                  <a:cubicBezTo>
                    <a:pt x="90" y="139"/>
                    <a:pt x="97" y="135"/>
                    <a:pt x="97" y="129"/>
                  </a:cubicBezTo>
                  <a:cubicBezTo>
                    <a:pt x="98" y="112"/>
                    <a:pt x="98" y="112"/>
                    <a:pt x="98" y="112"/>
                  </a:cubicBezTo>
                  <a:cubicBezTo>
                    <a:pt x="98" y="111"/>
                    <a:pt x="96" y="110"/>
                    <a:pt x="95" y="110"/>
                  </a:cubicBezTo>
                  <a:cubicBezTo>
                    <a:pt x="93" y="110"/>
                    <a:pt x="92" y="111"/>
                    <a:pt x="92" y="112"/>
                  </a:cubicBezTo>
                  <a:cubicBezTo>
                    <a:pt x="92" y="112"/>
                    <a:pt x="92" y="128"/>
                    <a:pt x="92" y="128"/>
                  </a:cubicBezTo>
                  <a:cubicBezTo>
                    <a:pt x="92" y="131"/>
                    <a:pt x="87" y="134"/>
                    <a:pt x="82" y="134"/>
                  </a:cubicBezTo>
                  <a:cubicBezTo>
                    <a:pt x="76" y="134"/>
                    <a:pt x="72" y="131"/>
                    <a:pt x="72" y="128"/>
                  </a:cubicBezTo>
                  <a:cubicBezTo>
                    <a:pt x="72" y="80"/>
                    <a:pt x="72" y="80"/>
                    <a:pt x="72" y="80"/>
                  </a:cubicBezTo>
                  <a:lnTo>
                    <a:pt x="135" y="8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1" name="Rectangle 8"/>
            <p:cNvSpPr>
              <a:spLocks noChangeArrowheads="1"/>
            </p:cNvSpPr>
            <p:nvPr/>
          </p:nvSpPr>
          <p:spPr bwMode="auto">
            <a:xfrm>
              <a:off x="6480043" y="4562039"/>
              <a:ext cx="1272117" cy="594784"/>
            </a:xfrm>
            <a:prstGeom prst="rect">
              <a:avLst/>
            </a:prstGeom>
            <a:solidFill>
              <a:schemeClr val="accent1"/>
            </a:solidFill>
            <a:ln>
              <a:noFill/>
            </a:ln>
          </p:spPr>
          <p:txBody>
            <a:bodyPr/>
            <a:lstStyle/>
            <a:p>
              <a:endParaRPr lang="zh-CN" altLang="en-US" sz="2135"/>
            </a:p>
          </p:txBody>
        </p:sp>
        <p:sp>
          <p:nvSpPr>
            <p:cNvPr id="22" name="Rectangle 27"/>
            <p:cNvSpPr>
              <a:spLocks noChangeArrowheads="1"/>
            </p:cNvSpPr>
            <p:nvPr/>
          </p:nvSpPr>
          <p:spPr bwMode="auto">
            <a:xfrm>
              <a:off x="7045194" y="4968439"/>
              <a:ext cx="141817" cy="33867"/>
            </a:xfrm>
            <a:prstGeom prst="rect">
              <a:avLst/>
            </a:prstGeom>
            <a:solidFill>
              <a:schemeClr val="bg1"/>
            </a:solidFill>
            <a:ln>
              <a:noFill/>
            </a:ln>
          </p:spPr>
          <p:txBody>
            <a:bodyPr vert="horz" wrap="square" lIns="121920" tIns="60960" rIns="121920" bIns="60960" numCol="1" anchor="t" anchorCtr="0" compatLnSpc="1"/>
            <a:lstStyle/>
            <a:p>
              <a:endParaRPr lang="zh-CN" altLang="en-US" sz="2400"/>
            </a:p>
          </p:txBody>
        </p:sp>
        <p:sp>
          <p:nvSpPr>
            <p:cNvPr id="23" name="Rectangle 28"/>
            <p:cNvSpPr>
              <a:spLocks noChangeArrowheads="1"/>
            </p:cNvSpPr>
            <p:nvPr/>
          </p:nvSpPr>
          <p:spPr bwMode="auto">
            <a:xfrm>
              <a:off x="7045194" y="5019240"/>
              <a:ext cx="141817" cy="29633"/>
            </a:xfrm>
            <a:prstGeom prst="rect">
              <a:avLst/>
            </a:prstGeom>
            <a:solidFill>
              <a:schemeClr val="bg1"/>
            </a:solidFill>
            <a:ln>
              <a:noFill/>
            </a:ln>
          </p:spPr>
          <p:txBody>
            <a:bodyPr vert="horz" wrap="square" lIns="121920" tIns="60960" rIns="121920" bIns="60960" numCol="1" anchor="t" anchorCtr="0" compatLnSpc="1"/>
            <a:lstStyle/>
            <a:p>
              <a:endParaRPr lang="zh-CN" altLang="en-US" sz="2400"/>
            </a:p>
          </p:txBody>
        </p:sp>
        <p:sp>
          <p:nvSpPr>
            <p:cNvPr id="24" name="Freeform 29"/>
            <p:cNvSpPr>
              <a:spLocks noEditPoints="1"/>
            </p:cNvSpPr>
            <p:nvPr/>
          </p:nvSpPr>
          <p:spPr bwMode="auto">
            <a:xfrm>
              <a:off x="6981694" y="4619189"/>
              <a:ext cx="268817" cy="325967"/>
            </a:xfrm>
            <a:custGeom>
              <a:avLst/>
              <a:gdLst>
                <a:gd name="T0" fmla="*/ 70 w 81"/>
                <a:gd name="T1" fmla="*/ 12 h 99"/>
                <a:gd name="T2" fmla="*/ 44 w 81"/>
                <a:gd name="T3" fmla="*/ 0 h 99"/>
                <a:gd name="T4" fmla="*/ 38 w 81"/>
                <a:gd name="T5" fmla="*/ 0 h 99"/>
                <a:gd name="T6" fmla="*/ 12 w 81"/>
                <a:gd name="T7" fmla="*/ 12 h 99"/>
                <a:gd name="T8" fmla="*/ 0 w 81"/>
                <a:gd name="T9" fmla="*/ 43 h 99"/>
                <a:gd name="T10" fmla="*/ 8 w 81"/>
                <a:gd name="T11" fmla="*/ 69 h 99"/>
                <a:gd name="T12" fmla="*/ 15 w 81"/>
                <a:gd name="T13" fmla="*/ 85 h 99"/>
                <a:gd name="T14" fmla="*/ 19 w 81"/>
                <a:gd name="T15" fmla="*/ 99 h 99"/>
                <a:gd name="T16" fmla="*/ 63 w 81"/>
                <a:gd name="T17" fmla="*/ 99 h 99"/>
                <a:gd name="T18" fmla="*/ 65 w 81"/>
                <a:gd name="T19" fmla="*/ 92 h 99"/>
                <a:gd name="T20" fmla="*/ 66 w 81"/>
                <a:gd name="T21" fmla="*/ 85 h 99"/>
                <a:gd name="T22" fmla="*/ 73 w 81"/>
                <a:gd name="T23" fmla="*/ 69 h 99"/>
                <a:gd name="T24" fmla="*/ 81 w 81"/>
                <a:gd name="T25" fmla="*/ 43 h 99"/>
                <a:gd name="T26" fmla="*/ 70 w 81"/>
                <a:gd name="T27" fmla="*/ 12 h 99"/>
                <a:gd name="T28" fmla="*/ 68 w 81"/>
                <a:gd name="T29" fmla="*/ 66 h 99"/>
                <a:gd name="T30" fmla="*/ 60 w 81"/>
                <a:gd name="T31" fmla="*/ 84 h 99"/>
                <a:gd name="T32" fmla="*/ 59 w 81"/>
                <a:gd name="T33" fmla="*/ 92 h 99"/>
                <a:gd name="T34" fmla="*/ 46 w 81"/>
                <a:gd name="T35" fmla="*/ 92 h 99"/>
                <a:gd name="T36" fmla="*/ 46 w 81"/>
                <a:gd name="T37" fmla="*/ 56 h 99"/>
                <a:gd name="T38" fmla="*/ 43 w 81"/>
                <a:gd name="T39" fmla="*/ 53 h 99"/>
                <a:gd name="T40" fmla="*/ 38 w 81"/>
                <a:gd name="T41" fmla="*/ 53 h 99"/>
                <a:gd name="T42" fmla="*/ 35 w 81"/>
                <a:gd name="T43" fmla="*/ 56 h 99"/>
                <a:gd name="T44" fmla="*/ 35 w 81"/>
                <a:gd name="T45" fmla="*/ 92 h 99"/>
                <a:gd name="T46" fmla="*/ 23 w 81"/>
                <a:gd name="T47" fmla="*/ 92 h 99"/>
                <a:gd name="T48" fmla="*/ 21 w 81"/>
                <a:gd name="T49" fmla="*/ 84 h 99"/>
                <a:gd name="T50" fmla="*/ 13 w 81"/>
                <a:gd name="T51" fmla="*/ 66 h 99"/>
                <a:gd name="T52" fmla="*/ 6 w 81"/>
                <a:gd name="T53" fmla="*/ 42 h 99"/>
                <a:gd name="T54" fmla="*/ 16 w 81"/>
                <a:gd name="T55" fmla="*/ 17 h 99"/>
                <a:gd name="T56" fmla="*/ 38 w 81"/>
                <a:gd name="T57" fmla="*/ 6 h 99"/>
                <a:gd name="T58" fmla="*/ 41 w 81"/>
                <a:gd name="T59" fmla="*/ 6 h 99"/>
                <a:gd name="T60" fmla="*/ 44 w 81"/>
                <a:gd name="T61" fmla="*/ 6 h 99"/>
                <a:gd name="T62" fmla="*/ 65 w 81"/>
                <a:gd name="T63" fmla="*/ 17 h 99"/>
                <a:gd name="T64" fmla="*/ 75 w 81"/>
                <a:gd name="T65" fmla="*/ 42 h 99"/>
                <a:gd name="T66" fmla="*/ 68 w 81"/>
                <a:gd name="T67"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 h="99">
                  <a:moveTo>
                    <a:pt x="70" y="12"/>
                  </a:moveTo>
                  <a:cubicBezTo>
                    <a:pt x="61" y="4"/>
                    <a:pt x="44" y="0"/>
                    <a:pt x="44" y="0"/>
                  </a:cubicBezTo>
                  <a:cubicBezTo>
                    <a:pt x="38" y="0"/>
                    <a:pt x="38" y="0"/>
                    <a:pt x="38" y="0"/>
                  </a:cubicBezTo>
                  <a:cubicBezTo>
                    <a:pt x="38" y="0"/>
                    <a:pt x="20" y="4"/>
                    <a:pt x="12" y="12"/>
                  </a:cubicBezTo>
                  <a:cubicBezTo>
                    <a:pt x="4" y="20"/>
                    <a:pt x="0" y="30"/>
                    <a:pt x="0" y="43"/>
                  </a:cubicBezTo>
                  <a:cubicBezTo>
                    <a:pt x="1" y="57"/>
                    <a:pt x="5" y="63"/>
                    <a:pt x="8" y="69"/>
                  </a:cubicBezTo>
                  <a:cubicBezTo>
                    <a:pt x="11" y="74"/>
                    <a:pt x="14" y="78"/>
                    <a:pt x="15" y="85"/>
                  </a:cubicBezTo>
                  <a:cubicBezTo>
                    <a:pt x="17" y="91"/>
                    <a:pt x="19" y="99"/>
                    <a:pt x="19" y="99"/>
                  </a:cubicBezTo>
                  <a:cubicBezTo>
                    <a:pt x="63" y="99"/>
                    <a:pt x="63" y="99"/>
                    <a:pt x="63" y="99"/>
                  </a:cubicBezTo>
                  <a:cubicBezTo>
                    <a:pt x="65" y="92"/>
                    <a:pt x="65" y="92"/>
                    <a:pt x="65" y="92"/>
                  </a:cubicBezTo>
                  <a:cubicBezTo>
                    <a:pt x="65" y="92"/>
                    <a:pt x="65" y="91"/>
                    <a:pt x="66" y="85"/>
                  </a:cubicBezTo>
                  <a:cubicBezTo>
                    <a:pt x="68" y="78"/>
                    <a:pt x="71" y="74"/>
                    <a:pt x="73" y="69"/>
                  </a:cubicBezTo>
                  <a:cubicBezTo>
                    <a:pt x="77" y="63"/>
                    <a:pt x="81" y="57"/>
                    <a:pt x="81" y="43"/>
                  </a:cubicBezTo>
                  <a:cubicBezTo>
                    <a:pt x="81" y="30"/>
                    <a:pt x="77" y="20"/>
                    <a:pt x="70" y="12"/>
                  </a:cubicBezTo>
                  <a:close/>
                  <a:moveTo>
                    <a:pt x="68" y="66"/>
                  </a:moveTo>
                  <a:cubicBezTo>
                    <a:pt x="65" y="71"/>
                    <a:pt x="62" y="76"/>
                    <a:pt x="60" y="84"/>
                  </a:cubicBezTo>
                  <a:cubicBezTo>
                    <a:pt x="60" y="87"/>
                    <a:pt x="59" y="90"/>
                    <a:pt x="59" y="92"/>
                  </a:cubicBezTo>
                  <a:cubicBezTo>
                    <a:pt x="46" y="92"/>
                    <a:pt x="46" y="92"/>
                    <a:pt x="46" y="92"/>
                  </a:cubicBezTo>
                  <a:cubicBezTo>
                    <a:pt x="46" y="56"/>
                    <a:pt x="46" y="56"/>
                    <a:pt x="46" y="56"/>
                  </a:cubicBezTo>
                  <a:cubicBezTo>
                    <a:pt x="46" y="54"/>
                    <a:pt x="45" y="53"/>
                    <a:pt x="43" y="53"/>
                  </a:cubicBezTo>
                  <a:cubicBezTo>
                    <a:pt x="38" y="53"/>
                    <a:pt x="38" y="53"/>
                    <a:pt x="38" y="53"/>
                  </a:cubicBezTo>
                  <a:cubicBezTo>
                    <a:pt x="36" y="53"/>
                    <a:pt x="35" y="54"/>
                    <a:pt x="35" y="56"/>
                  </a:cubicBezTo>
                  <a:cubicBezTo>
                    <a:pt x="35" y="92"/>
                    <a:pt x="35" y="92"/>
                    <a:pt x="35" y="92"/>
                  </a:cubicBezTo>
                  <a:cubicBezTo>
                    <a:pt x="23" y="92"/>
                    <a:pt x="23" y="92"/>
                    <a:pt x="23" y="92"/>
                  </a:cubicBezTo>
                  <a:cubicBezTo>
                    <a:pt x="23" y="90"/>
                    <a:pt x="22" y="87"/>
                    <a:pt x="21" y="84"/>
                  </a:cubicBezTo>
                  <a:cubicBezTo>
                    <a:pt x="19" y="76"/>
                    <a:pt x="16" y="71"/>
                    <a:pt x="13" y="66"/>
                  </a:cubicBezTo>
                  <a:cubicBezTo>
                    <a:pt x="10" y="60"/>
                    <a:pt x="6" y="55"/>
                    <a:pt x="6" y="42"/>
                  </a:cubicBezTo>
                  <a:cubicBezTo>
                    <a:pt x="6" y="32"/>
                    <a:pt x="10" y="23"/>
                    <a:pt x="16" y="17"/>
                  </a:cubicBezTo>
                  <a:cubicBezTo>
                    <a:pt x="23" y="9"/>
                    <a:pt x="33" y="7"/>
                    <a:pt x="38" y="6"/>
                  </a:cubicBezTo>
                  <a:cubicBezTo>
                    <a:pt x="38" y="6"/>
                    <a:pt x="40" y="6"/>
                    <a:pt x="41" y="6"/>
                  </a:cubicBezTo>
                  <a:cubicBezTo>
                    <a:pt x="42" y="6"/>
                    <a:pt x="44" y="6"/>
                    <a:pt x="44" y="6"/>
                  </a:cubicBezTo>
                  <a:cubicBezTo>
                    <a:pt x="49" y="7"/>
                    <a:pt x="58" y="9"/>
                    <a:pt x="65" y="17"/>
                  </a:cubicBezTo>
                  <a:cubicBezTo>
                    <a:pt x="72" y="23"/>
                    <a:pt x="75" y="32"/>
                    <a:pt x="75" y="42"/>
                  </a:cubicBezTo>
                  <a:cubicBezTo>
                    <a:pt x="75" y="55"/>
                    <a:pt x="72" y="60"/>
                    <a:pt x="68" y="6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5" name="Freeform 30"/>
            <p:cNvSpPr/>
            <p:nvPr/>
          </p:nvSpPr>
          <p:spPr bwMode="auto">
            <a:xfrm>
              <a:off x="7081177" y="5072156"/>
              <a:ext cx="74084" cy="29633"/>
            </a:xfrm>
            <a:custGeom>
              <a:avLst/>
              <a:gdLst>
                <a:gd name="T0" fmla="*/ 22 w 22"/>
                <a:gd name="T1" fmla="*/ 0 h 9"/>
                <a:gd name="T2" fmla="*/ 0 w 22"/>
                <a:gd name="T3" fmla="*/ 0 h 9"/>
                <a:gd name="T4" fmla="*/ 0 w 22"/>
                <a:gd name="T5" fmla="*/ 5 h 9"/>
                <a:gd name="T6" fmla="*/ 11 w 22"/>
                <a:gd name="T7" fmla="*/ 9 h 9"/>
                <a:gd name="T8" fmla="*/ 22 w 22"/>
                <a:gd name="T9" fmla="*/ 5 h 9"/>
                <a:gd name="T10" fmla="*/ 22 w 22"/>
                <a:gd name="T11" fmla="*/ 0 h 9"/>
              </a:gdLst>
              <a:ahLst/>
              <a:cxnLst>
                <a:cxn ang="0">
                  <a:pos x="T0" y="T1"/>
                </a:cxn>
                <a:cxn ang="0">
                  <a:pos x="T2" y="T3"/>
                </a:cxn>
                <a:cxn ang="0">
                  <a:pos x="T4" y="T5"/>
                </a:cxn>
                <a:cxn ang="0">
                  <a:pos x="T6" y="T7"/>
                </a:cxn>
                <a:cxn ang="0">
                  <a:pos x="T8" y="T9"/>
                </a:cxn>
                <a:cxn ang="0">
                  <a:pos x="T10" y="T11"/>
                </a:cxn>
              </a:cxnLst>
              <a:rect l="0" t="0" r="r" b="b"/>
              <a:pathLst>
                <a:path w="22" h="9">
                  <a:moveTo>
                    <a:pt x="22" y="0"/>
                  </a:moveTo>
                  <a:cubicBezTo>
                    <a:pt x="0" y="0"/>
                    <a:pt x="0" y="0"/>
                    <a:pt x="0" y="0"/>
                  </a:cubicBezTo>
                  <a:cubicBezTo>
                    <a:pt x="0" y="5"/>
                    <a:pt x="0" y="5"/>
                    <a:pt x="0" y="5"/>
                  </a:cubicBezTo>
                  <a:cubicBezTo>
                    <a:pt x="0" y="5"/>
                    <a:pt x="3" y="9"/>
                    <a:pt x="11" y="9"/>
                  </a:cubicBezTo>
                  <a:cubicBezTo>
                    <a:pt x="18" y="9"/>
                    <a:pt x="22" y="5"/>
                    <a:pt x="22" y="5"/>
                  </a:cubicBezTo>
                  <a:lnTo>
                    <a:pt x="22"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6" name="Freeform 31"/>
            <p:cNvSpPr/>
            <p:nvPr/>
          </p:nvSpPr>
          <p:spPr bwMode="auto">
            <a:xfrm>
              <a:off x="4288368" y="3693187"/>
              <a:ext cx="270933" cy="423333"/>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7" name="Freeform 32"/>
            <p:cNvSpPr/>
            <p:nvPr/>
          </p:nvSpPr>
          <p:spPr bwMode="auto">
            <a:xfrm>
              <a:off x="4544486" y="3646621"/>
              <a:ext cx="42333" cy="57151"/>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8" name="Freeform 33"/>
            <p:cNvSpPr/>
            <p:nvPr/>
          </p:nvSpPr>
          <p:spPr bwMode="auto">
            <a:xfrm>
              <a:off x="4648201" y="3911203"/>
              <a:ext cx="69851" cy="69851"/>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29" name="Freeform 34"/>
            <p:cNvSpPr/>
            <p:nvPr/>
          </p:nvSpPr>
          <p:spPr bwMode="auto">
            <a:xfrm>
              <a:off x="4559302" y="3767269"/>
              <a:ext cx="74084" cy="76200"/>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30" name="Freeform 35"/>
            <p:cNvSpPr/>
            <p:nvPr/>
          </p:nvSpPr>
          <p:spPr bwMode="auto">
            <a:xfrm>
              <a:off x="4629152" y="3644503"/>
              <a:ext cx="59267" cy="59267"/>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31" name="Freeform 36"/>
            <p:cNvSpPr/>
            <p:nvPr/>
          </p:nvSpPr>
          <p:spPr bwMode="auto">
            <a:xfrm>
              <a:off x="4699002" y="3763037"/>
              <a:ext cx="48684" cy="46567"/>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32" name="Freeform 37"/>
            <p:cNvSpPr/>
            <p:nvPr/>
          </p:nvSpPr>
          <p:spPr bwMode="auto">
            <a:xfrm>
              <a:off x="4493685" y="3945070"/>
              <a:ext cx="50800" cy="48684"/>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33" name="Freeform 38"/>
            <p:cNvSpPr/>
            <p:nvPr/>
          </p:nvSpPr>
          <p:spPr bwMode="auto">
            <a:xfrm>
              <a:off x="4345519" y="3786321"/>
              <a:ext cx="42333" cy="40217"/>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34" name="Freeform 39"/>
            <p:cNvSpPr/>
            <p:nvPr/>
          </p:nvSpPr>
          <p:spPr bwMode="auto">
            <a:xfrm>
              <a:off x="4392086" y="3616987"/>
              <a:ext cx="71967" cy="76200"/>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sp>
          <p:nvSpPr>
            <p:cNvPr id="35" name="任意多边形 34"/>
            <p:cNvSpPr/>
            <p:nvPr/>
          </p:nvSpPr>
          <p:spPr>
            <a:xfrm>
              <a:off x="3921212" y="1433385"/>
              <a:ext cx="2553729" cy="543697"/>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任意多边形 35"/>
            <p:cNvSpPr/>
            <p:nvPr/>
          </p:nvSpPr>
          <p:spPr>
            <a:xfrm>
              <a:off x="5058033" y="2932671"/>
              <a:ext cx="1400433"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任意多边形 36"/>
            <p:cNvSpPr/>
            <p:nvPr/>
          </p:nvSpPr>
          <p:spPr>
            <a:xfrm>
              <a:off x="4860324" y="3869248"/>
              <a:ext cx="1614616" cy="645088"/>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1" fmla="*/ 0 w 1210962"/>
                <a:gd name="connsiteY0-2" fmla="*/ 481913 h 481913"/>
                <a:gd name="connsiteX1-3" fmla="*/ 729049 w 1210962"/>
                <a:gd name="connsiteY1-4" fmla="*/ 481913 h 481913"/>
                <a:gd name="connsiteX2-5" fmla="*/ 469969 w 1210962"/>
                <a:gd name="connsiteY2-6" fmla="*/ 7620 h 481913"/>
                <a:gd name="connsiteX3-7" fmla="*/ 1210962 w 1210962"/>
                <a:gd name="connsiteY3-8" fmla="*/ 0 h 481913"/>
                <a:gd name="connsiteX0-9" fmla="*/ 0 w 1210962"/>
                <a:gd name="connsiteY0-10" fmla="*/ 481913 h 489533"/>
                <a:gd name="connsiteX1-11" fmla="*/ 477589 w 1210962"/>
                <a:gd name="connsiteY1-12" fmla="*/ 489533 h 489533"/>
                <a:gd name="connsiteX2-13" fmla="*/ 469969 w 1210962"/>
                <a:gd name="connsiteY2-14" fmla="*/ 7620 h 489533"/>
                <a:gd name="connsiteX3-15" fmla="*/ 1210962 w 1210962"/>
                <a:gd name="connsiteY3-16" fmla="*/ 0 h 489533"/>
                <a:gd name="connsiteX0-17" fmla="*/ 0 w 1210962"/>
                <a:gd name="connsiteY0-18" fmla="*/ 481913 h 481913"/>
                <a:gd name="connsiteX1-19" fmla="*/ 468064 w 1210962"/>
                <a:gd name="connsiteY1-20" fmla="*/ 475245 h 481913"/>
                <a:gd name="connsiteX2-21" fmla="*/ 469969 w 1210962"/>
                <a:gd name="connsiteY2-22" fmla="*/ 7620 h 481913"/>
                <a:gd name="connsiteX3-23" fmla="*/ 1210962 w 1210962"/>
                <a:gd name="connsiteY3-24" fmla="*/ 0 h 481913"/>
                <a:gd name="connsiteX0-25" fmla="*/ 0 w 1210962"/>
                <a:gd name="connsiteY0-26" fmla="*/ 486199 h 486199"/>
                <a:gd name="connsiteX1-27" fmla="*/ 468064 w 1210962"/>
                <a:gd name="connsiteY1-28" fmla="*/ 479531 h 486199"/>
                <a:gd name="connsiteX2-29" fmla="*/ 469969 w 1210962"/>
                <a:gd name="connsiteY2-30" fmla="*/ 0 h 486199"/>
                <a:gd name="connsiteX3-31" fmla="*/ 1210962 w 1210962"/>
                <a:gd name="connsiteY3-32" fmla="*/ 4286 h 486199"/>
                <a:gd name="connsiteX0-33" fmla="*/ 0 w 1210962"/>
                <a:gd name="connsiteY0-34" fmla="*/ 481913 h 481913"/>
                <a:gd name="connsiteX1-35" fmla="*/ 468064 w 1210962"/>
                <a:gd name="connsiteY1-36" fmla="*/ 475245 h 481913"/>
                <a:gd name="connsiteX2-37" fmla="*/ 467587 w 1210962"/>
                <a:gd name="connsiteY2-38" fmla="*/ 2858 h 481913"/>
                <a:gd name="connsiteX3-39" fmla="*/ 1210962 w 1210962"/>
                <a:gd name="connsiteY3-40" fmla="*/ 0 h 481913"/>
                <a:gd name="connsiteX0-41" fmla="*/ 0 w 1210962"/>
                <a:gd name="connsiteY0-42" fmla="*/ 483817 h 483817"/>
                <a:gd name="connsiteX1-43" fmla="*/ 468064 w 1210962"/>
                <a:gd name="connsiteY1-44" fmla="*/ 477149 h 483817"/>
                <a:gd name="connsiteX2-45" fmla="*/ 474730 w 1210962"/>
                <a:gd name="connsiteY2-46" fmla="*/ 0 h 483817"/>
                <a:gd name="connsiteX3-47" fmla="*/ 1210962 w 1210962"/>
                <a:gd name="connsiteY3-48" fmla="*/ 1904 h 483817"/>
                <a:gd name="connsiteX0-49" fmla="*/ 0 w 1210962"/>
                <a:gd name="connsiteY0-50" fmla="*/ 481913 h 481913"/>
                <a:gd name="connsiteX1-51" fmla="*/ 468064 w 1210962"/>
                <a:gd name="connsiteY1-52" fmla="*/ 475245 h 481913"/>
                <a:gd name="connsiteX2-53" fmla="*/ 472349 w 1210962"/>
                <a:gd name="connsiteY2-54" fmla="*/ 5240 h 481913"/>
                <a:gd name="connsiteX3-55" fmla="*/ 1210962 w 1210962"/>
                <a:gd name="connsiteY3-56" fmla="*/ 0 h 481913"/>
                <a:gd name="connsiteX0-57" fmla="*/ 0 w 1210962"/>
                <a:gd name="connsiteY0-58" fmla="*/ 486198 h 486198"/>
                <a:gd name="connsiteX1-59" fmla="*/ 468064 w 1210962"/>
                <a:gd name="connsiteY1-60" fmla="*/ 479530 h 486198"/>
                <a:gd name="connsiteX2-61" fmla="*/ 467587 w 1210962"/>
                <a:gd name="connsiteY2-62" fmla="*/ 0 h 486198"/>
                <a:gd name="connsiteX3-63" fmla="*/ 1210962 w 1210962"/>
                <a:gd name="connsiteY3-64" fmla="*/ 4285 h 486198"/>
                <a:gd name="connsiteX0-65" fmla="*/ 0 w 1210962"/>
                <a:gd name="connsiteY0-66" fmla="*/ 481913 h 481913"/>
                <a:gd name="connsiteX1-67" fmla="*/ 468064 w 1210962"/>
                <a:gd name="connsiteY1-68" fmla="*/ 475245 h 481913"/>
                <a:gd name="connsiteX2-69" fmla="*/ 467587 w 1210962"/>
                <a:gd name="connsiteY2-70" fmla="*/ 2859 h 481913"/>
                <a:gd name="connsiteX3-71" fmla="*/ 1210962 w 1210962"/>
                <a:gd name="connsiteY3-72" fmla="*/ 0 h 481913"/>
                <a:gd name="connsiteX0-73" fmla="*/ 0 w 1210962"/>
                <a:gd name="connsiteY0-74" fmla="*/ 481913 h 481913"/>
                <a:gd name="connsiteX1-75" fmla="*/ 465683 w 1210962"/>
                <a:gd name="connsiteY1-76" fmla="*/ 480007 h 481913"/>
                <a:gd name="connsiteX2-77" fmla="*/ 467587 w 1210962"/>
                <a:gd name="connsiteY2-78" fmla="*/ 2859 h 481913"/>
                <a:gd name="connsiteX3-79" fmla="*/ 1210962 w 1210962"/>
                <a:gd name="connsiteY3-80" fmla="*/ 0 h 481913"/>
                <a:gd name="connsiteX0-81" fmla="*/ 0 w 1210962"/>
                <a:gd name="connsiteY0-82" fmla="*/ 488579 h 488579"/>
                <a:gd name="connsiteX1-83" fmla="*/ 465683 w 1210962"/>
                <a:gd name="connsiteY1-84" fmla="*/ 486673 h 488579"/>
                <a:gd name="connsiteX2-85" fmla="*/ 469968 w 1210962"/>
                <a:gd name="connsiteY2-86" fmla="*/ 0 h 488579"/>
                <a:gd name="connsiteX3-87" fmla="*/ 1210962 w 1210962"/>
                <a:gd name="connsiteY3-88" fmla="*/ 6666 h 488579"/>
                <a:gd name="connsiteX0-89" fmla="*/ 0 w 1210962"/>
                <a:gd name="connsiteY0-90" fmla="*/ 483816 h 483816"/>
                <a:gd name="connsiteX1-91" fmla="*/ 465683 w 1210962"/>
                <a:gd name="connsiteY1-92" fmla="*/ 481910 h 483816"/>
                <a:gd name="connsiteX2-93" fmla="*/ 469968 w 1210962"/>
                <a:gd name="connsiteY2-94" fmla="*/ 0 h 483816"/>
                <a:gd name="connsiteX3-95" fmla="*/ 1210962 w 1210962"/>
                <a:gd name="connsiteY3-96" fmla="*/ 1903 h 483816"/>
                <a:gd name="connsiteX0-97" fmla="*/ 0 w 1210962"/>
                <a:gd name="connsiteY0-98" fmla="*/ 490960 h 490960"/>
                <a:gd name="connsiteX1-99" fmla="*/ 465683 w 1210962"/>
                <a:gd name="connsiteY1-100" fmla="*/ 489054 h 490960"/>
                <a:gd name="connsiteX2-101" fmla="*/ 469968 w 1210962"/>
                <a:gd name="connsiteY2-102" fmla="*/ 0 h 490960"/>
                <a:gd name="connsiteX3-103" fmla="*/ 1210962 w 1210962"/>
                <a:gd name="connsiteY3-104" fmla="*/ 9047 h 490960"/>
                <a:gd name="connsiteX0-105" fmla="*/ 0 w 1210962"/>
                <a:gd name="connsiteY0-106" fmla="*/ 483816 h 483816"/>
                <a:gd name="connsiteX1-107" fmla="*/ 465683 w 1210962"/>
                <a:gd name="connsiteY1-108" fmla="*/ 481910 h 483816"/>
                <a:gd name="connsiteX2-109" fmla="*/ 467587 w 1210962"/>
                <a:gd name="connsiteY2-110" fmla="*/ 0 h 483816"/>
                <a:gd name="connsiteX3-111" fmla="*/ 1210962 w 1210962"/>
                <a:gd name="connsiteY3-112" fmla="*/ 1903 h 483816"/>
                <a:gd name="connsiteX0-113" fmla="*/ 0 w 1210962"/>
                <a:gd name="connsiteY0-114" fmla="*/ 481913 h 481913"/>
                <a:gd name="connsiteX1-115" fmla="*/ 465683 w 1210962"/>
                <a:gd name="connsiteY1-116" fmla="*/ 480007 h 481913"/>
                <a:gd name="connsiteX2-117" fmla="*/ 465206 w 1210962"/>
                <a:gd name="connsiteY2-118" fmla="*/ 2859 h 481913"/>
                <a:gd name="connsiteX3-119" fmla="*/ 1210962 w 1210962"/>
                <a:gd name="connsiteY3-120" fmla="*/ 0 h 481913"/>
                <a:gd name="connsiteX0-121" fmla="*/ 0 w 1210962"/>
                <a:gd name="connsiteY0-122" fmla="*/ 483816 h 483816"/>
                <a:gd name="connsiteX1-123" fmla="*/ 465683 w 1210962"/>
                <a:gd name="connsiteY1-124" fmla="*/ 481910 h 483816"/>
                <a:gd name="connsiteX2-125" fmla="*/ 465206 w 1210962"/>
                <a:gd name="connsiteY2-126" fmla="*/ 0 h 483816"/>
                <a:gd name="connsiteX3-127" fmla="*/ 1210962 w 1210962"/>
                <a:gd name="connsiteY3-128" fmla="*/ 1903 h 483816"/>
              </a:gdLst>
              <a:ahLst/>
              <a:cxnLst>
                <a:cxn ang="0">
                  <a:pos x="connsiteX0-1" y="connsiteY0-2"/>
                </a:cxn>
                <a:cxn ang="0">
                  <a:pos x="connsiteX1-3" y="connsiteY1-4"/>
                </a:cxn>
                <a:cxn ang="0">
                  <a:pos x="connsiteX2-5" y="connsiteY2-6"/>
                </a:cxn>
                <a:cxn ang="0">
                  <a:pos x="connsiteX3-7" y="connsiteY3-8"/>
                </a:cxn>
              </a:cxnLst>
              <a:rect l="l" t="t" r="r" b="b"/>
              <a:pathLst>
                <a:path w="1210962" h="483816">
                  <a:moveTo>
                    <a:pt x="0" y="483816"/>
                  </a:moveTo>
                  <a:lnTo>
                    <a:pt x="465683" y="481910"/>
                  </a:lnTo>
                  <a:cubicBezTo>
                    <a:pt x="467111" y="325242"/>
                    <a:pt x="463778" y="156668"/>
                    <a:pt x="465206" y="0"/>
                  </a:cubicBezTo>
                  <a:lnTo>
                    <a:pt x="1210962" y="190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任意多边形 37"/>
            <p:cNvSpPr/>
            <p:nvPr/>
          </p:nvSpPr>
          <p:spPr>
            <a:xfrm>
              <a:off x="3278660" y="4893277"/>
              <a:ext cx="3196280" cy="807308"/>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1" fmla="*/ 0 w 2397210"/>
                <a:gd name="connsiteY0-2" fmla="*/ 395416 h 605481"/>
                <a:gd name="connsiteX1-3" fmla="*/ 0 w 2397210"/>
                <a:gd name="connsiteY1-4" fmla="*/ 605481 h 605481"/>
                <a:gd name="connsiteX2-5" fmla="*/ 1653402 w 2397210"/>
                <a:gd name="connsiteY2-6" fmla="*/ 605481 h 605481"/>
                <a:gd name="connsiteX3-7" fmla="*/ 1742302 w 2397210"/>
                <a:gd name="connsiteY3-8" fmla="*/ 0 h 605481"/>
                <a:gd name="connsiteX4-9" fmla="*/ 2397210 w 2397210"/>
                <a:gd name="connsiteY4-10" fmla="*/ 0 h 605481"/>
                <a:gd name="connsiteX0-11" fmla="*/ 0 w 2397210"/>
                <a:gd name="connsiteY0-12" fmla="*/ 395416 h 605481"/>
                <a:gd name="connsiteX1-13" fmla="*/ 0 w 2397210"/>
                <a:gd name="connsiteY1-14" fmla="*/ 605481 h 605481"/>
                <a:gd name="connsiteX2-15" fmla="*/ 1653402 w 2397210"/>
                <a:gd name="connsiteY2-16" fmla="*/ 605481 h 605481"/>
                <a:gd name="connsiteX3-17" fmla="*/ 1647052 w 2397210"/>
                <a:gd name="connsiteY3-18" fmla="*/ 0 h 605481"/>
                <a:gd name="connsiteX4-19" fmla="*/ 2397210 w 2397210"/>
                <a:gd name="connsiteY4-20" fmla="*/ 0 h 605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9" name="矩形 38"/>
          <p:cNvSpPr/>
          <p:nvPr/>
        </p:nvSpPr>
        <p:spPr>
          <a:xfrm>
            <a:off x="7910908" y="2051183"/>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0" name="矩形 39"/>
          <p:cNvSpPr/>
          <p:nvPr/>
        </p:nvSpPr>
        <p:spPr>
          <a:xfrm>
            <a:off x="7901651" y="3043788"/>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1" name="矩形 40"/>
          <p:cNvSpPr/>
          <p:nvPr/>
        </p:nvSpPr>
        <p:spPr>
          <a:xfrm>
            <a:off x="7910908" y="3937914"/>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2" name="矩形 41"/>
          <p:cNvSpPr/>
          <p:nvPr/>
        </p:nvSpPr>
        <p:spPr>
          <a:xfrm>
            <a:off x="7996764" y="4967244"/>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500"/>
                                        <p:tgtEl>
                                          <p:spTgt spid="4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4194" t="4074" r="14772"/>
          <a:stretch>
            <a:fillRect/>
          </a:stretch>
        </p:blipFill>
        <p:spPr>
          <a:xfrm>
            <a:off x="0" y="-62345"/>
            <a:ext cx="12385964" cy="6920345"/>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7205" r="37638"/>
          <a:stretch>
            <a:fillRect/>
          </a:stretch>
        </p:blipFill>
        <p:spPr>
          <a:xfrm rot="670197">
            <a:off x="690893" y="1865573"/>
            <a:ext cx="9051715" cy="4262442"/>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t="46614" r="40339"/>
          <a:stretch>
            <a:fillRect/>
          </a:stretch>
        </p:blipFill>
        <p:spPr>
          <a:xfrm>
            <a:off x="-193009" y="3403044"/>
            <a:ext cx="11221073" cy="3561347"/>
          </a:xfrm>
          <a:prstGeom prst="rect">
            <a:avLst/>
          </a:prstGeom>
        </p:spPr>
      </p:pic>
      <p:sp>
        <p:nvSpPr>
          <p:cNvPr id="5" name="文本框 4"/>
          <p:cNvSpPr txBox="1"/>
          <p:nvPr/>
        </p:nvSpPr>
        <p:spPr>
          <a:xfrm>
            <a:off x="5216751" y="957551"/>
            <a:ext cx="4026569" cy="1015663"/>
          </a:xfrm>
          <a:prstGeom prst="rect">
            <a:avLst/>
          </a:prstGeom>
          <a:noFill/>
        </p:spPr>
        <p:txBody>
          <a:bodyPr wrap="square" rtlCol="0">
            <a:spAutoFit/>
          </a:bodyPr>
          <a:lstStyle/>
          <a:p>
            <a:pPr algn="ctr"/>
            <a:r>
              <a:rPr lang="en-US" altLang="zh-CN" sz="6000" b="1" smtClean="0">
                <a:solidFill>
                  <a:schemeClr val="bg1"/>
                </a:solidFill>
                <a:latin typeface="微软雅黑" panose="020B0503020204020204" pitchFamily="34" charset="-122"/>
                <a:ea typeface="微软雅黑" panose="020B0503020204020204" pitchFamily="34" charset="-122"/>
              </a:rPr>
              <a:t>THANKS</a:t>
            </a:r>
            <a:endParaRPr lang="zh-CN" altLang="en-US" sz="6000" b="1">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366868" y="2044859"/>
            <a:ext cx="4026569" cy="39878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汇报人：代用名  </a:t>
            </a:r>
            <a:r>
              <a:rPr lang="en-US" altLang="zh-CN" sz="2000" smtClean="0">
                <a:solidFill>
                  <a:schemeClr val="bg1"/>
                </a:solidFill>
                <a:latin typeface="微软雅黑" panose="020B0503020204020204" pitchFamily="34" charset="-122"/>
                <a:ea typeface="微软雅黑" panose="020B0503020204020204" pitchFamily="34" charset="-122"/>
              </a:rPr>
              <a:t>2019</a:t>
            </a:r>
            <a:r>
              <a:rPr lang="zh-CN" altLang="en-US" sz="2000" smtClean="0">
                <a:solidFill>
                  <a:schemeClr val="bg1"/>
                </a:solidFill>
                <a:latin typeface="微软雅黑" panose="020B0503020204020204" pitchFamily="34" charset="-122"/>
                <a:ea typeface="微软雅黑" panose="020B0503020204020204" pitchFamily="34" charset="-122"/>
              </a:rPr>
              <a:t>年</a:t>
            </a:r>
            <a:r>
              <a:rPr lang="en-US" altLang="zh-CN" sz="2000" smtClean="0">
                <a:solidFill>
                  <a:schemeClr val="bg1"/>
                </a:solidFill>
                <a:latin typeface="微软雅黑" panose="020B0503020204020204" pitchFamily="34" charset="-122"/>
                <a:ea typeface="微软雅黑" panose="020B0503020204020204" pitchFamily="34" charset="-122"/>
              </a:rPr>
              <a:t>X</a:t>
            </a:r>
            <a:r>
              <a:rPr lang="zh-CN" altLang="en-US" sz="2000" smtClean="0">
                <a:solidFill>
                  <a:schemeClr val="bg1"/>
                </a:solidFill>
                <a:latin typeface="微软雅黑" panose="020B0503020204020204" pitchFamily="34" charset="-122"/>
                <a:ea typeface="微软雅黑" panose="020B0503020204020204" pitchFamily="34" charset="-122"/>
              </a:rPr>
              <a:t>月</a:t>
            </a:r>
            <a:r>
              <a:rPr lang="en-US" altLang="zh-CN" sz="2000" smtClean="0">
                <a:solidFill>
                  <a:schemeClr val="bg1"/>
                </a:solidFill>
                <a:latin typeface="微软雅黑" panose="020B0503020204020204" pitchFamily="34" charset="-122"/>
                <a:ea typeface="微软雅黑" panose="020B0503020204020204" pitchFamily="34" charset="-122"/>
              </a:rPr>
              <a:t>X</a:t>
            </a:r>
            <a:r>
              <a:rPr lang="zh-CN" altLang="en-US" sz="2000" smtClean="0">
                <a:solidFill>
                  <a:schemeClr val="bg1"/>
                </a:solidFill>
                <a:latin typeface="微软雅黑" panose="020B0503020204020204" pitchFamily="34" charset="-122"/>
                <a:ea typeface="微软雅黑" panose="020B0503020204020204" pitchFamily="34" charset="-122"/>
              </a:rPr>
              <a:t>日</a:t>
            </a:r>
            <a:endParaRPr lang="zh-CN" altLang="en-US" sz="20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602105609"/>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602105609"/>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70602105609"/>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70602105609"/>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602105609"/>
  <p:tag name="MH_LIBRARY" val="GRAPHIC"/>
  <p:tag name="MH_TYPE" val="Other"/>
  <p:tag name="MH_ORDER" val="5"/>
</p:tagLst>
</file>

<file path=ppt/tags/tag6.xml><?xml version="1.0" encoding="utf-8"?>
<p:tagLst xmlns:a="http://schemas.openxmlformats.org/drawingml/2006/main" xmlns:r="http://schemas.openxmlformats.org/officeDocument/2006/relationships" xmlns:p="http://schemas.openxmlformats.org/presentationml/2006/main">
  <p:tag name="MH" val="20170602105609"/>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70602105609"/>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70606213521"/>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8"/>
</p:tagLst>
</file>

<file path=ppt/tags/tag18.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9"/>
</p:tagLst>
</file>

<file path=ppt/tags/tag19.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13"/>
</p:tagLst>
</file>

<file path=ppt/tags/tag20.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6"/>
</p:tagLst>
</file>

<file path=ppt/tags/tag21.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7"/>
</p:tagLst>
</file>

<file path=ppt/tags/tag22.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12"/>
</p:tagLst>
</file>

<file path=ppt/tags/tag23.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11"/>
</p:tagLst>
</file>

<file path=ppt/tags/tag27.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70606204523"/>
  <p:tag name="MH_LIBRARY" val="GRAPHIC"/>
  <p:tag name="MH_TYPE" val="Other"/>
  <p:tag name="MH_ORDER" val="10"/>
</p:tagLst>
</file>

<file path=ppt/tags/tag30.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11"/>
</p:tagLst>
</file>

<file path=ppt/tags/tag35.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12"/>
</p:tagLst>
</file>

<file path=ppt/tags/tag36.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9"/>
</p:tagLst>
</file>

<file path=ppt/tags/tag37.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10"/>
</p:tagLst>
</file>

<file path=ppt/tags/tag38.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7"/>
</p:tagLst>
</file>

<file path=ppt/tags/tag39.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8"/>
</p:tagLst>
</file>

<file path=ppt/tags/tag40.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5"/>
</p:tagLst>
</file>

<file path=ppt/tags/tag41.xml><?xml version="1.0" encoding="utf-8"?>
<p:tagLst xmlns:a="http://schemas.openxmlformats.org/drawingml/2006/main" xmlns:r="http://schemas.openxmlformats.org/officeDocument/2006/relationships" xmlns:p="http://schemas.openxmlformats.org/presentationml/2006/main">
  <p:tag name="MH" val="20170606205314"/>
  <p:tag name="MH_LIBRARY" val="GRAPHIC"/>
  <p:tag name="MH_TYPE" val="Other"/>
  <p:tag name="MH_ORDER" val="6"/>
</p:tagLst>
</file>

<file path=ppt/tags/tag42.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2"/>
</p:tagLst>
</file>

<file path=ppt/tags/tag43.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3"/>
</p:tagLst>
</file>

<file path=ppt/tags/tag44.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4"/>
</p:tagLst>
</file>

<file path=ppt/tags/tag45.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5"/>
</p:tagLst>
</file>

<file path=ppt/tags/tag46.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6"/>
</p:tagLst>
</file>

<file path=ppt/tags/tag47.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Title"/>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9"/>
</p:tagLst>
</file>

<file path=ppt/tags/tag49.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7"/>
</p:tagLst>
</file>

<file path=ppt/tags/tag50.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8"/>
</p:tagLst>
</file>

<file path=ppt/tags/tag51.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0"/>
</p:tagLst>
</file>

<file path=ppt/tags/tag52.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1"/>
</p:tagLst>
</file>

<file path=ppt/tags/tag53.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8"/>
</p:tagLst>
</file>

<file path=ppt/tags/tag54.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9"/>
</p:tagLst>
</file>

<file path=ppt/tags/tag55.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6"/>
</p:tagLst>
</file>

<file path=ppt/tags/tag56.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7"/>
</p:tagLst>
</file>

<file path=ppt/tags/tag57.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4"/>
</p:tagLst>
</file>

<file path=ppt/tags/tag58.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5"/>
</p:tagLst>
</file>

<file path=ppt/tags/tag59.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70606210745"/>
  <p:tag name="MH_LIBRARY" val="GRAPHIC"/>
  <p:tag name="MH_TYPE" val="Other"/>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
</p:tagLst>
</file>

<file path=ppt/tags/tag63.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3"/>
</p:tagLst>
</file>

<file path=ppt/tags/tag64.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4"/>
</p:tagLst>
</file>

<file path=ppt/tags/tag65.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5"/>
</p:tagLst>
</file>

<file path=ppt/tags/tag66.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6"/>
</p:tagLst>
</file>

<file path=ppt/tags/tag67.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7"/>
</p:tagLst>
</file>

<file path=ppt/tags/tag68.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8"/>
</p:tagLst>
</file>

<file path=ppt/tags/tag69.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9"/>
</p:tagLst>
</file>

<file path=ppt/tags/tag70.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0"/>
</p:tagLst>
</file>

<file path=ppt/tags/tag71.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1"/>
</p:tagLst>
</file>

<file path=ppt/tags/tag72.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2"/>
</p:tagLst>
</file>

<file path=ppt/tags/tag73.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3"/>
</p:tagLst>
</file>

<file path=ppt/tags/tag74.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4"/>
</p:tagLst>
</file>

<file path=ppt/tags/tag75.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5"/>
</p:tagLst>
</file>

<file path=ppt/tags/tag76.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6"/>
</p:tagLst>
</file>

<file path=ppt/tags/tag77.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7"/>
</p:tagLst>
</file>

<file path=ppt/tags/tag78.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8"/>
</p:tagLst>
</file>

<file path=ppt/tags/tag79.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19"/>
</p:tagLst>
</file>

<file path=ppt/tags/tag80.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0"/>
</p:tagLst>
</file>

<file path=ppt/tags/tag81.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1"/>
</p:tagLst>
</file>

<file path=ppt/tags/tag82.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2"/>
</p:tagLst>
</file>

<file path=ppt/tags/tag83.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3"/>
</p:tagLst>
</file>

<file path=ppt/tags/tag84.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4"/>
</p:tagLst>
</file>

<file path=ppt/tags/tag85.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7"/>
</p:tagLst>
</file>

<file path=ppt/tags/tag86.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30"/>
</p:tagLst>
</file>

<file path=ppt/tags/tag87.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31"/>
</p:tagLst>
</file>

<file path=ppt/tags/tag88.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32"/>
</p:tagLst>
</file>

<file path=ppt/tags/tag89.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9"/>
</p:tagLst>
</file>

<file path=ppt/tags/tag90.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6"/>
</p:tagLst>
</file>

<file path=ppt/tags/tag91.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5"/>
</p:tagLst>
</file>

<file path=ppt/tags/tag92.xml><?xml version="1.0" encoding="utf-8"?>
<p:tagLst xmlns:a="http://schemas.openxmlformats.org/drawingml/2006/main" xmlns:r="http://schemas.openxmlformats.org/officeDocument/2006/relationships" xmlns:p="http://schemas.openxmlformats.org/presentationml/2006/main">
  <p:tag name="MH" val="20170607114527"/>
  <p:tag name="MH_LIBRARY" val="GRAPHIC"/>
  <p:tag name="MH_TYPE" val="Other"/>
  <p:tag name="MH_ORDER" val="28"/>
</p:tagLst>
</file>

<file path=ppt/theme/theme1.xml><?xml version="1.0" encoding="utf-8"?>
<a:theme xmlns:a="http://schemas.openxmlformats.org/drawingml/2006/main" name="Office 主题">
  <a:themeElements>
    <a:clrScheme name="自定义 211">
      <a:dk1>
        <a:sysClr val="windowText" lastClr="000000"/>
      </a:dk1>
      <a:lt1>
        <a:sysClr val="window" lastClr="FFFFFF"/>
      </a:lt1>
      <a:dk2>
        <a:srgbClr val="44546A"/>
      </a:dk2>
      <a:lt2>
        <a:srgbClr val="E7E6E6"/>
      </a:lt2>
      <a:accent1>
        <a:srgbClr val="FEC689"/>
      </a:accent1>
      <a:accent2>
        <a:srgbClr val="7ED5D6"/>
      </a:accent2>
      <a:accent3>
        <a:srgbClr val="FEC689"/>
      </a:accent3>
      <a:accent4>
        <a:srgbClr val="7ED5D6"/>
      </a:accent4>
      <a:accent5>
        <a:srgbClr val="FEC689"/>
      </a:accent5>
      <a:accent6>
        <a:srgbClr val="7ED5D6"/>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1237</Words>
  <Application>Microsoft Office PowerPoint</Application>
  <PresentationFormat>自定义</PresentationFormat>
  <Paragraphs>173</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77</dc:title>
  <dc:creator>wwen wang</dc:creator>
  <cp:lastModifiedBy>Sky123.Org</cp:lastModifiedBy>
  <cp:revision>11</cp:revision>
  <dcterms:created xsi:type="dcterms:W3CDTF">2017-08-17T10:58:00Z</dcterms:created>
  <dcterms:modified xsi:type="dcterms:W3CDTF">2018-02-05T07:11:38Z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