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25"/>
  </p:notesMasterIdLst>
  <p:handoutMasterIdLst>
    <p:handoutMasterId r:id="rId26"/>
  </p:handoutMasterIdLst>
  <p:sldIdLst>
    <p:sldId id="256" r:id="rId5"/>
    <p:sldId id="276" r:id="rId6"/>
    <p:sldId id="258" r:id="rId7"/>
    <p:sldId id="270" r:id="rId8"/>
    <p:sldId id="260" r:id="rId9"/>
    <p:sldId id="264" r:id="rId10"/>
    <p:sldId id="262" r:id="rId11"/>
    <p:sldId id="263" r:id="rId12"/>
    <p:sldId id="259" r:id="rId13"/>
    <p:sldId id="265" r:id="rId14"/>
    <p:sldId id="266" r:id="rId15"/>
    <p:sldId id="267" r:id="rId16"/>
    <p:sldId id="268" r:id="rId17"/>
    <p:sldId id="269" r:id="rId18"/>
    <p:sldId id="261" r:id="rId19"/>
    <p:sldId id="271" r:id="rId20"/>
    <p:sldId id="272" r:id="rId21"/>
    <p:sldId id="273" r:id="rId22"/>
    <p:sldId id="274" r:id="rId23"/>
    <p:sldId id="275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EE11A-65C4-4831-A52F-5D5942600E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ACC69-FC4D-41E8-BF39-319D85C3680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53BB4-FCC6-4282-A71B-23812E68FC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0206D-21FB-4EA8-BC66-26FBD14A15A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E4F0A-4DA7-45A9-8D9B-42B31E3801AF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C511-AB51-4711-AFD6-27E5A16E888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9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9.xml"/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9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13.jpe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7" Type="http://schemas.openxmlformats.org/officeDocument/2006/relationships/image" Target="../media/image17.png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microsoft.com/office/2007/relationships/hdphoto" Target="../media/hdphoto2.wdp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18.jpe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9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79338" y="4187717"/>
            <a:ext cx="4335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Add up anything what you like or what you need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与梦偕行寻找更好的自己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直接连接符 18"/>
          <p:cNvSpPr>
            <a:spLocks noChangeShapeType="1"/>
          </p:cNvSpPr>
          <p:nvPr/>
        </p:nvSpPr>
        <p:spPr bwMode="auto">
          <a:xfrm>
            <a:off x="4066090" y="3309259"/>
            <a:ext cx="34560" cy="1524789"/>
          </a:xfrm>
          <a:prstGeom prst="line">
            <a:avLst/>
          </a:prstGeom>
          <a:noFill/>
          <a:ln w="6350">
            <a:solidFill>
              <a:sysClr val="window" lastClr="FFFFFF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直接连接符 20"/>
          <p:cNvSpPr>
            <a:spLocks noChangeShapeType="1"/>
          </p:cNvSpPr>
          <p:nvPr/>
        </p:nvSpPr>
        <p:spPr bwMode="auto">
          <a:xfrm>
            <a:off x="3929743" y="4060145"/>
            <a:ext cx="4005944" cy="0"/>
          </a:xfrm>
          <a:prstGeom prst="line">
            <a:avLst/>
          </a:prstGeom>
          <a:noFill/>
          <a:ln w="6350">
            <a:solidFill>
              <a:sysClr val="window" lastClr="FFFFFF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144780" y="3316838"/>
            <a:ext cx="4063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POWERPOINT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6210" y="3182982"/>
            <a:ext cx="1027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20</a:t>
            </a:r>
            <a:endParaRPr kumimoji="0" lang="en-US" altLang="zh-CN" sz="5400" b="0" i="0" u="none" strike="noStrike" kern="1200" cap="none" spc="-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-3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19</a:t>
            </a:r>
            <a:endParaRPr kumimoji="0" lang="zh-CN" altLang="en-US" sz="5400" b="0" i="0" u="none" strike="noStrike" kern="1200" cap="none" spc="-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30065" y="2253714"/>
            <a:ext cx="66343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科技风星空</a:t>
            </a:r>
            <a:r>
              <a:rPr kumimoji="0" lang="zh-CN" altLang="en-US" sz="5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年终</a:t>
            </a:r>
            <a:r>
              <a:rPr kumimoji="0" lang="zh-CN" altLang="en-US" sz="5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总结</a:t>
            </a:r>
            <a:endParaRPr kumimoji="0" lang="zh-CN" altLang="en-US" sz="5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80"/>
          <p:cNvSpPr>
            <a:spLocks noChangeArrowheads="1"/>
          </p:cNvSpPr>
          <p:nvPr/>
        </p:nvSpPr>
        <p:spPr bwMode="auto">
          <a:xfrm>
            <a:off x="2331690" y="5011812"/>
            <a:ext cx="18510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Please add anything you like and anything you want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9" name="文本框 81"/>
          <p:cNvSpPr>
            <a:spLocks noChangeArrowheads="1"/>
          </p:cNvSpPr>
          <p:nvPr/>
        </p:nvSpPr>
        <p:spPr bwMode="auto">
          <a:xfrm>
            <a:off x="5181253" y="5011812"/>
            <a:ext cx="18526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Please add anything you like and anything you want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0" name="文本框 82"/>
          <p:cNvSpPr>
            <a:spLocks noChangeArrowheads="1"/>
          </p:cNvSpPr>
          <p:nvPr/>
        </p:nvSpPr>
        <p:spPr bwMode="auto">
          <a:xfrm>
            <a:off x="8030815" y="5011812"/>
            <a:ext cx="18526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Please add anything you like and anything you want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1" name="泪滴形 40"/>
          <p:cNvSpPr/>
          <p:nvPr/>
        </p:nvSpPr>
        <p:spPr>
          <a:xfrm>
            <a:off x="2282478" y="2451174"/>
            <a:ext cx="1951037" cy="1941513"/>
          </a:xfrm>
          <a:prstGeom prst="teardrop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2830165" y="2636912"/>
            <a:ext cx="14033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泪滴形 42"/>
          <p:cNvSpPr/>
          <p:nvPr/>
        </p:nvSpPr>
        <p:spPr>
          <a:xfrm>
            <a:off x="5039965" y="2451174"/>
            <a:ext cx="1951038" cy="1941513"/>
          </a:xfrm>
          <a:prstGeom prst="teardrop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5589240" y="2636912"/>
            <a:ext cx="14017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9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泪滴形 44"/>
          <p:cNvSpPr/>
          <p:nvPr/>
        </p:nvSpPr>
        <p:spPr>
          <a:xfrm>
            <a:off x="7706965" y="2451174"/>
            <a:ext cx="1951038" cy="1941513"/>
          </a:xfrm>
          <a:prstGeom prst="teardrop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8256240" y="2636912"/>
            <a:ext cx="14017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9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79"/>
          <p:cNvSpPr>
            <a:spLocks noChangeArrowheads="1"/>
          </p:cNvSpPr>
          <p:nvPr/>
        </p:nvSpPr>
        <p:spPr bwMode="auto">
          <a:xfrm>
            <a:off x="1398240" y="1035124"/>
            <a:ext cx="884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目录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utoUpdateAnimBg="0"/>
      <p:bldP spid="39" grpId="0" bldLvl="0" autoUpdateAnimBg="0"/>
      <p:bldP spid="40" grpId="0" bldLvl="0" autoUpdateAnimBg="0"/>
      <p:bldP spid="42" grpId="0"/>
      <p:bldP spid="44" grpId="0"/>
      <p:bldP spid="46" grpId="0"/>
      <p:bldP spid="47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六边形 2"/>
          <p:cNvSpPr>
            <a:spLocks noChangeArrowheads="1"/>
          </p:cNvSpPr>
          <p:nvPr/>
        </p:nvSpPr>
        <p:spPr bwMode="auto">
          <a:xfrm>
            <a:off x="5375920" y="2881114"/>
            <a:ext cx="1258887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7" name="六边形 3"/>
          <p:cNvSpPr>
            <a:spLocks noChangeArrowheads="1"/>
          </p:cNvSpPr>
          <p:nvPr/>
        </p:nvSpPr>
        <p:spPr bwMode="auto">
          <a:xfrm>
            <a:off x="4337695" y="3424039"/>
            <a:ext cx="1258887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8" name="六边形 4"/>
          <p:cNvSpPr>
            <a:spLocks noChangeArrowheads="1"/>
          </p:cNvSpPr>
          <p:nvPr/>
        </p:nvSpPr>
        <p:spPr bwMode="auto">
          <a:xfrm>
            <a:off x="5375920" y="4005064"/>
            <a:ext cx="1258887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9" name="六边形 5"/>
          <p:cNvSpPr>
            <a:spLocks noChangeArrowheads="1"/>
          </p:cNvSpPr>
          <p:nvPr/>
        </p:nvSpPr>
        <p:spPr bwMode="auto">
          <a:xfrm>
            <a:off x="6417320" y="3424039"/>
            <a:ext cx="1258887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0" name="矩形 6"/>
          <p:cNvSpPr>
            <a:spLocks noChangeArrowheads="1"/>
          </p:cNvSpPr>
          <p:nvPr/>
        </p:nvSpPr>
        <p:spPr bwMode="auto">
          <a:xfrm>
            <a:off x="5460057" y="3204964"/>
            <a:ext cx="1090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Your Title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1" name="矩形 7"/>
          <p:cNvSpPr>
            <a:spLocks noChangeArrowheads="1"/>
          </p:cNvSpPr>
          <p:nvPr/>
        </p:nvSpPr>
        <p:spPr bwMode="auto">
          <a:xfrm>
            <a:off x="5460057" y="4328914"/>
            <a:ext cx="10906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Your Title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2" name="矩形 8"/>
          <p:cNvSpPr>
            <a:spLocks noChangeArrowheads="1"/>
          </p:cNvSpPr>
          <p:nvPr/>
        </p:nvSpPr>
        <p:spPr bwMode="auto">
          <a:xfrm>
            <a:off x="4546868" y="3674864"/>
            <a:ext cx="865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text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3" name="矩形 9"/>
          <p:cNvSpPr>
            <a:spLocks noChangeArrowheads="1"/>
          </p:cNvSpPr>
          <p:nvPr/>
        </p:nvSpPr>
        <p:spPr bwMode="auto">
          <a:xfrm>
            <a:off x="6626493" y="3674864"/>
            <a:ext cx="865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text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4" name="矩形 1"/>
          <p:cNvSpPr>
            <a:spLocks noChangeArrowheads="1"/>
          </p:cNvSpPr>
          <p:nvPr/>
        </p:nvSpPr>
        <p:spPr bwMode="auto">
          <a:xfrm>
            <a:off x="1333450" y="2714338"/>
            <a:ext cx="3633688" cy="59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1327706" y="4602746"/>
            <a:ext cx="3633688" cy="59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1"/>
          <p:cNvSpPr>
            <a:spLocks noChangeArrowheads="1"/>
          </p:cNvSpPr>
          <p:nvPr/>
        </p:nvSpPr>
        <p:spPr bwMode="auto">
          <a:xfrm>
            <a:off x="7043589" y="2714338"/>
            <a:ext cx="3633688" cy="59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7037845" y="4602746"/>
            <a:ext cx="3633688" cy="59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ldLvl="0" animBg="1" autoUpdateAnimBg="0"/>
      <p:bldP spid="17" grpId="0" bldLvl="0" animBg="1" autoUpdateAnimBg="0"/>
      <p:bldP spid="18" grpId="0" bldLvl="0" animBg="1" autoUpdateAnimBg="0"/>
      <p:bldP spid="19" grpId="0" bldLvl="0" animBg="1" autoUpdateAnimBg="0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867" y="2202693"/>
            <a:ext cx="3019738" cy="2963790"/>
          </a:xfrm>
          <a:prstGeom prst="ellipse">
            <a:avLst/>
          </a:prstGeom>
          <a:ln w="12700">
            <a:solidFill>
              <a:schemeClr val="bg1"/>
            </a:solidFill>
          </a:ln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447800" y="2698750"/>
            <a:ext cx="3078163" cy="814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422400" y="2227263"/>
            <a:ext cx="1858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添加你的标题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47800" y="4392613"/>
            <a:ext cx="3078163" cy="814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397000" y="3838575"/>
            <a:ext cx="1858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添加你的标题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667" y="2202693"/>
            <a:ext cx="3019738" cy="2963790"/>
          </a:xfrm>
          <a:prstGeom prst="ellipse">
            <a:avLst/>
          </a:prstGeom>
          <a:ln w="1270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六边形 1"/>
          <p:cNvSpPr>
            <a:spLocks noChangeArrowheads="1"/>
          </p:cNvSpPr>
          <p:nvPr/>
        </p:nvSpPr>
        <p:spPr bwMode="auto">
          <a:xfrm>
            <a:off x="4295800" y="2132856"/>
            <a:ext cx="3714750" cy="3203575"/>
          </a:xfrm>
          <a:prstGeom prst="hexagon">
            <a:avLst>
              <a:gd name="adj" fmla="val 24990"/>
              <a:gd name="vf" fmla="val 115470"/>
            </a:avLst>
          </a:prstGeom>
          <a:solidFill>
            <a:srgbClr val="FF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7" name="文本框 5"/>
          <p:cNvSpPr>
            <a:spLocks noChangeArrowheads="1"/>
          </p:cNvSpPr>
          <p:nvPr/>
        </p:nvSpPr>
        <p:spPr bwMode="auto">
          <a:xfrm>
            <a:off x="5208891" y="3072923"/>
            <a:ext cx="18414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Roboto Th" pitchFamily="2" charset="0"/>
              </a:rPr>
              <a:t>YOUR </a:t>
            </a: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Roboto Th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Roboto Th" pitchFamily="2" charset="0"/>
              </a:rPr>
              <a:t>TITLE</a:t>
            </a:r>
            <a:endParaRPr kumimoji="0" lang="en-US" altLang="zh-CN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Roboto Th" pitchFamily="2" charset="0"/>
            </a:endParaRPr>
          </a:p>
        </p:txBody>
      </p:sp>
      <p:sp>
        <p:nvSpPr>
          <p:cNvPr id="8" name="六边形 8"/>
          <p:cNvSpPr>
            <a:spLocks noChangeArrowheads="1"/>
          </p:cNvSpPr>
          <p:nvPr/>
        </p:nvSpPr>
        <p:spPr bwMode="auto">
          <a:xfrm>
            <a:off x="7539063" y="2059831"/>
            <a:ext cx="3714750" cy="3203575"/>
          </a:xfrm>
          <a:prstGeom prst="hexagon">
            <a:avLst>
              <a:gd name="adj" fmla="val 24990"/>
              <a:gd name="vf" fmla="val 115470"/>
            </a:avLst>
          </a:prstGeom>
          <a:noFill/>
          <a:ln w="12700">
            <a:solidFill>
              <a:srgbClr val="FFFFFF">
                <a:alpha val="34901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9" name="六边形 9"/>
          <p:cNvSpPr>
            <a:spLocks noChangeArrowheads="1"/>
          </p:cNvSpPr>
          <p:nvPr/>
        </p:nvSpPr>
        <p:spPr bwMode="auto">
          <a:xfrm>
            <a:off x="1090638" y="2059831"/>
            <a:ext cx="3714750" cy="3203575"/>
          </a:xfrm>
          <a:prstGeom prst="hexagon">
            <a:avLst>
              <a:gd name="adj" fmla="val 24990"/>
              <a:gd name="vf" fmla="val 115470"/>
            </a:avLst>
          </a:prstGeom>
          <a:noFill/>
          <a:ln w="12700">
            <a:solidFill>
              <a:srgbClr val="FFFFFF">
                <a:alpha val="34901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0" name="文本框 10"/>
          <p:cNvSpPr>
            <a:spLocks noChangeArrowheads="1"/>
          </p:cNvSpPr>
          <p:nvPr/>
        </p:nvSpPr>
        <p:spPr bwMode="auto">
          <a:xfrm>
            <a:off x="1968525" y="2615456"/>
            <a:ext cx="1920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Roboto Th" pitchFamily="2" charset="0"/>
              </a:rPr>
              <a:t>标题文字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Roboto Th" pitchFamily="2" charset="0"/>
            </a:endParaRPr>
          </a:p>
        </p:txBody>
      </p:sp>
      <p:sp>
        <p:nvSpPr>
          <p:cNvPr id="11" name="文本框 12"/>
          <p:cNvSpPr>
            <a:spLocks noChangeArrowheads="1"/>
          </p:cNvSpPr>
          <p:nvPr/>
        </p:nvSpPr>
        <p:spPr bwMode="auto">
          <a:xfrm>
            <a:off x="8451875" y="2615456"/>
            <a:ext cx="1920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Roboto Th" pitchFamily="2" charset="0"/>
              </a:rPr>
              <a:t>标题文字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Roboto Th" pitchFamily="2" charset="0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1985290" y="3089185"/>
            <a:ext cx="190411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8680126" y="3083927"/>
            <a:ext cx="190411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 animBg="1"/>
      <p:bldP spid="7" grpId="0"/>
      <p:bldP spid="8" grpId="0" animBg="1"/>
      <p:bldP spid="9" grpId="0" animBg="1"/>
      <p:bldP spid="10" grpId="0"/>
      <p:bldP spid="11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2132855"/>
            <a:ext cx="2232248" cy="2336539"/>
          </a:xfrm>
          <a:prstGeom prst="rect">
            <a:avLst/>
          </a:prstGeom>
        </p:spPr>
      </p:pic>
      <p:sp>
        <p:nvSpPr>
          <p:cNvPr id="7" name="流程图: 手动输入 6"/>
          <p:cNvSpPr/>
          <p:nvPr/>
        </p:nvSpPr>
        <p:spPr>
          <a:xfrm>
            <a:off x="2135560" y="4025473"/>
            <a:ext cx="2232248" cy="2088232"/>
          </a:xfrm>
          <a:prstGeom prst="flowChartManualInpu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0" y="2132855"/>
            <a:ext cx="2232248" cy="2336539"/>
          </a:xfrm>
          <a:prstGeom prst="rect">
            <a:avLst/>
          </a:prstGeom>
        </p:spPr>
      </p:pic>
      <p:sp>
        <p:nvSpPr>
          <p:cNvPr id="9" name="流程图: 手动输入 8"/>
          <p:cNvSpPr/>
          <p:nvPr/>
        </p:nvSpPr>
        <p:spPr>
          <a:xfrm>
            <a:off x="5015880" y="4044985"/>
            <a:ext cx="2232248" cy="2088232"/>
          </a:xfrm>
          <a:prstGeom prst="flowChartManualInpu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2132856"/>
            <a:ext cx="2232248" cy="2336538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sp>
        <p:nvSpPr>
          <p:cNvPr id="11" name="流程图: 手动输入 10"/>
          <p:cNvSpPr/>
          <p:nvPr/>
        </p:nvSpPr>
        <p:spPr>
          <a:xfrm>
            <a:off x="7896200" y="4025473"/>
            <a:ext cx="2232248" cy="2088232"/>
          </a:xfrm>
          <a:prstGeom prst="flowChartManualInpu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029850" y="447461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标题文字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45668" y="4893207"/>
            <a:ext cx="1812032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46280" y="447461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标题文字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62098" y="4893207"/>
            <a:ext cx="1812032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62710" y="447461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标题文字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178528" y="4893207"/>
            <a:ext cx="1812032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 animBg="1"/>
      <p:bldP spid="9" grpId="0" animBg="1"/>
      <p:bldP spid="11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550" y="2621608"/>
            <a:ext cx="6332537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椭圆 3"/>
          <p:cNvSpPr>
            <a:spLocks noChangeArrowheads="1"/>
          </p:cNvSpPr>
          <p:nvPr/>
        </p:nvSpPr>
        <p:spPr bwMode="auto">
          <a:xfrm>
            <a:off x="7751887" y="3556645"/>
            <a:ext cx="107950" cy="1079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8" name="椭圆 4"/>
          <p:cNvSpPr>
            <a:spLocks noChangeArrowheads="1"/>
          </p:cNvSpPr>
          <p:nvPr/>
        </p:nvSpPr>
        <p:spPr bwMode="auto">
          <a:xfrm>
            <a:off x="6167562" y="4925070"/>
            <a:ext cx="107950" cy="1079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9" name="椭圆 5"/>
          <p:cNvSpPr>
            <a:spLocks noChangeArrowheads="1"/>
          </p:cNvSpPr>
          <p:nvPr/>
        </p:nvSpPr>
        <p:spPr bwMode="auto">
          <a:xfrm>
            <a:off x="3935537" y="3502670"/>
            <a:ext cx="107950" cy="1079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0" name="椭圆 6"/>
          <p:cNvSpPr>
            <a:spLocks noChangeArrowheads="1"/>
          </p:cNvSpPr>
          <p:nvPr/>
        </p:nvSpPr>
        <p:spPr bwMode="auto">
          <a:xfrm>
            <a:off x="4151437" y="4421833"/>
            <a:ext cx="107950" cy="1079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grpSp>
        <p:nvGrpSpPr>
          <p:cNvPr id="11" name="组合 11"/>
          <p:cNvGrpSpPr/>
          <p:nvPr/>
        </p:nvGrpSpPr>
        <p:grpSpPr bwMode="auto">
          <a:xfrm>
            <a:off x="7859837" y="3124845"/>
            <a:ext cx="2628900" cy="431800"/>
            <a:chOff x="0" y="0"/>
            <a:chExt cx="2628292" cy="432048"/>
          </a:xfrm>
        </p:grpSpPr>
        <p:sp>
          <p:nvSpPr>
            <p:cNvPr id="16" name="直接连接符 8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直接连接符 9"/>
            <p:cNvSpPr>
              <a:spLocks noChangeShapeType="1"/>
            </p:cNvSpPr>
            <p:nvPr/>
          </p:nvSpPr>
          <p:spPr bwMode="auto">
            <a:xfrm>
              <a:off x="756084" y="0"/>
              <a:ext cx="1872208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8" name="TextBox 13"/>
          <p:cNvSpPr>
            <a:spLocks noChangeArrowheads="1"/>
          </p:cNvSpPr>
          <p:nvPr/>
        </p:nvSpPr>
        <p:spPr bwMode="auto">
          <a:xfrm>
            <a:off x="8615487" y="3134370"/>
            <a:ext cx="21240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E36C09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You can click here to enter your text. You can click here to enter your text. 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19" name="矩形 14"/>
          <p:cNvSpPr>
            <a:spLocks noChangeArrowheads="1"/>
          </p:cNvSpPr>
          <p:nvPr/>
        </p:nvSpPr>
        <p:spPr bwMode="auto">
          <a:xfrm>
            <a:off x="8615487" y="2753370"/>
            <a:ext cx="2124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Add your title. 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grpSp>
        <p:nvGrpSpPr>
          <p:cNvPr id="20" name="组合 15"/>
          <p:cNvGrpSpPr/>
          <p:nvPr/>
        </p:nvGrpSpPr>
        <p:grpSpPr bwMode="auto">
          <a:xfrm>
            <a:off x="6239000" y="5033020"/>
            <a:ext cx="1998662" cy="261938"/>
            <a:chOff x="0" y="0"/>
            <a:chExt cx="2596018" cy="252028"/>
          </a:xfrm>
        </p:grpSpPr>
        <p:sp>
          <p:nvSpPr>
            <p:cNvPr id="21" name="直接连接符 16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直接连接符 17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矩形 20"/>
          <p:cNvSpPr>
            <a:spLocks noChangeArrowheads="1"/>
          </p:cNvSpPr>
          <p:nvPr/>
        </p:nvSpPr>
        <p:spPr bwMode="auto">
          <a:xfrm>
            <a:off x="6702550" y="4925070"/>
            <a:ext cx="2124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Add your title. 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4" name="TextBox 23"/>
          <p:cNvSpPr>
            <a:spLocks noChangeArrowheads="1"/>
          </p:cNvSpPr>
          <p:nvPr/>
        </p:nvSpPr>
        <p:spPr bwMode="auto">
          <a:xfrm>
            <a:off x="6797800" y="5234633"/>
            <a:ext cx="2682875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E36C09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You can click here to enter your text. You can click here to enter your text. 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 bwMode="auto">
          <a:xfrm flipH="1">
            <a:off x="1703512" y="3074045"/>
            <a:ext cx="2249488" cy="431800"/>
            <a:chOff x="0" y="0"/>
            <a:chExt cx="2250250" cy="432048"/>
          </a:xfrm>
        </p:grpSpPr>
        <p:sp>
          <p:nvSpPr>
            <p:cNvPr id="26" name="直接连接符 25"/>
            <p:cNvSpPr>
              <a:spLocks noChangeShapeType="1"/>
            </p:cNvSpPr>
            <p:nvPr/>
          </p:nvSpPr>
          <p:spPr bwMode="auto">
            <a:xfrm flipV="1">
              <a:off x="0" y="0"/>
              <a:ext cx="756084" cy="43204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直接连接符 26"/>
            <p:cNvSpPr>
              <a:spLocks noChangeShapeType="1"/>
            </p:cNvSpPr>
            <p:nvPr/>
          </p:nvSpPr>
          <p:spPr bwMode="auto">
            <a:xfrm>
              <a:off x="756084" y="0"/>
              <a:ext cx="1494166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8" name="TextBox 28"/>
          <p:cNvSpPr>
            <a:spLocks noChangeArrowheads="1"/>
          </p:cNvSpPr>
          <p:nvPr/>
        </p:nvSpPr>
        <p:spPr bwMode="auto">
          <a:xfrm>
            <a:off x="1703512" y="3089920"/>
            <a:ext cx="2122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E36C09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You can click here to enter your text. You can click here to enter your text. 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29" name="矩形 29"/>
          <p:cNvSpPr>
            <a:spLocks noChangeArrowheads="1"/>
          </p:cNvSpPr>
          <p:nvPr/>
        </p:nvSpPr>
        <p:spPr bwMode="auto">
          <a:xfrm>
            <a:off x="1703512" y="2708920"/>
            <a:ext cx="2122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Add your title. 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grpSp>
        <p:nvGrpSpPr>
          <p:cNvPr id="30" name="组合 30"/>
          <p:cNvGrpSpPr/>
          <p:nvPr/>
        </p:nvGrpSpPr>
        <p:grpSpPr bwMode="auto">
          <a:xfrm flipH="1">
            <a:off x="2206750" y="4529783"/>
            <a:ext cx="1998662" cy="261937"/>
            <a:chOff x="0" y="0"/>
            <a:chExt cx="2596018" cy="252028"/>
          </a:xfrm>
        </p:grpSpPr>
        <p:sp>
          <p:nvSpPr>
            <p:cNvPr id="31" name="直接连接符 31"/>
            <p:cNvSpPr>
              <a:spLocks noChangeShapeType="1"/>
            </p:cNvSpPr>
            <p:nvPr/>
          </p:nvSpPr>
          <p:spPr bwMode="auto">
            <a:xfrm>
              <a:off x="0" y="0"/>
              <a:ext cx="648980" cy="252028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直接连接符 32"/>
            <p:cNvSpPr>
              <a:spLocks noChangeShapeType="1"/>
            </p:cNvSpPr>
            <p:nvPr/>
          </p:nvSpPr>
          <p:spPr bwMode="auto">
            <a:xfrm>
              <a:off x="648980" y="252028"/>
              <a:ext cx="1947038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3" name="TextBox 33"/>
          <p:cNvSpPr>
            <a:spLocks noChangeArrowheads="1"/>
          </p:cNvSpPr>
          <p:nvPr/>
        </p:nvSpPr>
        <p:spPr bwMode="auto">
          <a:xfrm>
            <a:off x="1767012" y="4772670"/>
            <a:ext cx="21240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E36C09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You can click here to enter your text. You can click here to enter your text. 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4" name="矩形 34"/>
          <p:cNvSpPr>
            <a:spLocks noChangeArrowheads="1"/>
          </p:cNvSpPr>
          <p:nvPr/>
        </p:nvSpPr>
        <p:spPr bwMode="auto">
          <a:xfrm>
            <a:off x="1767012" y="4391670"/>
            <a:ext cx="2124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rPr>
              <a:t>Add your title. 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8" grpId="0" bldLvl="0" autoUpdateAnimBg="0"/>
      <p:bldP spid="19" grpId="0" bldLvl="0" autoUpdateAnimBg="0"/>
      <p:bldP spid="23" grpId="0" bldLvl="0" autoUpdateAnimBg="0"/>
      <p:bldP spid="24" grpId="0" bldLvl="0" autoUpdateAnimBg="0"/>
      <p:bldP spid="28" grpId="0" bldLvl="0" autoUpdateAnimBg="0"/>
      <p:bldP spid="29" grpId="0" bldLvl="0" autoUpdateAnimBg="0"/>
      <p:bldP spid="33" grpId="0" bldLvl="0" autoUpdateAnimBg="0"/>
      <p:bldP spid="34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80"/>
          <p:cNvSpPr>
            <a:spLocks noChangeArrowheads="1"/>
          </p:cNvSpPr>
          <p:nvPr/>
        </p:nvSpPr>
        <p:spPr bwMode="auto">
          <a:xfrm>
            <a:off x="2331690" y="5011812"/>
            <a:ext cx="18510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Please add anything you like and anything you want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9" name="文本框 81"/>
          <p:cNvSpPr>
            <a:spLocks noChangeArrowheads="1"/>
          </p:cNvSpPr>
          <p:nvPr/>
        </p:nvSpPr>
        <p:spPr bwMode="auto">
          <a:xfrm>
            <a:off x="5181253" y="5011812"/>
            <a:ext cx="18526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Please add anything you like and anything you want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0" name="文本框 82"/>
          <p:cNvSpPr>
            <a:spLocks noChangeArrowheads="1"/>
          </p:cNvSpPr>
          <p:nvPr/>
        </p:nvSpPr>
        <p:spPr bwMode="auto">
          <a:xfrm>
            <a:off x="8030815" y="5011812"/>
            <a:ext cx="18526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Please add anything you like and anything you want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1" name="泪滴形 40"/>
          <p:cNvSpPr/>
          <p:nvPr/>
        </p:nvSpPr>
        <p:spPr>
          <a:xfrm>
            <a:off x="2282478" y="2451174"/>
            <a:ext cx="1951037" cy="1941513"/>
          </a:xfrm>
          <a:prstGeom prst="teardrop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2830165" y="2636912"/>
            <a:ext cx="14033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9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泪滴形 42"/>
          <p:cNvSpPr/>
          <p:nvPr/>
        </p:nvSpPr>
        <p:spPr>
          <a:xfrm>
            <a:off x="5039965" y="2451174"/>
            <a:ext cx="1951038" cy="1941513"/>
          </a:xfrm>
          <a:prstGeom prst="teardrop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5589240" y="2636912"/>
            <a:ext cx="14017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9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泪滴形 44"/>
          <p:cNvSpPr/>
          <p:nvPr/>
        </p:nvSpPr>
        <p:spPr>
          <a:xfrm>
            <a:off x="7706965" y="2451174"/>
            <a:ext cx="1951038" cy="1941513"/>
          </a:xfrm>
          <a:prstGeom prst="teardrop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8256240" y="2636912"/>
            <a:ext cx="14017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9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79"/>
          <p:cNvSpPr>
            <a:spLocks noChangeArrowheads="1"/>
          </p:cNvSpPr>
          <p:nvPr/>
        </p:nvSpPr>
        <p:spPr bwMode="auto">
          <a:xfrm>
            <a:off x="1398240" y="1035124"/>
            <a:ext cx="884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目录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utoUpdateAnimBg="0"/>
      <p:bldP spid="39" grpId="0" bldLvl="0" autoUpdateAnimBg="0"/>
      <p:bldP spid="40" grpId="0" bldLvl="0" autoUpdateAnimBg="0"/>
      <p:bldP spid="42" grpId="0"/>
      <p:bldP spid="44" grpId="0"/>
      <p:bldP spid="46" grpId="0"/>
      <p:bldP spid="47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8104908" y="1556605"/>
            <a:ext cx="2936383" cy="4977238"/>
          </a:xfrm>
          <a:prstGeom prst="round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988834" y="1556605"/>
            <a:ext cx="2936383" cy="4977238"/>
          </a:xfrm>
          <a:prstGeom prst="round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569943" y="1556605"/>
            <a:ext cx="2936383" cy="4977238"/>
          </a:xfrm>
          <a:prstGeom prst="round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273281" y="1679284"/>
            <a:ext cx="0" cy="4588513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802987" y="1692163"/>
            <a:ext cx="0" cy="4588513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1844824"/>
            <a:ext cx="2201864" cy="2750151"/>
          </a:xfrm>
          <a:prstGeom prst="rect">
            <a:avLst/>
          </a:prstGeom>
          <a:ln>
            <a:noFill/>
          </a:ln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557" y="1844824"/>
            <a:ext cx="2201416" cy="2750151"/>
          </a:xfrm>
          <a:prstGeom prst="rect">
            <a:avLst/>
          </a:prstGeom>
          <a:ln>
            <a:noFill/>
          </a:ln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654" y="1844824"/>
            <a:ext cx="2339073" cy="2750151"/>
          </a:xfrm>
          <a:prstGeom prst="rect">
            <a:avLst/>
          </a:prstGeom>
          <a:ln>
            <a:noFill/>
          </a:ln>
        </p:spPr>
      </p:pic>
      <p:sp>
        <p:nvSpPr>
          <p:cNvPr id="35" name="矩形 34"/>
          <p:cNvSpPr/>
          <p:nvPr/>
        </p:nvSpPr>
        <p:spPr>
          <a:xfrm>
            <a:off x="1323575" y="5384323"/>
            <a:ext cx="2385691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254953" y="4886566"/>
            <a:ext cx="2454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单击输入您的标题文字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1280405" y="5276636"/>
            <a:ext cx="2382243" cy="4972"/>
          </a:xfrm>
          <a:prstGeom prst="line">
            <a:avLst/>
          </a:prstGeom>
          <a:ln w="6350">
            <a:solidFill>
              <a:schemeClr val="bg1"/>
            </a:solidFill>
            <a:prstDash val="solid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4940486" y="5384323"/>
            <a:ext cx="2385691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871864" y="4886566"/>
            <a:ext cx="2454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单击输入您的标题文字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897316" y="5276636"/>
            <a:ext cx="2382243" cy="4972"/>
          </a:xfrm>
          <a:prstGeom prst="line">
            <a:avLst/>
          </a:prstGeom>
          <a:ln w="6350">
            <a:solidFill>
              <a:schemeClr val="bg1"/>
            </a:solidFill>
            <a:prstDash val="solid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8453654" y="5380951"/>
            <a:ext cx="2385691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385032" y="4883194"/>
            <a:ext cx="2454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单击输入您的标题文字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8410484" y="5273264"/>
            <a:ext cx="2382243" cy="4972"/>
          </a:xfrm>
          <a:prstGeom prst="line">
            <a:avLst/>
          </a:prstGeom>
          <a:ln w="6350">
            <a:solidFill>
              <a:schemeClr val="bg1"/>
            </a:solidFill>
            <a:prstDash val="solid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7" grpId="0" animBg="1"/>
      <p:bldP spid="28" grpId="0" animBg="1"/>
      <p:bldP spid="29" grpId="0" animBg="1"/>
      <p:bldP spid="35" grpId="0"/>
      <p:bldP spid="36" grpId="0"/>
      <p:bldP spid="38" grpId="0"/>
      <p:bldP spid="39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59886" y="1495871"/>
            <a:ext cx="4199131" cy="4813449"/>
            <a:chOff x="1180679" y="1207839"/>
            <a:chExt cx="4286250" cy="4913313"/>
          </a:xfrm>
        </p:grpSpPr>
        <p:sp>
          <p:nvSpPr>
            <p:cNvPr id="7" name="任意多边形 47"/>
            <p:cNvSpPr>
              <a:spLocks noChangeArrowheads="1"/>
            </p:cNvSpPr>
            <p:nvPr/>
          </p:nvSpPr>
          <p:spPr bwMode="auto">
            <a:xfrm>
              <a:off x="1180679" y="1207839"/>
              <a:ext cx="3771900" cy="4913313"/>
            </a:xfrm>
            <a:custGeom>
              <a:avLst/>
              <a:gdLst>
                <a:gd name="T0" fmla="*/ 0 w 3771900"/>
                <a:gd name="T1" fmla="*/ 0 h 4914514"/>
                <a:gd name="T2" fmla="*/ 3771900 w 3771900"/>
                <a:gd name="T3" fmla="*/ 0 h 4914514"/>
                <a:gd name="T4" fmla="*/ 3771900 w 3771900"/>
                <a:gd name="T5" fmla="*/ 1646074 h 4914514"/>
                <a:gd name="T6" fmla="*/ 3119718 w 3771900"/>
                <a:gd name="T7" fmla="*/ 2297936 h 4914514"/>
                <a:gd name="T8" fmla="*/ 3771900 w 3771900"/>
                <a:gd name="T9" fmla="*/ 2949800 h 4914514"/>
                <a:gd name="T10" fmla="*/ 3771900 w 3771900"/>
                <a:gd name="T11" fmla="*/ 4912112 h 4914514"/>
                <a:gd name="T12" fmla="*/ 0 w 3771900"/>
                <a:gd name="T13" fmla="*/ 4912112 h 4914514"/>
                <a:gd name="T14" fmla="*/ 0 w 3771900"/>
                <a:gd name="T15" fmla="*/ 0 h 49145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71900"/>
                <a:gd name="T25" fmla="*/ 0 h 4914514"/>
                <a:gd name="T26" fmla="*/ 3771900 w 3771900"/>
                <a:gd name="T27" fmla="*/ 4914514 h 49145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71900" h="4914514">
                  <a:moveTo>
                    <a:pt x="0" y="0"/>
                  </a:moveTo>
                  <a:lnTo>
                    <a:pt x="3771900" y="0"/>
                  </a:lnTo>
                  <a:lnTo>
                    <a:pt x="3771900" y="1646878"/>
                  </a:lnTo>
                  <a:cubicBezTo>
                    <a:pt x="3411710" y="1646878"/>
                    <a:pt x="3119718" y="1938870"/>
                    <a:pt x="3119718" y="2299060"/>
                  </a:cubicBezTo>
                  <a:cubicBezTo>
                    <a:pt x="3119718" y="2659250"/>
                    <a:pt x="3411710" y="2951242"/>
                    <a:pt x="3771900" y="2951242"/>
                  </a:cubicBezTo>
                  <a:lnTo>
                    <a:pt x="3771900" y="4914514"/>
                  </a:lnTo>
                  <a:lnTo>
                    <a:pt x="0" y="49145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椭圆 50"/>
            <p:cNvSpPr>
              <a:spLocks noChangeArrowheads="1"/>
            </p:cNvSpPr>
            <p:nvPr/>
          </p:nvSpPr>
          <p:spPr bwMode="auto">
            <a:xfrm>
              <a:off x="4439816" y="2996952"/>
              <a:ext cx="1027113" cy="1027112"/>
            </a:xfrm>
            <a:prstGeom prst="ellipse">
              <a:avLst/>
            </a:prstGeom>
            <a:solidFill>
              <a:srgbClr val="FFFFFF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Calibri" panose="020F0502020204030204" pitchFamily="34" charset="0"/>
                </a:rPr>
                <a:t>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endParaRPr>
            </a:p>
          </p:txBody>
        </p:sp>
        <p:sp>
          <p:nvSpPr>
            <p:cNvPr id="9" name="直接连接符 56"/>
            <p:cNvSpPr>
              <a:spLocks noChangeShapeType="1"/>
            </p:cNvSpPr>
            <p:nvPr/>
          </p:nvSpPr>
          <p:spPr bwMode="auto">
            <a:xfrm>
              <a:off x="2277641" y="3528764"/>
              <a:ext cx="1957388" cy="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椭圆 59"/>
            <p:cNvSpPr>
              <a:spLocks noChangeArrowheads="1"/>
            </p:cNvSpPr>
            <p:nvPr/>
          </p:nvSpPr>
          <p:spPr bwMode="auto">
            <a:xfrm>
              <a:off x="1825204" y="3303339"/>
              <a:ext cx="452437" cy="450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endParaRPr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1642741" y="4505077"/>
              <a:ext cx="2592288" cy="941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xxx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更专业的模板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。xxx，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不止创新。请在此处填入你需要的内容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。xxx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更专业的模板。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1642741" y="2073622"/>
              <a:ext cx="2592288" cy="941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xxx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更专业的模板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。xxx，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不止创新。请在此处填入你需要的内容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。xxx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更专业的模板。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83444" y="1495870"/>
            <a:ext cx="4329142" cy="4813449"/>
            <a:chOff x="6503566" y="1207839"/>
            <a:chExt cx="4424363" cy="4913313"/>
          </a:xfrm>
        </p:grpSpPr>
        <p:sp>
          <p:nvSpPr>
            <p:cNvPr id="18" name="任意多边形 49"/>
            <p:cNvSpPr>
              <a:spLocks noChangeArrowheads="1"/>
            </p:cNvSpPr>
            <p:nvPr/>
          </p:nvSpPr>
          <p:spPr bwMode="auto">
            <a:xfrm>
              <a:off x="6503566" y="1207839"/>
              <a:ext cx="4424363" cy="4913313"/>
            </a:xfrm>
            <a:custGeom>
              <a:avLst/>
              <a:gdLst>
                <a:gd name="T0" fmla="*/ 652264 w 4424082"/>
                <a:gd name="T1" fmla="*/ 0 h 4914514"/>
                <a:gd name="T2" fmla="*/ 4424644 w 4424082"/>
                <a:gd name="T3" fmla="*/ 0 h 4914514"/>
                <a:gd name="T4" fmla="*/ 4424644 w 4424082"/>
                <a:gd name="T5" fmla="*/ 4912112 h 4914514"/>
                <a:gd name="T6" fmla="*/ 652264 w 4424082"/>
                <a:gd name="T7" fmla="*/ 4912112 h 4914514"/>
                <a:gd name="T8" fmla="*/ 652264 w 4424082"/>
                <a:gd name="T9" fmla="*/ 2949800 h 4914514"/>
                <a:gd name="T10" fmla="*/ 0 w 4424082"/>
                <a:gd name="T11" fmla="*/ 2297936 h 4914514"/>
                <a:gd name="T12" fmla="*/ 652264 w 4424082"/>
                <a:gd name="T13" fmla="*/ 1646074 h 49145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24082"/>
                <a:gd name="T22" fmla="*/ 0 h 4914514"/>
                <a:gd name="T23" fmla="*/ 4424082 w 4424082"/>
                <a:gd name="T24" fmla="*/ 4914514 h 49145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24082" h="4914514">
                  <a:moveTo>
                    <a:pt x="652182" y="0"/>
                  </a:moveTo>
                  <a:lnTo>
                    <a:pt x="4424082" y="0"/>
                  </a:lnTo>
                  <a:lnTo>
                    <a:pt x="4424082" y="4914514"/>
                  </a:lnTo>
                  <a:lnTo>
                    <a:pt x="652182" y="4914514"/>
                  </a:lnTo>
                  <a:lnTo>
                    <a:pt x="652182" y="2951242"/>
                  </a:lnTo>
                  <a:cubicBezTo>
                    <a:pt x="291992" y="2951242"/>
                    <a:pt x="0" y="2659250"/>
                    <a:pt x="0" y="2299060"/>
                  </a:cubicBezTo>
                  <a:cubicBezTo>
                    <a:pt x="0" y="1938870"/>
                    <a:pt x="291992" y="1646878"/>
                    <a:pt x="652182" y="1646878"/>
                  </a:cubicBezTo>
                  <a:lnTo>
                    <a:pt x="652182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椭圆 51"/>
            <p:cNvSpPr>
              <a:spLocks noChangeArrowheads="1"/>
            </p:cNvSpPr>
            <p:nvPr/>
          </p:nvSpPr>
          <p:spPr bwMode="auto">
            <a:xfrm>
              <a:off x="6622629" y="3008064"/>
              <a:ext cx="1027112" cy="1027113"/>
            </a:xfrm>
            <a:prstGeom prst="ellipse">
              <a:avLst/>
            </a:prstGeom>
            <a:solidFill>
              <a:srgbClr val="FFFFFF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  <a:sym typeface="Calibri" panose="020F0502020204030204" pitchFamily="34" charset="0"/>
                </a:rPr>
                <a:t>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endParaRPr>
            </a:p>
          </p:txBody>
        </p:sp>
        <p:sp>
          <p:nvSpPr>
            <p:cNvPr id="20" name="直接连接符 58"/>
            <p:cNvSpPr>
              <a:spLocks noChangeShapeType="1"/>
            </p:cNvSpPr>
            <p:nvPr/>
          </p:nvSpPr>
          <p:spPr bwMode="auto">
            <a:xfrm>
              <a:off x="7716416" y="3528764"/>
              <a:ext cx="1957388" cy="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椭圆 60"/>
            <p:cNvSpPr>
              <a:spLocks noChangeArrowheads="1"/>
            </p:cNvSpPr>
            <p:nvPr/>
          </p:nvSpPr>
          <p:spPr bwMode="auto">
            <a:xfrm>
              <a:off x="9686504" y="3303339"/>
              <a:ext cx="452437" cy="450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Calibri" panose="020F0502020204030204" pitchFamily="34" charset="0"/>
              </a:endParaRPr>
            </a:p>
          </p:txBody>
        </p:sp>
        <p:sp>
          <p:nvSpPr>
            <p:cNvPr id="22" name="矩形 1"/>
            <p:cNvSpPr>
              <a:spLocks noChangeArrowheads="1"/>
            </p:cNvSpPr>
            <p:nvPr/>
          </p:nvSpPr>
          <p:spPr bwMode="auto">
            <a:xfrm>
              <a:off x="7721600" y="4504639"/>
              <a:ext cx="2592288" cy="941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xxx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更专业的模板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。xxx，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不止创新。请在此处填入你需要的内容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。xxx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更专业的模板。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矩形 1"/>
            <p:cNvSpPr>
              <a:spLocks noChangeArrowheads="1"/>
            </p:cNvSpPr>
            <p:nvPr/>
          </p:nvSpPr>
          <p:spPr bwMode="auto">
            <a:xfrm>
              <a:off x="7721600" y="2073184"/>
              <a:ext cx="2592288" cy="941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xxx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更专业的模板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。xxx，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不止创新。请在此处填入你需要的内容</a:t>
              </a: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。xxx</a:t>
              </a:r>
              <a:r>
                <a:rPr kumimoji="0" lang="en-US" altLang="zh-CN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更专业的模板。</a:t>
              </a:r>
              <a:endPara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732084" y="2704257"/>
            <a:ext cx="1987913" cy="717550"/>
            <a:chOff x="1379024" y="2343648"/>
            <a:chExt cx="1987913" cy="717550"/>
          </a:xfrm>
          <a:solidFill>
            <a:schemeClr val="bg1">
              <a:alpha val="50000"/>
            </a:schemeClr>
          </a:solidFill>
        </p:grpSpPr>
        <p:sp>
          <p:nvSpPr>
            <p:cNvPr id="7" name="Freeform 112"/>
            <p:cNvSpPr/>
            <p:nvPr/>
          </p:nvSpPr>
          <p:spPr bwMode="auto">
            <a:xfrm>
              <a:off x="2754162" y="2461123"/>
              <a:ext cx="282575" cy="600075"/>
            </a:xfrm>
            <a:custGeom>
              <a:avLst/>
              <a:gdLst>
                <a:gd name="T0" fmla="*/ 31 w 41"/>
                <a:gd name="T1" fmla="*/ 1 h 87"/>
                <a:gd name="T2" fmla="*/ 10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3 w 41"/>
                <a:gd name="T13" fmla="*/ 43 h 87"/>
                <a:gd name="T14" fmla="*/ 6 w 41"/>
                <a:gd name="T15" fmla="*/ 39 h 87"/>
                <a:gd name="T16" fmla="*/ 6 w 41"/>
                <a:gd name="T17" fmla="*/ 14 h 87"/>
                <a:gd name="T18" fmla="*/ 9 w 41"/>
                <a:gd name="T19" fmla="*/ 14 h 87"/>
                <a:gd name="T20" fmla="*/ 9 w 41"/>
                <a:gd name="T21" fmla="*/ 38 h 87"/>
                <a:gd name="T22" fmla="*/ 9 w 41"/>
                <a:gd name="T23" fmla="*/ 39 h 87"/>
                <a:gd name="T24" fmla="*/ 9 w 41"/>
                <a:gd name="T25" fmla="*/ 82 h 87"/>
                <a:gd name="T26" fmla="*/ 14 w 41"/>
                <a:gd name="T27" fmla="*/ 87 h 87"/>
                <a:gd name="T28" fmla="*/ 19 w 41"/>
                <a:gd name="T29" fmla="*/ 82 h 87"/>
                <a:gd name="T30" fmla="*/ 19 w 41"/>
                <a:gd name="T31" fmla="*/ 44 h 87"/>
                <a:gd name="T32" fmla="*/ 21 w 41"/>
                <a:gd name="T33" fmla="*/ 44 h 87"/>
                <a:gd name="T34" fmla="*/ 21 w 41"/>
                <a:gd name="T35" fmla="*/ 82 h 87"/>
                <a:gd name="T36" fmla="*/ 26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3 w 41"/>
                <a:gd name="T47" fmla="*/ 14 h 87"/>
                <a:gd name="T48" fmla="*/ 33 w 41"/>
                <a:gd name="T49" fmla="*/ 39 h 87"/>
                <a:gd name="T50" fmla="*/ 37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1" y="43"/>
                    <a:pt x="3" y="43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5"/>
                    <a:pt x="12" y="87"/>
                    <a:pt x="14" y="87"/>
                  </a:cubicBezTo>
                  <a:cubicBezTo>
                    <a:pt x="17" y="87"/>
                    <a:pt x="19" y="85"/>
                    <a:pt x="19" y="8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5"/>
                    <a:pt x="23" y="87"/>
                    <a:pt x="26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41"/>
                    <a:pt x="35" y="43"/>
                    <a:pt x="37" y="43"/>
                  </a:cubicBezTo>
                  <a:cubicBezTo>
                    <a:pt x="39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7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Oval 113"/>
            <p:cNvSpPr>
              <a:spLocks noChangeArrowheads="1"/>
            </p:cNvSpPr>
            <p:nvPr/>
          </p:nvSpPr>
          <p:spPr bwMode="auto">
            <a:xfrm>
              <a:off x="2836712" y="2343648"/>
              <a:ext cx="109538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Freeform 114"/>
            <p:cNvSpPr/>
            <p:nvPr/>
          </p:nvSpPr>
          <p:spPr bwMode="auto">
            <a:xfrm>
              <a:off x="3084362" y="2461123"/>
              <a:ext cx="282575" cy="600075"/>
            </a:xfrm>
            <a:custGeom>
              <a:avLst/>
              <a:gdLst>
                <a:gd name="T0" fmla="*/ 32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4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20 w 41"/>
                <a:gd name="T29" fmla="*/ 82 h 87"/>
                <a:gd name="T30" fmla="*/ 20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2 w 41"/>
                <a:gd name="T39" fmla="*/ 82 h 87"/>
                <a:gd name="T40" fmla="*/ 32 w 41"/>
                <a:gd name="T41" fmla="*/ 38 h 87"/>
                <a:gd name="T42" fmla="*/ 32 w 41"/>
                <a:gd name="T43" fmla="*/ 38 h 87"/>
                <a:gd name="T44" fmla="*/ 32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8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2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2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6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8" y="87"/>
                    <a:pt x="20" y="85"/>
                    <a:pt x="20" y="8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2" y="85"/>
                    <a:pt x="32" y="8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6" y="43"/>
                    <a:pt x="38" y="43"/>
                  </a:cubicBezTo>
                  <a:cubicBezTo>
                    <a:pt x="40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Oval 115"/>
            <p:cNvSpPr>
              <a:spLocks noChangeArrowheads="1"/>
            </p:cNvSpPr>
            <p:nvPr/>
          </p:nvSpPr>
          <p:spPr bwMode="auto">
            <a:xfrm>
              <a:off x="3174850" y="2343648"/>
              <a:ext cx="109538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118"/>
            <p:cNvSpPr/>
            <p:nvPr/>
          </p:nvSpPr>
          <p:spPr bwMode="auto">
            <a:xfrm>
              <a:off x="2069950" y="2461123"/>
              <a:ext cx="284163" cy="600075"/>
            </a:xfrm>
            <a:custGeom>
              <a:avLst/>
              <a:gdLst>
                <a:gd name="T0" fmla="*/ 31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3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19 w 41"/>
                <a:gd name="T29" fmla="*/ 82 h 87"/>
                <a:gd name="T30" fmla="*/ 19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7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3" y="43"/>
                  </a:cubicBezTo>
                  <a:cubicBezTo>
                    <a:pt x="5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7" y="87"/>
                    <a:pt x="19" y="85"/>
                    <a:pt x="19" y="8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5" y="43"/>
                    <a:pt x="37" y="43"/>
                  </a:cubicBezTo>
                  <a:cubicBezTo>
                    <a:pt x="39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Oval 119"/>
            <p:cNvSpPr>
              <a:spLocks noChangeArrowheads="1"/>
            </p:cNvSpPr>
            <p:nvPr/>
          </p:nvSpPr>
          <p:spPr bwMode="auto">
            <a:xfrm>
              <a:off x="2154087" y="2343648"/>
              <a:ext cx="115888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120"/>
            <p:cNvSpPr/>
            <p:nvPr/>
          </p:nvSpPr>
          <p:spPr bwMode="auto">
            <a:xfrm>
              <a:off x="2408087" y="2461123"/>
              <a:ext cx="282575" cy="600075"/>
            </a:xfrm>
            <a:custGeom>
              <a:avLst/>
              <a:gdLst>
                <a:gd name="T0" fmla="*/ 31 w 41"/>
                <a:gd name="T1" fmla="*/ 1 h 87"/>
                <a:gd name="T2" fmla="*/ 10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3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19 w 41"/>
                <a:gd name="T29" fmla="*/ 82 h 87"/>
                <a:gd name="T30" fmla="*/ 19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6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7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1" y="43"/>
                    <a:pt x="3" y="43"/>
                  </a:cubicBezTo>
                  <a:cubicBezTo>
                    <a:pt x="5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7" y="87"/>
                    <a:pt x="19" y="85"/>
                    <a:pt x="19" y="8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6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5" y="43"/>
                    <a:pt x="37" y="43"/>
                  </a:cubicBezTo>
                  <a:cubicBezTo>
                    <a:pt x="39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Oval 121"/>
            <p:cNvSpPr>
              <a:spLocks noChangeArrowheads="1"/>
            </p:cNvSpPr>
            <p:nvPr/>
          </p:nvSpPr>
          <p:spPr bwMode="auto">
            <a:xfrm>
              <a:off x="2490637" y="2343648"/>
              <a:ext cx="117475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118"/>
            <p:cNvSpPr/>
            <p:nvPr/>
          </p:nvSpPr>
          <p:spPr bwMode="auto">
            <a:xfrm>
              <a:off x="1725894" y="2461123"/>
              <a:ext cx="284163" cy="600075"/>
            </a:xfrm>
            <a:custGeom>
              <a:avLst/>
              <a:gdLst>
                <a:gd name="T0" fmla="*/ 31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3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19 w 41"/>
                <a:gd name="T29" fmla="*/ 82 h 87"/>
                <a:gd name="T30" fmla="*/ 19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7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3" y="43"/>
                  </a:cubicBezTo>
                  <a:cubicBezTo>
                    <a:pt x="5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7" y="87"/>
                    <a:pt x="19" y="85"/>
                    <a:pt x="19" y="8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5" y="43"/>
                    <a:pt x="37" y="43"/>
                  </a:cubicBezTo>
                  <a:cubicBezTo>
                    <a:pt x="39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Oval 119"/>
            <p:cNvSpPr>
              <a:spLocks noChangeArrowheads="1"/>
            </p:cNvSpPr>
            <p:nvPr/>
          </p:nvSpPr>
          <p:spPr bwMode="auto">
            <a:xfrm>
              <a:off x="1810031" y="2343648"/>
              <a:ext cx="115888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118"/>
            <p:cNvSpPr/>
            <p:nvPr/>
          </p:nvSpPr>
          <p:spPr bwMode="auto">
            <a:xfrm>
              <a:off x="1379024" y="2461123"/>
              <a:ext cx="284163" cy="600075"/>
            </a:xfrm>
            <a:custGeom>
              <a:avLst/>
              <a:gdLst>
                <a:gd name="T0" fmla="*/ 31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3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19 w 41"/>
                <a:gd name="T29" fmla="*/ 82 h 87"/>
                <a:gd name="T30" fmla="*/ 19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7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3" y="43"/>
                  </a:cubicBezTo>
                  <a:cubicBezTo>
                    <a:pt x="5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7" y="87"/>
                    <a:pt x="19" y="85"/>
                    <a:pt x="19" y="8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5" y="43"/>
                    <a:pt x="37" y="43"/>
                  </a:cubicBezTo>
                  <a:cubicBezTo>
                    <a:pt x="39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Oval 119"/>
            <p:cNvSpPr>
              <a:spLocks noChangeArrowheads="1"/>
            </p:cNvSpPr>
            <p:nvPr/>
          </p:nvSpPr>
          <p:spPr bwMode="auto">
            <a:xfrm>
              <a:off x="1463161" y="2343648"/>
              <a:ext cx="115888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75560" y="2704257"/>
            <a:ext cx="3005926" cy="717550"/>
            <a:chOff x="3422500" y="2343648"/>
            <a:chExt cx="3005926" cy="717550"/>
          </a:xfrm>
          <a:solidFill>
            <a:schemeClr val="bg1">
              <a:alpha val="70000"/>
            </a:schemeClr>
          </a:solidFill>
        </p:grpSpPr>
        <p:sp>
          <p:nvSpPr>
            <p:cNvPr id="24" name="Freeform 116"/>
            <p:cNvSpPr/>
            <p:nvPr/>
          </p:nvSpPr>
          <p:spPr bwMode="auto">
            <a:xfrm>
              <a:off x="3422500" y="2461123"/>
              <a:ext cx="282575" cy="600075"/>
            </a:xfrm>
            <a:custGeom>
              <a:avLst/>
              <a:gdLst>
                <a:gd name="T0" fmla="*/ 31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4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20 w 41"/>
                <a:gd name="T29" fmla="*/ 82 h 87"/>
                <a:gd name="T30" fmla="*/ 20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8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6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7" y="87"/>
                    <a:pt x="20" y="85"/>
                    <a:pt x="20" y="8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6" y="43"/>
                    <a:pt x="38" y="43"/>
                  </a:cubicBezTo>
                  <a:cubicBezTo>
                    <a:pt x="40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Oval 117"/>
            <p:cNvSpPr>
              <a:spLocks noChangeArrowheads="1"/>
            </p:cNvSpPr>
            <p:nvPr/>
          </p:nvSpPr>
          <p:spPr bwMode="auto">
            <a:xfrm>
              <a:off x="3511400" y="2343648"/>
              <a:ext cx="111125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128"/>
            <p:cNvSpPr/>
            <p:nvPr/>
          </p:nvSpPr>
          <p:spPr bwMode="auto">
            <a:xfrm>
              <a:off x="3866304" y="2461123"/>
              <a:ext cx="284163" cy="600075"/>
            </a:xfrm>
            <a:custGeom>
              <a:avLst/>
              <a:gdLst>
                <a:gd name="T0" fmla="*/ 31 w 41"/>
                <a:gd name="T1" fmla="*/ 1 h 87"/>
                <a:gd name="T2" fmla="*/ 10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3 w 41"/>
                <a:gd name="T13" fmla="*/ 43 h 87"/>
                <a:gd name="T14" fmla="*/ 6 w 41"/>
                <a:gd name="T15" fmla="*/ 39 h 87"/>
                <a:gd name="T16" fmla="*/ 6 w 41"/>
                <a:gd name="T17" fmla="*/ 14 h 87"/>
                <a:gd name="T18" fmla="*/ 9 w 41"/>
                <a:gd name="T19" fmla="*/ 14 h 87"/>
                <a:gd name="T20" fmla="*/ 9 w 41"/>
                <a:gd name="T21" fmla="*/ 38 h 87"/>
                <a:gd name="T22" fmla="*/ 9 w 41"/>
                <a:gd name="T23" fmla="*/ 39 h 87"/>
                <a:gd name="T24" fmla="*/ 9 w 41"/>
                <a:gd name="T25" fmla="*/ 82 h 87"/>
                <a:gd name="T26" fmla="*/ 14 w 41"/>
                <a:gd name="T27" fmla="*/ 87 h 87"/>
                <a:gd name="T28" fmla="*/ 19 w 41"/>
                <a:gd name="T29" fmla="*/ 82 h 87"/>
                <a:gd name="T30" fmla="*/ 19 w 41"/>
                <a:gd name="T31" fmla="*/ 44 h 87"/>
                <a:gd name="T32" fmla="*/ 21 w 41"/>
                <a:gd name="T33" fmla="*/ 44 h 87"/>
                <a:gd name="T34" fmla="*/ 21 w 41"/>
                <a:gd name="T35" fmla="*/ 82 h 87"/>
                <a:gd name="T36" fmla="*/ 26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3 w 41"/>
                <a:gd name="T47" fmla="*/ 14 h 87"/>
                <a:gd name="T48" fmla="*/ 33 w 41"/>
                <a:gd name="T49" fmla="*/ 39 h 87"/>
                <a:gd name="T50" fmla="*/ 37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1" y="43"/>
                    <a:pt x="3" y="43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5"/>
                    <a:pt x="12" y="87"/>
                    <a:pt x="14" y="87"/>
                  </a:cubicBezTo>
                  <a:cubicBezTo>
                    <a:pt x="17" y="87"/>
                    <a:pt x="19" y="85"/>
                    <a:pt x="19" y="8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5"/>
                    <a:pt x="23" y="87"/>
                    <a:pt x="26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41"/>
                    <a:pt x="35" y="43"/>
                    <a:pt x="37" y="43"/>
                  </a:cubicBezTo>
                  <a:cubicBezTo>
                    <a:pt x="39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7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Oval 129"/>
            <p:cNvSpPr>
              <a:spLocks noChangeArrowheads="1"/>
            </p:cNvSpPr>
            <p:nvPr/>
          </p:nvSpPr>
          <p:spPr bwMode="auto">
            <a:xfrm>
              <a:off x="3950441" y="2343648"/>
              <a:ext cx="109538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130"/>
            <p:cNvSpPr/>
            <p:nvPr/>
          </p:nvSpPr>
          <p:spPr bwMode="auto">
            <a:xfrm>
              <a:off x="4198092" y="2461123"/>
              <a:ext cx="282575" cy="600075"/>
            </a:xfrm>
            <a:custGeom>
              <a:avLst/>
              <a:gdLst>
                <a:gd name="T0" fmla="*/ 32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4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20 w 41"/>
                <a:gd name="T29" fmla="*/ 82 h 87"/>
                <a:gd name="T30" fmla="*/ 20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2 w 41"/>
                <a:gd name="T39" fmla="*/ 82 h 87"/>
                <a:gd name="T40" fmla="*/ 32 w 41"/>
                <a:gd name="T41" fmla="*/ 38 h 87"/>
                <a:gd name="T42" fmla="*/ 32 w 41"/>
                <a:gd name="T43" fmla="*/ 38 h 87"/>
                <a:gd name="T44" fmla="*/ 32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8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2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2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6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8" y="87"/>
                    <a:pt x="20" y="85"/>
                    <a:pt x="20" y="8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2" y="85"/>
                    <a:pt x="32" y="8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6" y="43"/>
                    <a:pt x="38" y="43"/>
                  </a:cubicBezTo>
                  <a:cubicBezTo>
                    <a:pt x="40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Oval 131"/>
            <p:cNvSpPr>
              <a:spLocks noChangeArrowheads="1"/>
            </p:cNvSpPr>
            <p:nvPr/>
          </p:nvSpPr>
          <p:spPr bwMode="auto">
            <a:xfrm>
              <a:off x="4286992" y="2343648"/>
              <a:ext cx="111125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Freeform 128"/>
            <p:cNvSpPr/>
            <p:nvPr/>
          </p:nvSpPr>
          <p:spPr bwMode="auto">
            <a:xfrm>
              <a:off x="4528292" y="2461123"/>
              <a:ext cx="284163" cy="600075"/>
            </a:xfrm>
            <a:custGeom>
              <a:avLst/>
              <a:gdLst>
                <a:gd name="T0" fmla="*/ 31 w 41"/>
                <a:gd name="T1" fmla="*/ 1 h 87"/>
                <a:gd name="T2" fmla="*/ 10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3 w 41"/>
                <a:gd name="T13" fmla="*/ 43 h 87"/>
                <a:gd name="T14" fmla="*/ 6 w 41"/>
                <a:gd name="T15" fmla="*/ 39 h 87"/>
                <a:gd name="T16" fmla="*/ 6 w 41"/>
                <a:gd name="T17" fmla="*/ 14 h 87"/>
                <a:gd name="T18" fmla="*/ 9 w 41"/>
                <a:gd name="T19" fmla="*/ 14 h 87"/>
                <a:gd name="T20" fmla="*/ 9 w 41"/>
                <a:gd name="T21" fmla="*/ 38 h 87"/>
                <a:gd name="T22" fmla="*/ 9 w 41"/>
                <a:gd name="T23" fmla="*/ 39 h 87"/>
                <a:gd name="T24" fmla="*/ 9 w 41"/>
                <a:gd name="T25" fmla="*/ 82 h 87"/>
                <a:gd name="T26" fmla="*/ 14 w 41"/>
                <a:gd name="T27" fmla="*/ 87 h 87"/>
                <a:gd name="T28" fmla="*/ 19 w 41"/>
                <a:gd name="T29" fmla="*/ 82 h 87"/>
                <a:gd name="T30" fmla="*/ 19 w 41"/>
                <a:gd name="T31" fmla="*/ 44 h 87"/>
                <a:gd name="T32" fmla="*/ 21 w 41"/>
                <a:gd name="T33" fmla="*/ 44 h 87"/>
                <a:gd name="T34" fmla="*/ 21 w 41"/>
                <a:gd name="T35" fmla="*/ 82 h 87"/>
                <a:gd name="T36" fmla="*/ 26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3 w 41"/>
                <a:gd name="T47" fmla="*/ 14 h 87"/>
                <a:gd name="T48" fmla="*/ 33 w 41"/>
                <a:gd name="T49" fmla="*/ 39 h 87"/>
                <a:gd name="T50" fmla="*/ 37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1" y="43"/>
                    <a:pt x="3" y="43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5"/>
                    <a:pt x="12" y="87"/>
                    <a:pt x="14" y="87"/>
                  </a:cubicBezTo>
                  <a:cubicBezTo>
                    <a:pt x="17" y="87"/>
                    <a:pt x="19" y="85"/>
                    <a:pt x="19" y="8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5"/>
                    <a:pt x="23" y="87"/>
                    <a:pt x="26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41"/>
                    <a:pt x="35" y="43"/>
                    <a:pt x="37" y="43"/>
                  </a:cubicBezTo>
                  <a:cubicBezTo>
                    <a:pt x="39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7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Oval 129"/>
            <p:cNvSpPr>
              <a:spLocks noChangeArrowheads="1"/>
            </p:cNvSpPr>
            <p:nvPr/>
          </p:nvSpPr>
          <p:spPr bwMode="auto">
            <a:xfrm>
              <a:off x="4612429" y="2343648"/>
              <a:ext cx="109538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130"/>
            <p:cNvSpPr/>
            <p:nvPr/>
          </p:nvSpPr>
          <p:spPr bwMode="auto">
            <a:xfrm>
              <a:off x="4860079" y="2461123"/>
              <a:ext cx="282575" cy="600075"/>
            </a:xfrm>
            <a:custGeom>
              <a:avLst/>
              <a:gdLst>
                <a:gd name="T0" fmla="*/ 32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4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20 w 41"/>
                <a:gd name="T29" fmla="*/ 82 h 87"/>
                <a:gd name="T30" fmla="*/ 20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2 w 41"/>
                <a:gd name="T39" fmla="*/ 82 h 87"/>
                <a:gd name="T40" fmla="*/ 32 w 41"/>
                <a:gd name="T41" fmla="*/ 38 h 87"/>
                <a:gd name="T42" fmla="*/ 32 w 41"/>
                <a:gd name="T43" fmla="*/ 38 h 87"/>
                <a:gd name="T44" fmla="*/ 32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8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2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2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6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8" y="87"/>
                    <a:pt x="20" y="85"/>
                    <a:pt x="20" y="8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2" y="85"/>
                    <a:pt x="32" y="8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6" y="43"/>
                    <a:pt x="38" y="43"/>
                  </a:cubicBezTo>
                  <a:cubicBezTo>
                    <a:pt x="40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Oval 131"/>
            <p:cNvSpPr>
              <a:spLocks noChangeArrowheads="1"/>
            </p:cNvSpPr>
            <p:nvPr/>
          </p:nvSpPr>
          <p:spPr bwMode="auto">
            <a:xfrm>
              <a:off x="4948979" y="2343648"/>
              <a:ext cx="111125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130"/>
            <p:cNvSpPr/>
            <p:nvPr/>
          </p:nvSpPr>
          <p:spPr bwMode="auto">
            <a:xfrm>
              <a:off x="5175992" y="2461123"/>
              <a:ext cx="282575" cy="600075"/>
            </a:xfrm>
            <a:custGeom>
              <a:avLst/>
              <a:gdLst>
                <a:gd name="T0" fmla="*/ 32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4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20 w 41"/>
                <a:gd name="T29" fmla="*/ 82 h 87"/>
                <a:gd name="T30" fmla="*/ 20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2 w 41"/>
                <a:gd name="T39" fmla="*/ 82 h 87"/>
                <a:gd name="T40" fmla="*/ 32 w 41"/>
                <a:gd name="T41" fmla="*/ 38 h 87"/>
                <a:gd name="T42" fmla="*/ 32 w 41"/>
                <a:gd name="T43" fmla="*/ 38 h 87"/>
                <a:gd name="T44" fmla="*/ 32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8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2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2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6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8" y="87"/>
                    <a:pt x="20" y="85"/>
                    <a:pt x="20" y="8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2" y="85"/>
                    <a:pt x="32" y="8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6" y="43"/>
                    <a:pt x="38" y="43"/>
                  </a:cubicBezTo>
                  <a:cubicBezTo>
                    <a:pt x="40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Oval 131"/>
            <p:cNvSpPr>
              <a:spLocks noChangeArrowheads="1"/>
            </p:cNvSpPr>
            <p:nvPr/>
          </p:nvSpPr>
          <p:spPr bwMode="auto">
            <a:xfrm>
              <a:off x="5264892" y="2343648"/>
              <a:ext cx="111125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Freeform 118"/>
            <p:cNvSpPr/>
            <p:nvPr/>
          </p:nvSpPr>
          <p:spPr bwMode="auto">
            <a:xfrm>
              <a:off x="5491905" y="2461123"/>
              <a:ext cx="284163" cy="600075"/>
            </a:xfrm>
            <a:custGeom>
              <a:avLst/>
              <a:gdLst>
                <a:gd name="T0" fmla="*/ 31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3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19 w 41"/>
                <a:gd name="T29" fmla="*/ 82 h 87"/>
                <a:gd name="T30" fmla="*/ 19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7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3" y="43"/>
                  </a:cubicBezTo>
                  <a:cubicBezTo>
                    <a:pt x="5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7" y="87"/>
                    <a:pt x="19" y="85"/>
                    <a:pt x="19" y="8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5" y="43"/>
                    <a:pt x="37" y="43"/>
                  </a:cubicBezTo>
                  <a:cubicBezTo>
                    <a:pt x="39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Oval 119"/>
            <p:cNvSpPr>
              <a:spLocks noChangeArrowheads="1"/>
            </p:cNvSpPr>
            <p:nvPr/>
          </p:nvSpPr>
          <p:spPr bwMode="auto">
            <a:xfrm>
              <a:off x="5576042" y="2343648"/>
              <a:ext cx="115888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Freeform 130"/>
            <p:cNvSpPr/>
            <p:nvPr/>
          </p:nvSpPr>
          <p:spPr bwMode="auto">
            <a:xfrm>
              <a:off x="5828350" y="2461123"/>
              <a:ext cx="282575" cy="600075"/>
            </a:xfrm>
            <a:custGeom>
              <a:avLst/>
              <a:gdLst>
                <a:gd name="T0" fmla="*/ 32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4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20 w 41"/>
                <a:gd name="T29" fmla="*/ 82 h 87"/>
                <a:gd name="T30" fmla="*/ 20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2 w 41"/>
                <a:gd name="T39" fmla="*/ 82 h 87"/>
                <a:gd name="T40" fmla="*/ 32 w 41"/>
                <a:gd name="T41" fmla="*/ 38 h 87"/>
                <a:gd name="T42" fmla="*/ 32 w 41"/>
                <a:gd name="T43" fmla="*/ 38 h 87"/>
                <a:gd name="T44" fmla="*/ 32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8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2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2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6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8" y="87"/>
                    <a:pt x="20" y="85"/>
                    <a:pt x="20" y="82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2" y="85"/>
                    <a:pt x="32" y="8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6" y="43"/>
                    <a:pt x="38" y="43"/>
                  </a:cubicBezTo>
                  <a:cubicBezTo>
                    <a:pt x="40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Oval 131"/>
            <p:cNvSpPr>
              <a:spLocks noChangeArrowheads="1"/>
            </p:cNvSpPr>
            <p:nvPr/>
          </p:nvSpPr>
          <p:spPr bwMode="auto">
            <a:xfrm>
              <a:off x="5917250" y="2343648"/>
              <a:ext cx="111125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118"/>
            <p:cNvSpPr/>
            <p:nvPr/>
          </p:nvSpPr>
          <p:spPr bwMode="auto">
            <a:xfrm>
              <a:off x="6144263" y="2461123"/>
              <a:ext cx="284163" cy="600075"/>
            </a:xfrm>
            <a:custGeom>
              <a:avLst/>
              <a:gdLst>
                <a:gd name="T0" fmla="*/ 31 w 41"/>
                <a:gd name="T1" fmla="*/ 1 h 87"/>
                <a:gd name="T2" fmla="*/ 11 w 41"/>
                <a:gd name="T3" fmla="*/ 0 h 87"/>
                <a:gd name="T4" fmla="*/ 0 w 41"/>
                <a:gd name="T5" fmla="*/ 9 h 87"/>
                <a:gd name="T6" fmla="*/ 0 w 41"/>
                <a:gd name="T7" fmla="*/ 9 h 87"/>
                <a:gd name="T8" fmla="*/ 0 w 41"/>
                <a:gd name="T9" fmla="*/ 11 h 87"/>
                <a:gd name="T10" fmla="*/ 0 w 41"/>
                <a:gd name="T11" fmla="*/ 39 h 87"/>
                <a:gd name="T12" fmla="*/ 3 w 41"/>
                <a:gd name="T13" fmla="*/ 43 h 87"/>
                <a:gd name="T14" fmla="*/ 7 w 41"/>
                <a:gd name="T15" fmla="*/ 39 h 87"/>
                <a:gd name="T16" fmla="*/ 7 w 41"/>
                <a:gd name="T17" fmla="*/ 14 h 87"/>
                <a:gd name="T18" fmla="*/ 10 w 41"/>
                <a:gd name="T19" fmla="*/ 14 h 87"/>
                <a:gd name="T20" fmla="*/ 10 w 41"/>
                <a:gd name="T21" fmla="*/ 38 h 87"/>
                <a:gd name="T22" fmla="*/ 10 w 41"/>
                <a:gd name="T23" fmla="*/ 39 h 87"/>
                <a:gd name="T24" fmla="*/ 10 w 41"/>
                <a:gd name="T25" fmla="*/ 82 h 87"/>
                <a:gd name="T26" fmla="*/ 15 w 41"/>
                <a:gd name="T27" fmla="*/ 87 h 87"/>
                <a:gd name="T28" fmla="*/ 19 w 41"/>
                <a:gd name="T29" fmla="*/ 82 h 87"/>
                <a:gd name="T30" fmla="*/ 19 w 41"/>
                <a:gd name="T31" fmla="*/ 44 h 87"/>
                <a:gd name="T32" fmla="*/ 22 w 41"/>
                <a:gd name="T33" fmla="*/ 44 h 87"/>
                <a:gd name="T34" fmla="*/ 22 w 41"/>
                <a:gd name="T35" fmla="*/ 82 h 87"/>
                <a:gd name="T36" fmla="*/ 27 w 41"/>
                <a:gd name="T37" fmla="*/ 87 h 87"/>
                <a:gd name="T38" fmla="*/ 31 w 41"/>
                <a:gd name="T39" fmla="*/ 82 h 87"/>
                <a:gd name="T40" fmla="*/ 31 w 41"/>
                <a:gd name="T41" fmla="*/ 38 h 87"/>
                <a:gd name="T42" fmla="*/ 31 w 41"/>
                <a:gd name="T43" fmla="*/ 38 h 87"/>
                <a:gd name="T44" fmla="*/ 31 w 41"/>
                <a:gd name="T45" fmla="*/ 14 h 87"/>
                <a:gd name="T46" fmla="*/ 34 w 41"/>
                <a:gd name="T47" fmla="*/ 14 h 87"/>
                <a:gd name="T48" fmla="*/ 34 w 41"/>
                <a:gd name="T49" fmla="*/ 39 h 87"/>
                <a:gd name="T50" fmla="*/ 37 w 41"/>
                <a:gd name="T51" fmla="*/ 43 h 87"/>
                <a:gd name="T52" fmla="*/ 41 w 41"/>
                <a:gd name="T53" fmla="*/ 39 h 87"/>
                <a:gd name="T54" fmla="*/ 41 w 41"/>
                <a:gd name="T55" fmla="*/ 11 h 87"/>
                <a:gd name="T56" fmla="*/ 41 w 41"/>
                <a:gd name="T57" fmla="*/ 9 h 87"/>
                <a:gd name="T58" fmla="*/ 41 w 41"/>
                <a:gd name="T59" fmla="*/ 9 h 87"/>
                <a:gd name="T60" fmla="*/ 31 w 41"/>
                <a:gd name="T6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87">
                  <a:moveTo>
                    <a:pt x="31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3" y="1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3" y="43"/>
                  </a:cubicBezTo>
                  <a:cubicBezTo>
                    <a:pt x="5" y="43"/>
                    <a:pt x="7" y="41"/>
                    <a:pt x="7" y="3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12" y="87"/>
                    <a:pt x="15" y="87"/>
                  </a:cubicBezTo>
                  <a:cubicBezTo>
                    <a:pt x="17" y="87"/>
                    <a:pt x="19" y="85"/>
                    <a:pt x="19" y="8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5"/>
                    <a:pt x="24" y="87"/>
                    <a:pt x="27" y="87"/>
                  </a:cubicBezTo>
                  <a:cubicBezTo>
                    <a:pt x="29" y="87"/>
                    <a:pt x="31" y="85"/>
                    <a:pt x="31" y="82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41"/>
                    <a:pt x="35" y="43"/>
                    <a:pt x="37" y="43"/>
                  </a:cubicBezTo>
                  <a:cubicBezTo>
                    <a:pt x="39" y="43"/>
                    <a:pt x="41" y="41"/>
                    <a:pt x="41" y="39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6"/>
                    <a:pt x="38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Oval 119"/>
            <p:cNvSpPr>
              <a:spLocks noChangeArrowheads="1"/>
            </p:cNvSpPr>
            <p:nvPr/>
          </p:nvSpPr>
          <p:spPr bwMode="auto">
            <a:xfrm>
              <a:off x="6228400" y="2343648"/>
              <a:ext cx="115888" cy="111125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47499" y="3529123"/>
            <a:ext cx="5033987" cy="473755"/>
            <a:chOff x="6360335" y="5602225"/>
            <a:chExt cx="5033987" cy="473755"/>
          </a:xfrm>
        </p:grpSpPr>
        <p:grpSp>
          <p:nvGrpSpPr>
            <p:cNvPr id="43" name="组合 42"/>
            <p:cNvGrpSpPr/>
            <p:nvPr/>
          </p:nvGrpSpPr>
          <p:grpSpPr>
            <a:xfrm>
              <a:off x="6360335" y="5603798"/>
              <a:ext cx="1992296" cy="472182"/>
              <a:chOff x="6360335" y="5603798"/>
              <a:chExt cx="1992296" cy="47218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6360335" y="5603798"/>
                <a:ext cx="1992296" cy="432048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7474909" y="5614315"/>
                <a:ext cx="8777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30%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8340008" y="5602225"/>
              <a:ext cx="3054314" cy="473755"/>
              <a:chOff x="8340008" y="5602225"/>
              <a:chExt cx="3054314" cy="473755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8340008" y="5602225"/>
                <a:ext cx="3054314" cy="432048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526059" y="5614315"/>
                <a:ext cx="8682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70%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5777363" y="5158631"/>
            <a:ext cx="5033988" cy="473755"/>
            <a:chOff x="6360334" y="5602225"/>
            <a:chExt cx="5033988" cy="473755"/>
          </a:xfrm>
        </p:grpSpPr>
        <p:grpSp>
          <p:nvGrpSpPr>
            <p:cNvPr id="50" name="组合 49"/>
            <p:cNvGrpSpPr/>
            <p:nvPr/>
          </p:nvGrpSpPr>
          <p:grpSpPr>
            <a:xfrm>
              <a:off x="6360334" y="5603798"/>
              <a:ext cx="2471865" cy="472182"/>
              <a:chOff x="6360334" y="5603798"/>
              <a:chExt cx="2471865" cy="472182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6360334" y="5603798"/>
                <a:ext cx="2471865" cy="432048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7474909" y="5614315"/>
                <a:ext cx="8777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50%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8832200" y="5602225"/>
              <a:ext cx="2562122" cy="473755"/>
              <a:chOff x="8832200" y="5602225"/>
              <a:chExt cx="2562122" cy="473755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8832200" y="5602225"/>
                <a:ext cx="2562122" cy="432048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0526059" y="5614315"/>
                <a:ext cx="8682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50%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8304039" y="4185608"/>
            <a:ext cx="2477447" cy="785954"/>
            <a:chOff x="3950979" y="3824999"/>
            <a:chExt cx="2477447" cy="785954"/>
          </a:xfrm>
          <a:solidFill>
            <a:schemeClr val="bg1">
              <a:alpha val="70000"/>
            </a:schemeClr>
          </a:solidFill>
        </p:grpSpPr>
        <p:grpSp>
          <p:nvGrpSpPr>
            <p:cNvPr id="57" name="组合 56"/>
            <p:cNvGrpSpPr/>
            <p:nvPr/>
          </p:nvGrpSpPr>
          <p:grpSpPr>
            <a:xfrm>
              <a:off x="6123796" y="3827049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79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0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5826569" y="3827049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77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8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5521136" y="3827049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75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6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5223909" y="3827049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73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895980" y="3824999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71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4585874" y="3824999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69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4261085" y="3824999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67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950979" y="3824999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65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5751624" y="4187181"/>
            <a:ext cx="2477447" cy="785954"/>
            <a:chOff x="1398564" y="3826572"/>
            <a:chExt cx="2477447" cy="785954"/>
          </a:xfrm>
          <a:solidFill>
            <a:schemeClr val="bg1">
              <a:alpha val="50000"/>
            </a:schemeClr>
          </a:solidFill>
        </p:grpSpPr>
        <p:grpSp>
          <p:nvGrpSpPr>
            <p:cNvPr id="82" name="组合 81"/>
            <p:cNvGrpSpPr/>
            <p:nvPr/>
          </p:nvGrpSpPr>
          <p:grpSpPr>
            <a:xfrm>
              <a:off x="3571381" y="3828622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104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5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3274154" y="3828622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102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2968721" y="3828622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100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1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2671494" y="3828622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98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9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2343565" y="3826572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96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7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7" name="组合 86"/>
            <p:cNvGrpSpPr/>
            <p:nvPr/>
          </p:nvGrpSpPr>
          <p:grpSpPr>
            <a:xfrm>
              <a:off x="2033459" y="3826572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94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5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8" name="组合 87"/>
            <p:cNvGrpSpPr/>
            <p:nvPr/>
          </p:nvGrpSpPr>
          <p:grpSpPr>
            <a:xfrm>
              <a:off x="1708670" y="3826572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92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3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1398564" y="3826572"/>
              <a:ext cx="304630" cy="783904"/>
              <a:chOff x="686532" y="3311796"/>
              <a:chExt cx="513902" cy="1100069"/>
            </a:xfrm>
            <a:grpFill/>
          </p:grpSpPr>
          <p:sp>
            <p:nvSpPr>
              <p:cNvPr id="90" name="Freeform 8"/>
              <p:cNvSpPr/>
              <p:nvPr/>
            </p:nvSpPr>
            <p:spPr bwMode="auto">
              <a:xfrm>
                <a:off x="686532" y="3520569"/>
                <a:ext cx="513902" cy="891296"/>
              </a:xfrm>
              <a:custGeom>
                <a:avLst/>
                <a:gdLst>
                  <a:gd name="T0" fmla="*/ 27 w 27"/>
                  <a:gd name="T1" fmla="*/ 19 h 46"/>
                  <a:gd name="T2" fmla="*/ 22 w 27"/>
                  <a:gd name="T3" fmla="*/ 2 h 46"/>
                  <a:gd name="T4" fmla="*/ 18 w 27"/>
                  <a:gd name="T5" fmla="*/ 0 h 46"/>
                  <a:gd name="T6" fmla="*/ 9 w 27"/>
                  <a:gd name="T7" fmla="*/ 0 h 46"/>
                  <a:gd name="T8" fmla="*/ 6 w 27"/>
                  <a:gd name="T9" fmla="*/ 2 h 46"/>
                  <a:gd name="T10" fmla="*/ 0 w 27"/>
                  <a:gd name="T11" fmla="*/ 19 h 46"/>
                  <a:gd name="T12" fmla="*/ 1 w 27"/>
                  <a:gd name="T13" fmla="*/ 21 h 46"/>
                  <a:gd name="T14" fmla="*/ 2 w 27"/>
                  <a:gd name="T15" fmla="*/ 21 h 46"/>
                  <a:gd name="T16" fmla="*/ 4 w 27"/>
                  <a:gd name="T17" fmla="*/ 20 h 46"/>
                  <a:gd name="T18" fmla="*/ 8 w 27"/>
                  <a:gd name="T19" fmla="*/ 7 h 46"/>
                  <a:gd name="T20" fmla="*/ 9 w 27"/>
                  <a:gd name="T21" fmla="*/ 7 h 46"/>
                  <a:gd name="T22" fmla="*/ 4 w 27"/>
                  <a:gd name="T23" fmla="*/ 27 h 46"/>
                  <a:gd name="T24" fmla="*/ 8 w 27"/>
                  <a:gd name="T25" fmla="*/ 27 h 46"/>
                  <a:gd name="T26" fmla="*/ 8 w 27"/>
                  <a:gd name="T27" fmla="*/ 44 h 46"/>
                  <a:gd name="T28" fmla="*/ 9 w 27"/>
                  <a:gd name="T29" fmla="*/ 46 h 46"/>
                  <a:gd name="T30" fmla="*/ 11 w 27"/>
                  <a:gd name="T31" fmla="*/ 46 h 46"/>
                  <a:gd name="T32" fmla="*/ 13 w 27"/>
                  <a:gd name="T33" fmla="*/ 44 h 46"/>
                  <a:gd name="T34" fmla="*/ 13 w 27"/>
                  <a:gd name="T35" fmla="*/ 27 h 46"/>
                  <a:gd name="T36" fmla="*/ 15 w 27"/>
                  <a:gd name="T37" fmla="*/ 27 h 46"/>
                  <a:gd name="T38" fmla="*/ 15 w 27"/>
                  <a:gd name="T39" fmla="*/ 44 h 46"/>
                  <a:gd name="T40" fmla="*/ 16 w 27"/>
                  <a:gd name="T41" fmla="*/ 46 h 46"/>
                  <a:gd name="T42" fmla="*/ 18 w 27"/>
                  <a:gd name="T43" fmla="*/ 46 h 46"/>
                  <a:gd name="T44" fmla="*/ 20 w 27"/>
                  <a:gd name="T45" fmla="*/ 44 h 46"/>
                  <a:gd name="T46" fmla="*/ 20 w 27"/>
                  <a:gd name="T47" fmla="*/ 27 h 46"/>
                  <a:gd name="T48" fmla="*/ 24 w 27"/>
                  <a:gd name="T49" fmla="*/ 27 h 46"/>
                  <a:gd name="T50" fmla="*/ 19 w 27"/>
                  <a:gd name="T51" fmla="*/ 7 h 46"/>
                  <a:gd name="T52" fmla="*/ 19 w 27"/>
                  <a:gd name="T53" fmla="*/ 7 h 46"/>
                  <a:gd name="T54" fmla="*/ 23 w 27"/>
                  <a:gd name="T55" fmla="*/ 20 h 46"/>
                  <a:gd name="T56" fmla="*/ 25 w 27"/>
                  <a:gd name="T57" fmla="*/ 21 h 46"/>
                  <a:gd name="T58" fmla="*/ 26 w 27"/>
                  <a:gd name="T59" fmla="*/ 21 h 46"/>
                  <a:gd name="T60" fmla="*/ 27 w 27"/>
                  <a:gd name="T61" fmla="*/ 1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7" h="46">
                    <a:moveTo>
                      <a:pt x="27" y="19"/>
                    </a:moveTo>
                    <a:cubicBezTo>
                      <a:pt x="27" y="19"/>
                      <a:pt x="22" y="2"/>
                      <a:pt x="22" y="2"/>
                    </a:cubicBezTo>
                    <a:cubicBezTo>
                      <a:pt x="21" y="1"/>
                      <a:pt x="20" y="0"/>
                      <a:pt x="1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0" y="19"/>
                      <a:pt x="0" y="19"/>
                    </a:cubicBezTo>
                    <a:cubicBezTo>
                      <a:pt x="0" y="19"/>
                      <a:pt x="1" y="20"/>
                      <a:pt x="1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4" y="21"/>
                      <a:pt x="4" y="2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5"/>
                      <a:pt x="8" y="46"/>
                      <a:pt x="9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6"/>
                      <a:pt x="13" y="45"/>
                      <a:pt x="13" y="44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5"/>
                      <a:pt x="15" y="46"/>
                      <a:pt x="16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20" y="45"/>
                      <a:pt x="20" y="4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1"/>
                      <a:pt x="25" y="21"/>
                      <a:pt x="25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7" y="20"/>
                      <a:pt x="27" y="19"/>
                      <a:pt x="27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1" name="Oval 9"/>
              <p:cNvSpPr>
                <a:spLocks noChangeArrowheads="1"/>
              </p:cNvSpPr>
              <p:nvPr/>
            </p:nvSpPr>
            <p:spPr bwMode="auto">
              <a:xfrm>
                <a:off x="855159" y="3311796"/>
                <a:ext cx="176654" cy="1766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06" name="矩形 105"/>
          <p:cNvSpPr/>
          <p:nvPr/>
        </p:nvSpPr>
        <p:spPr>
          <a:xfrm>
            <a:off x="1569229" y="3293497"/>
            <a:ext cx="3963327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1543737" y="2821732"/>
            <a:ext cx="1860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添加你的标题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1569229" y="4662059"/>
            <a:ext cx="3963327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1543737" y="4190294"/>
            <a:ext cx="1860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添加你的标题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7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6" dur="10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06" grpId="0"/>
          <p:bldP spid="107" grpId="0"/>
          <p:bldP spid="108" grpId="0"/>
          <p:bldP spid="10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7" dur="10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6" dur="10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06" grpId="0"/>
          <p:bldP spid="107" grpId="0"/>
          <p:bldP spid="108" grpId="0"/>
          <p:bldP spid="109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流程图: 决策 5"/>
          <p:cNvSpPr/>
          <p:nvPr/>
        </p:nvSpPr>
        <p:spPr>
          <a:xfrm>
            <a:off x="3215030" y="2564904"/>
            <a:ext cx="4422733" cy="2653098"/>
          </a:xfrm>
          <a:prstGeom prst="flowChartDecisi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流程图: 决策 6"/>
          <p:cNvSpPr/>
          <p:nvPr/>
        </p:nvSpPr>
        <p:spPr>
          <a:xfrm>
            <a:off x="2033991" y="2637412"/>
            <a:ext cx="1954313" cy="1146347"/>
          </a:xfrm>
          <a:prstGeom prst="flowChartDecision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流程图: 决策 7"/>
          <p:cNvSpPr/>
          <p:nvPr/>
        </p:nvSpPr>
        <p:spPr>
          <a:xfrm>
            <a:off x="2033991" y="4059269"/>
            <a:ext cx="1954313" cy="1146347"/>
          </a:xfrm>
          <a:prstGeom prst="flowChartDecision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805289" y="3392076"/>
            <a:ext cx="1954313" cy="1146347"/>
          </a:xfrm>
          <a:prstGeom prst="flowChartDecisi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流程图: 决策 9"/>
          <p:cNvSpPr/>
          <p:nvPr/>
        </p:nvSpPr>
        <p:spPr>
          <a:xfrm>
            <a:off x="3215030" y="4782584"/>
            <a:ext cx="1954313" cy="1146347"/>
          </a:xfrm>
          <a:prstGeom prst="flowChartDecisi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流程图: 决策 10"/>
          <p:cNvSpPr/>
          <p:nvPr/>
        </p:nvSpPr>
        <p:spPr>
          <a:xfrm>
            <a:off x="3262693" y="1901680"/>
            <a:ext cx="1954313" cy="1146347"/>
          </a:xfrm>
          <a:prstGeom prst="flowChartDecision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TextBox 35"/>
          <p:cNvSpPr txBox="1"/>
          <p:nvPr/>
        </p:nvSpPr>
        <p:spPr>
          <a:xfrm>
            <a:off x="8247129" y="2879801"/>
            <a:ext cx="2135043" cy="3076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16328" y="2331774"/>
            <a:ext cx="2293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请在此添加你的标题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316328" y="2740152"/>
            <a:ext cx="200861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7782126" y="1464487"/>
            <a:ext cx="3077015" cy="4493080"/>
            <a:chOff x="986114" y="1292484"/>
            <a:chExt cx="6301612" cy="1581483"/>
          </a:xfrm>
        </p:grpSpPr>
        <p:grpSp>
          <p:nvGrpSpPr>
            <p:cNvPr id="20" name="组合 19"/>
            <p:cNvGrpSpPr/>
            <p:nvPr/>
          </p:nvGrpSpPr>
          <p:grpSpPr>
            <a:xfrm>
              <a:off x="986114" y="1422227"/>
              <a:ext cx="6301612" cy="1451740"/>
              <a:chOff x="1266045" y="1678712"/>
              <a:chExt cx="2841356" cy="4162738"/>
            </a:xfrm>
          </p:grpSpPr>
          <p:sp>
            <p:nvSpPr>
              <p:cNvPr id="22" name="圆角矩形 16"/>
              <p:cNvSpPr>
                <a:spLocks noChangeArrowheads="1"/>
              </p:cNvSpPr>
              <p:nvPr/>
            </p:nvSpPr>
            <p:spPr bwMode="auto">
              <a:xfrm>
                <a:off x="1266045" y="1678712"/>
                <a:ext cx="2841356" cy="4162738"/>
              </a:xfrm>
              <a:prstGeom prst="frame">
                <a:avLst/>
              </a:prstGeom>
              <a:solidFill>
                <a:schemeClr val="bg1">
                  <a:alpha val="80000"/>
                </a:schemeClr>
              </a:solidFill>
              <a:ln w="19050" cap="flat" cmpd="sng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等腰三角形 17"/>
              <p:cNvSpPr>
                <a:spLocks noChangeArrowheads="1"/>
              </p:cNvSpPr>
              <p:nvPr/>
            </p:nvSpPr>
            <p:spPr bwMode="auto">
              <a:xfrm flipV="1">
                <a:off x="2249285" y="1678712"/>
                <a:ext cx="874876" cy="407732"/>
              </a:xfrm>
              <a:prstGeom prst="triangle">
                <a:avLst>
                  <a:gd name="adj" fmla="val 50000"/>
                </a:avLst>
              </a:prstGeom>
              <a:solidFill>
                <a:schemeClr val="tx2">
                  <a:lumMod val="5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1" name="等腰三角形 18"/>
            <p:cNvSpPr>
              <a:spLocks noChangeArrowheads="1"/>
            </p:cNvSpPr>
            <p:nvPr/>
          </p:nvSpPr>
          <p:spPr bwMode="auto">
            <a:xfrm flipV="1">
              <a:off x="3165931" y="1292484"/>
              <a:ext cx="1917009" cy="200840"/>
            </a:xfrm>
            <a:prstGeom prst="flowChartDecision">
              <a:avLst/>
            </a:prstGeom>
            <a:noFill/>
            <a:ln w="57150" cap="flat" cmpd="sng">
              <a:solidFill>
                <a:schemeClr val="bg1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83502" y="2197288"/>
            <a:ext cx="1688123" cy="202574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92776" y="2197288"/>
            <a:ext cx="1688123" cy="202574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02050" y="2197288"/>
            <a:ext cx="1688123" cy="202574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11325" y="2197288"/>
            <a:ext cx="1688123" cy="2025747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83502" y="4223036"/>
            <a:ext cx="1688123" cy="143490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92776" y="4223036"/>
            <a:ext cx="1688123" cy="143490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02050" y="4223036"/>
            <a:ext cx="1688123" cy="143490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11325" y="4223036"/>
            <a:ext cx="1688123" cy="1434908"/>
          </a:xfrm>
          <a:prstGeom prst="rect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2348880"/>
            <a:ext cx="1008182" cy="100818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365" y="2314439"/>
            <a:ext cx="1078523" cy="107852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392" y="2348880"/>
            <a:ext cx="1015946" cy="1015946"/>
          </a:xfrm>
          <a:prstGeom prst="rect">
            <a:avLst/>
          </a:prstGeom>
        </p:spPr>
      </p:pic>
      <p:sp>
        <p:nvSpPr>
          <p:cNvPr id="21" name="椭圆 20"/>
          <p:cNvSpPr/>
          <p:nvPr/>
        </p:nvSpPr>
        <p:spPr>
          <a:xfrm>
            <a:off x="2908720" y="3657873"/>
            <a:ext cx="219222" cy="1970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019605" y="3657873"/>
            <a:ext cx="219222" cy="1970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136500" y="3655456"/>
            <a:ext cx="219222" cy="1970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232299" y="3655455"/>
            <a:ext cx="219222" cy="1970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5" name="直接连接符 24"/>
          <p:cNvCxnSpPr>
            <a:stCxn id="21" idx="6"/>
            <a:endCxn id="22" idx="2"/>
          </p:cNvCxnSpPr>
          <p:nvPr/>
        </p:nvCxnSpPr>
        <p:spPr>
          <a:xfrm>
            <a:off x="3127942" y="3756389"/>
            <a:ext cx="189166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22" idx="6"/>
            <a:endCxn id="23" idx="2"/>
          </p:cNvCxnSpPr>
          <p:nvPr/>
        </p:nvCxnSpPr>
        <p:spPr>
          <a:xfrm flipV="1">
            <a:off x="5238827" y="3753972"/>
            <a:ext cx="1897673" cy="241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23" idx="6"/>
            <a:endCxn id="24" idx="2"/>
          </p:cNvCxnSpPr>
          <p:nvPr/>
        </p:nvCxnSpPr>
        <p:spPr>
          <a:xfrm flipV="1">
            <a:off x="7355722" y="3753971"/>
            <a:ext cx="1876577" cy="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1"/>
          <p:cNvSpPr>
            <a:spLocks noChangeArrowheads="1"/>
          </p:cNvSpPr>
          <p:nvPr/>
        </p:nvSpPr>
        <p:spPr bwMode="auto">
          <a:xfrm>
            <a:off x="2153459" y="4321549"/>
            <a:ext cx="1748209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4262732" y="4340186"/>
            <a:ext cx="1748209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矩形 1"/>
          <p:cNvSpPr>
            <a:spLocks noChangeArrowheads="1"/>
          </p:cNvSpPr>
          <p:nvPr/>
        </p:nvSpPr>
        <p:spPr bwMode="auto">
          <a:xfrm>
            <a:off x="6393795" y="4374626"/>
            <a:ext cx="1748209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矩形 1"/>
          <p:cNvSpPr>
            <a:spLocks noChangeArrowheads="1"/>
          </p:cNvSpPr>
          <p:nvPr/>
        </p:nvSpPr>
        <p:spPr bwMode="auto">
          <a:xfrm>
            <a:off x="8481281" y="4374626"/>
            <a:ext cx="1748209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614" y="2389522"/>
            <a:ext cx="1087896" cy="1087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21" grpId="0" animBg="1"/>
      <p:bldP spid="22" grpId="0" animBg="1"/>
      <p:bldP spid="23" grpId="0" animBg="1"/>
      <p:bldP spid="24" grpId="0" animBg="1"/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80"/>
          <p:cNvSpPr>
            <a:spLocks noChangeArrowheads="1"/>
          </p:cNvSpPr>
          <p:nvPr/>
        </p:nvSpPr>
        <p:spPr bwMode="auto">
          <a:xfrm>
            <a:off x="2331690" y="5011812"/>
            <a:ext cx="18510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Please add anything you like and anything you want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9" name="文本框 81"/>
          <p:cNvSpPr>
            <a:spLocks noChangeArrowheads="1"/>
          </p:cNvSpPr>
          <p:nvPr/>
        </p:nvSpPr>
        <p:spPr bwMode="auto">
          <a:xfrm>
            <a:off x="5181253" y="5011812"/>
            <a:ext cx="18526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Please add anything you like and anything you want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0" name="文本框 82"/>
          <p:cNvSpPr>
            <a:spLocks noChangeArrowheads="1"/>
          </p:cNvSpPr>
          <p:nvPr/>
        </p:nvSpPr>
        <p:spPr bwMode="auto">
          <a:xfrm>
            <a:off x="8030815" y="5011812"/>
            <a:ext cx="18526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Please add anything you like and anything you want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41" name="泪滴形 40"/>
          <p:cNvSpPr/>
          <p:nvPr/>
        </p:nvSpPr>
        <p:spPr>
          <a:xfrm>
            <a:off x="2282478" y="2451174"/>
            <a:ext cx="1951037" cy="1941513"/>
          </a:xfrm>
          <a:prstGeom prst="teardrop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2830165" y="2636912"/>
            <a:ext cx="14033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9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泪滴形 42"/>
          <p:cNvSpPr/>
          <p:nvPr/>
        </p:nvSpPr>
        <p:spPr>
          <a:xfrm>
            <a:off x="5039965" y="2451174"/>
            <a:ext cx="1951038" cy="1941513"/>
          </a:xfrm>
          <a:prstGeom prst="teardrop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5589240" y="2636912"/>
            <a:ext cx="14017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9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泪滴形 44"/>
          <p:cNvSpPr/>
          <p:nvPr/>
        </p:nvSpPr>
        <p:spPr>
          <a:xfrm>
            <a:off x="7706965" y="2451174"/>
            <a:ext cx="1951038" cy="1941513"/>
          </a:xfrm>
          <a:prstGeom prst="teardrop">
            <a:avLst/>
          </a:prstGeom>
          <a:solidFill>
            <a:srgbClr val="FFC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8256240" y="2636912"/>
            <a:ext cx="14017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9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79"/>
          <p:cNvSpPr>
            <a:spLocks noChangeArrowheads="1"/>
          </p:cNvSpPr>
          <p:nvPr/>
        </p:nvSpPr>
        <p:spPr bwMode="auto">
          <a:xfrm>
            <a:off x="1398240" y="1035124"/>
            <a:ext cx="884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目录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utoUpdateAnimBg="0"/>
      <p:bldP spid="39" grpId="0" bldLvl="0" autoUpdateAnimBg="0"/>
      <p:bldP spid="40" grpId="0" bldLvl="0" autoUpdateAnimBg="0"/>
      <p:bldP spid="42" grpId="0"/>
      <p:bldP spid="44" grpId="0"/>
      <p:bldP spid="46" grpId="0"/>
      <p:bldP spid="47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4" b="16099"/>
          <a:stretch>
            <a:fillRect/>
          </a:stretch>
        </p:blipFill>
        <p:spPr>
          <a:xfrm>
            <a:off x="2005" y="1556792"/>
            <a:ext cx="12192000" cy="39604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065557" y="6021288"/>
            <a:ext cx="3168352" cy="42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34109" y="6021288"/>
            <a:ext cx="3168352" cy="42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73469" y="1553743"/>
            <a:ext cx="3168352" cy="3960440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89493" y="3284984"/>
            <a:ext cx="2736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76%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  <p:bldP spid="8" grpId="0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711624" y="2348880"/>
            <a:ext cx="5926137" cy="3560762"/>
            <a:chOff x="2932113" y="2065338"/>
            <a:chExt cx="5926137" cy="3560762"/>
          </a:xfrm>
          <a:solidFill>
            <a:schemeClr val="bg1">
              <a:alpha val="90000"/>
            </a:schemeClr>
          </a:solidFill>
        </p:grpSpPr>
        <p:sp>
          <p:nvSpPr>
            <p:cNvPr id="7" name="Freeform 5"/>
            <p:cNvSpPr/>
            <p:nvPr/>
          </p:nvSpPr>
          <p:spPr bwMode="auto">
            <a:xfrm>
              <a:off x="5929313" y="3135313"/>
              <a:ext cx="1211263" cy="1217613"/>
            </a:xfrm>
            <a:custGeom>
              <a:avLst/>
              <a:gdLst>
                <a:gd name="T0" fmla="*/ 265 w 265"/>
                <a:gd name="T1" fmla="*/ 266 h 266"/>
                <a:gd name="T2" fmla="*/ 0 w 265"/>
                <a:gd name="T3" fmla="*/ 266 h 266"/>
                <a:gd name="T4" fmla="*/ 265 w 265"/>
                <a:gd name="T5" fmla="*/ 0 h 266"/>
                <a:gd name="T6" fmla="*/ 265 w 265"/>
                <a:gd name="T7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5" h="266">
                  <a:moveTo>
                    <a:pt x="265" y="266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0" y="266"/>
                    <a:pt x="0" y="20"/>
                    <a:pt x="265" y="0"/>
                  </a:cubicBezTo>
                  <a:lnTo>
                    <a:pt x="265" y="2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7204075" y="3140075"/>
              <a:ext cx="1211263" cy="2266950"/>
            </a:xfrm>
            <a:custGeom>
              <a:avLst/>
              <a:gdLst>
                <a:gd name="T0" fmla="*/ 265 w 265"/>
                <a:gd name="T1" fmla="*/ 267 h 495"/>
                <a:gd name="T2" fmla="*/ 0 w 265"/>
                <a:gd name="T3" fmla="*/ 0 h 495"/>
                <a:gd name="T4" fmla="*/ 0 w 265"/>
                <a:gd name="T5" fmla="*/ 267 h 495"/>
                <a:gd name="T6" fmla="*/ 0 w 265"/>
                <a:gd name="T7" fmla="*/ 267 h 495"/>
                <a:gd name="T8" fmla="*/ 138 w 265"/>
                <a:gd name="T9" fmla="*/ 495 h 495"/>
                <a:gd name="T10" fmla="*/ 265 w 265"/>
                <a:gd name="T11" fmla="*/ 267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495">
                  <a:moveTo>
                    <a:pt x="265" y="267"/>
                  </a:moveTo>
                  <a:cubicBezTo>
                    <a:pt x="265" y="119"/>
                    <a:pt x="147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138" y="495"/>
                    <a:pt x="138" y="495"/>
                    <a:pt x="138" y="495"/>
                  </a:cubicBezTo>
                  <a:cubicBezTo>
                    <a:pt x="215" y="448"/>
                    <a:pt x="265" y="363"/>
                    <a:pt x="265" y="267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5929313" y="4413250"/>
              <a:ext cx="1846263" cy="1212850"/>
            </a:xfrm>
            <a:custGeom>
              <a:avLst/>
              <a:gdLst>
                <a:gd name="T0" fmla="*/ 0 w 404"/>
                <a:gd name="T1" fmla="*/ 0 h 265"/>
                <a:gd name="T2" fmla="*/ 265 w 404"/>
                <a:gd name="T3" fmla="*/ 265 h 265"/>
                <a:gd name="T4" fmla="*/ 404 w 404"/>
                <a:gd name="T5" fmla="*/ 226 h 265"/>
                <a:gd name="T6" fmla="*/ 265 w 404"/>
                <a:gd name="T7" fmla="*/ 0 h 265"/>
                <a:gd name="T8" fmla="*/ 0 w 404"/>
                <a:gd name="T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" h="265">
                  <a:moveTo>
                    <a:pt x="0" y="0"/>
                  </a:moveTo>
                  <a:cubicBezTo>
                    <a:pt x="0" y="146"/>
                    <a:pt x="119" y="265"/>
                    <a:pt x="265" y="265"/>
                  </a:cubicBezTo>
                  <a:cubicBezTo>
                    <a:pt x="316" y="265"/>
                    <a:pt x="364" y="251"/>
                    <a:pt x="404" y="226"/>
                  </a:cubicBezTo>
                  <a:cubicBezTo>
                    <a:pt x="265" y="0"/>
                    <a:pt x="265" y="0"/>
                    <a:pt x="2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48"/>
            <p:cNvSpPr/>
            <p:nvPr/>
          </p:nvSpPr>
          <p:spPr bwMode="auto">
            <a:xfrm>
              <a:off x="3732214" y="2463801"/>
              <a:ext cx="2766078" cy="820891"/>
            </a:xfrm>
            <a:custGeom>
              <a:avLst/>
              <a:gdLst>
                <a:gd name="T0" fmla="*/ 634 w 643"/>
                <a:gd name="T1" fmla="*/ 198 h 216"/>
                <a:gd name="T2" fmla="*/ 630 w 643"/>
                <a:gd name="T3" fmla="*/ 199 h 216"/>
                <a:gd name="T4" fmla="*/ 420 w 643"/>
                <a:gd name="T5" fmla="*/ 1 h 216"/>
                <a:gd name="T6" fmla="*/ 420 w 643"/>
                <a:gd name="T7" fmla="*/ 1 h 216"/>
                <a:gd name="T8" fmla="*/ 420 w 643"/>
                <a:gd name="T9" fmla="*/ 1 h 216"/>
                <a:gd name="T10" fmla="*/ 420 w 643"/>
                <a:gd name="T11" fmla="*/ 0 h 216"/>
                <a:gd name="T12" fmla="*/ 418 w 643"/>
                <a:gd name="T13" fmla="*/ 0 h 216"/>
                <a:gd name="T14" fmla="*/ 2 w 643"/>
                <a:gd name="T15" fmla="*/ 0 h 216"/>
                <a:gd name="T16" fmla="*/ 0 w 643"/>
                <a:gd name="T17" fmla="*/ 3 h 216"/>
                <a:gd name="T18" fmla="*/ 2 w 643"/>
                <a:gd name="T19" fmla="*/ 5 h 216"/>
                <a:gd name="T20" fmla="*/ 417 w 643"/>
                <a:gd name="T21" fmla="*/ 5 h 216"/>
                <a:gd name="T22" fmla="*/ 626 w 643"/>
                <a:gd name="T23" fmla="*/ 203 h 216"/>
                <a:gd name="T24" fmla="*/ 625 w 643"/>
                <a:gd name="T25" fmla="*/ 207 h 216"/>
                <a:gd name="T26" fmla="*/ 634 w 643"/>
                <a:gd name="T27" fmla="*/ 216 h 216"/>
                <a:gd name="T28" fmla="*/ 643 w 643"/>
                <a:gd name="T29" fmla="*/ 207 h 216"/>
                <a:gd name="T30" fmla="*/ 634 w 643"/>
                <a:gd name="T31" fmla="*/ 19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3" h="216">
                  <a:moveTo>
                    <a:pt x="634" y="198"/>
                  </a:moveTo>
                  <a:cubicBezTo>
                    <a:pt x="632" y="198"/>
                    <a:pt x="631" y="199"/>
                    <a:pt x="630" y="199"/>
                  </a:cubicBezTo>
                  <a:cubicBezTo>
                    <a:pt x="420" y="1"/>
                    <a:pt x="420" y="1"/>
                    <a:pt x="420" y="1"/>
                  </a:cubicBezTo>
                  <a:cubicBezTo>
                    <a:pt x="420" y="1"/>
                    <a:pt x="420" y="1"/>
                    <a:pt x="420" y="1"/>
                  </a:cubicBezTo>
                  <a:cubicBezTo>
                    <a:pt x="420" y="1"/>
                    <a:pt x="420" y="1"/>
                    <a:pt x="420" y="1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419" y="0"/>
                    <a:pt x="419" y="0"/>
                    <a:pt x="41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17" y="5"/>
                    <a:pt x="417" y="5"/>
                    <a:pt x="417" y="5"/>
                  </a:cubicBezTo>
                  <a:cubicBezTo>
                    <a:pt x="626" y="203"/>
                    <a:pt x="626" y="203"/>
                    <a:pt x="626" y="203"/>
                  </a:cubicBezTo>
                  <a:cubicBezTo>
                    <a:pt x="625" y="204"/>
                    <a:pt x="625" y="206"/>
                    <a:pt x="625" y="207"/>
                  </a:cubicBezTo>
                  <a:cubicBezTo>
                    <a:pt x="625" y="212"/>
                    <a:pt x="629" y="216"/>
                    <a:pt x="634" y="216"/>
                  </a:cubicBezTo>
                  <a:cubicBezTo>
                    <a:pt x="639" y="216"/>
                    <a:pt x="643" y="212"/>
                    <a:pt x="643" y="207"/>
                  </a:cubicBezTo>
                  <a:cubicBezTo>
                    <a:pt x="643" y="202"/>
                    <a:pt x="639" y="198"/>
                    <a:pt x="63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69"/>
            <p:cNvSpPr/>
            <p:nvPr/>
          </p:nvSpPr>
          <p:spPr bwMode="auto">
            <a:xfrm>
              <a:off x="2932113" y="4371975"/>
              <a:ext cx="3240360" cy="855663"/>
            </a:xfrm>
            <a:custGeom>
              <a:avLst/>
              <a:gdLst>
                <a:gd name="T0" fmla="*/ 793 w 802"/>
                <a:gd name="T1" fmla="*/ 169 h 187"/>
                <a:gd name="T2" fmla="*/ 786 w 802"/>
                <a:gd name="T3" fmla="*/ 172 h 187"/>
                <a:gd name="T4" fmla="*/ 417 w 802"/>
                <a:gd name="T5" fmla="*/ 0 h 187"/>
                <a:gd name="T6" fmla="*/ 417 w 802"/>
                <a:gd name="T7" fmla="*/ 0 h 187"/>
                <a:gd name="T8" fmla="*/ 417 w 802"/>
                <a:gd name="T9" fmla="*/ 0 h 187"/>
                <a:gd name="T10" fmla="*/ 416 w 802"/>
                <a:gd name="T11" fmla="*/ 0 h 187"/>
                <a:gd name="T12" fmla="*/ 416 w 802"/>
                <a:gd name="T13" fmla="*/ 0 h 187"/>
                <a:gd name="T14" fmla="*/ 3 w 802"/>
                <a:gd name="T15" fmla="*/ 0 h 187"/>
                <a:gd name="T16" fmla="*/ 0 w 802"/>
                <a:gd name="T17" fmla="*/ 2 h 187"/>
                <a:gd name="T18" fmla="*/ 3 w 802"/>
                <a:gd name="T19" fmla="*/ 5 h 187"/>
                <a:gd name="T20" fmla="*/ 416 w 802"/>
                <a:gd name="T21" fmla="*/ 5 h 187"/>
                <a:gd name="T22" fmla="*/ 784 w 802"/>
                <a:gd name="T23" fmla="*/ 176 h 187"/>
                <a:gd name="T24" fmla="*/ 784 w 802"/>
                <a:gd name="T25" fmla="*/ 178 h 187"/>
                <a:gd name="T26" fmla="*/ 793 w 802"/>
                <a:gd name="T27" fmla="*/ 187 h 187"/>
                <a:gd name="T28" fmla="*/ 802 w 802"/>
                <a:gd name="T29" fmla="*/ 178 h 187"/>
                <a:gd name="T30" fmla="*/ 793 w 802"/>
                <a:gd name="T31" fmla="*/ 16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2" h="187">
                  <a:moveTo>
                    <a:pt x="793" y="169"/>
                  </a:moveTo>
                  <a:cubicBezTo>
                    <a:pt x="790" y="169"/>
                    <a:pt x="788" y="170"/>
                    <a:pt x="786" y="172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17" y="0"/>
                    <a:pt x="416" y="0"/>
                    <a:pt x="416" y="0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2" y="5"/>
                    <a:pt x="3" y="5"/>
                  </a:cubicBezTo>
                  <a:cubicBezTo>
                    <a:pt x="416" y="5"/>
                    <a:pt x="416" y="5"/>
                    <a:pt x="416" y="5"/>
                  </a:cubicBezTo>
                  <a:cubicBezTo>
                    <a:pt x="784" y="176"/>
                    <a:pt x="784" y="176"/>
                    <a:pt x="784" y="176"/>
                  </a:cubicBezTo>
                  <a:cubicBezTo>
                    <a:pt x="784" y="177"/>
                    <a:pt x="784" y="177"/>
                    <a:pt x="784" y="178"/>
                  </a:cubicBezTo>
                  <a:cubicBezTo>
                    <a:pt x="784" y="183"/>
                    <a:pt x="788" y="187"/>
                    <a:pt x="793" y="187"/>
                  </a:cubicBezTo>
                  <a:cubicBezTo>
                    <a:pt x="798" y="187"/>
                    <a:pt x="802" y="183"/>
                    <a:pt x="802" y="178"/>
                  </a:cubicBezTo>
                  <a:cubicBezTo>
                    <a:pt x="802" y="173"/>
                    <a:pt x="798" y="169"/>
                    <a:pt x="793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70"/>
            <p:cNvSpPr/>
            <p:nvPr/>
          </p:nvSpPr>
          <p:spPr bwMode="auto">
            <a:xfrm>
              <a:off x="6797675" y="2065338"/>
              <a:ext cx="2060575" cy="1159443"/>
            </a:xfrm>
            <a:custGeom>
              <a:avLst/>
              <a:gdLst>
                <a:gd name="T0" fmla="*/ 451 w 451"/>
                <a:gd name="T1" fmla="*/ 66 h 289"/>
                <a:gd name="T2" fmla="*/ 451 w 451"/>
                <a:gd name="T3" fmla="*/ 66 h 289"/>
                <a:gd name="T4" fmla="*/ 451 w 451"/>
                <a:gd name="T5" fmla="*/ 66 h 289"/>
                <a:gd name="T6" fmla="*/ 451 w 451"/>
                <a:gd name="T7" fmla="*/ 0 h 289"/>
                <a:gd name="T8" fmla="*/ 448 w 451"/>
                <a:gd name="T9" fmla="*/ 0 h 289"/>
                <a:gd name="T10" fmla="*/ 446 w 451"/>
                <a:gd name="T11" fmla="*/ 0 h 289"/>
                <a:gd name="T12" fmla="*/ 446 w 451"/>
                <a:gd name="T13" fmla="*/ 63 h 289"/>
                <a:gd name="T14" fmla="*/ 6 w 451"/>
                <a:gd name="T15" fmla="*/ 63 h 289"/>
                <a:gd name="T16" fmla="*/ 6 w 451"/>
                <a:gd name="T17" fmla="*/ 26 h 289"/>
                <a:gd name="T18" fmla="*/ 3 w 451"/>
                <a:gd name="T19" fmla="*/ 25 h 289"/>
                <a:gd name="T20" fmla="*/ 0 w 451"/>
                <a:gd name="T21" fmla="*/ 26 h 289"/>
                <a:gd name="T22" fmla="*/ 0 w 451"/>
                <a:gd name="T23" fmla="*/ 66 h 289"/>
                <a:gd name="T24" fmla="*/ 0 w 451"/>
                <a:gd name="T25" fmla="*/ 66 h 289"/>
                <a:gd name="T26" fmla="*/ 0 w 451"/>
                <a:gd name="T27" fmla="*/ 66 h 289"/>
                <a:gd name="T28" fmla="*/ 0 w 451"/>
                <a:gd name="T29" fmla="*/ 67 h 289"/>
                <a:gd name="T30" fmla="*/ 0 w 451"/>
                <a:gd name="T31" fmla="*/ 67 h 289"/>
                <a:gd name="T32" fmla="*/ 3 w 451"/>
                <a:gd name="T33" fmla="*/ 69 h 289"/>
                <a:gd name="T34" fmla="*/ 165 w 451"/>
                <a:gd name="T35" fmla="*/ 69 h 289"/>
                <a:gd name="T36" fmla="*/ 165 w 451"/>
                <a:gd name="T37" fmla="*/ 271 h 289"/>
                <a:gd name="T38" fmla="*/ 159 w 451"/>
                <a:gd name="T39" fmla="*/ 280 h 289"/>
                <a:gd name="T40" fmla="*/ 169 w 451"/>
                <a:gd name="T41" fmla="*/ 289 h 289"/>
                <a:gd name="T42" fmla="*/ 178 w 451"/>
                <a:gd name="T43" fmla="*/ 280 h 289"/>
                <a:gd name="T44" fmla="*/ 171 w 451"/>
                <a:gd name="T45" fmla="*/ 271 h 289"/>
                <a:gd name="T46" fmla="*/ 171 w 451"/>
                <a:gd name="T47" fmla="*/ 69 h 289"/>
                <a:gd name="T48" fmla="*/ 448 w 451"/>
                <a:gd name="T49" fmla="*/ 69 h 289"/>
                <a:gd name="T50" fmla="*/ 451 w 451"/>
                <a:gd name="T51" fmla="*/ 67 h 289"/>
                <a:gd name="T52" fmla="*/ 451 w 451"/>
                <a:gd name="T53" fmla="*/ 67 h 289"/>
                <a:gd name="T54" fmla="*/ 451 w 451"/>
                <a:gd name="T5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51" h="289">
                  <a:moveTo>
                    <a:pt x="451" y="66"/>
                  </a:moveTo>
                  <a:cubicBezTo>
                    <a:pt x="451" y="66"/>
                    <a:pt x="451" y="66"/>
                    <a:pt x="451" y="66"/>
                  </a:cubicBezTo>
                  <a:cubicBezTo>
                    <a:pt x="451" y="66"/>
                    <a:pt x="451" y="66"/>
                    <a:pt x="451" y="66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451" y="0"/>
                    <a:pt x="450" y="0"/>
                    <a:pt x="448" y="0"/>
                  </a:cubicBezTo>
                  <a:cubicBezTo>
                    <a:pt x="447" y="0"/>
                    <a:pt x="446" y="0"/>
                    <a:pt x="446" y="0"/>
                  </a:cubicBezTo>
                  <a:cubicBezTo>
                    <a:pt x="446" y="63"/>
                    <a:pt x="446" y="63"/>
                    <a:pt x="446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5" y="25"/>
                    <a:pt x="3" y="25"/>
                  </a:cubicBezTo>
                  <a:cubicBezTo>
                    <a:pt x="1" y="25"/>
                    <a:pt x="0" y="26"/>
                    <a:pt x="0" y="2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" y="68"/>
                    <a:pt x="2" y="69"/>
                    <a:pt x="3" y="69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5" y="271"/>
                    <a:pt x="165" y="271"/>
                    <a:pt x="165" y="271"/>
                  </a:cubicBezTo>
                  <a:cubicBezTo>
                    <a:pt x="162" y="272"/>
                    <a:pt x="159" y="276"/>
                    <a:pt x="159" y="280"/>
                  </a:cubicBezTo>
                  <a:cubicBezTo>
                    <a:pt x="159" y="285"/>
                    <a:pt x="164" y="289"/>
                    <a:pt x="169" y="289"/>
                  </a:cubicBezTo>
                  <a:cubicBezTo>
                    <a:pt x="174" y="289"/>
                    <a:pt x="178" y="285"/>
                    <a:pt x="178" y="280"/>
                  </a:cubicBezTo>
                  <a:cubicBezTo>
                    <a:pt x="178" y="275"/>
                    <a:pt x="175" y="272"/>
                    <a:pt x="171" y="271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448" y="69"/>
                    <a:pt x="448" y="69"/>
                    <a:pt x="448" y="69"/>
                  </a:cubicBezTo>
                  <a:cubicBezTo>
                    <a:pt x="450" y="69"/>
                    <a:pt x="451" y="68"/>
                    <a:pt x="451" y="67"/>
                  </a:cubicBezTo>
                  <a:cubicBezTo>
                    <a:pt x="451" y="67"/>
                    <a:pt x="451" y="67"/>
                    <a:pt x="451" y="67"/>
                  </a:cubicBezTo>
                  <a:lnTo>
                    <a:pt x="451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488687" y="4328691"/>
            <a:ext cx="204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单击输入标题文字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63367" y="2440089"/>
            <a:ext cx="204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单击输入标题文字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617981" y="2299766"/>
            <a:ext cx="204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单击输入标题文字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TextBox 35"/>
          <p:cNvSpPr txBox="1"/>
          <p:nvPr/>
        </p:nvSpPr>
        <p:spPr>
          <a:xfrm>
            <a:off x="2409881" y="4840271"/>
            <a:ext cx="1990668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35"/>
          <p:cNvSpPr txBox="1"/>
          <p:nvPr/>
        </p:nvSpPr>
        <p:spPr>
          <a:xfrm>
            <a:off x="3201610" y="2908159"/>
            <a:ext cx="1990668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35"/>
          <p:cNvSpPr txBox="1"/>
          <p:nvPr/>
        </p:nvSpPr>
        <p:spPr>
          <a:xfrm>
            <a:off x="8373578" y="2908159"/>
            <a:ext cx="1990668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548" y="2064934"/>
            <a:ext cx="5359204" cy="3966598"/>
          </a:xfrm>
          <a:prstGeom prst="rect">
            <a:avLst/>
          </a:prstGeom>
          <a:solidFill>
            <a:srgbClr val="FFFFFF">
              <a:shade val="85000"/>
              <a:alpha val="50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7" name="组合 6"/>
          <p:cNvGrpSpPr/>
          <p:nvPr/>
        </p:nvGrpSpPr>
        <p:grpSpPr>
          <a:xfrm>
            <a:off x="1555505" y="3848268"/>
            <a:ext cx="3681748" cy="2258618"/>
            <a:chOff x="986114" y="1292484"/>
            <a:chExt cx="6301612" cy="1581483"/>
          </a:xfrm>
        </p:grpSpPr>
        <p:grpSp>
          <p:nvGrpSpPr>
            <p:cNvPr id="8" name="组合 7"/>
            <p:cNvGrpSpPr/>
            <p:nvPr/>
          </p:nvGrpSpPr>
          <p:grpSpPr>
            <a:xfrm>
              <a:off x="986114" y="1422227"/>
              <a:ext cx="6301612" cy="1451740"/>
              <a:chOff x="1266045" y="1678712"/>
              <a:chExt cx="2841356" cy="4162738"/>
            </a:xfrm>
          </p:grpSpPr>
          <p:sp>
            <p:nvSpPr>
              <p:cNvPr id="10" name="圆角矩形 16"/>
              <p:cNvSpPr>
                <a:spLocks noChangeArrowheads="1"/>
              </p:cNvSpPr>
              <p:nvPr/>
            </p:nvSpPr>
            <p:spPr bwMode="auto">
              <a:xfrm>
                <a:off x="1266045" y="1678712"/>
                <a:ext cx="2841356" cy="4162738"/>
              </a:xfrm>
              <a:prstGeom prst="frame">
                <a:avLst/>
              </a:prstGeom>
              <a:noFill/>
              <a:ln w="19050" cap="flat" cmpd="sng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等腰三角形 17"/>
              <p:cNvSpPr>
                <a:spLocks noChangeArrowheads="1"/>
              </p:cNvSpPr>
              <p:nvPr/>
            </p:nvSpPr>
            <p:spPr bwMode="auto">
              <a:xfrm flipV="1">
                <a:off x="2249285" y="1678712"/>
                <a:ext cx="874876" cy="40773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" name="等腰三角形 18"/>
            <p:cNvSpPr>
              <a:spLocks noChangeArrowheads="1"/>
            </p:cNvSpPr>
            <p:nvPr/>
          </p:nvSpPr>
          <p:spPr bwMode="auto">
            <a:xfrm flipV="1">
              <a:off x="3165931" y="1292484"/>
              <a:ext cx="1917009" cy="200840"/>
            </a:xfrm>
            <a:prstGeom prst="flowChartDecision">
              <a:avLst/>
            </a:prstGeom>
            <a:solidFill>
              <a:schemeClr val="tx1"/>
            </a:solidFill>
            <a:ln w="57150" cap="flat" cmpd="sng">
              <a:solidFill>
                <a:schemeClr val="bg1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Box 35"/>
          <p:cNvSpPr txBox="1"/>
          <p:nvPr/>
        </p:nvSpPr>
        <p:spPr>
          <a:xfrm>
            <a:off x="1977152" y="2367975"/>
            <a:ext cx="283845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24869" y="1519459"/>
            <a:ext cx="2177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请在此添加你的标题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562786" y="1837906"/>
            <a:ext cx="3674467" cy="1787689"/>
            <a:chOff x="986114" y="1292484"/>
            <a:chExt cx="6301612" cy="1581483"/>
          </a:xfrm>
        </p:grpSpPr>
        <p:grpSp>
          <p:nvGrpSpPr>
            <p:cNvPr id="19" name="组合 18"/>
            <p:cNvGrpSpPr/>
            <p:nvPr/>
          </p:nvGrpSpPr>
          <p:grpSpPr>
            <a:xfrm>
              <a:off x="986114" y="1422227"/>
              <a:ext cx="6301612" cy="1451740"/>
              <a:chOff x="1266045" y="1678712"/>
              <a:chExt cx="2841356" cy="4162738"/>
            </a:xfrm>
          </p:grpSpPr>
          <p:sp>
            <p:nvSpPr>
              <p:cNvPr id="21" name="圆角矩形 16"/>
              <p:cNvSpPr>
                <a:spLocks noChangeArrowheads="1"/>
              </p:cNvSpPr>
              <p:nvPr/>
            </p:nvSpPr>
            <p:spPr bwMode="auto">
              <a:xfrm>
                <a:off x="1266045" y="1678712"/>
                <a:ext cx="2841356" cy="4162738"/>
              </a:xfrm>
              <a:prstGeom prst="frame">
                <a:avLst/>
              </a:prstGeom>
              <a:solidFill>
                <a:schemeClr val="bg1"/>
              </a:solidFill>
              <a:ln w="19050" cap="flat" cmpd="sng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等腰三角形 21"/>
              <p:cNvSpPr>
                <a:spLocks noChangeArrowheads="1"/>
              </p:cNvSpPr>
              <p:nvPr/>
            </p:nvSpPr>
            <p:spPr bwMode="auto">
              <a:xfrm flipV="1">
                <a:off x="2249285" y="1678712"/>
                <a:ext cx="874876" cy="407732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bg1"/>
                </a:solidFill>
                <a:miter lim="8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230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0" name="等腰三角形 18"/>
            <p:cNvSpPr>
              <a:spLocks noChangeArrowheads="1"/>
            </p:cNvSpPr>
            <p:nvPr/>
          </p:nvSpPr>
          <p:spPr bwMode="auto">
            <a:xfrm flipV="1">
              <a:off x="3165931" y="1292484"/>
              <a:ext cx="1917009" cy="200840"/>
            </a:xfrm>
            <a:prstGeom prst="flowChartDecision">
              <a:avLst/>
            </a:prstGeom>
            <a:solidFill>
              <a:schemeClr val="tx1"/>
            </a:solidFill>
            <a:ln w="57150" cap="flat" cmpd="sng">
              <a:solidFill>
                <a:schemeClr val="bg1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230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948" y="4320396"/>
            <a:ext cx="3156857" cy="149257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extBox 24"/>
          <p:cNvSpPr>
            <a:spLocks noChangeArrowheads="1"/>
          </p:cNvSpPr>
          <p:nvPr/>
        </p:nvSpPr>
        <p:spPr bwMode="auto">
          <a:xfrm>
            <a:off x="1794727" y="2359164"/>
            <a:ext cx="309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细黑" panose="02010600040101010101" pitchFamily="2" charset="-122"/>
                <a:ea typeface="微软雅黑" panose="020B0503020204020204" pitchFamily="34" charset="-122"/>
                <a:cs typeface="+mn-cs"/>
                <a:sym typeface="华文细黑" panose="02010600040101010101" pitchFamily="2" charset="-122"/>
              </a:rPr>
              <a:t>1</a:t>
            </a: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pitchFamily="2" charset="-122"/>
              <a:ea typeface="微软雅黑" panose="020B0503020204020204" pitchFamily="34" charset="-122"/>
              <a:cs typeface="+mn-cs"/>
              <a:sym typeface="华文细黑" panose="02010600040101010101" pitchFamily="2" charset="-122"/>
            </a:endParaRPr>
          </a:p>
        </p:txBody>
      </p:sp>
      <p:sp>
        <p:nvSpPr>
          <p:cNvPr id="7" name="直接连接符 10"/>
          <p:cNvSpPr>
            <a:spLocks noChangeShapeType="1"/>
          </p:cNvSpPr>
          <p:nvPr/>
        </p:nvSpPr>
        <p:spPr bwMode="auto">
          <a:xfrm flipH="1">
            <a:off x="1963002" y="2587764"/>
            <a:ext cx="323850" cy="444500"/>
          </a:xfrm>
          <a:prstGeom prst="line">
            <a:avLst/>
          </a:prstGeom>
          <a:noFill/>
          <a:ln w="6350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TextBox 26"/>
          <p:cNvSpPr>
            <a:spLocks noChangeArrowheads="1"/>
          </p:cNvSpPr>
          <p:nvPr/>
        </p:nvSpPr>
        <p:spPr bwMode="auto">
          <a:xfrm>
            <a:off x="2118577" y="2725877"/>
            <a:ext cx="1404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标题文字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9" name="TextBox 27"/>
          <p:cNvSpPr>
            <a:spLocks noChangeArrowheads="1"/>
          </p:cNvSpPr>
          <p:nvPr/>
        </p:nvSpPr>
        <p:spPr bwMode="auto">
          <a:xfrm>
            <a:off x="4136134" y="2398507"/>
            <a:ext cx="309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细黑" panose="02010600040101010101" pitchFamily="2" charset="-122"/>
                <a:ea typeface="微软雅黑" panose="020B0503020204020204" pitchFamily="34" charset="-122"/>
                <a:cs typeface="+mn-cs"/>
                <a:sym typeface="华文细黑" panose="02010600040101010101" pitchFamily="2" charset="-122"/>
              </a:rPr>
              <a:t>2</a:t>
            </a: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pitchFamily="2" charset="-122"/>
              <a:ea typeface="微软雅黑" panose="020B0503020204020204" pitchFamily="34" charset="-122"/>
              <a:cs typeface="+mn-cs"/>
              <a:sym typeface="华文细黑" panose="02010600040101010101" pitchFamily="2" charset="-122"/>
            </a:endParaRPr>
          </a:p>
        </p:txBody>
      </p:sp>
      <p:sp>
        <p:nvSpPr>
          <p:cNvPr id="10" name="直接连接符 17"/>
          <p:cNvSpPr>
            <a:spLocks noChangeShapeType="1"/>
          </p:cNvSpPr>
          <p:nvPr/>
        </p:nvSpPr>
        <p:spPr bwMode="auto">
          <a:xfrm flipH="1">
            <a:off x="4304409" y="2627107"/>
            <a:ext cx="323850" cy="444500"/>
          </a:xfrm>
          <a:prstGeom prst="line">
            <a:avLst/>
          </a:prstGeom>
          <a:noFill/>
          <a:ln w="6350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TextBox 29"/>
          <p:cNvSpPr>
            <a:spLocks noChangeArrowheads="1"/>
          </p:cNvSpPr>
          <p:nvPr/>
        </p:nvSpPr>
        <p:spPr bwMode="auto">
          <a:xfrm>
            <a:off x="4459984" y="2765220"/>
            <a:ext cx="1404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标题文字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6" name="TextBox 30"/>
          <p:cNvSpPr>
            <a:spLocks noChangeArrowheads="1"/>
          </p:cNvSpPr>
          <p:nvPr/>
        </p:nvSpPr>
        <p:spPr bwMode="auto">
          <a:xfrm>
            <a:off x="6637834" y="2398507"/>
            <a:ext cx="3095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细黑" panose="02010600040101010101" pitchFamily="2" charset="-122"/>
                <a:ea typeface="微软雅黑" panose="020B0503020204020204" pitchFamily="34" charset="-122"/>
                <a:cs typeface="+mn-cs"/>
                <a:sym typeface="华文细黑" panose="02010600040101010101" pitchFamily="2" charset="-122"/>
              </a:rPr>
              <a:t>3</a:t>
            </a: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pitchFamily="2" charset="-122"/>
              <a:ea typeface="微软雅黑" panose="020B0503020204020204" pitchFamily="34" charset="-122"/>
              <a:cs typeface="+mn-cs"/>
              <a:sym typeface="华文细黑" panose="02010600040101010101" pitchFamily="2" charset="-122"/>
            </a:endParaRPr>
          </a:p>
        </p:txBody>
      </p:sp>
      <p:sp>
        <p:nvSpPr>
          <p:cNvPr id="17" name="直接连接符 21"/>
          <p:cNvSpPr>
            <a:spLocks noChangeShapeType="1"/>
          </p:cNvSpPr>
          <p:nvPr/>
        </p:nvSpPr>
        <p:spPr bwMode="auto">
          <a:xfrm flipH="1">
            <a:off x="6806109" y="2627107"/>
            <a:ext cx="322262" cy="433193"/>
          </a:xfrm>
          <a:prstGeom prst="line">
            <a:avLst/>
          </a:prstGeom>
          <a:noFill/>
          <a:ln w="6350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TextBox 32"/>
          <p:cNvSpPr>
            <a:spLocks noChangeArrowheads="1"/>
          </p:cNvSpPr>
          <p:nvPr/>
        </p:nvSpPr>
        <p:spPr bwMode="auto">
          <a:xfrm>
            <a:off x="6960096" y="2765220"/>
            <a:ext cx="1406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标题文字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9" name="TextBox 33"/>
          <p:cNvSpPr>
            <a:spLocks noChangeArrowheads="1"/>
          </p:cNvSpPr>
          <p:nvPr/>
        </p:nvSpPr>
        <p:spPr bwMode="auto">
          <a:xfrm>
            <a:off x="9133228" y="2398507"/>
            <a:ext cx="307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细黑" panose="02010600040101010101" pitchFamily="2" charset="-122"/>
                <a:ea typeface="微软雅黑" panose="020B0503020204020204" pitchFamily="34" charset="-122"/>
                <a:cs typeface="+mn-cs"/>
                <a:sym typeface="华文细黑" panose="02010600040101010101" pitchFamily="2" charset="-122"/>
              </a:rPr>
              <a:t>4</a:t>
            </a: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pitchFamily="2" charset="-122"/>
              <a:ea typeface="微软雅黑" panose="020B0503020204020204" pitchFamily="34" charset="-122"/>
              <a:cs typeface="+mn-cs"/>
              <a:sym typeface="华文细黑" panose="02010600040101010101" pitchFamily="2" charset="-122"/>
            </a:endParaRPr>
          </a:p>
        </p:txBody>
      </p:sp>
      <p:sp>
        <p:nvSpPr>
          <p:cNvPr id="20" name="直接连接符 27"/>
          <p:cNvSpPr>
            <a:spLocks noChangeShapeType="1"/>
          </p:cNvSpPr>
          <p:nvPr/>
        </p:nvSpPr>
        <p:spPr bwMode="auto">
          <a:xfrm flipH="1">
            <a:off x="9301502" y="2627107"/>
            <a:ext cx="322263" cy="433193"/>
          </a:xfrm>
          <a:prstGeom prst="line">
            <a:avLst/>
          </a:prstGeom>
          <a:noFill/>
          <a:ln w="6350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TextBox 35"/>
          <p:cNvSpPr>
            <a:spLocks noChangeArrowheads="1"/>
          </p:cNvSpPr>
          <p:nvPr/>
        </p:nvSpPr>
        <p:spPr bwMode="auto">
          <a:xfrm>
            <a:off x="9455491" y="2765220"/>
            <a:ext cx="14049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标题文字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1794727" y="3554896"/>
            <a:ext cx="156051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4136134" y="3554896"/>
            <a:ext cx="156051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矩形 1"/>
          <p:cNvSpPr>
            <a:spLocks noChangeArrowheads="1"/>
          </p:cNvSpPr>
          <p:nvPr/>
        </p:nvSpPr>
        <p:spPr bwMode="auto">
          <a:xfrm>
            <a:off x="6637834" y="3554896"/>
            <a:ext cx="156051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9133228" y="3554896"/>
            <a:ext cx="156051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  <p:bldP spid="7" grpId="0" animBg="1"/>
      <p:bldP spid="8" grpId="0"/>
      <p:bldP spid="9" grpId="0"/>
      <p:bldP spid="10" grpId="0" animBg="1"/>
      <p:bldP spid="11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97503" y="518702"/>
            <a:ext cx="2760976" cy="574348"/>
            <a:chOff x="4309313" y="1267333"/>
            <a:chExt cx="3219811" cy="1294095"/>
          </a:xfrm>
        </p:grpSpPr>
        <p:cxnSp>
          <p:nvCxnSpPr>
            <p:cNvPr id="13" name="肘形连接符 12"/>
            <p:cNvCxnSpPr/>
            <p:nvPr/>
          </p:nvCxnSpPr>
          <p:spPr>
            <a:xfrm>
              <a:off x="4716771" y="1267333"/>
              <a:ext cx="2812353" cy="1291743"/>
            </a:xfrm>
            <a:prstGeom prst="bentConnector3">
              <a:avLst>
                <a:gd name="adj1" fmla="val 111156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/>
            <p:cNvCxnSpPr/>
            <p:nvPr/>
          </p:nvCxnSpPr>
          <p:spPr>
            <a:xfrm rot="10800000">
              <a:off x="4309313" y="1267336"/>
              <a:ext cx="2989941" cy="1294092"/>
            </a:xfrm>
            <a:prstGeom prst="bentConnector3">
              <a:avLst>
                <a:gd name="adj1" fmla="val 107282"/>
              </a:avLst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839416" y="620688"/>
            <a:ext cx="2719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请在此处添加你的标题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43743" y="3534516"/>
            <a:ext cx="3383003" cy="3323483"/>
            <a:chOff x="596901" y="3036888"/>
            <a:chExt cx="3879849" cy="3811588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596901" y="3036888"/>
              <a:ext cx="3879849" cy="3811588"/>
            </a:xfrm>
            <a:custGeom>
              <a:avLst/>
              <a:gdLst>
                <a:gd name="T0" fmla="*/ 354 w 431"/>
                <a:gd name="T1" fmla="*/ 306 h 424"/>
                <a:gd name="T2" fmla="*/ 354 w 431"/>
                <a:gd name="T3" fmla="*/ 325 h 424"/>
                <a:gd name="T4" fmla="*/ 358 w 431"/>
                <a:gd name="T5" fmla="*/ 367 h 424"/>
                <a:gd name="T6" fmla="*/ 286 w 431"/>
                <a:gd name="T7" fmla="*/ 368 h 424"/>
                <a:gd name="T8" fmla="*/ 248 w 431"/>
                <a:gd name="T9" fmla="*/ 422 h 424"/>
                <a:gd name="T10" fmla="*/ 50 w 431"/>
                <a:gd name="T11" fmla="*/ 424 h 424"/>
                <a:gd name="T12" fmla="*/ 95 w 431"/>
                <a:gd name="T13" fmla="*/ 293 h 424"/>
                <a:gd name="T14" fmla="*/ 89 w 431"/>
                <a:gd name="T15" fmla="*/ 60 h 424"/>
                <a:gd name="T16" fmla="*/ 277 w 431"/>
                <a:gd name="T17" fmla="*/ 27 h 424"/>
                <a:gd name="T18" fmla="*/ 370 w 431"/>
                <a:gd name="T19" fmla="*/ 107 h 424"/>
                <a:gd name="T20" fmla="*/ 379 w 431"/>
                <a:gd name="T21" fmla="*/ 152 h 424"/>
                <a:gd name="T22" fmla="*/ 378 w 431"/>
                <a:gd name="T23" fmla="*/ 204 h 424"/>
                <a:gd name="T24" fmla="*/ 406 w 431"/>
                <a:gd name="T25" fmla="*/ 236 h 424"/>
                <a:gd name="T26" fmla="*/ 384 w 431"/>
                <a:gd name="T27" fmla="*/ 255 h 424"/>
                <a:gd name="T28" fmla="*/ 375 w 431"/>
                <a:gd name="T29" fmla="*/ 291 h 424"/>
                <a:gd name="T30" fmla="*/ 354 w 431"/>
                <a:gd name="T31" fmla="*/ 304 h 424"/>
                <a:gd name="T32" fmla="*/ 354 w 431"/>
                <a:gd name="T33" fmla="*/ 306 h 424"/>
                <a:gd name="T34" fmla="*/ 217 w 431"/>
                <a:gd name="T35" fmla="*/ 72 h 424"/>
                <a:gd name="T36" fmla="*/ 108 w 431"/>
                <a:gd name="T37" fmla="*/ 173 h 424"/>
                <a:gd name="T38" fmla="*/ 217 w 431"/>
                <a:gd name="T39" fmla="*/ 273 h 424"/>
                <a:gd name="T40" fmla="*/ 326 w 431"/>
                <a:gd name="T41" fmla="*/ 173 h 424"/>
                <a:gd name="T42" fmla="*/ 217 w 431"/>
                <a:gd name="T43" fmla="*/ 7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1" h="424">
                  <a:moveTo>
                    <a:pt x="354" y="306"/>
                  </a:moveTo>
                  <a:cubicBezTo>
                    <a:pt x="351" y="312"/>
                    <a:pt x="354" y="318"/>
                    <a:pt x="354" y="325"/>
                  </a:cubicBezTo>
                  <a:cubicBezTo>
                    <a:pt x="354" y="339"/>
                    <a:pt x="358" y="353"/>
                    <a:pt x="358" y="367"/>
                  </a:cubicBezTo>
                  <a:cubicBezTo>
                    <a:pt x="334" y="370"/>
                    <a:pt x="310" y="368"/>
                    <a:pt x="286" y="368"/>
                  </a:cubicBezTo>
                  <a:cubicBezTo>
                    <a:pt x="263" y="368"/>
                    <a:pt x="248" y="422"/>
                    <a:pt x="248" y="422"/>
                  </a:cubicBezTo>
                  <a:cubicBezTo>
                    <a:pt x="50" y="424"/>
                    <a:pt x="50" y="424"/>
                    <a:pt x="50" y="424"/>
                  </a:cubicBezTo>
                  <a:cubicBezTo>
                    <a:pt x="140" y="380"/>
                    <a:pt x="95" y="293"/>
                    <a:pt x="95" y="293"/>
                  </a:cubicBezTo>
                  <a:cubicBezTo>
                    <a:pt x="0" y="155"/>
                    <a:pt x="89" y="60"/>
                    <a:pt x="89" y="60"/>
                  </a:cubicBezTo>
                  <a:cubicBezTo>
                    <a:pt x="161" y="0"/>
                    <a:pt x="277" y="27"/>
                    <a:pt x="277" y="27"/>
                  </a:cubicBezTo>
                  <a:cubicBezTo>
                    <a:pt x="317" y="40"/>
                    <a:pt x="354" y="67"/>
                    <a:pt x="370" y="107"/>
                  </a:cubicBezTo>
                  <a:cubicBezTo>
                    <a:pt x="375" y="120"/>
                    <a:pt x="379" y="138"/>
                    <a:pt x="379" y="152"/>
                  </a:cubicBezTo>
                  <a:cubicBezTo>
                    <a:pt x="379" y="170"/>
                    <a:pt x="371" y="187"/>
                    <a:pt x="378" y="204"/>
                  </a:cubicBezTo>
                  <a:cubicBezTo>
                    <a:pt x="384" y="216"/>
                    <a:pt x="397" y="227"/>
                    <a:pt x="406" y="236"/>
                  </a:cubicBezTo>
                  <a:cubicBezTo>
                    <a:pt x="406" y="236"/>
                    <a:pt x="431" y="253"/>
                    <a:pt x="384" y="255"/>
                  </a:cubicBezTo>
                  <a:cubicBezTo>
                    <a:pt x="382" y="255"/>
                    <a:pt x="375" y="288"/>
                    <a:pt x="375" y="291"/>
                  </a:cubicBezTo>
                  <a:cubicBezTo>
                    <a:pt x="375" y="291"/>
                    <a:pt x="357" y="299"/>
                    <a:pt x="354" y="304"/>
                  </a:cubicBezTo>
                  <a:cubicBezTo>
                    <a:pt x="354" y="304"/>
                    <a:pt x="354" y="305"/>
                    <a:pt x="354" y="306"/>
                  </a:cubicBezTo>
                  <a:close/>
                  <a:moveTo>
                    <a:pt x="217" y="72"/>
                  </a:moveTo>
                  <a:cubicBezTo>
                    <a:pt x="157" y="72"/>
                    <a:pt x="108" y="117"/>
                    <a:pt x="108" y="173"/>
                  </a:cubicBezTo>
                  <a:cubicBezTo>
                    <a:pt x="108" y="228"/>
                    <a:pt x="157" y="273"/>
                    <a:pt x="217" y="273"/>
                  </a:cubicBezTo>
                  <a:cubicBezTo>
                    <a:pt x="277" y="273"/>
                    <a:pt x="326" y="228"/>
                    <a:pt x="326" y="173"/>
                  </a:cubicBezTo>
                  <a:cubicBezTo>
                    <a:pt x="326" y="117"/>
                    <a:pt x="277" y="72"/>
                    <a:pt x="217" y="72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2208213" y="4043363"/>
              <a:ext cx="900112" cy="1025525"/>
            </a:xfrm>
            <a:custGeom>
              <a:avLst/>
              <a:gdLst>
                <a:gd name="T0" fmla="*/ 24 w 100"/>
                <a:gd name="T1" fmla="*/ 114 h 114"/>
                <a:gd name="T2" fmla="*/ 25 w 100"/>
                <a:gd name="T3" fmla="*/ 31 h 114"/>
                <a:gd name="T4" fmla="*/ 100 w 100"/>
                <a:gd name="T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14">
                  <a:moveTo>
                    <a:pt x="24" y="114"/>
                  </a:moveTo>
                  <a:cubicBezTo>
                    <a:pt x="24" y="114"/>
                    <a:pt x="0" y="53"/>
                    <a:pt x="25" y="31"/>
                  </a:cubicBezTo>
                  <a:cubicBezTo>
                    <a:pt x="50" y="9"/>
                    <a:pt x="100" y="0"/>
                    <a:pt x="100" y="0"/>
                  </a:cubicBezTo>
                </a:path>
              </a:pathLst>
            </a:custGeom>
            <a:solidFill>
              <a:srgbClr val="1C8937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2424113" y="4043363"/>
              <a:ext cx="765175" cy="1025525"/>
            </a:xfrm>
            <a:custGeom>
              <a:avLst/>
              <a:gdLst>
                <a:gd name="T0" fmla="*/ 76 w 85"/>
                <a:gd name="T1" fmla="*/ 0 h 114"/>
                <a:gd name="T2" fmla="*/ 75 w 85"/>
                <a:gd name="T3" fmla="*/ 80 h 114"/>
                <a:gd name="T4" fmla="*/ 0 w 85"/>
                <a:gd name="T5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114">
                  <a:moveTo>
                    <a:pt x="76" y="0"/>
                  </a:moveTo>
                  <a:cubicBezTo>
                    <a:pt x="76" y="0"/>
                    <a:pt x="85" y="48"/>
                    <a:pt x="75" y="80"/>
                  </a:cubicBezTo>
                  <a:cubicBezTo>
                    <a:pt x="64" y="111"/>
                    <a:pt x="0" y="114"/>
                    <a:pt x="0" y="114"/>
                  </a:cubicBezTo>
                </a:path>
              </a:pathLst>
            </a:custGeom>
            <a:solidFill>
              <a:srgbClr val="1C8937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2406650" y="4133850"/>
              <a:ext cx="638175" cy="962025"/>
            </a:xfrm>
            <a:custGeom>
              <a:avLst/>
              <a:gdLst>
                <a:gd name="T0" fmla="*/ 0 w 71"/>
                <a:gd name="T1" fmla="*/ 107 h 107"/>
                <a:gd name="T2" fmla="*/ 35 w 71"/>
                <a:gd name="T3" fmla="*/ 53 h 107"/>
                <a:gd name="T4" fmla="*/ 52 w 71"/>
                <a:gd name="T5" fmla="*/ 26 h 107"/>
                <a:gd name="T6" fmla="*/ 71 w 71"/>
                <a:gd name="T7" fmla="*/ 0 h 107"/>
                <a:gd name="T8" fmla="*/ 71 w 71"/>
                <a:gd name="T9" fmla="*/ 0 h 107"/>
                <a:gd name="T10" fmla="*/ 55 w 71"/>
                <a:gd name="T11" fmla="*/ 28 h 107"/>
                <a:gd name="T12" fmla="*/ 37 w 71"/>
                <a:gd name="T13" fmla="*/ 54 h 107"/>
                <a:gd name="T14" fmla="*/ 0 w 71"/>
                <a:gd name="T1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07">
                  <a:moveTo>
                    <a:pt x="0" y="107"/>
                  </a:moveTo>
                  <a:cubicBezTo>
                    <a:pt x="12" y="89"/>
                    <a:pt x="23" y="71"/>
                    <a:pt x="35" y="53"/>
                  </a:cubicBezTo>
                  <a:cubicBezTo>
                    <a:pt x="40" y="44"/>
                    <a:pt x="46" y="35"/>
                    <a:pt x="52" y="26"/>
                  </a:cubicBezTo>
                  <a:cubicBezTo>
                    <a:pt x="58" y="17"/>
                    <a:pt x="64" y="9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66" y="10"/>
                    <a:pt x="60" y="19"/>
                    <a:pt x="55" y="28"/>
                  </a:cubicBezTo>
                  <a:cubicBezTo>
                    <a:pt x="49" y="37"/>
                    <a:pt x="43" y="46"/>
                    <a:pt x="37" y="54"/>
                  </a:cubicBezTo>
                  <a:cubicBezTo>
                    <a:pt x="25" y="72"/>
                    <a:pt x="13" y="90"/>
                    <a:pt x="0" y="107"/>
                  </a:cubicBezTo>
                  <a:close/>
                </a:path>
              </a:pathLst>
            </a:custGeom>
            <a:solidFill>
              <a:srgbClr val="F5E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2730500" y="4232275"/>
              <a:ext cx="331787" cy="225425"/>
            </a:xfrm>
            <a:custGeom>
              <a:avLst/>
              <a:gdLst>
                <a:gd name="T0" fmla="*/ 0 w 37"/>
                <a:gd name="T1" fmla="*/ 0 h 25"/>
                <a:gd name="T2" fmla="*/ 15 w 37"/>
                <a:gd name="T3" fmla="*/ 21 h 25"/>
                <a:gd name="T4" fmla="*/ 14 w 37"/>
                <a:gd name="T5" fmla="*/ 20 h 25"/>
                <a:gd name="T6" fmla="*/ 37 w 37"/>
                <a:gd name="T7" fmla="*/ 25 h 25"/>
                <a:gd name="T8" fmla="*/ 13 w 37"/>
                <a:gd name="T9" fmla="*/ 23 h 25"/>
                <a:gd name="T10" fmla="*/ 12 w 37"/>
                <a:gd name="T11" fmla="*/ 23 h 25"/>
                <a:gd name="T12" fmla="*/ 12 w 37"/>
                <a:gd name="T13" fmla="*/ 22 h 25"/>
                <a:gd name="T14" fmla="*/ 0 w 37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5">
                  <a:moveTo>
                    <a:pt x="0" y="0"/>
                  </a:moveTo>
                  <a:cubicBezTo>
                    <a:pt x="6" y="7"/>
                    <a:pt x="10" y="14"/>
                    <a:pt x="15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22" y="21"/>
                    <a:pt x="30" y="23"/>
                    <a:pt x="37" y="25"/>
                  </a:cubicBezTo>
                  <a:cubicBezTo>
                    <a:pt x="29" y="25"/>
                    <a:pt x="21" y="24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8" y="15"/>
                    <a:pt x="3" y="8"/>
                    <a:pt x="0" y="0"/>
                  </a:cubicBezTo>
                  <a:close/>
                </a:path>
              </a:pathLst>
            </a:custGeom>
            <a:solidFill>
              <a:srgbClr val="F5E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10"/>
            <p:cNvSpPr/>
            <p:nvPr/>
          </p:nvSpPr>
          <p:spPr bwMode="auto">
            <a:xfrm>
              <a:off x="2622550" y="4403725"/>
              <a:ext cx="331787" cy="223838"/>
            </a:xfrm>
            <a:custGeom>
              <a:avLst/>
              <a:gdLst>
                <a:gd name="T0" fmla="*/ 0 w 37"/>
                <a:gd name="T1" fmla="*/ 0 h 25"/>
                <a:gd name="T2" fmla="*/ 14 w 37"/>
                <a:gd name="T3" fmla="*/ 20 h 25"/>
                <a:gd name="T4" fmla="*/ 13 w 37"/>
                <a:gd name="T5" fmla="*/ 20 h 25"/>
                <a:gd name="T6" fmla="*/ 37 w 37"/>
                <a:gd name="T7" fmla="*/ 25 h 25"/>
                <a:gd name="T8" fmla="*/ 13 w 37"/>
                <a:gd name="T9" fmla="*/ 23 h 25"/>
                <a:gd name="T10" fmla="*/ 12 w 37"/>
                <a:gd name="T11" fmla="*/ 23 h 25"/>
                <a:gd name="T12" fmla="*/ 12 w 37"/>
                <a:gd name="T13" fmla="*/ 22 h 25"/>
                <a:gd name="T14" fmla="*/ 0 w 37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5">
                  <a:moveTo>
                    <a:pt x="0" y="0"/>
                  </a:moveTo>
                  <a:cubicBezTo>
                    <a:pt x="5" y="7"/>
                    <a:pt x="10" y="13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21" y="21"/>
                    <a:pt x="29" y="23"/>
                    <a:pt x="37" y="25"/>
                  </a:cubicBezTo>
                  <a:cubicBezTo>
                    <a:pt x="29" y="25"/>
                    <a:pt x="21" y="24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7" y="15"/>
                    <a:pt x="3" y="8"/>
                    <a:pt x="0" y="0"/>
                  </a:cubicBezTo>
                  <a:close/>
                </a:path>
              </a:pathLst>
            </a:custGeom>
            <a:solidFill>
              <a:srgbClr val="F5E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11"/>
            <p:cNvSpPr/>
            <p:nvPr/>
          </p:nvSpPr>
          <p:spPr bwMode="auto">
            <a:xfrm>
              <a:off x="2451100" y="4519613"/>
              <a:ext cx="476250" cy="315913"/>
            </a:xfrm>
            <a:custGeom>
              <a:avLst/>
              <a:gdLst>
                <a:gd name="T0" fmla="*/ 0 w 53"/>
                <a:gd name="T1" fmla="*/ 0 h 35"/>
                <a:gd name="T2" fmla="*/ 22 w 53"/>
                <a:gd name="T3" fmla="*/ 25 h 35"/>
                <a:gd name="T4" fmla="*/ 22 w 53"/>
                <a:gd name="T5" fmla="*/ 25 h 35"/>
                <a:gd name="T6" fmla="*/ 53 w 53"/>
                <a:gd name="T7" fmla="*/ 35 h 35"/>
                <a:gd name="T8" fmla="*/ 21 w 53"/>
                <a:gd name="T9" fmla="*/ 28 h 35"/>
                <a:gd name="T10" fmla="*/ 20 w 53"/>
                <a:gd name="T11" fmla="*/ 28 h 35"/>
                <a:gd name="T12" fmla="*/ 20 w 53"/>
                <a:gd name="T13" fmla="*/ 27 h 35"/>
                <a:gd name="T14" fmla="*/ 0 w 53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35">
                  <a:moveTo>
                    <a:pt x="0" y="0"/>
                  </a:moveTo>
                  <a:cubicBezTo>
                    <a:pt x="8" y="8"/>
                    <a:pt x="15" y="17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2" y="28"/>
                    <a:pt x="42" y="31"/>
                    <a:pt x="53" y="35"/>
                  </a:cubicBezTo>
                  <a:cubicBezTo>
                    <a:pt x="42" y="33"/>
                    <a:pt x="31" y="31"/>
                    <a:pt x="21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3" y="19"/>
                    <a:pt x="6" y="10"/>
                    <a:pt x="0" y="0"/>
                  </a:cubicBezTo>
                  <a:close/>
                </a:path>
              </a:pathLst>
            </a:custGeom>
            <a:solidFill>
              <a:srgbClr val="F5E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12"/>
            <p:cNvSpPr/>
            <p:nvPr/>
          </p:nvSpPr>
          <p:spPr bwMode="auto">
            <a:xfrm>
              <a:off x="1847850" y="4573588"/>
              <a:ext cx="531812" cy="450850"/>
            </a:xfrm>
            <a:custGeom>
              <a:avLst/>
              <a:gdLst>
                <a:gd name="T0" fmla="*/ 51 w 59"/>
                <a:gd name="T1" fmla="*/ 50 h 50"/>
                <a:gd name="T2" fmla="*/ 43 w 59"/>
                <a:gd name="T3" fmla="*/ 8 h 50"/>
                <a:gd name="T4" fmla="*/ 0 w 59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50">
                  <a:moveTo>
                    <a:pt x="51" y="50"/>
                  </a:moveTo>
                  <a:cubicBezTo>
                    <a:pt x="51" y="50"/>
                    <a:pt x="59" y="16"/>
                    <a:pt x="43" y="8"/>
                  </a:cubicBezTo>
                  <a:cubicBezTo>
                    <a:pt x="27" y="0"/>
                    <a:pt x="0" y="0"/>
                    <a:pt x="0" y="0"/>
                  </a:cubicBezTo>
                </a:path>
              </a:pathLst>
            </a:custGeom>
            <a:solidFill>
              <a:srgbClr val="1C8937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13"/>
            <p:cNvSpPr/>
            <p:nvPr/>
          </p:nvSpPr>
          <p:spPr bwMode="auto">
            <a:xfrm>
              <a:off x="1838325" y="4573588"/>
              <a:ext cx="477837" cy="495300"/>
            </a:xfrm>
            <a:custGeom>
              <a:avLst/>
              <a:gdLst>
                <a:gd name="T0" fmla="*/ 1 w 53"/>
                <a:gd name="T1" fmla="*/ 0 h 55"/>
                <a:gd name="T2" fmla="*/ 9 w 53"/>
                <a:gd name="T3" fmla="*/ 40 h 55"/>
                <a:gd name="T4" fmla="*/ 53 w 53"/>
                <a:gd name="T5" fmla="*/ 5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55">
                  <a:moveTo>
                    <a:pt x="1" y="0"/>
                  </a:moveTo>
                  <a:cubicBezTo>
                    <a:pt x="1" y="0"/>
                    <a:pt x="0" y="25"/>
                    <a:pt x="9" y="40"/>
                  </a:cubicBezTo>
                  <a:cubicBezTo>
                    <a:pt x="18" y="55"/>
                    <a:pt x="53" y="50"/>
                    <a:pt x="53" y="50"/>
                  </a:cubicBezTo>
                </a:path>
              </a:pathLst>
            </a:custGeom>
            <a:solidFill>
              <a:srgbClr val="1C8937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14"/>
            <p:cNvSpPr/>
            <p:nvPr/>
          </p:nvSpPr>
          <p:spPr bwMode="auto">
            <a:xfrm>
              <a:off x="1884363" y="4619625"/>
              <a:ext cx="441325" cy="412750"/>
            </a:xfrm>
            <a:custGeom>
              <a:avLst/>
              <a:gdLst>
                <a:gd name="T0" fmla="*/ 49 w 49"/>
                <a:gd name="T1" fmla="*/ 46 h 46"/>
                <a:gd name="T2" fmla="*/ 25 w 49"/>
                <a:gd name="T3" fmla="*/ 23 h 46"/>
                <a:gd name="T4" fmla="*/ 13 w 49"/>
                <a:gd name="T5" fmla="*/ 11 h 46"/>
                <a:gd name="T6" fmla="*/ 0 w 49"/>
                <a:gd name="T7" fmla="*/ 0 h 46"/>
                <a:gd name="T8" fmla="*/ 0 w 49"/>
                <a:gd name="T9" fmla="*/ 0 h 46"/>
                <a:gd name="T10" fmla="*/ 12 w 49"/>
                <a:gd name="T11" fmla="*/ 12 h 46"/>
                <a:gd name="T12" fmla="*/ 24 w 49"/>
                <a:gd name="T13" fmla="*/ 23 h 46"/>
                <a:gd name="T14" fmla="*/ 49 w 49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46">
                  <a:moveTo>
                    <a:pt x="49" y="46"/>
                  </a:moveTo>
                  <a:cubicBezTo>
                    <a:pt x="41" y="38"/>
                    <a:pt x="33" y="30"/>
                    <a:pt x="25" y="23"/>
                  </a:cubicBezTo>
                  <a:cubicBezTo>
                    <a:pt x="21" y="19"/>
                    <a:pt x="17" y="15"/>
                    <a:pt x="13" y="11"/>
                  </a:cubicBezTo>
                  <a:cubicBezTo>
                    <a:pt x="9" y="7"/>
                    <a:pt x="5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8" y="8"/>
                    <a:pt x="12" y="12"/>
                  </a:cubicBezTo>
                  <a:cubicBezTo>
                    <a:pt x="16" y="16"/>
                    <a:pt x="20" y="20"/>
                    <a:pt x="24" y="23"/>
                  </a:cubicBezTo>
                  <a:cubicBezTo>
                    <a:pt x="32" y="31"/>
                    <a:pt x="40" y="39"/>
                    <a:pt x="49" y="46"/>
                  </a:cubicBezTo>
                  <a:close/>
                </a:path>
              </a:pathLst>
            </a:custGeom>
            <a:solidFill>
              <a:srgbClr val="F2E8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1911350" y="4637088"/>
              <a:ext cx="152400" cy="144463"/>
            </a:xfrm>
            <a:custGeom>
              <a:avLst/>
              <a:gdLst>
                <a:gd name="T0" fmla="*/ 17 w 17"/>
                <a:gd name="T1" fmla="*/ 0 h 16"/>
                <a:gd name="T2" fmla="*/ 11 w 17"/>
                <a:gd name="T3" fmla="*/ 11 h 16"/>
                <a:gd name="T4" fmla="*/ 12 w 17"/>
                <a:gd name="T5" fmla="*/ 11 h 16"/>
                <a:gd name="T6" fmla="*/ 0 w 17"/>
                <a:gd name="T7" fmla="*/ 16 h 16"/>
                <a:gd name="T8" fmla="*/ 12 w 17"/>
                <a:gd name="T9" fmla="*/ 12 h 16"/>
                <a:gd name="T10" fmla="*/ 13 w 17"/>
                <a:gd name="T11" fmla="*/ 12 h 16"/>
                <a:gd name="T12" fmla="*/ 13 w 17"/>
                <a:gd name="T13" fmla="*/ 12 h 16"/>
                <a:gd name="T14" fmla="*/ 17 w 17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6">
                  <a:moveTo>
                    <a:pt x="17" y="0"/>
                  </a:moveTo>
                  <a:cubicBezTo>
                    <a:pt x="15" y="3"/>
                    <a:pt x="13" y="7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8" y="12"/>
                    <a:pt x="4" y="14"/>
                    <a:pt x="0" y="16"/>
                  </a:cubicBezTo>
                  <a:cubicBezTo>
                    <a:pt x="4" y="15"/>
                    <a:pt x="8" y="14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5" y="8"/>
                    <a:pt x="16" y="4"/>
                    <a:pt x="17" y="0"/>
                  </a:cubicBezTo>
                  <a:close/>
                </a:path>
              </a:pathLst>
            </a:custGeom>
            <a:solidFill>
              <a:srgbClr val="F2E8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6"/>
            <p:cNvSpPr/>
            <p:nvPr/>
          </p:nvSpPr>
          <p:spPr bwMode="auto">
            <a:xfrm>
              <a:off x="1982788" y="4708525"/>
              <a:ext cx="161925" cy="144463"/>
            </a:xfrm>
            <a:custGeom>
              <a:avLst/>
              <a:gdLst>
                <a:gd name="T0" fmla="*/ 18 w 18"/>
                <a:gd name="T1" fmla="*/ 0 h 16"/>
                <a:gd name="T2" fmla="*/ 12 w 18"/>
                <a:gd name="T3" fmla="*/ 12 h 16"/>
                <a:gd name="T4" fmla="*/ 12 w 18"/>
                <a:gd name="T5" fmla="*/ 11 h 16"/>
                <a:gd name="T6" fmla="*/ 0 w 18"/>
                <a:gd name="T7" fmla="*/ 16 h 16"/>
                <a:gd name="T8" fmla="*/ 13 w 18"/>
                <a:gd name="T9" fmla="*/ 13 h 16"/>
                <a:gd name="T10" fmla="*/ 13 w 18"/>
                <a:gd name="T11" fmla="*/ 13 h 16"/>
                <a:gd name="T12" fmla="*/ 13 w 18"/>
                <a:gd name="T13" fmla="*/ 12 h 16"/>
                <a:gd name="T14" fmla="*/ 18 w 18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6">
                  <a:moveTo>
                    <a:pt x="18" y="0"/>
                  </a:moveTo>
                  <a:cubicBezTo>
                    <a:pt x="15" y="4"/>
                    <a:pt x="14" y="8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8" y="13"/>
                    <a:pt x="4" y="14"/>
                    <a:pt x="0" y="16"/>
                  </a:cubicBezTo>
                  <a:cubicBezTo>
                    <a:pt x="5" y="15"/>
                    <a:pt x="9" y="14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5" y="8"/>
                    <a:pt x="17" y="4"/>
                    <a:pt x="18" y="0"/>
                  </a:cubicBezTo>
                  <a:close/>
                </a:path>
              </a:pathLst>
            </a:custGeom>
            <a:solidFill>
              <a:srgbClr val="F2E8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2019300" y="4754563"/>
              <a:ext cx="225425" cy="206375"/>
            </a:xfrm>
            <a:custGeom>
              <a:avLst/>
              <a:gdLst>
                <a:gd name="T0" fmla="*/ 25 w 25"/>
                <a:gd name="T1" fmla="*/ 0 h 23"/>
                <a:gd name="T2" fmla="*/ 15 w 25"/>
                <a:gd name="T3" fmla="*/ 15 h 23"/>
                <a:gd name="T4" fmla="*/ 16 w 25"/>
                <a:gd name="T5" fmla="*/ 14 h 23"/>
                <a:gd name="T6" fmla="*/ 0 w 25"/>
                <a:gd name="T7" fmla="*/ 23 h 23"/>
                <a:gd name="T8" fmla="*/ 17 w 25"/>
                <a:gd name="T9" fmla="*/ 16 h 23"/>
                <a:gd name="T10" fmla="*/ 17 w 25"/>
                <a:gd name="T11" fmla="*/ 16 h 23"/>
                <a:gd name="T12" fmla="*/ 17 w 25"/>
                <a:gd name="T13" fmla="*/ 15 h 23"/>
                <a:gd name="T14" fmla="*/ 25 w 25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3">
                  <a:moveTo>
                    <a:pt x="25" y="0"/>
                  </a:moveTo>
                  <a:cubicBezTo>
                    <a:pt x="21" y="4"/>
                    <a:pt x="18" y="10"/>
                    <a:pt x="15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1" y="17"/>
                    <a:pt x="5" y="19"/>
                    <a:pt x="0" y="23"/>
                  </a:cubicBezTo>
                  <a:cubicBezTo>
                    <a:pt x="6" y="21"/>
                    <a:pt x="11" y="18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0" y="10"/>
                    <a:pt x="23" y="5"/>
                    <a:pt x="25" y="0"/>
                  </a:cubicBezTo>
                  <a:close/>
                </a:path>
              </a:pathLst>
            </a:custGeom>
            <a:solidFill>
              <a:srgbClr val="F2E8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879976" y="1840398"/>
            <a:ext cx="4733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单击输入您的标题文字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957671" y="2410450"/>
            <a:ext cx="4578553" cy="1506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更专业的模板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。xxx，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不止创新。请在此处填入你需要的内容。请在此处填入你需要的内容。请在此处填入你需要的内容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圆角矩形标注 25"/>
          <p:cNvSpPr/>
          <p:nvPr/>
        </p:nvSpPr>
        <p:spPr>
          <a:xfrm>
            <a:off x="5519935" y="1484783"/>
            <a:ext cx="5559191" cy="2747491"/>
          </a:xfrm>
          <a:prstGeom prst="wedgeRoundRectCallout">
            <a:avLst>
              <a:gd name="adj1" fmla="val -40614"/>
              <a:gd name="adj2" fmla="val 61302"/>
              <a:gd name="adj3" fmla="val 1666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25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79338" y="4187717"/>
            <a:ext cx="4335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Add up anything what you like or what you need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与梦偕行寻找更好的自己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直接连接符 18"/>
          <p:cNvSpPr>
            <a:spLocks noChangeShapeType="1"/>
          </p:cNvSpPr>
          <p:nvPr/>
        </p:nvSpPr>
        <p:spPr bwMode="auto">
          <a:xfrm>
            <a:off x="4066090" y="3309259"/>
            <a:ext cx="34560" cy="1524789"/>
          </a:xfrm>
          <a:prstGeom prst="line">
            <a:avLst/>
          </a:prstGeom>
          <a:noFill/>
          <a:ln w="6350">
            <a:solidFill>
              <a:sysClr val="window" lastClr="FFFFFF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直接连接符 20"/>
          <p:cNvSpPr>
            <a:spLocks noChangeShapeType="1"/>
          </p:cNvSpPr>
          <p:nvPr/>
        </p:nvSpPr>
        <p:spPr bwMode="auto">
          <a:xfrm>
            <a:off x="3929743" y="4060145"/>
            <a:ext cx="4005944" cy="0"/>
          </a:xfrm>
          <a:prstGeom prst="line">
            <a:avLst/>
          </a:prstGeom>
          <a:noFill/>
          <a:ln w="6350">
            <a:solidFill>
              <a:sysClr val="window" lastClr="FFFFFF"/>
            </a:solidFill>
            <a:prstDash val="lg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144780" y="3316838"/>
            <a:ext cx="4063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Thank you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56210" y="3182982"/>
            <a:ext cx="1027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20</a:t>
            </a:r>
            <a:endParaRPr kumimoji="0" lang="en-US" altLang="zh-CN" sz="5400" b="0" i="0" u="none" strike="noStrike" kern="1200" cap="none" spc="-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-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17</a:t>
            </a:r>
            <a:endParaRPr kumimoji="0" lang="zh-CN" altLang="en-US" sz="5400" b="0" i="0" u="none" strike="noStrike" kern="1200" cap="none" spc="-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30065" y="2253714"/>
            <a:ext cx="72547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200" dirty="0">
                <a:solidFill>
                  <a:prstClr val="white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再次衷心感谢</a:t>
            </a:r>
            <a:r>
              <a:rPr lang="zh-CN" altLang="en-US" sz="5200" dirty="0">
                <a:solidFill>
                  <a:srgbClr val="FFC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您的</a:t>
            </a:r>
            <a:r>
              <a:rPr lang="zh-CN" altLang="en-US" sz="5200" dirty="0">
                <a:solidFill>
                  <a:prstClr val="white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聆听</a:t>
            </a:r>
            <a:endParaRPr kumimoji="0" lang="zh-CN" altLang="en-US" sz="5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3187</Words>
  <Application>WPS 演示</Application>
  <PresentationFormat>宽屏</PresentationFormat>
  <Paragraphs>269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Calibri</vt:lpstr>
      <vt:lpstr>Calibri</vt:lpstr>
      <vt:lpstr>叶根友毛笔行书简体</vt:lpstr>
      <vt:lpstr>Roboto Th</vt:lpstr>
      <vt:lpstr>Arial Unicode MS</vt:lpstr>
      <vt:lpstr>等线 Light</vt:lpstr>
      <vt:lpstr>Segoe Print</vt:lpstr>
      <vt:lpstr>等线</vt:lpstr>
      <vt:lpstr>华文细黑</vt:lpstr>
      <vt:lpstr>Calibri Light</vt:lpstr>
      <vt:lpstr>Office 主题​​</vt:lpstr>
      <vt:lpstr>1_Office 主题​​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洪慧蓉</dc:creator>
  <cp:lastModifiedBy>拉普耶鲁</cp:lastModifiedBy>
  <cp:revision>14</cp:revision>
  <dcterms:created xsi:type="dcterms:W3CDTF">2016-11-27T08:23:00Z</dcterms:created>
  <dcterms:modified xsi:type="dcterms:W3CDTF">2018-02-08T07:18:47Z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