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colors6.xml" ContentType="application/vnd.ms-office.chartcolorstyle+xml"/>
  <Override PartName="/ppt/charts/colors7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charts/style6.xml" ContentType="application/vnd.ms-office.chartstyle+xml"/>
  <Override PartName="/ppt/charts/style7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95" r:id="rId3"/>
    <p:sldId id="298" r:id="rId4"/>
    <p:sldId id="301" r:id="rId5"/>
    <p:sldId id="306" r:id="rId6"/>
    <p:sldId id="302" r:id="rId7"/>
    <p:sldId id="326" r:id="rId8"/>
    <p:sldId id="311" r:id="rId9"/>
    <p:sldId id="313" r:id="rId10"/>
    <p:sldId id="317" r:id="rId11"/>
    <p:sldId id="303" r:id="rId12"/>
    <p:sldId id="305" r:id="rId13"/>
    <p:sldId id="308" r:id="rId14"/>
    <p:sldId id="309" r:id="rId15"/>
    <p:sldId id="315" r:id="rId16"/>
    <p:sldId id="320" r:id="rId17"/>
    <p:sldId id="329" r:id="rId18"/>
    <p:sldId id="321" r:id="rId19"/>
    <p:sldId id="307" r:id="rId20"/>
    <p:sldId id="312" r:id="rId21"/>
    <p:sldId id="318" r:id="rId22"/>
    <p:sldId id="325" r:id="rId23"/>
    <p:sldId id="328" r:id="rId24"/>
    <p:sldId id="310" r:id="rId25"/>
    <p:sldId id="304" r:id="rId26"/>
    <p:sldId id="316" r:id="rId27"/>
    <p:sldId id="322" r:id="rId28"/>
    <p:sldId id="324" r:id="rId29"/>
    <p:sldId id="323" r:id="rId30"/>
    <p:sldId id="314" r:id="rId31"/>
    <p:sldId id="327" r:id="rId32"/>
    <p:sldId id="319" r:id="rId3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413D"/>
    <a:srgbClr val="8A7ED4"/>
    <a:srgbClr val="FED112"/>
    <a:srgbClr val="54CBD3"/>
    <a:srgbClr val="F79536"/>
    <a:srgbClr val="B73F40"/>
    <a:srgbClr val="794999"/>
    <a:srgbClr val="84D699"/>
    <a:srgbClr val="802C2C"/>
    <a:srgbClr val="F162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82" autoAdjust="0"/>
    <p:restoredTop sz="93705" autoAdjust="0"/>
  </p:normalViewPr>
  <p:slideViewPr>
    <p:cSldViewPr snapToGrid="0">
      <p:cViewPr varScale="1">
        <p:scale>
          <a:sx n="107" d="100"/>
          <a:sy n="107" d="100"/>
        </p:scale>
        <p:origin x="-810" y="-84"/>
      </p:cViewPr>
      <p:guideLst>
        <p:guide orient="horz" pos="2183"/>
        <p:guide pos="3817"/>
      </p:guideLst>
    </p:cSldViewPr>
  </p:slideViewPr>
  <p:outlineViewPr>
    <p:cViewPr>
      <p:scale>
        <a:sx n="100" d="100"/>
        <a:sy n="100" d="100"/>
      </p:scale>
      <p:origin x="0" y="-1631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-858"/>
    </p:cViewPr>
  </p:sorterViewPr>
  <p:notesViewPr>
    <p:cSldViewPr snapToGrid="0">
      <p:cViewPr varScale="1">
        <p:scale>
          <a:sx n="57" d="100"/>
          <a:sy n="57" d="100"/>
        </p:scale>
        <p:origin x="1968" y="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handoutMaster" Target="handoutMasters/handoutMaster1.xml"/><Relationship Id="rId34" Type="http://schemas.openxmlformats.org/officeDocument/2006/relationships/notesMaster" Target="notesMasters/notesMaster1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package" Target="../embeddings/Workbook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microsoft.com/office/2011/relationships/chartStyle" Target="style6.xml"/><Relationship Id="rId1" Type="http://schemas.openxmlformats.org/officeDocument/2006/relationships/package" Target="../embeddings/Workbook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ColorStyle" Target="colors7.xml"/><Relationship Id="rId2" Type="http://schemas.microsoft.com/office/2011/relationships/chartStyle" Target="style7.xml"/><Relationship Id="rId1" Type="http://schemas.openxmlformats.org/officeDocument/2006/relationships/package" Target="../embeddings/Workbook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834744094488189"/>
          <c:y val="0.0443548387096774"/>
          <c:w val="0.899338090551181"/>
          <c:h val="0.90135509271018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OBJECT 1</c:v>
                </c:pt>
              </c:strCache>
            </c:strRef>
          </c:tx>
          <c:spPr>
            <a:solidFill>
              <a:srgbClr val="FED11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9A26A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9F5FCF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58D2E2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F47774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84D699"/>
              </a:solidFill>
              <a:ln>
                <a:noFill/>
              </a:ln>
              <a:effectLst/>
            </c:spPr>
          </c:dPt>
          <c:dLbls>
            <c:delete val="1"/>
          </c:dLbls>
          <c:cat>
            <c:strRef>
              <c:f>Sheet1!$A$2:$A$7</c:f>
              <c:strCache>
                <c:ptCount val="6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  <c:pt idx="4">
                  <c:v>DATA 5</c:v>
                </c:pt>
                <c:pt idx="5">
                  <c:v>DATA 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5.3</c:v>
                </c:pt>
                <c:pt idx="1">
                  <c:v>2.9</c:v>
                </c:pt>
                <c:pt idx="2">
                  <c:v>4.5</c:v>
                </c:pt>
                <c:pt idx="3">
                  <c:v>3.7</c:v>
                </c:pt>
                <c:pt idx="4">
                  <c:v>2.3</c:v>
                </c:pt>
                <c:pt idx="5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21"/>
        <c:axId val="145378304"/>
        <c:axId val="145421056"/>
      </c:barChart>
      <c:catAx>
        <c:axId val="1453783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  <a:cs typeface="+mn-cs"/>
              </a:defRPr>
            </a:pPr>
          </a:p>
        </c:txPr>
        <c:crossAx val="145421056"/>
        <c:crosses val="autoZero"/>
        <c:auto val="1"/>
        <c:lblAlgn val="ctr"/>
        <c:lblOffset val="100"/>
        <c:noMultiLvlLbl val="0"/>
      </c:catAx>
      <c:valAx>
        <c:axId val="1454210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453783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ED11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DATA1</c:v>
                </c:pt>
                <c:pt idx="1">
                  <c:v>DATA2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84D699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DATA1</c:v>
                </c:pt>
                <c:pt idx="1">
                  <c:v>DATA2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</c:v>
                </c:pt>
                <c:pt idx="1">
                  <c:v>5.2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EF413D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DATA1</c:v>
                </c:pt>
                <c:pt idx="1">
                  <c:v>DATA2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</c:v>
                </c:pt>
                <c:pt idx="1">
                  <c:v>10.2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OBJECT 1</c:v>
                </c:pt>
              </c:strCache>
            </c:strRef>
          </c:tx>
          <c:spPr>
            <a:solidFill>
              <a:srgbClr val="9F5FCF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Sheet1!$A$2:$A$6</c:f>
              <c:strCache>
                <c:ptCount val="5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  <c:pt idx="4">
                  <c:v>DATA 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3.2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OBJECT 2</c:v>
                </c:pt>
              </c:strCache>
            </c:strRef>
          </c:tx>
          <c:spPr>
            <a:solidFill>
              <a:srgbClr val="F47774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Sheet1!$A$2:$A$6</c:f>
              <c:strCache>
                <c:ptCount val="5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  <c:pt idx="4">
                  <c:v>DATA 5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  <c:pt idx="4">
                  <c:v>2.2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OBJECT 3</c:v>
                </c:pt>
              </c:strCache>
            </c:strRef>
          </c:tx>
          <c:spPr>
            <a:solidFill>
              <a:srgbClr val="FED11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Sheet1!$A$2:$A$6</c:f>
              <c:strCache>
                <c:ptCount val="5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  <c:pt idx="4">
                  <c:v>DATA 5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1.8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9"/>
        <c:overlap val="100"/>
        <c:axId val="147936384"/>
        <c:axId val="147937920"/>
      </c:barChart>
      <c:catAx>
        <c:axId val="147936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zh-CN" altLang="en-US" sz="800" b="0" i="0" u="none" strike="noStrike" kern="1200" baseline="0">
                <a:noFill/>
                <a:latin typeface="Dotum" panose="020B0600000101010101" pitchFamily="34" charset="-127"/>
                <a:ea typeface="Dotum" panose="020B0600000101010101" pitchFamily="34" charset="-127"/>
                <a:cs typeface="+mn-cs"/>
              </a:defRPr>
            </a:pPr>
          </a:p>
        </c:txPr>
        <c:crossAx val="147937920"/>
        <c:crosses val="autoZero"/>
        <c:auto val="1"/>
        <c:lblAlgn val="ctr"/>
        <c:lblOffset val="100"/>
        <c:noMultiLvlLbl val="0"/>
      </c:catAx>
      <c:valAx>
        <c:axId val="14793792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4793638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OBJECT 1</c:v>
                </c:pt>
              </c:strCache>
            </c:strRef>
          </c:tx>
          <c:spPr>
            <a:solidFill>
              <a:srgbClr val="EF413D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Sheet1!$A$2:$A$6</c:f>
              <c:strCache>
                <c:ptCount val="5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  <c:pt idx="4">
                  <c:v>DATA 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-1.2</c:v>
                </c:pt>
                <c:pt idx="1">
                  <c:v>-1.4</c:v>
                </c:pt>
                <c:pt idx="2">
                  <c:v>-2.5</c:v>
                </c:pt>
                <c:pt idx="3">
                  <c:v>-4.5</c:v>
                </c:pt>
                <c:pt idx="4">
                  <c:v>-3.2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OBJECT 2</c:v>
                </c:pt>
              </c:strCache>
            </c:strRef>
          </c:tx>
          <c:spPr>
            <a:solidFill>
              <a:srgbClr val="F9A26A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Sheet1!$A$2:$A$6</c:f>
              <c:strCache>
                <c:ptCount val="5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  <c:pt idx="4">
                  <c:v>DATA 5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-2.4</c:v>
                </c:pt>
                <c:pt idx="1">
                  <c:v>-3.4</c:v>
                </c:pt>
                <c:pt idx="2">
                  <c:v>-2.8</c:v>
                </c:pt>
                <c:pt idx="3">
                  <c:v>-2.8</c:v>
                </c:pt>
                <c:pt idx="4">
                  <c:v>-2.2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OBJECT 3</c:v>
                </c:pt>
              </c:strCache>
            </c:strRef>
          </c:tx>
          <c:spPr>
            <a:solidFill>
              <a:srgbClr val="84D699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Sheet1!$A$2:$A$6</c:f>
              <c:strCache>
                <c:ptCount val="5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  <c:pt idx="4">
                  <c:v>DATA 5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-2</c:v>
                </c:pt>
                <c:pt idx="1">
                  <c:v>-2</c:v>
                </c:pt>
                <c:pt idx="2">
                  <c:v>-3.5</c:v>
                </c:pt>
                <c:pt idx="3">
                  <c:v>-4</c:v>
                </c:pt>
                <c:pt idx="4">
                  <c:v>-1.8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9"/>
        <c:overlap val="100"/>
        <c:axId val="205222656"/>
        <c:axId val="205224192"/>
      </c:barChart>
      <c:catAx>
        <c:axId val="205222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zh-CN" altLang="en-US" sz="800" b="0" i="0" u="none" strike="noStrike" kern="1200" baseline="0">
                <a:noFill/>
                <a:latin typeface="Dotum" panose="020B0600000101010101" pitchFamily="34" charset="-127"/>
                <a:ea typeface="Dotum" panose="020B0600000101010101" pitchFamily="34" charset="-127"/>
                <a:cs typeface="+mn-cs"/>
              </a:defRPr>
            </a:pPr>
          </a:p>
        </c:txPr>
        <c:crossAx val="205224192"/>
        <c:crosses val="autoZero"/>
        <c:auto val="1"/>
        <c:lblAlgn val="ctr"/>
        <c:lblOffset val="100"/>
        <c:noMultiLvlLbl val="0"/>
      </c:catAx>
      <c:valAx>
        <c:axId val="20522419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0522265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0689776939442458"/>
          <c:y val="0"/>
          <c:w val="0.986204388100513"/>
          <c:h val="0.66444367221680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DATA 1</c:v>
                </c:pt>
              </c:strCache>
            </c:strRef>
          </c:tx>
          <c:spPr>
            <a:ln w="28575" cap="rnd">
              <a:solidFill>
                <a:srgbClr val="EF413D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OBJECT 1</c:v>
                </c:pt>
                <c:pt idx="1">
                  <c:v>OBJECT 2</c:v>
                </c:pt>
                <c:pt idx="2">
                  <c:v>OBJECT 3</c:v>
                </c:pt>
                <c:pt idx="3">
                  <c:v>OBJECT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DATA 2</c:v>
                </c:pt>
              </c:strCache>
            </c:strRef>
          </c:tx>
          <c:spPr>
            <a:ln w="28575" cap="rnd">
              <a:solidFill>
                <a:srgbClr val="84D699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OBJECT 1</c:v>
                </c:pt>
                <c:pt idx="1">
                  <c:v>OBJECT 2</c:v>
                </c:pt>
                <c:pt idx="2">
                  <c:v>OBJECT 3</c:v>
                </c:pt>
                <c:pt idx="3">
                  <c:v>OBJECT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DATA 3</c:v>
                </c:pt>
              </c:strCache>
            </c:strRef>
          </c:tx>
          <c:spPr>
            <a:ln w="28575" cap="rnd">
              <a:solidFill>
                <a:srgbClr val="FED112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OBJECT 1</c:v>
                </c:pt>
                <c:pt idx="1">
                  <c:v>OBJECT 2</c:v>
                </c:pt>
                <c:pt idx="2">
                  <c:v>OBJECT 3</c:v>
                </c:pt>
                <c:pt idx="3">
                  <c:v>OBJECT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1"/>
        <c:axId val="205795328"/>
        <c:axId val="205796864"/>
      </c:lineChart>
      <c:catAx>
        <c:axId val="205795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l">
              <a:defRPr lang="zh-CN" altLang="en-US" sz="12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  <a:cs typeface="+mn-cs"/>
              </a:defRPr>
            </a:pPr>
          </a:p>
        </c:txPr>
        <c:crossAx val="205796864"/>
        <c:crosses val="autoZero"/>
        <c:auto val="1"/>
        <c:lblAlgn val="ctr"/>
        <c:lblOffset val="100"/>
        <c:noMultiLvlLbl val="0"/>
      </c:catAx>
      <c:valAx>
        <c:axId val="20579686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05795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98482369369567"/>
          <c:y val="0.790318910536484"/>
          <c:w val="0.21106975486003"/>
          <c:h val="0.039585935064841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lang="zh-CN" altLang="en-US" sz="1100" b="0" i="0" u="none" strike="noStrike" kern="1200" baseline="0">
              <a:solidFill>
                <a:schemeClr val="bg1">
                  <a:lumMod val="50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996EA0-54B3-49A5-A2FE-2096A366EF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9E5F7E-3EEB-4ADB-AB06-C13BB458CAC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AA5C29-90BC-4E1B-84A3-DDA360EE13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82777E-8AED-4AC9-94A0-3ADD7D6AD9A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BC5B-656C-43D9-BD11-24E428B222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E3153-9CB8-4849-9DC2-896FAC30574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BC5B-656C-43D9-BD11-24E428B222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E3153-9CB8-4849-9DC2-896FAC30574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BC5B-656C-43D9-BD11-24E428B222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E3153-9CB8-4849-9DC2-896FAC30574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BC5B-656C-43D9-BD11-24E428B222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E3153-9CB8-4849-9DC2-896FAC30574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BC5B-656C-43D9-BD11-24E428B222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E3153-9CB8-4849-9DC2-896FAC30574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BC5B-656C-43D9-BD11-24E428B222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E3153-9CB8-4849-9DC2-896FAC30574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BC5B-656C-43D9-BD11-24E428B222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E3153-9CB8-4849-9DC2-896FAC30574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BC5B-656C-43D9-BD11-24E428B222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E3153-9CB8-4849-9DC2-896FAC30574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BC5B-656C-43D9-BD11-24E428B222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E3153-9CB8-4849-9DC2-896FAC30574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BC5B-656C-43D9-BD11-24E428B222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E3153-9CB8-4849-9DC2-896FAC30574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BC5B-656C-43D9-BD11-24E428B222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E3153-9CB8-4849-9DC2-896FAC30574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B6BC5B-656C-43D9-BD11-24E428B222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E3153-9CB8-4849-9DC2-896FAC30574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hart" Target="../charts/chart6.xml"/><Relationship Id="rId1" Type="http://schemas.openxmlformats.org/officeDocument/2006/relationships/chart" Target="../charts/char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62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"/>
          <p:cNvSpPr/>
          <p:nvPr/>
        </p:nvSpPr>
        <p:spPr>
          <a:xfrm>
            <a:off x="-1813841" y="-19561"/>
            <a:ext cx="14013543" cy="6858000"/>
          </a:xfrm>
          <a:custGeom>
            <a:avLst/>
            <a:gdLst>
              <a:gd name="connsiteX0" fmla="*/ 5442857 w 14013543"/>
              <a:gd name="connsiteY0" fmla="*/ 0 h 6858000"/>
              <a:gd name="connsiteX1" fmla="*/ 14013543 w 14013543"/>
              <a:gd name="connsiteY1" fmla="*/ 0 h 6858000"/>
              <a:gd name="connsiteX2" fmla="*/ 14013543 w 14013543"/>
              <a:gd name="connsiteY2" fmla="*/ 6858000 h 6858000"/>
              <a:gd name="connsiteX3" fmla="*/ 5442857 w 14013543"/>
              <a:gd name="connsiteY3" fmla="*/ 6858000 h 6858000"/>
              <a:gd name="connsiteX4" fmla="*/ 0 w 14013543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13543" h="6858000">
                <a:moveTo>
                  <a:pt x="5442857" y="0"/>
                </a:moveTo>
                <a:lnTo>
                  <a:pt x="14013543" y="0"/>
                </a:lnTo>
                <a:lnTo>
                  <a:pt x="14013543" y="6858000"/>
                </a:lnTo>
                <a:lnTo>
                  <a:pt x="5442857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F3D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 rot="17593904">
            <a:off x="8602580" y="-161183"/>
            <a:ext cx="2350325" cy="1892860"/>
            <a:chOff x="8602580" y="-161183"/>
            <a:chExt cx="2350325" cy="1892860"/>
          </a:xfrm>
        </p:grpSpPr>
        <p:sp>
          <p:nvSpPr>
            <p:cNvPr id="11" name="任意多边形 10"/>
            <p:cNvSpPr/>
            <p:nvPr/>
          </p:nvSpPr>
          <p:spPr>
            <a:xfrm rot="20758864">
              <a:off x="8620950" y="-120004"/>
              <a:ext cx="934299" cy="712748"/>
            </a:xfrm>
            <a:custGeom>
              <a:avLst/>
              <a:gdLst>
                <a:gd name="connsiteX0" fmla="*/ 1637258 w 1637258"/>
                <a:gd name="connsiteY0" fmla="*/ 0 h 1249015"/>
                <a:gd name="connsiteX1" fmla="*/ 0 w 1637258"/>
                <a:gd name="connsiteY1" fmla="*/ 1249015 h 1249015"/>
                <a:gd name="connsiteX2" fmla="*/ 44405 w 1637258"/>
                <a:gd name="connsiteY2" fmla="*/ 1127692 h 1249015"/>
                <a:gd name="connsiteX3" fmla="*/ 1564865 w 1637258"/>
                <a:gd name="connsiteY3" fmla="*/ 3656 h 1249015"/>
                <a:gd name="connsiteX4" fmla="*/ 1637258 w 1637258"/>
                <a:gd name="connsiteY4" fmla="*/ 0 h 1249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258" h="1249015">
                  <a:moveTo>
                    <a:pt x="1637258" y="0"/>
                  </a:moveTo>
                  <a:lnTo>
                    <a:pt x="0" y="1249015"/>
                  </a:lnTo>
                  <a:lnTo>
                    <a:pt x="44405" y="1127692"/>
                  </a:lnTo>
                  <a:cubicBezTo>
                    <a:pt x="302695" y="517027"/>
                    <a:pt x="878503" y="73360"/>
                    <a:pt x="1564865" y="3656"/>
                  </a:cubicBezTo>
                  <a:lnTo>
                    <a:pt x="1637258" y="0"/>
                  </a:lnTo>
                  <a:close/>
                </a:path>
              </a:pathLst>
            </a:custGeom>
            <a:solidFill>
              <a:srgbClr val="9F3737">
                <a:alpha val="5098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/>
          </p:nvSpPr>
          <p:spPr>
            <a:xfrm rot="20758864">
              <a:off x="8629012" y="-161183"/>
              <a:ext cx="1558679" cy="1260917"/>
            </a:xfrm>
            <a:custGeom>
              <a:avLst/>
              <a:gdLst>
                <a:gd name="connsiteX0" fmla="*/ 2307360 w 2731417"/>
                <a:gd name="connsiteY0" fmla="*/ 0 h 2209621"/>
                <a:gd name="connsiteX1" fmla="*/ 2408042 w 2731417"/>
                <a:gd name="connsiteY1" fmla="*/ 25888 h 2209621"/>
                <a:gd name="connsiteX2" fmla="*/ 2578573 w 2731417"/>
                <a:gd name="connsiteY2" fmla="*/ 88303 h 2209621"/>
                <a:gd name="connsiteX3" fmla="*/ 2731417 w 2731417"/>
                <a:gd name="connsiteY3" fmla="*/ 161932 h 2209621"/>
                <a:gd name="connsiteX4" fmla="*/ 47227 w 2731417"/>
                <a:gd name="connsiteY4" fmla="*/ 2209621 h 2209621"/>
                <a:gd name="connsiteX5" fmla="*/ 37709 w 2731417"/>
                <a:gd name="connsiteY5" fmla="*/ 2172606 h 2209621"/>
                <a:gd name="connsiteX6" fmla="*/ 0 w 2731417"/>
                <a:gd name="connsiteY6" fmla="*/ 1798538 h 2209621"/>
                <a:gd name="connsiteX7" fmla="*/ 2013 w 2731417"/>
                <a:gd name="connsiteY7" fmla="*/ 1758680 h 2209621"/>
                <a:gd name="connsiteX8" fmla="*/ 2307360 w 2731417"/>
                <a:gd name="connsiteY8" fmla="*/ 0 h 220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31417" h="2209621">
                  <a:moveTo>
                    <a:pt x="2307360" y="0"/>
                  </a:moveTo>
                  <a:lnTo>
                    <a:pt x="2408042" y="25888"/>
                  </a:lnTo>
                  <a:cubicBezTo>
                    <a:pt x="2466162" y="43966"/>
                    <a:pt x="2523058" y="64822"/>
                    <a:pt x="2578573" y="88303"/>
                  </a:cubicBezTo>
                  <a:lnTo>
                    <a:pt x="2731417" y="161932"/>
                  </a:lnTo>
                  <a:lnTo>
                    <a:pt x="47227" y="2209621"/>
                  </a:lnTo>
                  <a:lnTo>
                    <a:pt x="37709" y="2172606"/>
                  </a:lnTo>
                  <a:cubicBezTo>
                    <a:pt x="12985" y="2051779"/>
                    <a:pt x="0" y="1926675"/>
                    <a:pt x="0" y="1798538"/>
                  </a:cubicBezTo>
                  <a:lnTo>
                    <a:pt x="2013" y="1758680"/>
                  </a:lnTo>
                  <a:lnTo>
                    <a:pt x="2307360" y="0"/>
                  </a:lnTo>
                  <a:close/>
                </a:path>
              </a:pathLst>
            </a:custGeom>
            <a:solidFill>
              <a:srgbClr val="9F3737">
                <a:alpha val="5098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/>
          </p:nvSpPr>
          <p:spPr>
            <a:xfrm rot="20758864">
              <a:off x="8802007" y="-577"/>
              <a:ext cx="1797862" cy="1444857"/>
            </a:xfrm>
            <a:custGeom>
              <a:avLst/>
              <a:gdLst>
                <a:gd name="connsiteX0" fmla="*/ 2884888 w 3150561"/>
                <a:gd name="connsiteY0" fmla="*/ 0 h 2531957"/>
                <a:gd name="connsiteX1" fmla="*/ 2987890 w 3150561"/>
                <a:gd name="connsiteY1" fmla="*/ 93615 h 2531957"/>
                <a:gd name="connsiteX2" fmla="*/ 3107686 w 3150561"/>
                <a:gd name="connsiteY2" fmla="*/ 225423 h 2531957"/>
                <a:gd name="connsiteX3" fmla="*/ 3150561 w 3150561"/>
                <a:gd name="connsiteY3" fmla="*/ 282758 h 2531957"/>
                <a:gd name="connsiteX4" fmla="*/ 202225 w 3150561"/>
                <a:gd name="connsiteY4" fmla="*/ 2531957 h 2531957"/>
                <a:gd name="connsiteX5" fmla="*/ 136328 w 3150561"/>
                <a:gd name="connsiteY5" fmla="*/ 2443834 h 2531957"/>
                <a:gd name="connsiteX6" fmla="*/ 43357 w 3150561"/>
                <a:gd name="connsiteY6" fmla="*/ 2290799 h 2531957"/>
                <a:gd name="connsiteX7" fmla="*/ 0 w 3150561"/>
                <a:gd name="connsiteY7" fmla="*/ 2200795 h 2531957"/>
                <a:gd name="connsiteX8" fmla="*/ 2225852 w 3150561"/>
                <a:gd name="connsiteY8" fmla="*/ 502758 h 2531957"/>
                <a:gd name="connsiteX9" fmla="*/ 2884888 w 3150561"/>
                <a:gd name="connsiteY9" fmla="*/ 0 h 2531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50561" h="2531957">
                  <a:moveTo>
                    <a:pt x="2884888" y="0"/>
                  </a:moveTo>
                  <a:lnTo>
                    <a:pt x="2987890" y="93615"/>
                  </a:lnTo>
                  <a:cubicBezTo>
                    <a:pt x="3029876" y="135601"/>
                    <a:pt x="3069860" y="179589"/>
                    <a:pt x="3107686" y="225423"/>
                  </a:cubicBezTo>
                  <a:lnTo>
                    <a:pt x="3150561" y="282758"/>
                  </a:lnTo>
                  <a:lnTo>
                    <a:pt x="202225" y="2531957"/>
                  </a:lnTo>
                  <a:lnTo>
                    <a:pt x="136328" y="2443834"/>
                  </a:lnTo>
                  <a:cubicBezTo>
                    <a:pt x="102973" y="2394462"/>
                    <a:pt x="71930" y="2343398"/>
                    <a:pt x="43357" y="2290799"/>
                  </a:cubicBezTo>
                  <a:lnTo>
                    <a:pt x="0" y="2200795"/>
                  </a:lnTo>
                  <a:lnTo>
                    <a:pt x="2225852" y="502758"/>
                  </a:lnTo>
                  <a:lnTo>
                    <a:pt x="2884888" y="0"/>
                  </a:lnTo>
                  <a:close/>
                </a:path>
              </a:pathLst>
            </a:custGeom>
            <a:solidFill>
              <a:srgbClr val="9F3737">
                <a:alpha val="5098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 rot="20758864">
              <a:off x="9140235" y="284970"/>
              <a:ext cx="1721025" cy="1385749"/>
            </a:xfrm>
            <a:custGeom>
              <a:avLst/>
              <a:gdLst>
                <a:gd name="connsiteX0" fmla="*/ 2883896 w 3015911"/>
                <a:gd name="connsiteY0" fmla="*/ 0 h 2428377"/>
                <a:gd name="connsiteX1" fmla="*/ 2917277 w 3015911"/>
                <a:gd name="connsiteY1" fmla="*/ 69295 h 2428377"/>
                <a:gd name="connsiteX2" fmla="*/ 2979692 w 3015911"/>
                <a:gd name="connsiteY2" fmla="*/ 239826 h 2428377"/>
                <a:gd name="connsiteX3" fmla="*/ 3015911 w 3015911"/>
                <a:gd name="connsiteY3" fmla="*/ 380685 h 2428377"/>
                <a:gd name="connsiteX4" fmla="*/ 331718 w 3015911"/>
                <a:gd name="connsiteY4" fmla="*/ 2428377 h 2428377"/>
                <a:gd name="connsiteX5" fmla="*/ 322316 w 3015911"/>
                <a:gd name="connsiteY5" fmla="*/ 2423847 h 2428377"/>
                <a:gd name="connsiteX6" fmla="*/ 26392 w 3015911"/>
                <a:gd name="connsiteY6" fmla="*/ 2224026 h 2428377"/>
                <a:gd name="connsiteX7" fmla="*/ 0 w 3015911"/>
                <a:gd name="connsiteY7" fmla="*/ 2200039 h 2428377"/>
                <a:gd name="connsiteX8" fmla="*/ 2883896 w 3015911"/>
                <a:gd name="connsiteY8" fmla="*/ 0 h 2428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15911" h="2428377">
                  <a:moveTo>
                    <a:pt x="2883896" y="0"/>
                  </a:moveTo>
                  <a:lnTo>
                    <a:pt x="2917277" y="69295"/>
                  </a:lnTo>
                  <a:cubicBezTo>
                    <a:pt x="2940758" y="124811"/>
                    <a:pt x="2961615" y="181706"/>
                    <a:pt x="2979692" y="239826"/>
                  </a:cubicBezTo>
                  <a:lnTo>
                    <a:pt x="3015911" y="380685"/>
                  </a:lnTo>
                  <a:lnTo>
                    <a:pt x="331718" y="2428377"/>
                  </a:lnTo>
                  <a:lnTo>
                    <a:pt x="322316" y="2423847"/>
                  </a:lnTo>
                  <a:cubicBezTo>
                    <a:pt x="217118" y="2366700"/>
                    <a:pt x="118062" y="2299679"/>
                    <a:pt x="26392" y="2224026"/>
                  </a:cubicBezTo>
                  <a:lnTo>
                    <a:pt x="0" y="2200039"/>
                  </a:lnTo>
                  <a:lnTo>
                    <a:pt x="2883896" y="0"/>
                  </a:lnTo>
                  <a:close/>
                </a:path>
              </a:pathLst>
            </a:custGeom>
            <a:solidFill>
              <a:srgbClr val="9F3737">
                <a:alpha val="5098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/>
          </p:nvSpPr>
          <p:spPr>
            <a:xfrm rot="20758864">
              <a:off x="9637361" y="695242"/>
              <a:ext cx="1315544" cy="1036435"/>
            </a:xfrm>
            <a:custGeom>
              <a:avLst/>
              <a:gdLst>
                <a:gd name="connsiteX0" fmla="*/ 2305350 w 2305350"/>
                <a:gd name="connsiteY0" fmla="*/ 0 h 1816241"/>
                <a:gd name="connsiteX1" fmla="*/ 2297779 w 2305350"/>
                <a:gd name="connsiteY1" fmla="*/ 149920 h 1816241"/>
                <a:gd name="connsiteX2" fmla="*/ 2223916 w 2305350"/>
                <a:gd name="connsiteY2" fmla="*/ 512091 h 1816241"/>
                <a:gd name="connsiteX3" fmla="*/ 2205908 w 2305350"/>
                <a:gd name="connsiteY3" fmla="*/ 561293 h 1816241"/>
                <a:gd name="connsiteX4" fmla="*/ 590786 w 2305350"/>
                <a:gd name="connsiteY4" fmla="*/ 1793422 h 1816241"/>
                <a:gd name="connsiteX5" fmla="*/ 568644 w 2305350"/>
                <a:gd name="connsiteY5" fmla="*/ 1810314 h 1816241"/>
                <a:gd name="connsiteX6" fmla="*/ 451266 w 2305350"/>
                <a:gd name="connsiteY6" fmla="*/ 1816241 h 1816241"/>
                <a:gd name="connsiteX7" fmla="*/ 77198 w 2305350"/>
                <a:gd name="connsiteY7" fmla="*/ 1778532 h 1816241"/>
                <a:gd name="connsiteX8" fmla="*/ 0 w 2305350"/>
                <a:gd name="connsiteY8" fmla="*/ 1758683 h 1816241"/>
                <a:gd name="connsiteX9" fmla="*/ 2305350 w 2305350"/>
                <a:gd name="connsiteY9" fmla="*/ 0 h 1816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05350" h="1816241">
                  <a:moveTo>
                    <a:pt x="2305350" y="0"/>
                  </a:moveTo>
                  <a:lnTo>
                    <a:pt x="2297779" y="149920"/>
                  </a:lnTo>
                  <a:cubicBezTo>
                    <a:pt x="2285106" y="274713"/>
                    <a:pt x="2260070" y="395852"/>
                    <a:pt x="2223916" y="512091"/>
                  </a:cubicBezTo>
                  <a:lnTo>
                    <a:pt x="2205908" y="561293"/>
                  </a:lnTo>
                  <a:lnTo>
                    <a:pt x="590786" y="1793422"/>
                  </a:lnTo>
                  <a:lnTo>
                    <a:pt x="568644" y="1810314"/>
                  </a:lnTo>
                  <a:lnTo>
                    <a:pt x="451266" y="1816241"/>
                  </a:lnTo>
                  <a:cubicBezTo>
                    <a:pt x="323129" y="1816241"/>
                    <a:pt x="198025" y="1803257"/>
                    <a:pt x="77198" y="1778532"/>
                  </a:cubicBezTo>
                  <a:lnTo>
                    <a:pt x="0" y="1758683"/>
                  </a:lnTo>
                  <a:lnTo>
                    <a:pt x="2305350" y="0"/>
                  </a:lnTo>
                  <a:close/>
                </a:path>
              </a:pathLst>
            </a:custGeom>
            <a:solidFill>
              <a:srgbClr val="9F3737">
                <a:alpha val="5098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 rot="20758864">
              <a:off x="8620950" y="-120004"/>
              <a:ext cx="934299" cy="712749"/>
            </a:xfrm>
            <a:custGeom>
              <a:avLst/>
              <a:gdLst>
                <a:gd name="connsiteX0" fmla="*/ 1637258 w 1637258"/>
                <a:gd name="connsiteY0" fmla="*/ 0 h 1249016"/>
                <a:gd name="connsiteX1" fmla="*/ 0 w 1637258"/>
                <a:gd name="connsiteY1" fmla="*/ 1249016 h 1249016"/>
                <a:gd name="connsiteX2" fmla="*/ 0 w 1637258"/>
                <a:gd name="connsiteY2" fmla="*/ 1249015 h 1249016"/>
                <a:gd name="connsiteX3" fmla="*/ 1637258 w 1637258"/>
                <a:gd name="connsiteY3" fmla="*/ 0 h 1249016"/>
                <a:gd name="connsiteX4" fmla="*/ 1637258 w 1637258"/>
                <a:gd name="connsiteY4" fmla="*/ 0 h 1249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258" h="1249016">
                  <a:moveTo>
                    <a:pt x="1637258" y="0"/>
                  </a:moveTo>
                  <a:lnTo>
                    <a:pt x="0" y="1249016"/>
                  </a:lnTo>
                  <a:lnTo>
                    <a:pt x="0" y="1249015"/>
                  </a:lnTo>
                  <a:lnTo>
                    <a:pt x="1637258" y="0"/>
                  </a:lnTo>
                  <a:lnTo>
                    <a:pt x="1637258" y="0"/>
                  </a:lnTo>
                  <a:close/>
                </a:path>
              </a:pathLst>
            </a:custGeom>
            <a:solidFill>
              <a:srgbClr val="9F3737">
                <a:alpha val="5098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 rot="20758864">
              <a:off x="8602580" y="-128180"/>
              <a:ext cx="1315542" cy="1003588"/>
            </a:xfrm>
            <a:custGeom>
              <a:avLst/>
              <a:gdLst>
                <a:gd name="connsiteX0" fmla="*/ 2305346 w 2305347"/>
                <a:gd name="connsiteY0" fmla="*/ 0 h 1758680"/>
                <a:gd name="connsiteX1" fmla="*/ 2305347 w 2305347"/>
                <a:gd name="connsiteY1" fmla="*/ 0 h 1758680"/>
                <a:gd name="connsiteX2" fmla="*/ 0 w 2305347"/>
                <a:gd name="connsiteY2" fmla="*/ 1758680 h 1758680"/>
                <a:gd name="connsiteX3" fmla="*/ 0 w 2305347"/>
                <a:gd name="connsiteY3" fmla="*/ 1758680 h 1758680"/>
                <a:gd name="connsiteX4" fmla="*/ 2305346 w 2305347"/>
                <a:gd name="connsiteY4" fmla="*/ 0 h 1758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5347" h="1758680">
                  <a:moveTo>
                    <a:pt x="2305346" y="0"/>
                  </a:moveTo>
                  <a:lnTo>
                    <a:pt x="2305347" y="0"/>
                  </a:lnTo>
                  <a:lnTo>
                    <a:pt x="0" y="1758680"/>
                  </a:lnTo>
                  <a:lnTo>
                    <a:pt x="0" y="1758680"/>
                  </a:lnTo>
                  <a:lnTo>
                    <a:pt x="2305346" y="0"/>
                  </a:lnTo>
                  <a:close/>
                </a:path>
              </a:pathLst>
            </a:custGeom>
            <a:solidFill>
              <a:srgbClr val="9F3737">
                <a:alpha val="5098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 rot="20758864">
              <a:off x="8666753" y="-73417"/>
              <a:ext cx="1531729" cy="1168511"/>
            </a:xfrm>
            <a:custGeom>
              <a:avLst/>
              <a:gdLst>
                <a:gd name="connsiteX0" fmla="*/ 2684190 w 2684191"/>
                <a:gd name="connsiteY0" fmla="*/ 0 h 2047690"/>
                <a:gd name="connsiteX1" fmla="*/ 2684191 w 2684191"/>
                <a:gd name="connsiteY1" fmla="*/ 1 h 2047690"/>
                <a:gd name="connsiteX2" fmla="*/ 0 w 2684191"/>
                <a:gd name="connsiteY2" fmla="*/ 2047690 h 2047690"/>
                <a:gd name="connsiteX3" fmla="*/ 0 w 2684191"/>
                <a:gd name="connsiteY3" fmla="*/ 2047689 h 2047690"/>
                <a:gd name="connsiteX4" fmla="*/ 2684190 w 2684191"/>
                <a:gd name="connsiteY4" fmla="*/ 0 h 2047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4191" h="2047690">
                  <a:moveTo>
                    <a:pt x="2684190" y="0"/>
                  </a:moveTo>
                  <a:lnTo>
                    <a:pt x="2684191" y="1"/>
                  </a:lnTo>
                  <a:lnTo>
                    <a:pt x="0" y="2047690"/>
                  </a:lnTo>
                  <a:lnTo>
                    <a:pt x="0" y="2047689"/>
                  </a:lnTo>
                  <a:lnTo>
                    <a:pt x="2684190" y="0"/>
                  </a:lnTo>
                  <a:close/>
                </a:path>
              </a:pathLst>
            </a:custGeom>
            <a:solidFill>
              <a:srgbClr val="9F3737">
                <a:alpha val="5098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 rot="20758864">
              <a:off x="8935231" y="144398"/>
              <a:ext cx="1682463" cy="1283502"/>
            </a:xfrm>
            <a:custGeom>
              <a:avLst/>
              <a:gdLst>
                <a:gd name="connsiteX0" fmla="*/ 2948336 w 2948336"/>
                <a:gd name="connsiteY0" fmla="*/ 0 h 2249199"/>
                <a:gd name="connsiteX1" fmla="*/ 2948336 w 2948336"/>
                <a:gd name="connsiteY1" fmla="*/ 1 h 2249199"/>
                <a:gd name="connsiteX2" fmla="*/ 0 w 2948336"/>
                <a:gd name="connsiteY2" fmla="*/ 2249199 h 2249199"/>
                <a:gd name="connsiteX3" fmla="*/ 0 w 2948336"/>
                <a:gd name="connsiteY3" fmla="*/ 2249199 h 2249199"/>
                <a:gd name="connsiteX4" fmla="*/ 2948336 w 2948336"/>
                <a:gd name="connsiteY4" fmla="*/ 0 h 224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8336" h="2249199">
                  <a:moveTo>
                    <a:pt x="2948336" y="0"/>
                  </a:moveTo>
                  <a:lnTo>
                    <a:pt x="2948336" y="1"/>
                  </a:lnTo>
                  <a:lnTo>
                    <a:pt x="0" y="2249199"/>
                  </a:lnTo>
                  <a:lnTo>
                    <a:pt x="0" y="2249199"/>
                  </a:lnTo>
                  <a:lnTo>
                    <a:pt x="2948336" y="0"/>
                  </a:lnTo>
                  <a:close/>
                </a:path>
              </a:pathLst>
            </a:custGeom>
            <a:solidFill>
              <a:srgbClr val="9F3737">
                <a:alpha val="5098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/>
          </p:nvSpPr>
          <p:spPr>
            <a:xfrm rot="20758864">
              <a:off x="8821726" y="348776"/>
              <a:ext cx="1270179" cy="968982"/>
            </a:xfrm>
            <a:custGeom>
              <a:avLst/>
              <a:gdLst>
                <a:gd name="connsiteX0" fmla="*/ 2225852 w 2225852"/>
                <a:gd name="connsiteY0" fmla="*/ 0 h 1698037"/>
                <a:gd name="connsiteX1" fmla="*/ 0 w 2225852"/>
                <a:gd name="connsiteY1" fmla="*/ 1698037 h 1698037"/>
                <a:gd name="connsiteX2" fmla="*/ 0 w 2225852"/>
                <a:gd name="connsiteY2" fmla="*/ 1698037 h 1698037"/>
                <a:gd name="connsiteX3" fmla="*/ 2225852 w 2225852"/>
                <a:gd name="connsiteY3" fmla="*/ 0 h 1698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5852" h="1698037">
                  <a:moveTo>
                    <a:pt x="2225852" y="0"/>
                  </a:moveTo>
                  <a:lnTo>
                    <a:pt x="0" y="1698037"/>
                  </a:lnTo>
                  <a:lnTo>
                    <a:pt x="0" y="1698037"/>
                  </a:lnTo>
                  <a:lnTo>
                    <a:pt x="2225852" y="0"/>
                  </a:lnTo>
                  <a:close/>
                </a:path>
              </a:pathLst>
            </a:custGeom>
            <a:solidFill>
              <a:srgbClr val="9F3737">
                <a:alpha val="5098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/>
          </p:nvSpPr>
          <p:spPr>
            <a:xfrm rot="20758864">
              <a:off x="9124013" y="294543"/>
              <a:ext cx="1647069" cy="1257133"/>
            </a:xfrm>
            <a:custGeom>
              <a:avLst/>
              <a:gdLst>
                <a:gd name="connsiteX0" fmla="*/ 2884889 w 2886311"/>
                <a:gd name="connsiteY0" fmla="*/ 0 h 2202991"/>
                <a:gd name="connsiteX1" fmla="*/ 2886311 w 2886311"/>
                <a:gd name="connsiteY1" fmla="*/ 2952 h 2202991"/>
                <a:gd name="connsiteX2" fmla="*/ 2415 w 2886311"/>
                <a:gd name="connsiteY2" fmla="*/ 2202991 h 2202991"/>
                <a:gd name="connsiteX3" fmla="*/ 0 w 2886311"/>
                <a:gd name="connsiteY3" fmla="*/ 2200796 h 2202991"/>
                <a:gd name="connsiteX4" fmla="*/ 2884889 w 2886311"/>
                <a:gd name="connsiteY4" fmla="*/ 0 h 2202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6311" h="2202991">
                  <a:moveTo>
                    <a:pt x="2884889" y="0"/>
                  </a:moveTo>
                  <a:lnTo>
                    <a:pt x="2886311" y="2952"/>
                  </a:lnTo>
                  <a:lnTo>
                    <a:pt x="2415" y="2202991"/>
                  </a:lnTo>
                  <a:lnTo>
                    <a:pt x="0" y="2200796"/>
                  </a:lnTo>
                  <a:lnTo>
                    <a:pt x="2884889" y="0"/>
                  </a:lnTo>
                  <a:close/>
                </a:path>
              </a:pathLst>
            </a:custGeom>
            <a:solidFill>
              <a:srgbClr val="9F3737">
                <a:alpha val="5098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 rot="20758864">
              <a:off x="9353023" y="476045"/>
              <a:ext cx="1531730" cy="1168512"/>
            </a:xfrm>
            <a:custGeom>
              <a:avLst/>
              <a:gdLst>
                <a:gd name="connsiteX0" fmla="*/ 2684193 w 2684193"/>
                <a:gd name="connsiteY0" fmla="*/ 0 h 2047692"/>
                <a:gd name="connsiteX1" fmla="*/ 2684193 w 2684193"/>
                <a:gd name="connsiteY1" fmla="*/ 1 h 2047692"/>
                <a:gd name="connsiteX2" fmla="*/ 1 w 2684193"/>
                <a:gd name="connsiteY2" fmla="*/ 2047692 h 2047692"/>
                <a:gd name="connsiteX3" fmla="*/ 0 w 2684193"/>
                <a:gd name="connsiteY3" fmla="*/ 2047692 h 2047692"/>
                <a:gd name="connsiteX4" fmla="*/ 2684193 w 2684193"/>
                <a:gd name="connsiteY4" fmla="*/ 0 h 2047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4193" h="2047692">
                  <a:moveTo>
                    <a:pt x="2684193" y="0"/>
                  </a:moveTo>
                  <a:lnTo>
                    <a:pt x="2684193" y="1"/>
                  </a:lnTo>
                  <a:lnTo>
                    <a:pt x="1" y="2047692"/>
                  </a:lnTo>
                  <a:lnTo>
                    <a:pt x="0" y="2047692"/>
                  </a:lnTo>
                  <a:lnTo>
                    <a:pt x="2684193" y="0"/>
                  </a:lnTo>
                  <a:close/>
                </a:path>
              </a:pathLst>
            </a:custGeom>
            <a:solidFill>
              <a:srgbClr val="9F3737">
                <a:alpha val="5098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 rot="20758864">
              <a:off x="9633383" y="695730"/>
              <a:ext cx="1315545" cy="1003590"/>
            </a:xfrm>
            <a:custGeom>
              <a:avLst/>
              <a:gdLst>
                <a:gd name="connsiteX0" fmla="*/ 2305351 w 2305351"/>
                <a:gd name="connsiteY0" fmla="*/ 0 h 1758684"/>
                <a:gd name="connsiteX1" fmla="*/ 2305351 w 2305351"/>
                <a:gd name="connsiteY1" fmla="*/ 1 h 1758684"/>
                <a:gd name="connsiteX2" fmla="*/ 1 w 2305351"/>
                <a:gd name="connsiteY2" fmla="*/ 1758684 h 1758684"/>
                <a:gd name="connsiteX3" fmla="*/ 0 w 2305351"/>
                <a:gd name="connsiteY3" fmla="*/ 1758683 h 1758684"/>
                <a:gd name="connsiteX4" fmla="*/ 2305351 w 2305351"/>
                <a:gd name="connsiteY4" fmla="*/ 0 h 1758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5351" h="1758684">
                  <a:moveTo>
                    <a:pt x="2305351" y="0"/>
                  </a:moveTo>
                  <a:lnTo>
                    <a:pt x="2305351" y="1"/>
                  </a:lnTo>
                  <a:lnTo>
                    <a:pt x="1" y="1758684"/>
                  </a:lnTo>
                  <a:lnTo>
                    <a:pt x="0" y="1758683"/>
                  </a:lnTo>
                  <a:lnTo>
                    <a:pt x="2305351" y="0"/>
                  </a:lnTo>
                  <a:close/>
                </a:path>
              </a:pathLst>
            </a:custGeom>
            <a:solidFill>
              <a:srgbClr val="9F3737">
                <a:alpha val="5098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 rot="20758864">
              <a:off x="10007535" y="977006"/>
              <a:ext cx="921667" cy="703112"/>
            </a:xfrm>
            <a:custGeom>
              <a:avLst/>
              <a:gdLst>
                <a:gd name="connsiteX0" fmla="*/ 1615122 w 1615122"/>
                <a:gd name="connsiteY0" fmla="*/ 0 h 1232129"/>
                <a:gd name="connsiteX1" fmla="*/ 1615122 w 1615122"/>
                <a:gd name="connsiteY1" fmla="*/ 1 h 1232129"/>
                <a:gd name="connsiteX2" fmla="*/ 0 w 1615122"/>
                <a:gd name="connsiteY2" fmla="*/ 1232129 h 1232129"/>
                <a:gd name="connsiteX3" fmla="*/ 1615122 w 1615122"/>
                <a:gd name="connsiteY3" fmla="*/ 0 h 1232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5122" h="1232129">
                  <a:moveTo>
                    <a:pt x="1615122" y="0"/>
                  </a:moveTo>
                  <a:lnTo>
                    <a:pt x="1615122" y="1"/>
                  </a:lnTo>
                  <a:lnTo>
                    <a:pt x="0" y="1232129"/>
                  </a:lnTo>
                  <a:lnTo>
                    <a:pt x="1615122" y="0"/>
                  </a:lnTo>
                  <a:close/>
                </a:path>
              </a:pathLst>
            </a:custGeom>
            <a:solidFill>
              <a:srgbClr val="9F3737">
                <a:alpha val="5098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等腰三角形 4"/>
          <p:cNvSpPr/>
          <p:nvPr/>
        </p:nvSpPr>
        <p:spPr>
          <a:xfrm>
            <a:off x="6749143" y="0"/>
            <a:ext cx="5442857" cy="6858000"/>
          </a:xfrm>
          <a:prstGeom prst="triangle">
            <a:avLst>
              <a:gd name="adj" fmla="val 100000"/>
            </a:avLst>
          </a:prstGeom>
          <a:solidFill>
            <a:srgbClr val="B73F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/>
        </p:nvSpPr>
        <p:spPr>
          <a:xfrm rot="17893611">
            <a:off x="3624140" y="5990106"/>
            <a:ext cx="1238567" cy="1280968"/>
          </a:xfrm>
          <a:custGeom>
            <a:avLst/>
            <a:gdLst>
              <a:gd name="connsiteX0" fmla="*/ 3671946 w 3787254"/>
              <a:gd name="connsiteY0" fmla="*/ 1294810 h 3916908"/>
              <a:gd name="connsiteX1" fmla="*/ 3671994 w 3787254"/>
              <a:gd name="connsiteY1" fmla="*/ 1294927 h 3916908"/>
              <a:gd name="connsiteX2" fmla="*/ 3787254 w 3787254"/>
              <a:gd name="connsiteY2" fmla="*/ 1958454 h 3916908"/>
              <a:gd name="connsiteX3" fmla="*/ 3671994 w 3787254"/>
              <a:gd name="connsiteY3" fmla="*/ 2621982 h 3916908"/>
              <a:gd name="connsiteX4" fmla="*/ 3671946 w 3787254"/>
              <a:gd name="connsiteY4" fmla="*/ 2622098 h 3916908"/>
              <a:gd name="connsiteX5" fmla="*/ 203278 w 3787254"/>
              <a:gd name="connsiteY5" fmla="*/ 867868 h 3916908"/>
              <a:gd name="connsiteX6" fmla="*/ 203278 w 3787254"/>
              <a:gd name="connsiteY6" fmla="*/ 3049040 h 3916908"/>
              <a:gd name="connsiteX7" fmla="*/ 153878 w 3787254"/>
              <a:gd name="connsiteY7" fmla="*/ 2973984 h 3916908"/>
              <a:gd name="connsiteX8" fmla="*/ 24251 w 3787254"/>
              <a:gd name="connsiteY8" fmla="*/ 2720773 h 3916908"/>
              <a:gd name="connsiteX9" fmla="*/ 0 w 3787254"/>
              <a:gd name="connsiteY9" fmla="*/ 2654514 h 3916908"/>
              <a:gd name="connsiteX10" fmla="*/ 0 w 3787254"/>
              <a:gd name="connsiteY10" fmla="*/ 1262394 h 3916908"/>
              <a:gd name="connsiteX11" fmla="*/ 24251 w 3787254"/>
              <a:gd name="connsiteY11" fmla="*/ 1196136 h 3916908"/>
              <a:gd name="connsiteX12" fmla="*/ 153878 w 3787254"/>
              <a:gd name="connsiteY12" fmla="*/ 942925 h 3916908"/>
              <a:gd name="connsiteX13" fmla="*/ 3263952 w 3787254"/>
              <a:gd name="connsiteY13" fmla="*/ 629935 h 3916908"/>
              <a:gd name="connsiteX14" fmla="*/ 3353052 w 3787254"/>
              <a:gd name="connsiteY14" fmla="*/ 728635 h 3916908"/>
              <a:gd name="connsiteX15" fmla="*/ 3449681 w 3787254"/>
              <a:gd name="connsiteY15" fmla="*/ 858890 h 3916908"/>
              <a:gd name="connsiteX16" fmla="*/ 3467230 w 3787254"/>
              <a:gd name="connsiteY16" fmla="*/ 887166 h 3916908"/>
              <a:gd name="connsiteX17" fmla="*/ 3467230 w 3787254"/>
              <a:gd name="connsiteY17" fmla="*/ 3029743 h 3916908"/>
              <a:gd name="connsiteX18" fmla="*/ 3449681 w 3787254"/>
              <a:gd name="connsiteY18" fmla="*/ 3058019 h 3916908"/>
              <a:gd name="connsiteX19" fmla="*/ 3353052 w 3787254"/>
              <a:gd name="connsiteY19" fmla="*/ 3188274 h 3916908"/>
              <a:gd name="connsiteX20" fmla="*/ 3263952 w 3787254"/>
              <a:gd name="connsiteY20" fmla="*/ 3286973 h 3916908"/>
              <a:gd name="connsiteX21" fmla="*/ 611272 w 3787254"/>
              <a:gd name="connsiteY21" fmla="*/ 427263 h 3916908"/>
              <a:gd name="connsiteX22" fmla="*/ 611272 w 3787254"/>
              <a:gd name="connsiteY22" fmla="*/ 3489645 h 3916908"/>
              <a:gd name="connsiteX23" fmla="*/ 551585 w 3787254"/>
              <a:gd name="connsiteY23" fmla="*/ 3443175 h 3916908"/>
              <a:gd name="connsiteX24" fmla="*/ 411137 w 3787254"/>
              <a:gd name="connsiteY24" fmla="*/ 3309671 h 3916908"/>
              <a:gd name="connsiteX25" fmla="*/ 407994 w 3787254"/>
              <a:gd name="connsiteY25" fmla="*/ 3306129 h 3916908"/>
              <a:gd name="connsiteX26" fmla="*/ 407994 w 3787254"/>
              <a:gd name="connsiteY26" fmla="*/ 610780 h 3916908"/>
              <a:gd name="connsiteX27" fmla="*/ 411137 w 3787254"/>
              <a:gd name="connsiteY27" fmla="*/ 607238 h 3916908"/>
              <a:gd name="connsiteX28" fmla="*/ 551585 w 3787254"/>
              <a:gd name="connsiteY28" fmla="*/ 473734 h 3916908"/>
              <a:gd name="connsiteX29" fmla="*/ 2855958 w 3787254"/>
              <a:gd name="connsiteY29" fmla="*/ 294619 h 3916908"/>
              <a:gd name="connsiteX30" fmla="*/ 3047150 w 3787254"/>
              <a:gd name="connsiteY30" fmla="*/ 425007 h 3916908"/>
              <a:gd name="connsiteX31" fmla="*/ 3059236 w 3787254"/>
              <a:gd name="connsiteY31" fmla="*/ 435755 h 3916908"/>
              <a:gd name="connsiteX32" fmla="*/ 3059236 w 3787254"/>
              <a:gd name="connsiteY32" fmla="*/ 3481154 h 3916908"/>
              <a:gd name="connsiteX33" fmla="*/ 3047150 w 3787254"/>
              <a:gd name="connsiteY33" fmla="*/ 3491902 h 3916908"/>
              <a:gd name="connsiteX34" fmla="*/ 2855958 w 3787254"/>
              <a:gd name="connsiteY34" fmla="*/ 3622289 h 3916908"/>
              <a:gd name="connsiteX35" fmla="*/ 1019266 w 3787254"/>
              <a:gd name="connsiteY35" fmla="*/ 178299 h 3916908"/>
              <a:gd name="connsiteX36" fmla="*/ 1019266 w 3787254"/>
              <a:gd name="connsiteY36" fmla="*/ 3738609 h 3916908"/>
              <a:gd name="connsiteX37" fmla="*/ 869389 w 3787254"/>
              <a:gd name="connsiteY37" fmla="*/ 3666211 h 3916908"/>
              <a:gd name="connsiteX38" fmla="*/ 815988 w 3787254"/>
              <a:gd name="connsiteY38" fmla="*/ 3632545 h 3916908"/>
              <a:gd name="connsiteX39" fmla="*/ 815988 w 3787254"/>
              <a:gd name="connsiteY39" fmla="*/ 284364 h 3916908"/>
              <a:gd name="connsiteX40" fmla="*/ 869389 w 3787254"/>
              <a:gd name="connsiteY40" fmla="*/ 250698 h 3916908"/>
              <a:gd name="connsiteX41" fmla="*/ 2447964 w 3787254"/>
              <a:gd name="connsiteY41" fmla="*/ 101689 h 3916908"/>
              <a:gd name="connsiteX42" fmla="*/ 2546916 w 3787254"/>
              <a:gd name="connsiteY42" fmla="*/ 135845 h 3916908"/>
              <a:gd name="connsiteX43" fmla="*/ 2651242 w 3787254"/>
              <a:gd name="connsiteY43" fmla="*/ 181573 h 3916908"/>
              <a:gd name="connsiteX44" fmla="*/ 2651242 w 3787254"/>
              <a:gd name="connsiteY44" fmla="*/ 3735336 h 3916908"/>
              <a:gd name="connsiteX45" fmla="*/ 2546916 w 3787254"/>
              <a:gd name="connsiteY45" fmla="*/ 3781063 h 3916908"/>
              <a:gd name="connsiteX46" fmla="*/ 2447964 w 3787254"/>
              <a:gd name="connsiteY46" fmla="*/ 3815220 h 3916908"/>
              <a:gd name="connsiteX47" fmla="*/ 1427260 w 3787254"/>
              <a:gd name="connsiteY47" fmla="*/ 45241 h 3916908"/>
              <a:gd name="connsiteX48" fmla="*/ 1427260 w 3787254"/>
              <a:gd name="connsiteY48" fmla="*/ 3871668 h 3916908"/>
              <a:gd name="connsiteX49" fmla="*/ 1324708 w 3787254"/>
              <a:gd name="connsiteY49" fmla="*/ 3851422 h 3916908"/>
              <a:gd name="connsiteX50" fmla="*/ 1223982 w 3787254"/>
              <a:gd name="connsiteY50" fmla="*/ 3817665 h 3916908"/>
              <a:gd name="connsiteX51" fmla="*/ 1223982 w 3787254"/>
              <a:gd name="connsiteY51" fmla="*/ 99244 h 3916908"/>
              <a:gd name="connsiteX52" fmla="*/ 1324708 w 3787254"/>
              <a:gd name="connsiteY52" fmla="*/ 65486 h 3916908"/>
              <a:gd name="connsiteX53" fmla="*/ 2039970 w 3787254"/>
              <a:gd name="connsiteY53" fmla="*/ 11780 h 3916908"/>
              <a:gd name="connsiteX54" fmla="*/ 2223497 w 3787254"/>
              <a:gd name="connsiteY54" fmla="*/ 39789 h 3916908"/>
              <a:gd name="connsiteX55" fmla="*/ 2243248 w 3787254"/>
              <a:gd name="connsiteY55" fmla="*/ 44738 h 3916908"/>
              <a:gd name="connsiteX56" fmla="*/ 2243248 w 3787254"/>
              <a:gd name="connsiteY56" fmla="*/ 3872171 h 3916908"/>
              <a:gd name="connsiteX57" fmla="*/ 2223497 w 3787254"/>
              <a:gd name="connsiteY57" fmla="*/ 3877119 h 3916908"/>
              <a:gd name="connsiteX58" fmla="*/ 2039970 w 3787254"/>
              <a:gd name="connsiteY58" fmla="*/ 3905129 h 3916908"/>
              <a:gd name="connsiteX59" fmla="*/ 1828800 w 3787254"/>
              <a:gd name="connsiteY59" fmla="*/ 0 h 3916908"/>
              <a:gd name="connsiteX60" fmla="*/ 1835254 w 3787254"/>
              <a:gd name="connsiteY60" fmla="*/ 326 h 3916908"/>
              <a:gd name="connsiteX61" fmla="*/ 1835254 w 3787254"/>
              <a:gd name="connsiteY61" fmla="*/ 3916582 h 3916908"/>
              <a:gd name="connsiteX62" fmla="*/ 1828800 w 3787254"/>
              <a:gd name="connsiteY62" fmla="*/ 3916908 h 3916908"/>
              <a:gd name="connsiteX63" fmla="*/ 1631976 w 3787254"/>
              <a:gd name="connsiteY63" fmla="*/ 3904105 h 3916908"/>
              <a:gd name="connsiteX64" fmla="*/ 1631976 w 3787254"/>
              <a:gd name="connsiteY64" fmla="*/ 12804 h 391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787254" h="3916908">
                <a:moveTo>
                  <a:pt x="3671946" y="1294810"/>
                </a:moveTo>
                <a:lnTo>
                  <a:pt x="3671994" y="1294927"/>
                </a:lnTo>
                <a:cubicBezTo>
                  <a:pt x="3746597" y="1502134"/>
                  <a:pt x="3787254" y="1725546"/>
                  <a:pt x="3787254" y="1958454"/>
                </a:cubicBezTo>
                <a:cubicBezTo>
                  <a:pt x="3787254" y="2191363"/>
                  <a:pt x="3746597" y="2414775"/>
                  <a:pt x="3671994" y="2621982"/>
                </a:cubicBezTo>
                <a:lnTo>
                  <a:pt x="3671946" y="2622098"/>
                </a:lnTo>
                <a:close/>
                <a:moveTo>
                  <a:pt x="203278" y="867868"/>
                </a:moveTo>
                <a:lnTo>
                  <a:pt x="203278" y="3049040"/>
                </a:lnTo>
                <a:lnTo>
                  <a:pt x="153878" y="2973984"/>
                </a:lnTo>
                <a:cubicBezTo>
                  <a:pt x="104809" y="2893226"/>
                  <a:pt x="61415" y="2808638"/>
                  <a:pt x="24251" y="2720773"/>
                </a:cubicBezTo>
                <a:lnTo>
                  <a:pt x="0" y="2654514"/>
                </a:lnTo>
                <a:lnTo>
                  <a:pt x="0" y="1262394"/>
                </a:lnTo>
                <a:lnTo>
                  <a:pt x="24251" y="1196136"/>
                </a:lnTo>
                <a:cubicBezTo>
                  <a:pt x="61415" y="1108271"/>
                  <a:pt x="104809" y="1023683"/>
                  <a:pt x="153878" y="942925"/>
                </a:cubicBezTo>
                <a:close/>
                <a:moveTo>
                  <a:pt x="3263952" y="629935"/>
                </a:moveTo>
                <a:lnTo>
                  <a:pt x="3353052" y="728635"/>
                </a:lnTo>
                <a:cubicBezTo>
                  <a:pt x="3386999" y="770656"/>
                  <a:pt x="3419243" y="814109"/>
                  <a:pt x="3449681" y="858890"/>
                </a:cubicBezTo>
                <a:lnTo>
                  <a:pt x="3467230" y="887166"/>
                </a:lnTo>
                <a:lnTo>
                  <a:pt x="3467230" y="3029743"/>
                </a:lnTo>
                <a:lnTo>
                  <a:pt x="3449681" y="3058019"/>
                </a:lnTo>
                <a:cubicBezTo>
                  <a:pt x="3419243" y="3102800"/>
                  <a:pt x="3386999" y="3146253"/>
                  <a:pt x="3353052" y="3188274"/>
                </a:cubicBezTo>
                <a:lnTo>
                  <a:pt x="3263952" y="3286973"/>
                </a:lnTo>
                <a:close/>
                <a:moveTo>
                  <a:pt x="611272" y="427263"/>
                </a:moveTo>
                <a:lnTo>
                  <a:pt x="611272" y="3489645"/>
                </a:lnTo>
                <a:lnTo>
                  <a:pt x="551585" y="3443175"/>
                </a:lnTo>
                <a:cubicBezTo>
                  <a:pt x="502599" y="3400997"/>
                  <a:pt x="455723" y="3356435"/>
                  <a:pt x="411137" y="3309671"/>
                </a:cubicBezTo>
                <a:lnTo>
                  <a:pt x="407994" y="3306129"/>
                </a:lnTo>
                <a:lnTo>
                  <a:pt x="407994" y="610780"/>
                </a:lnTo>
                <a:lnTo>
                  <a:pt x="411137" y="607238"/>
                </a:lnTo>
                <a:cubicBezTo>
                  <a:pt x="455723" y="560473"/>
                  <a:pt x="502599" y="515912"/>
                  <a:pt x="551585" y="473734"/>
                </a:cubicBezTo>
                <a:close/>
                <a:moveTo>
                  <a:pt x="2855958" y="294619"/>
                </a:moveTo>
                <a:lnTo>
                  <a:pt x="3047150" y="425007"/>
                </a:lnTo>
                <a:lnTo>
                  <a:pt x="3059236" y="435755"/>
                </a:lnTo>
                <a:lnTo>
                  <a:pt x="3059236" y="3481154"/>
                </a:lnTo>
                <a:lnTo>
                  <a:pt x="3047150" y="3491902"/>
                </a:lnTo>
                <a:lnTo>
                  <a:pt x="2855958" y="3622289"/>
                </a:lnTo>
                <a:close/>
                <a:moveTo>
                  <a:pt x="1019266" y="178299"/>
                </a:moveTo>
                <a:lnTo>
                  <a:pt x="1019266" y="3738609"/>
                </a:lnTo>
                <a:lnTo>
                  <a:pt x="869389" y="3666211"/>
                </a:lnTo>
                <a:lnTo>
                  <a:pt x="815988" y="3632545"/>
                </a:lnTo>
                <a:lnTo>
                  <a:pt x="815988" y="284364"/>
                </a:lnTo>
                <a:lnTo>
                  <a:pt x="869389" y="250698"/>
                </a:lnTo>
                <a:close/>
                <a:moveTo>
                  <a:pt x="2447964" y="101689"/>
                </a:moveTo>
                <a:lnTo>
                  <a:pt x="2546916" y="135845"/>
                </a:lnTo>
                <a:lnTo>
                  <a:pt x="2651242" y="181573"/>
                </a:lnTo>
                <a:lnTo>
                  <a:pt x="2651242" y="3735336"/>
                </a:lnTo>
                <a:lnTo>
                  <a:pt x="2546916" y="3781063"/>
                </a:lnTo>
                <a:lnTo>
                  <a:pt x="2447964" y="3815220"/>
                </a:lnTo>
                <a:close/>
                <a:moveTo>
                  <a:pt x="1427260" y="45241"/>
                </a:moveTo>
                <a:lnTo>
                  <a:pt x="1427260" y="3871668"/>
                </a:lnTo>
                <a:lnTo>
                  <a:pt x="1324708" y="3851422"/>
                </a:lnTo>
                <a:lnTo>
                  <a:pt x="1223982" y="3817665"/>
                </a:lnTo>
                <a:lnTo>
                  <a:pt x="1223982" y="99244"/>
                </a:lnTo>
                <a:lnTo>
                  <a:pt x="1324708" y="65486"/>
                </a:lnTo>
                <a:close/>
                <a:moveTo>
                  <a:pt x="2039970" y="11780"/>
                </a:moveTo>
                <a:lnTo>
                  <a:pt x="2223497" y="39789"/>
                </a:lnTo>
                <a:lnTo>
                  <a:pt x="2243248" y="44738"/>
                </a:lnTo>
                <a:lnTo>
                  <a:pt x="2243248" y="3872171"/>
                </a:lnTo>
                <a:lnTo>
                  <a:pt x="2223497" y="3877119"/>
                </a:lnTo>
                <a:lnTo>
                  <a:pt x="2039970" y="3905129"/>
                </a:lnTo>
                <a:close/>
                <a:moveTo>
                  <a:pt x="1828800" y="0"/>
                </a:moveTo>
                <a:lnTo>
                  <a:pt x="1835254" y="326"/>
                </a:lnTo>
                <a:lnTo>
                  <a:pt x="1835254" y="3916582"/>
                </a:lnTo>
                <a:lnTo>
                  <a:pt x="1828800" y="3916908"/>
                </a:lnTo>
                <a:lnTo>
                  <a:pt x="1631976" y="3904105"/>
                </a:lnTo>
                <a:lnTo>
                  <a:pt x="1631976" y="12804"/>
                </a:lnTo>
                <a:close/>
              </a:path>
            </a:pathLst>
          </a:custGeom>
          <a:solidFill>
            <a:srgbClr val="802C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18532778">
            <a:off x="1399649" y="-62718"/>
            <a:ext cx="4302148" cy="155321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ED023E"/>
              </a:gs>
              <a:gs pos="0">
                <a:srgbClr val="AA34D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圆角矩形 29"/>
          <p:cNvSpPr/>
          <p:nvPr/>
        </p:nvSpPr>
        <p:spPr>
          <a:xfrm rot="18532778">
            <a:off x="6191989" y="1914248"/>
            <a:ext cx="7934226" cy="155321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ED212"/>
              </a:gs>
              <a:gs pos="100000">
                <a:srgbClr val="FA73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" name="圆角矩形 30"/>
          <p:cNvSpPr/>
          <p:nvPr/>
        </p:nvSpPr>
        <p:spPr>
          <a:xfrm rot="18532778">
            <a:off x="11314097" y="4673348"/>
            <a:ext cx="1382854" cy="46059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27BDD8"/>
              </a:gs>
              <a:gs pos="0">
                <a:srgbClr val="06699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2" name="圆角矩形 31"/>
          <p:cNvSpPr/>
          <p:nvPr/>
        </p:nvSpPr>
        <p:spPr>
          <a:xfrm rot="18532778">
            <a:off x="-1302311" y="4772519"/>
            <a:ext cx="7285256" cy="196896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45000">
                <a:srgbClr val="8C7EE2"/>
              </a:gs>
              <a:gs pos="76000">
                <a:srgbClr val="5BB4E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 rot="2259201">
            <a:off x="294329" y="3428621"/>
            <a:ext cx="1030399" cy="1065674"/>
          </a:xfrm>
          <a:custGeom>
            <a:avLst/>
            <a:gdLst>
              <a:gd name="connsiteX0" fmla="*/ 3671946 w 3787254"/>
              <a:gd name="connsiteY0" fmla="*/ 1294810 h 3916908"/>
              <a:gd name="connsiteX1" fmla="*/ 3671994 w 3787254"/>
              <a:gd name="connsiteY1" fmla="*/ 1294927 h 3916908"/>
              <a:gd name="connsiteX2" fmla="*/ 3787254 w 3787254"/>
              <a:gd name="connsiteY2" fmla="*/ 1958454 h 3916908"/>
              <a:gd name="connsiteX3" fmla="*/ 3671994 w 3787254"/>
              <a:gd name="connsiteY3" fmla="*/ 2621982 h 3916908"/>
              <a:gd name="connsiteX4" fmla="*/ 3671946 w 3787254"/>
              <a:gd name="connsiteY4" fmla="*/ 2622098 h 3916908"/>
              <a:gd name="connsiteX5" fmla="*/ 203278 w 3787254"/>
              <a:gd name="connsiteY5" fmla="*/ 867868 h 3916908"/>
              <a:gd name="connsiteX6" fmla="*/ 203278 w 3787254"/>
              <a:gd name="connsiteY6" fmla="*/ 3049040 h 3916908"/>
              <a:gd name="connsiteX7" fmla="*/ 153878 w 3787254"/>
              <a:gd name="connsiteY7" fmla="*/ 2973984 h 3916908"/>
              <a:gd name="connsiteX8" fmla="*/ 24251 w 3787254"/>
              <a:gd name="connsiteY8" fmla="*/ 2720773 h 3916908"/>
              <a:gd name="connsiteX9" fmla="*/ 0 w 3787254"/>
              <a:gd name="connsiteY9" fmla="*/ 2654514 h 3916908"/>
              <a:gd name="connsiteX10" fmla="*/ 0 w 3787254"/>
              <a:gd name="connsiteY10" fmla="*/ 1262394 h 3916908"/>
              <a:gd name="connsiteX11" fmla="*/ 24251 w 3787254"/>
              <a:gd name="connsiteY11" fmla="*/ 1196136 h 3916908"/>
              <a:gd name="connsiteX12" fmla="*/ 153878 w 3787254"/>
              <a:gd name="connsiteY12" fmla="*/ 942925 h 3916908"/>
              <a:gd name="connsiteX13" fmla="*/ 3263952 w 3787254"/>
              <a:gd name="connsiteY13" fmla="*/ 629935 h 3916908"/>
              <a:gd name="connsiteX14" fmla="*/ 3353052 w 3787254"/>
              <a:gd name="connsiteY14" fmla="*/ 728635 h 3916908"/>
              <a:gd name="connsiteX15" fmla="*/ 3449681 w 3787254"/>
              <a:gd name="connsiteY15" fmla="*/ 858890 h 3916908"/>
              <a:gd name="connsiteX16" fmla="*/ 3467230 w 3787254"/>
              <a:gd name="connsiteY16" fmla="*/ 887166 h 3916908"/>
              <a:gd name="connsiteX17" fmla="*/ 3467230 w 3787254"/>
              <a:gd name="connsiteY17" fmla="*/ 3029743 h 3916908"/>
              <a:gd name="connsiteX18" fmla="*/ 3449681 w 3787254"/>
              <a:gd name="connsiteY18" fmla="*/ 3058019 h 3916908"/>
              <a:gd name="connsiteX19" fmla="*/ 3353052 w 3787254"/>
              <a:gd name="connsiteY19" fmla="*/ 3188274 h 3916908"/>
              <a:gd name="connsiteX20" fmla="*/ 3263952 w 3787254"/>
              <a:gd name="connsiteY20" fmla="*/ 3286973 h 3916908"/>
              <a:gd name="connsiteX21" fmla="*/ 611272 w 3787254"/>
              <a:gd name="connsiteY21" fmla="*/ 427263 h 3916908"/>
              <a:gd name="connsiteX22" fmla="*/ 611272 w 3787254"/>
              <a:gd name="connsiteY22" fmla="*/ 3489645 h 3916908"/>
              <a:gd name="connsiteX23" fmla="*/ 551585 w 3787254"/>
              <a:gd name="connsiteY23" fmla="*/ 3443175 h 3916908"/>
              <a:gd name="connsiteX24" fmla="*/ 411137 w 3787254"/>
              <a:gd name="connsiteY24" fmla="*/ 3309671 h 3916908"/>
              <a:gd name="connsiteX25" fmla="*/ 407994 w 3787254"/>
              <a:gd name="connsiteY25" fmla="*/ 3306129 h 3916908"/>
              <a:gd name="connsiteX26" fmla="*/ 407994 w 3787254"/>
              <a:gd name="connsiteY26" fmla="*/ 610780 h 3916908"/>
              <a:gd name="connsiteX27" fmla="*/ 411137 w 3787254"/>
              <a:gd name="connsiteY27" fmla="*/ 607238 h 3916908"/>
              <a:gd name="connsiteX28" fmla="*/ 551585 w 3787254"/>
              <a:gd name="connsiteY28" fmla="*/ 473734 h 3916908"/>
              <a:gd name="connsiteX29" fmla="*/ 2855958 w 3787254"/>
              <a:gd name="connsiteY29" fmla="*/ 294619 h 3916908"/>
              <a:gd name="connsiteX30" fmla="*/ 3047150 w 3787254"/>
              <a:gd name="connsiteY30" fmla="*/ 425007 h 3916908"/>
              <a:gd name="connsiteX31" fmla="*/ 3059236 w 3787254"/>
              <a:gd name="connsiteY31" fmla="*/ 435755 h 3916908"/>
              <a:gd name="connsiteX32" fmla="*/ 3059236 w 3787254"/>
              <a:gd name="connsiteY32" fmla="*/ 3481154 h 3916908"/>
              <a:gd name="connsiteX33" fmla="*/ 3047150 w 3787254"/>
              <a:gd name="connsiteY33" fmla="*/ 3491902 h 3916908"/>
              <a:gd name="connsiteX34" fmla="*/ 2855958 w 3787254"/>
              <a:gd name="connsiteY34" fmla="*/ 3622289 h 3916908"/>
              <a:gd name="connsiteX35" fmla="*/ 1019266 w 3787254"/>
              <a:gd name="connsiteY35" fmla="*/ 178299 h 3916908"/>
              <a:gd name="connsiteX36" fmla="*/ 1019266 w 3787254"/>
              <a:gd name="connsiteY36" fmla="*/ 3738609 h 3916908"/>
              <a:gd name="connsiteX37" fmla="*/ 869389 w 3787254"/>
              <a:gd name="connsiteY37" fmla="*/ 3666211 h 3916908"/>
              <a:gd name="connsiteX38" fmla="*/ 815988 w 3787254"/>
              <a:gd name="connsiteY38" fmla="*/ 3632545 h 3916908"/>
              <a:gd name="connsiteX39" fmla="*/ 815988 w 3787254"/>
              <a:gd name="connsiteY39" fmla="*/ 284364 h 3916908"/>
              <a:gd name="connsiteX40" fmla="*/ 869389 w 3787254"/>
              <a:gd name="connsiteY40" fmla="*/ 250698 h 3916908"/>
              <a:gd name="connsiteX41" fmla="*/ 2447964 w 3787254"/>
              <a:gd name="connsiteY41" fmla="*/ 101689 h 3916908"/>
              <a:gd name="connsiteX42" fmla="*/ 2546916 w 3787254"/>
              <a:gd name="connsiteY42" fmla="*/ 135845 h 3916908"/>
              <a:gd name="connsiteX43" fmla="*/ 2651242 w 3787254"/>
              <a:gd name="connsiteY43" fmla="*/ 181573 h 3916908"/>
              <a:gd name="connsiteX44" fmla="*/ 2651242 w 3787254"/>
              <a:gd name="connsiteY44" fmla="*/ 3735336 h 3916908"/>
              <a:gd name="connsiteX45" fmla="*/ 2546916 w 3787254"/>
              <a:gd name="connsiteY45" fmla="*/ 3781063 h 3916908"/>
              <a:gd name="connsiteX46" fmla="*/ 2447964 w 3787254"/>
              <a:gd name="connsiteY46" fmla="*/ 3815220 h 3916908"/>
              <a:gd name="connsiteX47" fmla="*/ 1427260 w 3787254"/>
              <a:gd name="connsiteY47" fmla="*/ 45241 h 3916908"/>
              <a:gd name="connsiteX48" fmla="*/ 1427260 w 3787254"/>
              <a:gd name="connsiteY48" fmla="*/ 3871668 h 3916908"/>
              <a:gd name="connsiteX49" fmla="*/ 1324708 w 3787254"/>
              <a:gd name="connsiteY49" fmla="*/ 3851422 h 3916908"/>
              <a:gd name="connsiteX50" fmla="*/ 1223982 w 3787254"/>
              <a:gd name="connsiteY50" fmla="*/ 3817665 h 3916908"/>
              <a:gd name="connsiteX51" fmla="*/ 1223982 w 3787254"/>
              <a:gd name="connsiteY51" fmla="*/ 99244 h 3916908"/>
              <a:gd name="connsiteX52" fmla="*/ 1324708 w 3787254"/>
              <a:gd name="connsiteY52" fmla="*/ 65486 h 3916908"/>
              <a:gd name="connsiteX53" fmla="*/ 2039970 w 3787254"/>
              <a:gd name="connsiteY53" fmla="*/ 11780 h 3916908"/>
              <a:gd name="connsiteX54" fmla="*/ 2223497 w 3787254"/>
              <a:gd name="connsiteY54" fmla="*/ 39789 h 3916908"/>
              <a:gd name="connsiteX55" fmla="*/ 2243248 w 3787254"/>
              <a:gd name="connsiteY55" fmla="*/ 44738 h 3916908"/>
              <a:gd name="connsiteX56" fmla="*/ 2243248 w 3787254"/>
              <a:gd name="connsiteY56" fmla="*/ 3872171 h 3916908"/>
              <a:gd name="connsiteX57" fmla="*/ 2223497 w 3787254"/>
              <a:gd name="connsiteY57" fmla="*/ 3877119 h 3916908"/>
              <a:gd name="connsiteX58" fmla="*/ 2039970 w 3787254"/>
              <a:gd name="connsiteY58" fmla="*/ 3905129 h 3916908"/>
              <a:gd name="connsiteX59" fmla="*/ 1828800 w 3787254"/>
              <a:gd name="connsiteY59" fmla="*/ 0 h 3916908"/>
              <a:gd name="connsiteX60" fmla="*/ 1835254 w 3787254"/>
              <a:gd name="connsiteY60" fmla="*/ 326 h 3916908"/>
              <a:gd name="connsiteX61" fmla="*/ 1835254 w 3787254"/>
              <a:gd name="connsiteY61" fmla="*/ 3916582 h 3916908"/>
              <a:gd name="connsiteX62" fmla="*/ 1828800 w 3787254"/>
              <a:gd name="connsiteY62" fmla="*/ 3916908 h 3916908"/>
              <a:gd name="connsiteX63" fmla="*/ 1631976 w 3787254"/>
              <a:gd name="connsiteY63" fmla="*/ 3904105 h 3916908"/>
              <a:gd name="connsiteX64" fmla="*/ 1631976 w 3787254"/>
              <a:gd name="connsiteY64" fmla="*/ 12804 h 391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787254" h="3916908">
                <a:moveTo>
                  <a:pt x="3671946" y="1294810"/>
                </a:moveTo>
                <a:lnTo>
                  <a:pt x="3671994" y="1294927"/>
                </a:lnTo>
                <a:cubicBezTo>
                  <a:pt x="3746597" y="1502134"/>
                  <a:pt x="3787254" y="1725546"/>
                  <a:pt x="3787254" y="1958454"/>
                </a:cubicBezTo>
                <a:cubicBezTo>
                  <a:pt x="3787254" y="2191363"/>
                  <a:pt x="3746597" y="2414775"/>
                  <a:pt x="3671994" y="2621982"/>
                </a:cubicBezTo>
                <a:lnTo>
                  <a:pt x="3671946" y="2622098"/>
                </a:lnTo>
                <a:close/>
                <a:moveTo>
                  <a:pt x="203278" y="867868"/>
                </a:moveTo>
                <a:lnTo>
                  <a:pt x="203278" y="3049040"/>
                </a:lnTo>
                <a:lnTo>
                  <a:pt x="153878" y="2973984"/>
                </a:lnTo>
                <a:cubicBezTo>
                  <a:pt x="104809" y="2893226"/>
                  <a:pt x="61415" y="2808638"/>
                  <a:pt x="24251" y="2720773"/>
                </a:cubicBezTo>
                <a:lnTo>
                  <a:pt x="0" y="2654514"/>
                </a:lnTo>
                <a:lnTo>
                  <a:pt x="0" y="1262394"/>
                </a:lnTo>
                <a:lnTo>
                  <a:pt x="24251" y="1196136"/>
                </a:lnTo>
                <a:cubicBezTo>
                  <a:pt x="61415" y="1108271"/>
                  <a:pt x="104809" y="1023683"/>
                  <a:pt x="153878" y="942925"/>
                </a:cubicBezTo>
                <a:close/>
                <a:moveTo>
                  <a:pt x="3263952" y="629935"/>
                </a:moveTo>
                <a:lnTo>
                  <a:pt x="3353052" y="728635"/>
                </a:lnTo>
                <a:cubicBezTo>
                  <a:pt x="3386999" y="770656"/>
                  <a:pt x="3419243" y="814109"/>
                  <a:pt x="3449681" y="858890"/>
                </a:cubicBezTo>
                <a:lnTo>
                  <a:pt x="3467230" y="887166"/>
                </a:lnTo>
                <a:lnTo>
                  <a:pt x="3467230" y="3029743"/>
                </a:lnTo>
                <a:lnTo>
                  <a:pt x="3449681" y="3058019"/>
                </a:lnTo>
                <a:cubicBezTo>
                  <a:pt x="3419243" y="3102800"/>
                  <a:pt x="3386999" y="3146253"/>
                  <a:pt x="3353052" y="3188274"/>
                </a:cubicBezTo>
                <a:lnTo>
                  <a:pt x="3263952" y="3286973"/>
                </a:lnTo>
                <a:close/>
                <a:moveTo>
                  <a:pt x="611272" y="427263"/>
                </a:moveTo>
                <a:lnTo>
                  <a:pt x="611272" y="3489645"/>
                </a:lnTo>
                <a:lnTo>
                  <a:pt x="551585" y="3443175"/>
                </a:lnTo>
                <a:cubicBezTo>
                  <a:pt x="502599" y="3400997"/>
                  <a:pt x="455723" y="3356435"/>
                  <a:pt x="411137" y="3309671"/>
                </a:cubicBezTo>
                <a:lnTo>
                  <a:pt x="407994" y="3306129"/>
                </a:lnTo>
                <a:lnTo>
                  <a:pt x="407994" y="610780"/>
                </a:lnTo>
                <a:lnTo>
                  <a:pt x="411137" y="607238"/>
                </a:lnTo>
                <a:cubicBezTo>
                  <a:pt x="455723" y="560473"/>
                  <a:pt x="502599" y="515912"/>
                  <a:pt x="551585" y="473734"/>
                </a:cubicBezTo>
                <a:close/>
                <a:moveTo>
                  <a:pt x="2855958" y="294619"/>
                </a:moveTo>
                <a:lnTo>
                  <a:pt x="3047150" y="425007"/>
                </a:lnTo>
                <a:lnTo>
                  <a:pt x="3059236" y="435755"/>
                </a:lnTo>
                <a:lnTo>
                  <a:pt x="3059236" y="3481154"/>
                </a:lnTo>
                <a:lnTo>
                  <a:pt x="3047150" y="3491902"/>
                </a:lnTo>
                <a:lnTo>
                  <a:pt x="2855958" y="3622289"/>
                </a:lnTo>
                <a:close/>
                <a:moveTo>
                  <a:pt x="1019266" y="178299"/>
                </a:moveTo>
                <a:lnTo>
                  <a:pt x="1019266" y="3738609"/>
                </a:lnTo>
                <a:lnTo>
                  <a:pt x="869389" y="3666211"/>
                </a:lnTo>
                <a:lnTo>
                  <a:pt x="815988" y="3632545"/>
                </a:lnTo>
                <a:lnTo>
                  <a:pt x="815988" y="284364"/>
                </a:lnTo>
                <a:lnTo>
                  <a:pt x="869389" y="250698"/>
                </a:lnTo>
                <a:close/>
                <a:moveTo>
                  <a:pt x="2447964" y="101689"/>
                </a:moveTo>
                <a:lnTo>
                  <a:pt x="2546916" y="135845"/>
                </a:lnTo>
                <a:lnTo>
                  <a:pt x="2651242" y="181573"/>
                </a:lnTo>
                <a:lnTo>
                  <a:pt x="2651242" y="3735336"/>
                </a:lnTo>
                <a:lnTo>
                  <a:pt x="2546916" y="3781063"/>
                </a:lnTo>
                <a:lnTo>
                  <a:pt x="2447964" y="3815220"/>
                </a:lnTo>
                <a:close/>
                <a:moveTo>
                  <a:pt x="1427260" y="45241"/>
                </a:moveTo>
                <a:lnTo>
                  <a:pt x="1427260" y="3871668"/>
                </a:lnTo>
                <a:lnTo>
                  <a:pt x="1324708" y="3851422"/>
                </a:lnTo>
                <a:lnTo>
                  <a:pt x="1223982" y="3817665"/>
                </a:lnTo>
                <a:lnTo>
                  <a:pt x="1223982" y="99244"/>
                </a:lnTo>
                <a:lnTo>
                  <a:pt x="1324708" y="65486"/>
                </a:lnTo>
                <a:close/>
                <a:moveTo>
                  <a:pt x="2039970" y="11780"/>
                </a:moveTo>
                <a:lnTo>
                  <a:pt x="2223497" y="39789"/>
                </a:lnTo>
                <a:lnTo>
                  <a:pt x="2243248" y="44738"/>
                </a:lnTo>
                <a:lnTo>
                  <a:pt x="2243248" y="3872171"/>
                </a:lnTo>
                <a:lnTo>
                  <a:pt x="2223497" y="3877119"/>
                </a:lnTo>
                <a:lnTo>
                  <a:pt x="2039970" y="3905129"/>
                </a:lnTo>
                <a:close/>
                <a:moveTo>
                  <a:pt x="1828800" y="0"/>
                </a:moveTo>
                <a:lnTo>
                  <a:pt x="1835254" y="326"/>
                </a:lnTo>
                <a:lnTo>
                  <a:pt x="1835254" y="3916582"/>
                </a:lnTo>
                <a:lnTo>
                  <a:pt x="1828800" y="3916908"/>
                </a:lnTo>
                <a:lnTo>
                  <a:pt x="1631976" y="3904105"/>
                </a:lnTo>
                <a:lnTo>
                  <a:pt x="1631976" y="12804"/>
                </a:lnTo>
                <a:close/>
              </a:path>
            </a:pathLst>
          </a:custGeom>
          <a:solidFill>
            <a:srgbClr val="9F3737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圆角矩形 32"/>
          <p:cNvSpPr/>
          <p:nvPr/>
        </p:nvSpPr>
        <p:spPr>
          <a:xfrm rot="18532778">
            <a:off x="-566856" y="3522938"/>
            <a:ext cx="1810753" cy="29455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85BB03"/>
              </a:gs>
              <a:gs pos="0">
                <a:srgbClr val="F8EC22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308225" y="3733165"/>
            <a:ext cx="47859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 smtClean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炫彩创意商务公司介绍</a:t>
            </a:r>
            <a:r>
              <a:rPr lang="en-US" altLang="zh-CN" sz="2400" dirty="0" smtClean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ppt</a:t>
            </a:r>
            <a:r>
              <a:rPr lang="zh-CN" altLang="en-US" sz="2400" dirty="0" smtClean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模板</a:t>
            </a:r>
            <a:endParaRPr lang="zh-CN" altLang="en-US" sz="24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031191" y="1769849"/>
            <a:ext cx="329007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3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201</a:t>
            </a:r>
            <a:endParaRPr lang="en-US" altLang="zh-CN" sz="6000" dirty="0" smtClean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718396" y="1422656"/>
            <a:ext cx="2021852" cy="3769360"/>
            <a:chOff x="6718396" y="1422656"/>
            <a:chExt cx="2021852" cy="3769360"/>
          </a:xfrm>
        </p:grpSpPr>
        <p:sp>
          <p:nvSpPr>
            <p:cNvPr id="38" name="文本框 37"/>
            <p:cNvSpPr txBox="1"/>
            <p:nvPr/>
          </p:nvSpPr>
          <p:spPr>
            <a:xfrm>
              <a:off x="6718396" y="1422656"/>
              <a:ext cx="2021852" cy="3769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3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细黑" panose="02010600040101010101" pitchFamily="2" charset="-122"/>
                  <a:ea typeface="华文细黑" panose="02010600040101010101" pitchFamily="2" charset="-122"/>
                </a:rPr>
                <a:t>X</a:t>
              </a:r>
              <a:r>
                <a:rPr lang="en-US" altLang="zh-CN" sz="8000" dirty="0" smtClean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 </a:t>
              </a:r>
              <a:endParaRPr lang="en-US" altLang="zh-CN" sz="8000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6931856" y="2712695"/>
              <a:ext cx="1384673" cy="1487501"/>
              <a:chOff x="6926370" y="1368798"/>
              <a:chExt cx="1244440" cy="1336853"/>
            </a:xfrm>
          </p:grpSpPr>
          <p:sp>
            <p:nvSpPr>
              <p:cNvPr id="40" name="任意多边形 39"/>
              <p:cNvSpPr/>
              <p:nvPr/>
            </p:nvSpPr>
            <p:spPr>
              <a:xfrm rot="20758864">
                <a:off x="6926370" y="1385956"/>
                <a:ext cx="389286" cy="296974"/>
              </a:xfrm>
              <a:custGeom>
                <a:avLst/>
                <a:gdLst>
                  <a:gd name="connsiteX0" fmla="*/ 1637258 w 1637258"/>
                  <a:gd name="connsiteY0" fmla="*/ 0 h 1249015"/>
                  <a:gd name="connsiteX1" fmla="*/ 0 w 1637258"/>
                  <a:gd name="connsiteY1" fmla="*/ 1249015 h 1249015"/>
                  <a:gd name="connsiteX2" fmla="*/ 44405 w 1637258"/>
                  <a:gd name="connsiteY2" fmla="*/ 1127692 h 1249015"/>
                  <a:gd name="connsiteX3" fmla="*/ 1564865 w 1637258"/>
                  <a:gd name="connsiteY3" fmla="*/ 3656 h 1249015"/>
                  <a:gd name="connsiteX4" fmla="*/ 1637258 w 1637258"/>
                  <a:gd name="connsiteY4" fmla="*/ 0 h 1249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37258" h="1249015">
                    <a:moveTo>
                      <a:pt x="1637258" y="0"/>
                    </a:moveTo>
                    <a:lnTo>
                      <a:pt x="0" y="1249015"/>
                    </a:lnTo>
                    <a:lnTo>
                      <a:pt x="44405" y="1127692"/>
                    </a:lnTo>
                    <a:cubicBezTo>
                      <a:pt x="302695" y="517027"/>
                      <a:pt x="878503" y="73360"/>
                      <a:pt x="1564865" y="3656"/>
                    </a:cubicBezTo>
                    <a:lnTo>
                      <a:pt x="163725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43" name="任意多边形 42"/>
              <p:cNvSpPr/>
              <p:nvPr/>
            </p:nvSpPr>
            <p:spPr>
              <a:xfrm rot="20758864">
                <a:off x="6929729" y="1368798"/>
                <a:ext cx="649440" cy="525375"/>
              </a:xfrm>
              <a:custGeom>
                <a:avLst/>
                <a:gdLst>
                  <a:gd name="connsiteX0" fmla="*/ 2307360 w 2731417"/>
                  <a:gd name="connsiteY0" fmla="*/ 0 h 2209621"/>
                  <a:gd name="connsiteX1" fmla="*/ 2408042 w 2731417"/>
                  <a:gd name="connsiteY1" fmla="*/ 25888 h 2209621"/>
                  <a:gd name="connsiteX2" fmla="*/ 2578573 w 2731417"/>
                  <a:gd name="connsiteY2" fmla="*/ 88303 h 2209621"/>
                  <a:gd name="connsiteX3" fmla="*/ 2731417 w 2731417"/>
                  <a:gd name="connsiteY3" fmla="*/ 161932 h 2209621"/>
                  <a:gd name="connsiteX4" fmla="*/ 47227 w 2731417"/>
                  <a:gd name="connsiteY4" fmla="*/ 2209621 h 2209621"/>
                  <a:gd name="connsiteX5" fmla="*/ 37709 w 2731417"/>
                  <a:gd name="connsiteY5" fmla="*/ 2172606 h 2209621"/>
                  <a:gd name="connsiteX6" fmla="*/ 0 w 2731417"/>
                  <a:gd name="connsiteY6" fmla="*/ 1798538 h 2209621"/>
                  <a:gd name="connsiteX7" fmla="*/ 2013 w 2731417"/>
                  <a:gd name="connsiteY7" fmla="*/ 1758680 h 2209621"/>
                  <a:gd name="connsiteX8" fmla="*/ 2307360 w 2731417"/>
                  <a:gd name="connsiteY8" fmla="*/ 0 h 2209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31417" h="2209621">
                    <a:moveTo>
                      <a:pt x="2307360" y="0"/>
                    </a:moveTo>
                    <a:lnTo>
                      <a:pt x="2408042" y="25888"/>
                    </a:lnTo>
                    <a:cubicBezTo>
                      <a:pt x="2466162" y="43966"/>
                      <a:pt x="2523058" y="64822"/>
                      <a:pt x="2578573" y="88303"/>
                    </a:cubicBezTo>
                    <a:lnTo>
                      <a:pt x="2731417" y="161932"/>
                    </a:lnTo>
                    <a:lnTo>
                      <a:pt x="47227" y="2209621"/>
                    </a:lnTo>
                    <a:lnTo>
                      <a:pt x="37709" y="2172606"/>
                    </a:lnTo>
                    <a:cubicBezTo>
                      <a:pt x="12985" y="2051779"/>
                      <a:pt x="0" y="1926675"/>
                      <a:pt x="0" y="1798538"/>
                    </a:cubicBezTo>
                    <a:lnTo>
                      <a:pt x="2013" y="1758680"/>
                    </a:lnTo>
                    <a:lnTo>
                      <a:pt x="230736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46" name="任意多边形 45"/>
              <p:cNvSpPr/>
              <p:nvPr/>
            </p:nvSpPr>
            <p:spPr>
              <a:xfrm rot="20758864">
                <a:off x="7001809" y="1435716"/>
                <a:ext cx="749098" cy="602016"/>
              </a:xfrm>
              <a:custGeom>
                <a:avLst/>
                <a:gdLst>
                  <a:gd name="connsiteX0" fmla="*/ 2884888 w 3150561"/>
                  <a:gd name="connsiteY0" fmla="*/ 0 h 2531957"/>
                  <a:gd name="connsiteX1" fmla="*/ 2987890 w 3150561"/>
                  <a:gd name="connsiteY1" fmla="*/ 93615 h 2531957"/>
                  <a:gd name="connsiteX2" fmla="*/ 3107686 w 3150561"/>
                  <a:gd name="connsiteY2" fmla="*/ 225423 h 2531957"/>
                  <a:gd name="connsiteX3" fmla="*/ 3150561 w 3150561"/>
                  <a:gd name="connsiteY3" fmla="*/ 282758 h 2531957"/>
                  <a:gd name="connsiteX4" fmla="*/ 202225 w 3150561"/>
                  <a:gd name="connsiteY4" fmla="*/ 2531957 h 2531957"/>
                  <a:gd name="connsiteX5" fmla="*/ 136328 w 3150561"/>
                  <a:gd name="connsiteY5" fmla="*/ 2443834 h 2531957"/>
                  <a:gd name="connsiteX6" fmla="*/ 43357 w 3150561"/>
                  <a:gd name="connsiteY6" fmla="*/ 2290799 h 2531957"/>
                  <a:gd name="connsiteX7" fmla="*/ 0 w 3150561"/>
                  <a:gd name="connsiteY7" fmla="*/ 2200795 h 2531957"/>
                  <a:gd name="connsiteX8" fmla="*/ 2225852 w 3150561"/>
                  <a:gd name="connsiteY8" fmla="*/ 502758 h 2531957"/>
                  <a:gd name="connsiteX9" fmla="*/ 2884888 w 3150561"/>
                  <a:gd name="connsiteY9" fmla="*/ 0 h 2531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150561" h="2531957">
                    <a:moveTo>
                      <a:pt x="2884888" y="0"/>
                    </a:moveTo>
                    <a:lnTo>
                      <a:pt x="2987890" y="93615"/>
                    </a:lnTo>
                    <a:cubicBezTo>
                      <a:pt x="3029876" y="135601"/>
                      <a:pt x="3069860" y="179589"/>
                      <a:pt x="3107686" y="225423"/>
                    </a:cubicBezTo>
                    <a:lnTo>
                      <a:pt x="3150561" y="282758"/>
                    </a:lnTo>
                    <a:lnTo>
                      <a:pt x="202225" y="2531957"/>
                    </a:lnTo>
                    <a:lnTo>
                      <a:pt x="136328" y="2443834"/>
                    </a:lnTo>
                    <a:cubicBezTo>
                      <a:pt x="102973" y="2394462"/>
                      <a:pt x="71930" y="2343398"/>
                      <a:pt x="43357" y="2290799"/>
                    </a:cubicBezTo>
                    <a:lnTo>
                      <a:pt x="0" y="2200795"/>
                    </a:lnTo>
                    <a:lnTo>
                      <a:pt x="2225852" y="502758"/>
                    </a:lnTo>
                    <a:lnTo>
                      <a:pt x="288488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47" name="任意多边形 46"/>
              <p:cNvSpPr/>
              <p:nvPr/>
            </p:nvSpPr>
            <p:spPr>
              <a:xfrm rot="20758864">
                <a:off x="7142735" y="1554693"/>
                <a:ext cx="717083" cy="577388"/>
              </a:xfrm>
              <a:custGeom>
                <a:avLst/>
                <a:gdLst>
                  <a:gd name="connsiteX0" fmla="*/ 2883896 w 3015911"/>
                  <a:gd name="connsiteY0" fmla="*/ 0 h 2428377"/>
                  <a:gd name="connsiteX1" fmla="*/ 2917277 w 3015911"/>
                  <a:gd name="connsiteY1" fmla="*/ 69295 h 2428377"/>
                  <a:gd name="connsiteX2" fmla="*/ 2979692 w 3015911"/>
                  <a:gd name="connsiteY2" fmla="*/ 239826 h 2428377"/>
                  <a:gd name="connsiteX3" fmla="*/ 3015911 w 3015911"/>
                  <a:gd name="connsiteY3" fmla="*/ 380685 h 2428377"/>
                  <a:gd name="connsiteX4" fmla="*/ 331718 w 3015911"/>
                  <a:gd name="connsiteY4" fmla="*/ 2428377 h 2428377"/>
                  <a:gd name="connsiteX5" fmla="*/ 322316 w 3015911"/>
                  <a:gd name="connsiteY5" fmla="*/ 2423847 h 2428377"/>
                  <a:gd name="connsiteX6" fmla="*/ 26392 w 3015911"/>
                  <a:gd name="connsiteY6" fmla="*/ 2224026 h 2428377"/>
                  <a:gd name="connsiteX7" fmla="*/ 0 w 3015911"/>
                  <a:gd name="connsiteY7" fmla="*/ 2200039 h 2428377"/>
                  <a:gd name="connsiteX8" fmla="*/ 2883896 w 3015911"/>
                  <a:gd name="connsiteY8" fmla="*/ 0 h 2428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15911" h="2428377">
                    <a:moveTo>
                      <a:pt x="2883896" y="0"/>
                    </a:moveTo>
                    <a:lnTo>
                      <a:pt x="2917277" y="69295"/>
                    </a:lnTo>
                    <a:cubicBezTo>
                      <a:pt x="2940758" y="124811"/>
                      <a:pt x="2961615" y="181706"/>
                      <a:pt x="2979692" y="239826"/>
                    </a:cubicBezTo>
                    <a:lnTo>
                      <a:pt x="3015911" y="380685"/>
                    </a:lnTo>
                    <a:lnTo>
                      <a:pt x="331718" y="2428377"/>
                    </a:lnTo>
                    <a:lnTo>
                      <a:pt x="322316" y="2423847"/>
                    </a:lnTo>
                    <a:cubicBezTo>
                      <a:pt x="217118" y="2366700"/>
                      <a:pt x="118062" y="2299679"/>
                      <a:pt x="26392" y="2224026"/>
                    </a:cubicBezTo>
                    <a:lnTo>
                      <a:pt x="0" y="2200039"/>
                    </a:lnTo>
                    <a:lnTo>
                      <a:pt x="2883896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48" name="任意多边形 47"/>
              <p:cNvSpPr/>
              <p:nvPr/>
            </p:nvSpPr>
            <p:spPr>
              <a:xfrm rot="20758864">
                <a:off x="7311682" y="1737544"/>
                <a:ext cx="548135" cy="431842"/>
              </a:xfrm>
              <a:custGeom>
                <a:avLst/>
                <a:gdLst>
                  <a:gd name="connsiteX0" fmla="*/ 2305350 w 2305350"/>
                  <a:gd name="connsiteY0" fmla="*/ 0 h 1816241"/>
                  <a:gd name="connsiteX1" fmla="*/ 2297779 w 2305350"/>
                  <a:gd name="connsiteY1" fmla="*/ 149920 h 1816241"/>
                  <a:gd name="connsiteX2" fmla="*/ 2223916 w 2305350"/>
                  <a:gd name="connsiteY2" fmla="*/ 512091 h 1816241"/>
                  <a:gd name="connsiteX3" fmla="*/ 2205908 w 2305350"/>
                  <a:gd name="connsiteY3" fmla="*/ 561293 h 1816241"/>
                  <a:gd name="connsiteX4" fmla="*/ 590786 w 2305350"/>
                  <a:gd name="connsiteY4" fmla="*/ 1793422 h 1816241"/>
                  <a:gd name="connsiteX5" fmla="*/ 568644 w 2305350"/>
                  <a:gd name="connsiteY5" fmla="*/ 1810314 h 1816241"/>
                  <a:gd name="connsiteX6" fmla="*/ 451266 w 2305350"/>
                  <a:gd name="connsiteY6" fmla="*/ 1816241 h 1816241"/>
                  <a:gd name="connsiteX7" fmla="*/ 77198 w 2305350"/>
                  <a:gd name="connsiteY7" fmla="*/ 1778532 h 1816241"/>
                  <a:gd name="connsiteX8" fmla="*/ 0 w 2305350"/>
                  <a:gd name="connsiteY8" fmla="*/ 1758683 h 1816241"/>
                  <a:gd name="connsiteX9" fmla="*/ 2305350 w 2305350"/>
                  <a:gd name="connsiteY9" fmla="*/ 0 h 18162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05350" h="1816241">
                    <a:moveTo>
                      <a:pt x="2305350" y="0"/>
                    </a:moveTo>
                    <a:lnTo>
                      <a:pt x="2297779" y="149920"/>
                    </a:lnTo>
                    <a:cubicBezTo>
                      <a:pt x="2285106" y="274713"/>
                      <a:pt x="2260070" y="395852"/>
                      <a:pt x="2223916" y="512091"/>
                    </a:cubicBezTo>
                    <a:lnTo>
                      <a:pt x="2205908" y="561293"/>
                    </a:lnTo>
                    <a:lnTo>
                      <a:pt x="590786" y="1793422"/>
                    </a:lnTo>
                    <a:lnTo>
                      <a:pt x="568644" y="1810314"/>
                    </a:lnTo>
                    <a:lnTo>
                      <a:pt x="451266" y="1816241"/>
                    </a:lnTo>
                    <a:cubicBezTo>
                      <a:pt x="323129" y="1816241"/>
                      <a:pt x="198025" y="1803257"/>
                      <a:pt x="77198" y="1778532"/>
                    </a:cubicBezTo>
                    <a:lnTo>
                      <a:pt x="0" y="1758683"/>
                    </a:lnTo>
                    <a:lnTo>
                      <a:pt x="230535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49" name="任意多边形 48"/>
              <p:cNvSpPr/>
              <p:nvPr/>
            </p:nvSpPr>
            <p:spPr>
              <a:xfrm rot="20758864">
                <a:off x="7200833" y="1947610"/>
                <a:ext cx="389286" cy="296975"/>
              </a:xfrm>
              <a:custGeom>
                <a:avLst/>
                <a:gdLst>
                  <a:gd name="connsiteX0" fmla="*/ 1637258 w 1637258"/>
                  <a:gd name="connsiteY0" fmla="*/ 0 h 1249016"/>
                  <a:gd name="connsiteX1" fmla="*/ 0 w 1637258"/>
                  <a:gd name="connsiteY1" fmla="*/ 1249016 h 1249016"/>
                  <a:gd name="connsiteX2" fmla="*/ 0 w 1637258"/>
                  <a:gd name="connsiteY2" fmla="*/ 1249015 h 1249016"/>
                  <a:gd name="connsiteX3" fmla="*/ 1637258 w 1637258"/>
                  <a:gd name="connsiteY3" fmla="*/ 0 h 1249016"/>
                  <a:gd name="connsiteX4" fmla="*/ 1637258 w 1637258"/>
                  <a:gd name="connsiteY4" fmla="*/ 0 h 1249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37258" h="1249016">
                    <a:moveTo>
                      <a:pt x="1637258" y="0"/>
                    </a:moveTo>
                    <a:lnTo>
                      <a:pt x="0" y="1249016"/>
                    </a:lnTo>
                    <a:lnTo>
                      <a:pt x="0" y="1249015"/>
                    </a:lnTo>
                    <a:lnTo>
                      <a:pt x="1637258" y="0"/>
                    </a:lnTo>
                    <a:lnTo>
                      <a:pt x="163725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50" name="任意多边形 49"/>
              <p:cNvSpPr/>
              <p:nvPr/>
            </p:nvSpPr>
            <p:spPr>
              <a:xfrm rot="20758864">
                <a:off x="7193179" y="1944203"/>
                <a:ext cx="548135" cy="418156"/>
              </a:xfrm>
              <a:custGeom>
                <a:avLst/>
                <a:gdLst>
                  <a:gd name="connsiteX0" fmla="*/ 2305346 w 2305347"/>
                  <a:gd name="connsiteY0" fmla="*/ 0 h 1758680"/>
                  <a:gd name="connsiteX1" fmla="*/ 2305347 w 2305347"/>
                  <a:gd name="connsiteY1" fmla="*/ 0 h 1758680"/>
                  <a:gd name="connsiteX2" fmla="*/ 0 w 2305347"/>
                  <a:gd name="connsiteY2" fmla="*/ 1758680 h 1758680"/>
                  <a:gd name="connsiteX3" fmla="*/ 0 w 2305347"/>
                  <a:gd name="connsiteY3" fmla="*/ 1758680 h 1758680"/>
                  <a:gd name="connsiteX4" fmla="*/ 2305346 w 2305347"/>
                  <a:gd name="connsiteY4" fmla="*/ 0 h 1758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05347" h="1758680">
                    <a:moveTo>
                      <a:pt x="2305346" y="0"/>
                    </a:moveTo>
                    <a:lnTo>
                      <a:pt x="2305347" y="0"/>
                    </a:lnTo>
                    <a:lnTo>
                      <a:pt x="0" y="1758680"/>
                    </a:lnTo>
                    <a:lnTo>
                      <a:pt x="0" y="1758680"/>
                    </a:lnTo>
                    <a:lnTo>
                      <a:pt x="2305346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51" name="任意多边形 50"/>
              <p:cNvSpPr/>
              <p:nvPr/>
            </p:nvSpPr>
            <p:spPr>
              <a:xfrm rot="20758864">
                <a:off x="7219917" y="1967021"/>
                <a:ext cx="638211" cy="486873"/>
              </a:xfrm>
              <a:custGeom>
                <a:avLst/>
                <a:gdLst>
                  <a:gd name="connsiteX0" fmla="*/ 2684190 w 2684191"/>
                  <a:gd name="connsiteY0" fmla="*/ 0 h 2047690"/>
                  <a:gd name="connsiteX1" fmla="*/ 2684191 w 2684191"/>
                  <a:gd name="connsiteY1" fmla="*/ 1 h 2047690"/>
                  <a:gd name="connsiteX2" fmla="*/ 0 w 2684191"/>
                  <a:gd name="connsiteY2" fmla="*/ 2047690 h 2047690"/>
                  <a:gd name="connsiteX3" fmla="*/ 0 w 2684191"/>
                  <a:gd name="connsiteY3" fmla="*/ 2047689 h 2047690"/>
                  <a:gd name="connsiteX4" fmla="*/ 2684190 w 2684191"/>
                  <a:gd name="connsiteY4" fmla="*/ 0 h 20476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84191" h="2047690">
                    <a:moveTo>
                      <a:pt x="2684190" y="0"/>
                    </a:moveTo>
                    <a:lnTo>
                      <a:pt x="2684191" y="1"/>
                    </a:lnTo>
                    <a:lnTo>
                      <a:pt x="0" y="2047690"/>
                    </a:lnTo>
                    <a:lnTo>
                      <a:pt x="0" y="2047689"/>
                    </a:lnTo>
                    <a:lnTo>
                      <a:pt x="268419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52" name="任意多边形 51"/>
              <p:cNvSpPr/>
              <p:nvPr/>
            </p:nvSpPr>
            <p:spPr>
              <a:xfrm rot="20758864">
                <a:off x="7331782" y="2057776"/>
                <a:ext cx="701016" cy="534785"/>
              </a:xfrm>
              <a:custGeom>
                <a:avLst/>
                <a:gdLst>
                  <a:gd name="connsiteX0" fmla="*/ 2948336 w 2948336"/>
                  <a:gd name="connsiteY0" fmla="*/ 0 h 2249199"/>
                  <a:gd name="connsiteX1" fmla="*/ 2948336 w 2948336"/>
                  <a:gd name="connsiteY1" fmla="*/ 1 h 2249199"/>
                  <a:gd name="connsiteX2" fmla="*/ 0 w 2948336"/>
                  <a:gd name="connsiteY2" fmla="*/ 2249199 h 2249199"/>
                  <a:gd name="connsiteX3" fmla="*/ 0 w 2948336"/>
                  <a:gd name="connsiteY3" fmla="*/ 2249199 h 2249199"/>
                  <a:gd name="connsiteX4" fmla="*/ 2948336 w 2948336"/>
                  <a:gd name="connsiteY4" fmla="*/ 0 h 2249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8336" h="2249199">
                    <a:moveTo>
                      <a:pt x="2948336" y="0"/>
                    </a:moveTo>
                    <a:lnTo>
                      <a:pt x="2948336" y="1"/>
                    </a:lnTo>
                    <a:lnTo>
                      <a:pt x="0" y="2249199"/>
                    </a:lnTo>
                    <a:lnTo>
                      <a:pt x="0" y="2249199"/>
                    </a:lnTo>
                    <a:lnTo>
                      <a:pt x="2948336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53" name="任意多边形 52"/>
              <p:cNvSpPr/>
              <p:nvPr/>
            </p:nvSpPr>
            <p:spPr>
              <a:xfrm rot="20758864">
                <a:off x="7284489" y="2142932"/>
                <a:ext cx="529234" cy="403737"/>
              </a:xfrm>
              <a:custGeom>
                <a:avLst/>
                <a:gdLst>
                  <a:gd name="connsiteX0" fmla="*/ 2225852 w 2225852"/>
                  <a:gd name="connsiteY0" fmla="*/ 0 h 1698037"/>
                  <a:gd name="connsiteX1" fmla="*/ 0 w 2225852"/>
                  <a:gd name="connsiteY1" fmla="*/ 1698037 h 1698037"/>
                  <a:gd name="connsiteX2" fmla="*/ 0 w 2225852"/>
                  <a:gd name="connsiteY2" fmla="*/ 1698037 h 1698037"/>
                  <a:gd name="connsiteX3" fmla="*/ 2225852 w 2225852"/>
                  <a:gd name="connsiteY3" fmla="*/ 0 h 16980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25852" h="1698037">
                    <a:moveTo>
                      <a:pt x="2225852" y="0"/>
                    </a:moveTo>
                    <a:lnTo>
                      <a:pt x="0" y="1698037"/>
                    </a:lnTo>
                    <a:lnTo>
                      <a:pt x="0" y="1698037"/>
                    </a:lnTo>
                    <a:lnTo>
                      <a:pt x="222585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54" name="任意多边形 53"/>
              <p:cNvSpPr/>
              <p:nvPr/>
            </p:nvSpPr>
            <p:spPr>
              <a:xfrm rot="20758864">
                <a:off x="7410440" y="2120335"/>
                <a:ext cx="686269" cy="523798"/>
              </a:xfrm>
              <a:custGeom>
                <a:avLst/>
                <a:gdLst>
                  <a:gd name="connsiteX0" fmla="*/ 2884889 w 2886311"/>
                  <a:gd name="connsiteY0" fmla="*/ 0 h 2202991"/>
                  <a:gd name="connsiteX1" fmla="*/ 2886311 w 2886311"/>
                  <a:gd name="connsiteY1" fmla="*/ 2952 h 2202991"/>
                  <a:gd name="connsiteX2" fmla="*/ 2415 w 2886311"/>
                  <a:gd name="connsiteY2" fmla="*/ 2202991 h 2202991"/>
                  <a:gd name="connsiteX3" fmla="*/ 0 w 2886311"/>
                  <a:gd name="connsiteY3" fmla="*/ 2200796 h 2202991"/>
                  <a:gd name="connsiteX4" fmla="*/ 2884889 w 2886311"/>
                  <a:gd name="connsiteY4" fmla="*/ 0 h 2202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86311" h="2202991">
                    <a:moveTo>
                      <a:pt x="2884889" y="0"/>
                    </a:moveTo>
                    <a:lnTo>
                      <a:pt x="2886311" y="2952"/>
                    </a:lnTo>
                    <a:lnTo>
                      <a:pt x="2415" y="2202991"/>
                    </a:lnTo>
                    <a:lnTo>
                      <a:pt x="0" y="2200796"/>
                    </a:lnTo>
                    <a:lnTo>
                      <a:pt x="2884889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55" name="任意多边形 54"/>
              <p:cNvSpPr/>
              <p:nvPr/>
            </p:nvSpPr>
            <p:spPr>
              <a:xfrm rot="20758864">
                <a:off x="7231395" y="1634306"/>
                <a:ext cx="638212" cy="486873"/>
              </a:xfrm>
              <a:custGeom>
                <a:avLst/>
                <a:gdLst>
                  <a:gd name="connsiteX0" fmla="*/ 2684193 w 2684193"/>
                  <a:gd name="connsiteY0" fmla="*/ 0 h 2047692"/>
                  <a:gd name="connsiteX1" fmla="*/ 2684193 w 2684193"/>
                  <a:gd name="connsiteY1" fmla="*/ 1 h 2047692"/>
                  <a:gd name="connsiteX2" fmla="*/ 1 w 2684193"/>
                  <a:gd name="connsiteY2" fmla="*/ 2047692 h 2047692"/>
                  <a:gd name="connsiteX3" fmla="*/ 0 w 2684193"/>
                  <a:gd name="connsiteY3" fmla="*/ 2047692 h 2047692"/>
                  <a:gd name="connsiteX4" fmla="*/ 2684193 w 2684193"/>
                  <a:gd name="connsiteY4" fmla="*/ 0 h 2047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84193" h="2047692">
                    <a:moveTo>
                      <a:pt x="2684193" y="0"/>
                    </a:moveTo>
                    <a:lnTo>
                      <a:pt x="2684193" y="1"/>
                    </a:lnTo>
                    <a:lnTo>
                      <a:pt x="1" y="2047692"/>
                    </a:lnTo>
                    <a:lnTo>
                      <a:pt x="0" y="2047692"/>
                    </a:lnTo>
                    <a:lnTo>
                      <a:pt x="2684193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56" name="任意多边形 55"/>
              <p:cNvSpPr/>
              <p:nvPr/>
            </p:nvSpPr>
            <p:spPr>
              <a:xfrm rot="20758864">
                <a:off x="7622674" y="2287494"/>
                <a:ext cx="548136" cy="418157"/>
              </a:xfrm>
              <a:custGeom>
                <a:avLst/>
                <a:gdLst>
                  <a:gd name="connsiteX0" fmla="*/ 2305351 w 2305351"/>
                  <a:gd name="connsiteY0" fmla="*/ 0 h 1758684"/>
                  <a:gd name="connsiteX1" fmla="*/ 2305351 w 2305351"/>
                  <a:gd name="connsiteY1" fmla="*/ 1 h 1758684"/>
                  <a:gd name="connsiteX2" fmla="*/ 1 w 2305351"/>
                  <a:gd name="connsiteY2" fmla="*/ 1758684 h 1758684"/>
                  <a:gd name="connsiteX3" fmla="*/ 0 w 2305351"/>
                  <a:gd name="connsiteY3" fmla="*/ 1758683 h 1758684"/>
                  <a:gd name="connsiteX4" fmla="*/ 2305351 w 2305351"/>
                  <a:gd name="connsiteY4" fmla="*/ 0 h 1758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05351" h="1758684">
                    <a:moveTo>
                      <a:pt x="2305351" y="0"/>
                    </a:moveTo>
                    <a:lnTo>
                      <a:pt x="2305351" y="1"/>
                    </a:lnTo>
                    <a:lnTo>
                      <a:pt x="1" y="1758684"/>
                    </a:lnTo>
                    <a:lnTo>
                      <a:pt x="0" y="1758683"/>
                    </a:lnTo>
                    <a:lnTo>
                      <a:pt x="2305351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57" name="任意多边形 56"/>
              <p:cNvSpPr/>
              <p:nvPr/>
            </p:nvSpPr>
            <p:spPr>
              <a:xfrm rot="20758864">
                <a:off x="7778568" y="2404691"/>
                <a:ext cx="384022" cy="292959"/>
              </a:xfrm>
              <a:custGeom>
                <a:avLst/>
                <a:gdLst>
                  <a:gd name="connsiteX0" fmla="*/ 1615122 w 1615122"/>
                  <a:gd name="connsiteY0" fmla="*/ 0 h 1232129"/>
                  <a:gd name="connsiteX1" fmla="*/ 1615122 w 1615122"/>
                  <a:gd name="connsiteY1" fmla="*/ 1 h 1232129"/>
                  <a:gd name="connsiteX2" fmla="*/ 0 w 1615122"/>
                  <a:gd name="connsiteY2" fmla="*/ 1232129 h 1232129"/>
                  <a:gd name="connsiteX3" fmla="*/ 1615122 w 1615122"/>
                  <a:gd name="connsiteY3" fmla="*/ 0 h 1232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15122" h="1232129">
                    <a:moveTo>
                      <a:pt x="1615122" y="0"/>
                    </a:moveTo>
                    <a:lnTo>
                      <a:pt x="1615122" y="1"/>
                    </a:lnTo>
                    <a:lnTo>
                      <a:pt x="0" y="1232129"/>
                    </a:lnTo>
                    <a:lnTo>
                      <a:pt x="161512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</p:grpSp>
      </p:grpSp>
      <p:sp>
        <p:nvSpPr>
          <p:cNvPr id="44" name="文本框 43"/>
          <p:cNvSpPr txBox="1"/>
          <p:nvPr/>
        </p:nvSpPr>
        <p:spPr>
          <a:xfrm>
            <a:off x="4445154" y="4170211"/>
            <a:ext cx="2645040" cy="317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 smtClean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DESIGNED BY XIAOYEFENG</a:t>
            </a:r>
            <a:endParaRPr lang="zh-CN" altLang="en-US" sz="1400" dirty="0">
              <a:solidFill>
                <a:schemeClr val="bg1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4279493" y="3681795"/>
            <a:ext cx="3033606" cy="0"/>
          </a:xfrm>
          <a:prstGeom prst="line">
            <a:avLst/>
          </a:prstGeom>
          <a:ln w="3810">
            <a:solidFill>
              <a:schemeClr val="bg1">
                <a:alpha val="5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6" presetClass="path" presetSubtype="0" ac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.30586 -0.66413 L -4.375E-6 4.81481E-6 " pathEditMode="relative" rAng="0" ptsTypes="AA">
                                      <p:cBhvr>
                                        <p:cTn id="17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99" y="33194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6" presetClass="path" presetSubtype="0" ac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43633 0.98657 L 3.95833E-6 4.81481E-6 " pathEditMode="relative" rAng="0" ptsTypes="AA">
                                      <p:cBhvr>
                                        <p:cTn id="22" dur="1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10" y="-49329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6" presetClass="path" presetSubtype="0" ac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43633 0.98657 L 3.95833E-6 4.81481E-6 " pathEditMode="relative" rAng="0" ptsTypes="AA">
                                      <p:cBhvr>
                                        <p:cTn id="27" dur="18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10" y="-49329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6" presetClass="path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435 -0.84653 L -3.125E-6 -1.11111E-6 " pathEditMode="relative" rAng="0" ptsTypes="AA">
                                      <p:cBhvr>
                                        <p:cTn id="32" dur="1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24" y="42338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6" presetClass="path" presetSubtype="0" ac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16823 0.38055 L 4.58333E-6 3.7037E-6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11" y="-19028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56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3.125E-6 -1.85185E-6 L -0.15937 -0.33241 " pathEditMode="relative" rAng="0" ptsTypes="AA">
                                      <p:cBhvr>
                                        <p:cTn id="44" dur="50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69" y="-1662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8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56" presetClass="path" presetSubtype="0" accel="50000" decel="50000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3.125E-6 3.33333E-6 L 0.17109 0.15671 " pathEditMode="relative" rAng="0" ptsTypes="AA">
                                      <p:cBhvr>
                                        <p:cTn id="51" dur="50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55" y="7824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8" presetClass="emph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-21600000">
                                      <p:cBhvr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56" presetClass="path" presetSubtype="0" accel="50000" decel="5000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3.95833E-6 3.7037E-6 L -0.12097 0.23703 " pathEditMode="relative" rAng="0" ptsTypes="AA">
                                      <p:cBhvr>
                                        <p:cTn id="58" dur="500" spd="-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55" y="11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100"/>
                            </p:stCondLst>
                            <p:childTnLst>
                              <p:par>
                                <p:cTn id="6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2857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7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7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4" fill="hold" nodeType="withEffect">
                                  <p:stCondLst>
                                    <p:cond delay="700"/>
                                  </p:stCondLst>
                                  <p:iterate type="lt">
                                    <p:tmPct val="42857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7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7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2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76" dur="400" fill="hold"/>
                                        <p:tgtEl>
                                          <p:spTgt spid="2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42" grpId="0" animBg="1"/>
      <p:bldP spid="42" grpId="1" animBg="1"/>
      <p:bldP spid="42" grpId="2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41" grpId="0" animBg="1"/>
      <p:bldP spid="41" grpId="1" animBg="1"/>
      <p:bldP spid="41" grpId="2" animBg="1"/>
      <p:bldP spid="33" grpId="0" animBg="1"/>
      <p:bldP spid="33" grpId="1" animBg="1"/>
      <p:bldP spid="2" grpId="0"/>
      <p:bldP spid="2" grpId="1"/>
      <p:bldP spid="36" grpId="0"/>
      <p:bldP spid="4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椭圆 44"/>
          <p:cNvSpPr/>
          <p:nvPr/>
        </p:nvSpPr>
        <p:spPr>
          <a:xfrm>
            <a:off x="6011709" y="777271"/>
            <a:ext cx="1737765" cy="1737765"/>
          </a:xfrm>
          <a:prstGeom prst="ellipse">
            <a:avLst/>
          </a:prstGeom>
          <a:solidFill>
            <a:srgbClr val="FDD5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1235824" y="1500992"/>
            <a:ext cx="3569765" cy="3569765"/>
          </a:xfrm>
          <a:prstGeom prst="ellipse">
            <a:avLst/>
          </a:prstGeom>
          <a:solidFill>
            <a:srgbClr val="EF3D3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 rot="14633444">
            <a:off x="1543527" y="4161243"/>
            <a:ext cx="1236435" cy="1278762"/>
          </a:xfrm>
          <a:custGeom>
            <a:avLst/>
            <a:gdLst>
              <a:gd name="connsiteX0" fmla="*/ 3671946 w 3787254"/>
              <a:gd name="connsiteY0" fmla="*/ 1294810 h 3916908"/>
              <a:gd name="connsiteX1" fmla="*/ 3671994 w 3787254"/>
              <a:gd name="connsiteY1" fmla="*/ 1294927 h 3916908"/>
              <a:gd name="connsiteX2" fmla="*/ 3787254 w 3787254"/>
              <a:gd name="connsiteY2" fmla="*/ 1958454 h 3916908"/>
              <a:gd name="connsiteX3" fmla="*/ 3671994 w 3787254"/>
              <a:gd name="connsiteY3" fmla="*/ 2621982 h 3916908"/>
              <a:gd name="connsiteX4" fmla="*/ 3671946 w 3787254"/>
              <a:gd name="connsiteY4" fmla="*/ 2622098 h 3916908"/>
              <a:gd name="connsiteX5" fmla="*/ 203278 w 3787254"/>
              <a:gd name="connsiteY5" fmla="*/ 867868 h 3916908"/>
              <a:gd name="connsiteX6" fmla="*/ 203278 w 3787254"/>
              <a:gd name="connsiteY6" fmla="*/ 3049040 h 3916908"/>
              <a:gd name="connsiteX7" fmla="*/ 153878 w 3787254"/>
              <a:gd name="connsiteY7" fmla="*/ 2973984 h 3916908"/>
              <a:gd name="connsiteX8" fmla="*/ 24251 w 3787254"/>
              <a:gd name="connsiteY8" fmla="*/ 2720773 h 3916908"/>
              <a:gd name="connsiteX9" fmla="*/ 0 w 3787254"/>
              <a:gd name="connsiteY9" fmla="*/ 2654514 h 3916908"/>
              <a:gd name="connsiteX10" fmla="*/ 0 w 3787254"/>
              <a:gd name="connsiteY10" fmla="*/ 1262394 h 3916908"/>
              <a:gd name="connsiteX11" fmla="*/ 24251 w 3787254"/>
              <a:gd name="connsiteY11" fmla="*/ 1196136 h 3916908"/>
              <a:gd name="connsiteX12" fmla="*/ 153878 w 3787254"/>
              <a:gd name="connsiteY12" fmla="*/ 942925 h 3916908"/>
              <a:gd name="connsiteX13" fmla="*/ 3263952 w 3787254"/>
              <a:gd name="connsiteY13" fmla="*/ 629935 h 3916908"/>
              <a:gd name="connsiteX14" fmla="*/ 3353052 w 3787254"/>
              <a:gd name="connsiteY14" fmla="*/ 728635 h 3916908"/>
              <a:gd name="connsiteX15" fmla="*/ 3449681 w 3787254"/>
              <a:gd name="connsiteY15" fmla="*/ 858890 h 3916908"/>
              <a:gd name="connsiteX16" fmla="*/ 3467230 w 3787254"/>
              <a:gd name="connsiteY16" fmla="*/ 887166 h 3916908"/>
              <a:gd name="connsiteX17" fmla="*/ 3467230 w 3787254"/>
              <a:gd name="connsiteY17" fmla="*/ 3029743 h 3916908"/>
              <a:gd name="connsiteX18" fmla="*/ 3449681 w 3787254"/>
              <a:gd name="connsiteY18" fmla="*/ 3058019 h 3916908"/>
              <a:gd name="connsiteX19" fmla="*/ 3353052 w 3787254"/>
              <a:gd name="connsiteY19" fmla="*/ 3188274 h 3916908"/>
              <a:gd name="connsiteX20" fmla="*/ 3263952 w 3787254"/>
              <a:gd name="connsiteY20" fmla="*/ 3286973 h 3916908"/>
              <a:gd name="connsiteX21" fmla="*/ 611272 w 3787254"/>
              <a:gd name="connsiteY21" fmla="*/ 427263 h 3916908"/>
              <a:gd name="connsiteX22" fmla="*/ 611272 w 3787254"/>
              <a:gd name="connsiteY22" fmla="*/ 3489645 h 3916908"/>
              <a:gd name="connsiteX23" fmla="*/ 551585 w 3787254"/>
              <a:gd name="connsiteY23" fmla="*/ 3443175 h 3916908"/>
              <a:gd name="connsiteX24" fmla="*/ 411137 w 3787254"/>
              <a:gd name="connsiteY24" fmla="*/ 3309671 h 3916908"/>
              <a:gd name="connsiteX25" fmla="*/ 407994 w 3787254"/>
              <a:gd name="connsiteY25" fmla="*/ 3306129 h 3916908"/>
              <a:gd name="connsiteX26" fmla="*/ 407994 w 3787254"/>
              <a:gd name="connsiteY26" fmla="*/ 610780 h 3916908"/>
              <a:gd name="connsiteX27" fmla="*/ 411137 w 3787254"/>
              <a:gd name="connsiteY27" fmla="*/ 607238 h 3916908"/>
              <a:gd name="connsiteX28" fmla="*/ 551585 w 3787254"/>
              <a:gd name="connsiteY28" fmla="*/ 473734 h 3916908"/>
              <a:gd name="connsiteX29" fmla="*/ 2855958 w 3787254"/>
              <a:gd name="connsiteY29" fmla="*/ 294619 h 3916908"/>
              <a:gd name="connsiteX30" fmla="*/ 3047150 w 3787254"/>
              <a:gd name="connsiteY30" fmla="*/ 425007 h 3916908"/>
              <a:gd name="connsiteX31" fmla="*/ 3059236 w 3787254"/>
              <a:gd name="connsiteY31" fmla="*/ 435755 h 3916908"/>
              <a:gd name="connsiteX32" fmla="*/ 3059236 w 3787254"/>
              <a:gd name="connsiteY32" fmla="*/ 3481154 h 3916908"/>
              <a:gd name="connsiteX33" fmla="*/ 3047150 w 3787254"/>
              <a:gd name="connsiteY33" fmla="*/ 3491902 h 3916908"/>
              <a:gd name="connsiteX34" fmla="*/ 2855958 w 3787254"/>
              <a:gd name="connsiteY34" fmla="*/ 3622289 h 3916908"/>
              <a:gd name="connsiteX35" fmla="*/ 1019266 w 3787254"/>
              <a:gd name="connsiteY35" fmla="*/ 178299 h 3916908"/>
              <a:gd name="connsiteX36" fmla="*/ 1019266 w 3787254"/>
              <a:gd name="connsiteY36" fmla="*/ 3738609 h 3916908"/>
              <a:gd name="connsiteX37" fmla="*/ 869389 w 3787254"/>
              <a:gd name="connsiteY37" fmla="*/ 3666211 h 3916908"/>
              <a:gd name="connsiteX38" fmla="*/ 815988 w 3787254"/>
              <a:gd name="connsiteY38" fmla="*/ 3632545 h 3916908"/>
              <a:gd name="connsiteX39" fmla="*/ 815988 w 3787254"/>
              <a:gd name="connsiteY39" fmla="*/ 284364 h 3916908"/>
              <a:gd name="connsiteX40" fmla="*/ 869389 w 3787254"/>
              <a:gd name="connsiteY40" fmla="*/ 250698 h 3916908"/>
              <a:gd name="connsiteX41" fmla="*/ 2447964 w 3787254"/>
              <a:gd name="connsiteY41" fmla="*/ 101689 h 3916908"/>
              <a:gd name="connsiteX42" fmla="*/ 2546916 w 3787254"/>
              <a:gd name="connsiteY42" fmla="*/ 135845 h 3916908"/>
              <a:gd name="connsiteX43" fmla="*/ 2651242 w 3787254"/>
              <a:gd name="connsiteY43" fmla="*/ 181573 h 3916908"/>
              <a:gd name="connsiteX44" fmla="*/ 2651242 w 3787254"/>
              <a:gd name="connsiteY44" fmla="*/ 3735336 h 3916908"/>
              <a:gd name="connsiteX45" fmla="*/ 2546916 w 3787254"/>
              <a:gd name="connsiteY45" fmla="*/ 3781063 h 3916908"/>
              <a:gd name="connsiteX46" fmla="*/ 2447964 w 3787254"/>
              <a:gd name="connsiteY46" fmla="*/ 3815220 h 3916908"/>
              <a:gd name="connsiteX47" fmla="*/ 1427260 w 3787254"/>
              <a:gd name="connsiteY47" fmla="*/ 45241 h 3916908"/>
              <a:gd name="connsiteX48" fmla="*/ 1427260 w 3787254"/>
              <a:gd name="connsiteY48" fmla="*/ 3871668 h 3916908"/>
              <a:gd name="connsiteX49" fmla="*/ 1324708 w 3787254"/>
              <a:gd name="connsiteY49" fmla="*/ 3851422 h 3916908"/>
              <a:gd name="connsiteX50" fmla="*/ 1223982 w 3787254"/>
              <a:gd name="connsiteY50" fmla="*/ 3817665 h 3916908"/>
              <a:gd name="connsiteX51" fmla="*/ 1223982 w 3787254"/>
              <a:gd name="connsiteY51" fmla="*/ 99244 h 3916908"/>
              <a:gd name="connsiteX52" fmla="*/ 1324708 w 3787254"/>
              <a:gd name="connsiteY52" fmla="*/ 65486 h 3916908"/>
              <a:gd name="connsiteX53" fmla="*/ 2039970 w 3787254"/>
              <a:gd name="connsiteY53" fmla="*/ 11780 h 3916908"/>
              <a:gd name="connsiteX54" fmla="*/ 2223497 w 3787254"/>
              <a:gd name="connsiteY54" fmla="*/ 39789 h 3916908"/>
              <a:gd name="connsiteX55" fmla="*/ 2243248 w 3787254"/>
              <a:gd name="connsiteY55" fmla="*/ 44738 h 3916908"/>
              <a:gd name="connsiteX56" fmla="*/ 2243248 w 3787254"/>
              <a:gd name="connsiteY56" fmla="*/ 3872171 h 3916908"/>
              <a:gd name="connsiteX57" fmla="*/ 2223497 w 3787254"/>
              <a:gd name="connsiteY57" fmla="*/ 3877119 h 3916908"/>
              <a:gd name="connsiteX58" fmla="*/ 2039970 w 3787254"/>
              <a:gd name="connsiteY58" fmla="*/ 3905129 h 3916908"/>
              <a:gd name="connsiteX59" fmla="*/ 1828800 w 3787254"/>
              <a:gd name="connsiteY59" fmla="*/ 0 h 3916908"/>
              <a:gd name="connsiteX60" fmla="*/ 1835254 w 3787254"/>
              <a:gd name="connsiteY60" fmla="*/ 326 h 3916908"/>
              <a:gd name="connsiteX61" fmla="*/ 1835254 w 3787254"/>
              <a:gd name="connsiteY61" fmla="*/ 3916582 h 3916908"/>
              <a:gd name="connsiteX62" fmla="*/ 1828800 w 3787254"/>
              <a:gd name="connsiteY62" fmla="*/ 3916908 h 3916908"/>
              <a:gd name="connsiteX63" fmla="*/ 1631976 w 3787254"/>
              <a:gd name="connsiteY63" fmla="*/ 3904105 h 3916908"/>
              <a:gd name="connsiteX64" fmla="*/ 1631976 w 3787254"/>
              <a:gd name="connsiteY64" fmla="*/ 12804 h 391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787254" h="3916908">
                <a:moveTo>
                  <a:pt x="3671946" y="1294810"/>
                </a:moveTo>
                <a:lnTo>
                  <a:pt x="3671994" y="1294927"/>
                </a:lnTo>
                <a:cubicBezTo>
                  <a:pt x="3746597" y="1502134"/>
                  <a:pt x="3787254" y="1725546"/>
                  <a:pt x="3787254" y="1958454"/>
                </a:cubicBezTo>
                <a:cubicBezTo>
                  <a:pt x="3787254" y="2191363"/>
                  <a:pt x="3746597" y="2414775"/>
                  <a:pt x="3671994" y="2621982"/>
                </a:cubicBezTo>
                <a:lnTo>
                  <a:pt x="3671946" y="2622098"/>
                </a:lnTo>
                <a:close/>
                <a:moveTo>
                  <a:pt x="203278" y="867868"/>
                </a:moveTo>
                <a:lnTo>
                  <a:pt x="203278" y="3049040"/>
                </a:lnTo>
                <a:lnTo>
                  <a:pt x="153878" y="2973984"/>
                </a:lnTo>
                <a:cubicBezTo>
                  <a:pt x="104809" y="2893226"/>
                  <a:pt x="61415" y="2808638"/>
                  <a:pt x="24251" y="2720773"/>
                </a:cubicBezTo>
                <a:lnTo>
                  <a:pt x="0" y="2654514"/>
                </a:lnTo>
                <a:lnTo>
                  <a:pt x="0" y="1262394"/>
                </a:lnTo>
                <a:lnTo>
                  <a:pt x="24251" y="1196136"/>
                </a:lnTo>
                <a:cubicBezTo>
                  <a:pt x="61415" y="1108271"/>
                  <a:pt x="104809" y="1023683"/>
                  <a:pt x="153878" y="942925"/>
                </a:cubicBezTo>
                <a:close/>
                <a:moveTo>
                  <a:pt x="3263952" y="629935"/>
                </a:moveTo>
                <a:lnTo>
                  <a:pt x="3353052" y="728635"/>
                </a:lnTo>
                <a:cubicBezTo>
                  <a:pt x="3386999" y="770656"/>
                  <a:pt x="3419243" y="814109"/>
                  <a:pt x="3449681" y="858890"/>
                </a:cubicBezTo>
                <a:lnTo>
                  <a:pt x="3467230" y="887166"/>
                </a:lnTo>
                <a:lnTo>
                  <a:pt x="3467230" y="3029743"/>
                </a:lnTo>
                <a:lnTo>
                  <a:pt x="3449681" y="3058019"/>
                </a:lnTo>
                <a:cubicBezTo>
                  <a:pt x="3419243" y="3102800"/>
                  <a:pt x="3386999" y="3146253"/>
                  <a:pt x="3353052" y="3188274"/>
                </a:cubicBezTo>
                <a:lnTo>
                  <a:pt x="3263952" y="3286973"/>
                </a:lnTo>
                <a:close/>
                <a:moveTo>
                  <a:pt x="611272" y="427263"/>
                </a:moveTo>
                <a:lnTo>
                  <a:pt x="611272" y="3489645"/>
                </a:lnTo>
                <a:lnTo>
                  <a:pt x="551585" y="3443175"/>
                </a:lnTo>
                <a:cubicBezTo>
                  <a:pt x="502599" y="3400997"/>
                  <a:pt x="455723" y="3356435"/>
                  <a:pt x="411137" y="3309671"/>
                </a:cubicBezTo>
                <a:lnTo>
                  <a:pt x="407994" y="3306129"/>
                </a:lnTo>
                <a:lnTo>
                  <a:pt x="407994" y="610780"/>
                </a:lnTo>
                <a:lnTo>
                  <a:pt x="411137" y="607238"/>
                </a:lnTo>
                <a:cubicBezTo>
                  <a:pt x="455723" y="560473"/>
                  <a:pt x="502599" y="515912"/>
                  <a:pt x="551585" y="473734"/>
                </a:cubicBezTo>
                <a:close/>
                <a:moveTo>
                  <a:pt x="2855958" y="294619"/>
                </a:moveTo>
                <a:lnTo>
                  <a:pt x="3047150" y="425007"/>
                </a:lnTo>
                <a:lnTo>
                  <a:pt x="3059236" y="435755"/>
                </a:lnTo>
                <a:lnTo>
                  <a:pt x="3059236" y="3481154"/>
                </a:lnTo>
                <a:lnTo>
                  <a:pt x="3047150" y="3491902"/>
                </a:lnTo>
                <a:lnTo>
                  <a:pt x="2855958" y="3622289"/>
                </a:lnTo>
                <a:close/>
                <a:moveTo>
                  <a:pt x="1019266" y="178299"/>
                </a:moveTo>
                <a:lnTo>
                  <a:pt x="1019266" y="3738609"/>
                </a:lnTo>
                <a:lnTo>
                  <a:pt x="869389" y="3666211"/>
                </a:lnTo>
                <a:lnTo>
                  <a:pt x="815988" y="3632545"/>
                </a:lnTo>
                <a:lnTo>
                  <a:pt x="815988" y="284364"/>
                </a:lnTo>
                <a:lnTo>
                  <a:pt x="869389" y="250698"/>
                </a:lnTo>
                <a:close/>
                <a:moveTo>
                  <a:pt x="2447964" y="101689"/>
                </a:moveTo>
                <a:lnTo>
                  <a:pt x="2546916" y="135845"/>
                </a:lnTo>
                <a:lnTo>
                  <a:pt x="2651242" y="181573"/>
                </a:lnTo>
                <a:lnTo>
                  <a:pt x="2651242" y="3735336"/>
                </a:lnTo>
                <a:lnTo>
                  <a:pt x="2546916" y="3781063"/>
                </a:lnTo>
                <a:lnTo>
                  <a:pt x="2447964" y="3815220"/>
                </a:lnTo>
                <a:close/>
                <a:moveTo>
                  <a:pt x="1427260" y="45241"/>
                </a:moveTo>
                <a:lnTo>
                  <a:pt x="1427260" y="3871668"/>
                </a:lnTo>
                <a:lnTo>
                  <a:pt x="1324708" y="3851422"/>
                </a:lnTo>
                <a:lnTo>
                  <a:pt x="1223982" y="3817665"/>
                </a:lnTo>
                <a:lnTo>
                  <a:pt x="1223982" y="99244"/>
                </a:lnTo>
                <a:lnTo>
                  <a:pt x="1324708" y="65486"/>
                </a:lnTo>
                <a:close/>
                <a:moveTo>
                  <a:pt x="2039970" y="11780"/>
                </a:moveTo>
                <a:lnTo>
                  <a:pt x="2223497" y="39789"/>
                </a:lnTo>
                <a:lnTo>
                  <a:pt x="2243248" y="44738"/>
                </a:lnTo>
                <a:lnTo>
                  <a:pt x="2243248" y="3872171"/>
                </a:lnTo>
                <a:lnTo>
                  <a:pt x="2223497" y="3877119"/>
                </a:lnTo>
                <a:lnTo>
                  <a:pt x="2039970" y="3905129"/>
                </a:lnTo>
                <a:close/>
                <a:moveTo>
                  <a:pt x="1828800" y="0"/>
                </a:moveTo>
                <a:lnTo>
                  <a:pt x="1835254" y="326"/>
                </a:lnTo>
                <a:lnTo>
                  <a:pt x="1835254" y="3916582"/>
                </a:lnTo>
                <a:lnTo>
                  <a:pt x="1828800" y="3916908"/>
                </a:lnTo>
                <a:lnTo>
                  <a:pt x="1631976" y="3904105"/>
                </a:lnTo>
                <a:lnTo>
                  <a:pt x="1631976" y="12804"/>
                </a:lnTo>
                <a:close/>
              </a:path>
            </a:pathLst>
          </a:custGeom>
          <a:solidFill>
            <a:srgbClr val="9E0426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 rot="17790258">
            <a:off x="3399163" y="1072477"/>
            <a:ext cx="1980764" cy="2048573"/>
          </a:xfrm>
          <a:custGeom>
            <a:avLst/>
            <a:gdLst>
              <a:gd name="connsiteX0" fmla="*/ 3671946 w 3787254"/>
              <a:gd name="connsiteY0" fmla="*/ 1294810 h 3916908"/>
              <a:gd name="connsiteX1" fmla="*/ 3671994 w 3787254"/>
              <a:gd name="connsiteY1" fmla="*/ 1294927 h 3916908"/>
              <a:gd name="connsiteX2" fmla="*/ 3787254 w 3787254"/>
              <a:gd name="connsiteY2" fmla="*/ 1958454 h 3916908"/>
              <a:gd name="connsiteX3" fmla="*/ 3671994 w 3787254"/>
              <a:gd name="connsiteY3" fmla="*/ 2621982 h 3916908"/>
              <a:gd name="connsiteX4" fmla="*/ 3671946 w 3787254"/>
              <a:gd name="connsiteY4" fmla="*/ 2622098 h 3916908"/>
              <a:gd name="connsiteX5" fmla="*/ 203278 w 3787254"/>
              <a:gd name="connsiteY5" fmla="*/ 867868 h 3916908"/>
              <a:gd name="connsiteX6" fmla="*/ 203278 w 3787254"/>
              <a:gd name="connsiteY6" fmla="*/ 3049040 h 3916908"/>
              <a:gd name="connsiteX7" fmla="*/ 153878 w 3787254"/>
              <a:gd name="connsiteY7" fmla="*/ 2973984 h 3916908"/>
              <a:gd name="connsiteX8" fmla="*/ 24251 w 3787254"/>
              <a:gd name="connsiteY8" fmla="*/ 2720773 h 3916908"/>
              <a:gd name="connsiteX9" fmla="*/ 0 w 3787254"/>
              <a:gd name="connsiteY9" fmla="*/ 2654514 h 3916908"/>
              <a:gd name="connsiteX10" fmla="*/ 0 w 3787254"/>
              <a:gd name="connsiteY10" fmla="*/ 1262394 h 3916908"/>
              <a:gd name="connsiteX11" fmla="*/ 24251 w 3787254"/>
              <a:gd name="connsiteY11" fmla="*/ 1196136 h 3916908"/>
              <a:gd name="connsiteX12" fmla="*/ 153878 w 3787254"/>
              <a:gd name="connsiteY12" fmla="*/ 942925 h 3916908"/>
              <a:gd name="connsiteX13" fmla="*/ 3263952 w 3787254"/>
              <a:gd name="connsiteY13" fmla="*/ 629935 h 3916908"/>
              <a:gd name="connsiteX14" fmla="*/ 3353052 w 3787254"/>
              <a:gd name="connsiteY14" fmla="*/ 728635 h 3916908"/>
              <a:gd name="connsiteX15" fmla="*/ 3449681 w 3787254"/>
              <a:gd name="connsiteY15" fmla="*/ 858890 h 3916908"/>
              <a:gd name="connsiteX16" fmla="*/ 3467230 w 3787254"/>
              <a:gd name="connsiteY16" fmla="*/ 887166 h 3916908"/>
              <a:gd name="connsiteX17" fmla="*/ 3467230 w 3787254"/>
              <a:gd name="connsiteY17" fmla="*/ 3029743 h 3916908"/>
              <a:gd name="connsiteX18" fmla="*/ 3449681 w 3787254"/>
              <a:gd name="connsiteY18" fmla="*/ 3058019 h 3916908"/>
              <a:gd name="connsiteX19" fmla="*/ 3353052 w 3787254"/>
              <a:gd name="connsiteY19" fmla="*/ 3188274 h 3916908"/>
              <a:gd name="connsiteX20" fmla="*/ 3263952 w 3787254"/>
              <a:gd name="connsiteY20" fmla="*/ 3286973 h 3916908"/>
              <a:gd name="connsiteX21" fmla="*/ 611272 w 3787254"/>
              <a:gd name="connsiteY21" fmla="*/ 427263 h 3916908"/>
              <a:gd name="connsiteX22" fmla="*/ 611272 w 3787254"/>
              <a:gd name="connsiteY22" fmla="*/ 3489645 h 3916908"/>
              <a:gd name="connsiteX23" fmla="*/ 551585 w 3787254"/>
              <a:gd name="connsiteY23" fmla="*/ 3443175 h 3916908"/>
              <a:gd name="connsiteX24" fmla="*/ 411137 w 3787254"/>
              <a:gd name="connsiteY24" fmla="*/ 3309671 h 3916908"/>
              <a:gd name="connsiteX25" fmla="*/ 407994 w 3787254"/>
              <a:gd name="connsiteY25" fmla="*/ 3306129 h 3916908"/>
              <a:gd name="connsiteX26" fmla="*/ 407994 w 3787254"/>
              <a:gd name="connsiteY26" fmla="*/ 610780 h 3916908"/>
              <a:gd name="connsiteX27" fmla="*/ 411137 w 3787254"/>
              <a:gd name="connsiteY27" fmla="*/ 607238 h 3916908"/>
              <a:gd name="connsiteX28" fmla="*/ 551585 w 3787254"/>
              <a:gd name="connsiteY28" fmla="*/ 473734 h 3916908"/>
              <a:gd name="connsiteX29" fmla="*/ 2855958 w 3787254"/>
              <a:gd name="connsiteY29" fmla="*/ 294619 h 3916908"/>
              <a:gd name="connsiteX30" fmla="*/ 3047150 w 3787254"/>
              <a:gd name="connsiteY30" fmla="*/ 425007 h 3916908"/>
              <a:gd name="connsiteX31" fmla="*/ 3059236 w 3787254"/>
              <a:gd name="connsiteY31" fmla="*/ 435755 h 3916908"/>
              <a:gd name="connsiteX32" fmla="*/ 3059236 w 3787254"/>
              <a:gd name="connsiteY32" fmla="*/ 3481154 h 3916908"/>
              <a:gd name="connsiteX33" fmla="*/ 3047150 w 3787254"/>
              <a:gd name="connsiteY33" fmla="*/ 3491902 h 3916908"/>
              <a:gd name="connsiteX34" fmla="*/ 2855958 w 3787254"/>
              <a:gd name="connsiteY34" fmla="*/ 3622289 h 3916908"/>
              <a:gd name="connsiteX35" fmla="*/ 1019266 w 3787254"/>
              <a:gd name="connsiteY35" fmla="*/ 178299 h 3916908"/>
              <a:gd name="connsiteX36" fmla="*/ 1019266 w 3787254"/>
              <a:gd name="connsiteY36" fmla="*/ 3738609 h 3916908"/>
              <a:gd name="connsiteX37" fmla="*/ 869389 w 3787254"/>
              <a:gd name="connsiteY37" fmla="*/ 3666211 h 3916908"/>
              <a:gd name="connsiteX38" fmla="*/ 815988 w 3787254"/>
              <a:gd name="connsiteY38" fmla="*/ 3632545 h 3916908"/>
              <a:gd name="connsiteX39" fmla="*/ 815988 w 3787254"/>
              <a:gd name="connsiteY39" fmla="*/ 284364 h 3916908"/>
              <a:gd name="connsiteX40" fmla="*/ 869389 w 3787254"/>
              <a:gd name="connsiteY40" fmla="*/ 250698 h 3916908"/>
              <a:gd name="connsiteX41" fmla="*/ 2447964 w 3787254"/>
              <a:gd name="connsiteY41" fmla="*/ 101689 h 3916908"/>
              <a:gd name="connsiteX42" fmla="*/ 2546916 w 3787254"/>
              <a:gd name="connsiteY42" fmla="*/ 135845 h 3916908"/>
              <a:gd name="connsiteX43" fmla="*/ 2651242 w 3787254"/>
              <a:gd name="connsiteY43" fmla="*/ 181573 h 3916908"/>
              <a:gd name="connsiteX44" fmla="*/ 2651242 w 3787254"/>
              <a:gd name="connsiteY44" fmla="*/ 3735336 h 3916908"/>
              <a:gd name="connsiteX45" fmla="*/ 2546916 w 3787254"/>
              <a:gd name="connsiteY45" fmla="*/ 3781063 h 3916908"/>
              <a:gd name="connsiteX46" fmla="*/ 2447964 w 3787254"/>
              <a:gd name="connsiteY46" fmla="*/ 3815220 h 3916908"/>
              <a:gd name="connsiteX47" fmla="*/ 1427260 w 3787254"/>
              <a:gd name="connsiteY47" fmla="*/ 45241 h 3916908"/>
              <a:gd name="connsiteX48" fmla="*/ 1427260 w 3787254"/>
              <a:gd name="connsiteY48" fmla="*/ 3871668 h 3916908"/>
              <a:gd name="connsiteX49" fmla="*/ 1324708 w 3787254"/>
              <a:gd name="connsiteY49" fmla="*/ 3851422 h 3916908"/>
              <a:gd name="connsiteX50" fmla="*/ 1223982 w 3787254"/>
              <a:gd name="connsiteY50" fmla="*/ 3817665 h 3916908"/>
              <a:gd name="connsiteX51" fmla="*/ 1223982 w 3787254"/>
              <a:gd name="connsiteY51" fmla="*/ 99244 h 3916908"/>
              <a:gd name="connsiteX52" fmla="*/ 1324708 w 3787254"/>
              <a:gd name="connsiteY52" fmla="*/ 65486 h 3916908"/>
              <a:gd name="connsiteX53" fmla="*/ 2039970 w 3787254"/>
              <a:gd name="connsiteY53" fmla="*/ 11780 h 3916908"/>
              <a:gd name="connsiteX54" fmla="*/ 2223497 w 3787254"/>
              <a:gd name="connsiteY54" fmla="*/ 39789 h 3916908"/>
              <a:gd name="connsiteX55" fmla="*/ 2243248 w 3787254"/>
              <a:gd name="connsiteY55" fmla="*/ 44738 h 3916908"/>
              <a:gd name="connsiteX56" fmla="*/ 2243248 w 3787254"/>
              <a:gd name="connsiteY56" fmla="*/ 3872171 h 3916908"/>
              <a:gd name="connsiteX57" fmla="*/ 2223497 w 3787254"/>
              <a:gd name="connsiteY57" fmla="*/ 3877119 h 3916908"/>
              <a:gd name="connsiteX58" fmla="*/ 2039970 w 3787254"/>
              <a:gd name="connsiteY58" fmla="*/ 3905129 h 3916908"/>
              <a:gd name="connsiteX59" fmla="*/ 1828800 w 3787254"/>
              <a:gd name="connsiteY59" fmla="*/ 0 h 3916908"/>
              <a:gd name="connsiteX60" fmla="*/ 1835254 w 3787254"/>
              <a:gd name="connsiteY60" fmla="*/ 326 h 3916908"/>
              <a:gd name="connsiteX61" fmla="*/ 1835254 w 3787254"/>
              <a:gd name="connsiteY61" fmla="*/ 3916582 h 3916908"/>
              <a:gd name="connsiteX62" fmla="*/ 1828800 w 3787254"/>
              <a:gd name="connsiteY62" fmla="*/ 3916908 h 3916908"/>
              <a:gd name="connsiteX63" fmla="*/ 1631976 w 3787254"/>
              <a:gd name="connsiteY63" fmla="*/ 3904105 h 3916908"/>
              <a:gd name="connsiteX64" fmla="*/ 1631976 w 3787254"/>
              <a:gd name="connsiteY64" fmla="*/ 12804 h 391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787254" h="3916908">
                <a:moveTo>
                  <a:pt x="3671946" y="1294810"/>
                </a:moveTo>
                <a:lnTo>
                  <a:pt x="3671994" y="1294927"/>
                </a:lnTo>
                <a:cubicBezTo>
                  <a:pt x="3746597" y="1502134"/>
                  <a:pt x="3787254" y="1725546"/>
                  <a:pt x="3787254" y="1958454"/>
                </a:cubicBezTo>
                <a:cubicBezTo>
                  <a:pt x="3787254" y="2191363"/>
                  <a:pt x="3746597" y="2414775"/>
                  <a:pt x="3671994" y="2621982"/>
                </a:cubicBezTo>
                <a:lnTo>
                  <a:pt x="3671946" y="2622098"/>
                </a:lnTo>
                <a:close/>
                <a:moveTo>
                  <a:pt x="203278" y="867868"/>
                </a:moveTo>
                <a:lnTo>
                  <a:pt x="203278" y="3049040"/>
                </a:lnTo>
                <a:lnTo>
                  <a:pt x="153878" y="2973984"/>
                </a:lnTo>
                <a:cubicBezTo>
                  <a:pt x="104809" y="2893226"/>
                  <a:pt x="61415" y="2808638"/>
                  <a:pt x="24251" y="2720773"/>
                </a:cubicBezTo>
                <a:lnTo>
                  <a:pt x="0" y="2654514"/>
                </a:lnTo>
                <a:lnTo>
                  <a:pt x="0" y="1262394"/>
                </a:lnTo>
                <a:lnTo>
                  <a:pt x="24251" y="1196136"/>
                </a:lnTo>
                <a:cubicBezTo>
                  <a:pt x="61415" y="1108271"/>
                  <a:pt x="104809" y="1023683"/>
                  <a:pt x="153878" y="942925"/>
                </a:cubicBezTo>
                <a:close/>
                <a:moveTo>
                  <a:pt x="3263952" y="629935"/>
                </a:moveTo>
                <a:lnTo>
                  <a:pt x="3353052" y="728635"/>
                </a:lnTo>
                <a:cubicBezTo>
                  <a:pt x="3386999" y="770656"/>
                  <a:pt x="3419243" y="814109"/>
                  <a:pt x="3449681" y="858890"/>
                </a:cubicBezTo>
                <a:lnTo>
                  <a:pt x="3467230" y="887166"/>
                </a:lnTo>
                <a:lnTo>
                  <a:pt x="3467230" y="3029743"/>
                </a:lnTo>
                <a:lnTo>
                  <a:pt x="3449681" y="3058019"/>
                </a:lnTo>
                <a:cubicBezTo>
                  <a:pt x="3419243" y="3102800"/>
                  <a:pt x="3386999" y="3146253"/>
                  <a:pt x="3353052" y="3188274"/>
                </a:cubicBezTo>
                <a:lnTo>
                  <a:pt x="3263952" y="3286973"/>
                </a:lnTo>
                <a:close/>
                <a:moveTo>
                  <a:pt x="611272" y="427263"/>
                </a:moveTo>
                <a:lnTo>
                  <a:pt x="611272" y="3489645"/>
                </a:lnTo>
                <a:lnTo>
                  <a:pt x="551585" y="3443175"/>
                </a:lnTo>
                <a:cubicBezTo>
                  <a:pt x="502599" y="3400997"/>
                  <a:pt x="455723" y="3356435"/>
                  <a:pt x="411137" y="3309671"/>
                </a:cubicBezTo>
                <a:lnTo>
                  <a:pt x="407994" y="3306129"/>
                </a:lnTo>
                <a:lnTo>
                  <a:pt x="407994" y="610780"/>
                </a:lnTo>
                <a:lnTo>
                  <a:pt x="411137" y="607238"/>
                </a:lnTo>
                <a:cubicBezTo>
                  <a:pt x="455723" y="560473"/>
                  <a:pt x="502599" y="515912"/>
                  <a:pt x="551585" y="473734"/>
                </a:cubicBezTo>
                <a:close/>
                <a:moveTo>
                  <a:pt x="2855958" y="294619"/>
                </a:moveTo>
                <a:lnTo>
                  <a:pt x="3047150" y="425007"/>
                </a:lnTo>
                <a:lnTo>
                  <a:pt x="3059236" y="435755"/>
                </a:lnTo>
                <a:lnTo>
                  <a:pt x="3059236" y="3481154"/>
                </a:lnTo>
                <a:lnTo>
                  <a:pt x="3047150" y="3491902"/>
                </a:lnTo>
                <a:lnTo>
                  <a:pt x="2855958" y="3622289"/>
                </a:lnTo>
                <a:close/>
                <a:moveTo>
                  <a:pt x="1019266" y="178299"/>
                </a:moveTo>
                <a:lnTo>
                  <a:pt x="1019266" y="3738609"/>
                </a:lnTo>
                <a:lnTo>
                  <a:pt x="869389" y="3666211"/>
                </a:lnTo>
                <a:lnTo>
                  <a:pt x="815988" y="3632545"/>
                </a:lnTo>
                <a:lnTo>
                  <a:pt x="815988" y="284364"/>
                </a:lnTo>
                <a:lnTo>
                  <a:pt x="869389" y="250698"/>
                </a:lnTo>
                <a:close/>
                <a:moveTo>
                  <a:pt x="2447964" y="101689"/>
                </a:moveTo>
                <a:lnTo>
                  <a:pt x="2546916" y="135845"/>
                </a:lnTo>
                <a:lnTo>
                  <a:pt x="2651242" y="181573"/>
                </a:lnTo>
                <a:lnTo>
                  <a:pt x="2651242" y="3735336"/>
                </a:lnTo>
                <a:lnTo>
                  <a:pt x="2546916" y="3781063"/>
                </a:lnTo>
                <a:lnTo>
                  <a:pt x="2447964" y="3815220"/>
                </a:lnTo>
                <a:close/>
                <a:moveTo>
                  <a:pt x="1427260" y="45241"/>
                </a:moveTo>
                <a:lnTo>
                  <a:pt x="1427260" y="3871668"/>
                </a:lnTo>
                <a:lnTo>
                  <a:pt x="1324708" y="3851422"/>
                </a:lnTo>
                <a:lnTo>
                  <a:pt x="1223982" y="3817665"/>
                </a:lnTo>
                <a:lnTo>
                  <a:pt x="1223982" y="99244"/>
                </a:lnTo>
                <a:lnTo>
                  <a:pt x="1324708" y="65486"/>
                </a:lnTo>
                <a:close/>
                <a:moveTo>
                  <a:pt x="2039970" y="11780"/>
                </a:moveTo>
                <a:lnTo>
                  <a:pt x="2223497" y="39789"/>
                </a:lnTo>
                <a:lnTo>
                  <a:pt x="2243248" y="44738"/>
                </a:lnTo>
                <a:lnTo>
                  <a:pt x="2243248" y="3872171"/>
                </a:lnTo>
                <a:lnTo>
                  <a:pt x="2223497" y="3877119"/>
                </a:lnTo>
                <a:lnTo>
                  <a:pt x="2039970" y="3905129"/>
                </a:lnTo>
                <a:close/>
                <a:moveTo>
                  <a:pt x="1828800" y="0"/>
                </a:moveTo>
                <a:lnTo>
                  <a:pt x="1835254" y="326"/>
                </a:lnTo>
                <a:lnTo>
                  <a:pt x="1835254" y="3916582"/>
                </a:lnTo>
                <a:lnTo>
                  <a:pt x="1828800" y="3916908"/>
                </a:lnTo>
                <a:lnTo>
                  <a:pt x="1631976" y="3904105"/>
                </a:lnTo>
                <a:lnTo>
                  <a:pt x="1631976" y="12804"/>
                </a:lnTo>
                <a:close/>
              </a:path>
            </a:pathLst>
          </a:custGeom>
          <a:solidFill>
            <a:srgbClr val="F162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圆角矩形 43"/>
          <p:cNvSpPr/>
          <p:nvPr/>
        </p:nvSpPr>
        <p:spPr>
          <a:xfrm rot="18392701">
            <a:off x="3129790" y="5568058"/>
            <a:ext cx="4263104" cy="1220006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1" name="圆角矩形 40"/>
          <p:cNvSpPr/>
          <p:nvPr/>
        </p:nvSpPr>
        <p:spPr>
          <a:xfrm rot="18413530">
            <a:off x="8045905" y="834272"/>
            <a:ext cx="5374164" cy="117688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34899"/>
              </a:gs>
              <a:gs pos="100000">
                <a:srgbClr val="F16266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1213346" y="1467336"/>
            <a:ext cx="3569765" cy="3583363"/>
            <a:chOff x="1213346" y="1467336"/>
            <a:chExt cx="3569765" cy="3583363"/>
          </a:xfrm>
        </p:grpSpPr>
        <p:sp>
          <p:nvSpPr>
            <p:cNvPr id="7" name="椭圆 6"/>
            <p:cNvSpPr/>
            <p:nvPr/>
          </p:nvSpPr>
          <p:spPr>
            <a:xfrm>
              <a:off x="1213346" y="1480934"/>
              <a:ext cx="3569765" cy="3569765"/>
            </a:xfrm>
            <a:prstGeom prst="ellipse">
              <a:avLst/>
            </a:prstGeom>
            <a:solidFill>
              <a:srgbClr val="EF3D3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 rot="2553284">
              <a:off x="2571610" y="1467336"/>
              <a:ext cx="1026528" cy="3064071"/>
            </a:xfrm>
            <a:custGeom>
              <a:avLst/>
              <a:gdLst>
                <a:gd name="connsiteX0" fmla="*/ 0 w 1298298"/>
                <a:gd name="connsiteY0" fmla="*/ 144967 h 3875275"/>
                <a:gd name="connsiteX1" fmla="*/ 33870 w 1298298"/>
                <a:gd name="connsiteY1" fmla="*/ 130971 h 3875275"/>
                <a:gd name="connsiteX2" fmla="*/ 1105362 w 1298298"/>
                <a:gd name="connsiteY2" fmla="*/ 21622 h 3875275"/>
                <a:gd name="connsiteX3" fmla="*/ 1298296 w 1298298"/>
                <a:gd name="connsiteY3" fmla="*/ 57926 h 3875275"/>
                <a:gd name="connsiteX4" fmla="*/ 1298296 w 1298298"/>
                <a:gd name="connsiteY4" fmla="*/ 3226109 h 3875275"/>
                <a:gd name="connsiteX5" fmla="*/ 1298298 w 1298298"/>
                <a:gd name="connsiteY5" fmla="*/ 3226127 h 3875275"/>
                <a:gd name="connsiteX6" fmla="*/ 1298297 w 1298298"/>
                <a:gd name="connsiteY6" fmla="*/ 3226127 h 3875275"/>
                <a:gd name="connsiteX7" fmla="*/ 1298297 w 1298298"/>
                <a:gd name="connsiteY7" fmla="*/ 3226130 h 3875275"/>
                <a:gd name="connsiteX8" fmla="*/ 1298297 w 1298298"/>
                <a:gd name="connsiteY8" fmla="*/ 3241768 h 3875275"/>
                <a:gd name="connsiteX9" fmla="*/ 1297507 w 1298298"/>
                <a:gd name="connsiteY9" fmla="*/ 3241768 h 3875275"/>
                <a:gd name="connsiteX10" fmla="*/ 1294945 w 1298298"/>
                <a:gd name="connsiteY10" fmla="*/ 3292498 h 3875275"/>
                <a:gd name="connsiteX11" fmla="*/ 649149 w 1298298"/>
                <a:gd name="connsiteY11" fmla="*/ 3875275 h 3875275"/>
                <a:gd name="connsiteX12" fmla="*/ 649150 w 1298298"/>
                <a:gd name="connsiteY12" fmla="*/ 3875275 h 3875275"/>
                <a:gd name="connsiteX13" fmla="*/ 3352 w 1298298"/>
                <a:gd name="connsiteY13" fmla="*/ 3292498 h 3875275"/>
                <a:gd name="connsiteX14" fmla="*/ 791 w 1298298"/>
                <a:gd name="connsiteY14" fmla="*/ 3241770 h 3875275"/>
                <a:gd name="connsiteX15" fmla="*/ 0 w 1298298"/>
                <a:gd name="connsiteY15" fmla="*/ 3241768 h 3875275"/>
                <a:gd name="connsiteX16" fmla="*/ 0 w 1298298"/>
                <a:gd name="connsiteY16" fmla="*/ 144967 h 387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98298" h="3875275">
                  <a:moveTo>
                    <a:pt x="0" y="144967"/>
                  </a:moveTo>
                  <a:lnTo>
                    <a:pt x="33870" y="130971"/>
                  </a:lnTo>
                  <a:cubicBezTo>
                    <a:pt x="379119" y="7843"/>
                    <a:pt x="747417" y="-28131"/>
                    <a:pt x="1105362" y="21622"/>
                  </a:cubicBezTo>
                  <a:lnTo>
                    <a:pt x="1298296" y="57926"/>
                  </a:lnTo>
                  <a:lnTo>
                    <a:pt x="1298296" y="3226109"/>
                  </a:lnTo>
                  <a:lnTo>
                    <a:pt x="1298298" y="3226127"/>
                  </a:lnTo>
                  <a:lnTo>
                    <a:pt x="1298297" y="3226127"/>
                  </a:lnTo>
                  <a:lnTo>
                    <a:pt x="1298297" y="3226130"/>
                  </a:lnTo>
                  <a:lnTo>
                    <a:pt x="1298297" y="3241768"/>
                  </a:lnTo>
                  <a:lnTo>
                    <a:pt x="1297507" y="3241768"/>
                  </a:lnTo>
                  <a:lnTo>
                    <a:pt x="1294945" y="3292498"/>
                  </a:lnTo>
                  <a:cubicBezTo>
                    <a:pt x="1261702" y="3619835"/>
                    <a:pt x="985256" y="3875275"/>
                    <a:pt x="649149" y="3875275"/>
                  </a:cubicBezTo>
                  <a:lnTo>
                    <a:pt x="649150" y="3875275"/>
                  </a:lnTo>
                  <a:cubicBezTo>
                    <a:pt x="313043" y="3875275"/>
                    <a:pt x="36596" y="3619834"/>
                    <a:pt x="3352" y="3292498"/>
                  </a:cubicBezTo>
                  <a:lnTo>
                    <a:pt x="791" y="3241770"/>
                  </a:lnTo>
                  <a:lnTo>
                    <a:pt x="0" y="3241768"/>
                  </a:lnTo>
                  <a:lnTo>
                    <a:pt x="0" y="144967"/>
                  </a:lnTo>
                  <a:close/>
                </a:path>
              </a:pathLst>
            </a:custGeom>
            <a:gradFill>
              <a:gsLst>
                <a:gs pos="100000">
                  <a:srgbClr val="85BB03"/>
                </a:gs>
                <a:gs pos="0">
                  <a:srgbClr val="F8EC2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 rot="2553284">
              <a:off x="3854597" y="2369102"/>
              <a:ext cx="632818" cy="1833596"/>
            </a:xfrm>
            <a:custGeom>
              <a:avLst/>
              <a:gdLst>
                <a:gd name="connsiteX0" fmla="*/ 0 w 800355"/>
                <a:gd name="connsiteY0" fmla="*/ 0 h 2319035"/>
                <a:gd name="connsiteX1" fmla="*/ 21841 w 800355"/>
                <a:gd name="connsiteY1" fmla="*/ 6331 h 2319035"/>
                <a:gd name="connsiteX2" fmla="*/ 785571 w 800355"/>
                <a:gd name="connsiteY2" fmla="*/ 452563 h 2319035"/>
                <a:gd name="connsiteX3" fmla="*/ 800354 w 800355"/>
                <a:gd name="connsiteY3" fmla="*/ 467117 h 2319035"/>
                <a:gd name="connsiteX4" fmla="*/ 800354 w 800355"/>
                <a:gd name="connsiteY4" fmla="*/ 1918846 h 2319035"/>
                <a:gd name="connsiteX5" fmla="*/ 800355 w 800355"/>
                <a:gd name="connsiteY5" fmla="*/ 1918857 h 2319035"/>
                <a:gd name="connsiteX6" fmla="*/ 800354 w 800355"/>
                <a:gd name="connsiteY6" fmla="*/ 1918858 h 2319035"/>
                <a:gd name="connsiteX7" fmla="*/ 800354 w 800355"/>
                <a:gd name="connsiteY7" fmla="*/ 1918859 h 2319035"/>
                <a:gd name="connsiteX8" fmla="*/ 800354 w 800355"/>
                <a:gd name="connsiteY8" fmla="*/ 1928500 h 2319035"/>
                <a:gd name="connsiteX9" fmla="*/ 799867 w 800355"/>
                <a:gd name="connsiteY9" fmla="*/ 1928500 h 2319035"/>
                <a:gd name="connsiteX10" fmla="*/ 798288 w 800355"/>
                <a:gd name="connsiteY10" fmla="*/ 1959773 h 2319035"/>
                <a:gd name="connsiteX11" fmla="*/ 400176 w 800355"/>
                <a:gd name="connsiteY11" fmla="*/ 2319035 h 2319035"/>
                <a:gd name="connsiteX12" fmla="*/ 400177 w 800355"/>
                <a:gd name="connsiteY12" fmla="*/ 2319034 h 2319035"/>
                <a:gd name="connsiteX13" fmla="*/ 2066 w 800355"/>
                <a:gd name="connsiteY13" fmla="*/ 1959772 h 2319035"/>
                <a:gd name="connsiteX14" fmla="*/ 487 w 800355"/>
                <a:gd name="connsiteY14" fmla="*/ 1928499 h 2319035"/>
                <a:gd name="connsiteX15" fmla="*/ 0 w 800355"/>
                <a:gd name="connsiteY15" fmla="*/ 1928499 h 2319035"/>
                <a:gd name="connsiteX16" fmla="*/ 0 w 800355"/>
                <a:gd name="connsiteY16" fmla="*/ 0 h 2319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00355" h="2319035">
                  <a:moveTo>
                    <a:pt x="0" y="0"/>
                  </a:moveTo>
                  <a:lnTo>
                    <a:pt x="21841" y="6331"/>
                  </a:lnTo>
                  <a:cubicBezTo>
                    <a:pt x="297296" y="100818"/>
                    <a:pt x="557573" y="249805"/>
                    <a:pt x="785571" y="452563"/>
                  </a:cubicBezTo>
                  <a:lnTo>
                    <a:pt x="800354" y="467117"/>
                  </a:lnTo>
                  <a:lnTo>
                    <a:pt x="800354" y="1918846"/>
                  </a:lnTo>
                  <a:lnTo>
                    <a:pt x="800355" y="1918857"/>
                  </a:lnTo>
                  <a:lnTo>
                    <a:pt x="800354" y="1918858"/>
                  </a:lnTo>
                  <a:lnTo>
                    <a:pt x="800354" y="1918859"/>
                  </a:lnTo>
                  <a:lnTo>
                    <a:pt x="800354" y="1928500"/>
                  </a:lnTo>
                  <a:lnTo>
                    <a:pt x="799867" y="1928500"/>
                  </a:lnTo>
                  <a:lnTo>
                    <a:pt x="798288" y="1959773"/>
                  </a:lnTo>
                  <a:cubicBezTo>
                    <a:pt x="777795" y="2161564"/>
                    <a:pt x="607376" y="2319035"/>
                    <a:pt x="400176" y="2319035"/>
                  </a:cubicBezTo>
                  <a:lnTo>
                    <a:pt x="400177" y="2319034"/>
                  </a:lnTo>
                  <a:cubicBezTo>
                    <a:pt x="192979" y="2319035"/>
                    <a:pt x="22559" y="2161564"/>
                    <a:pt x="2066" y="1959772"/>
                  </a:cubicBezTo>
                  <a:lnTo>
                    <a:pt x="487" y="1928499"/>
                  </a:lnTo>
                  <a:lnTo>
                    <a:pt x="0" y="1928499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8C7EE2"/>
                </a:gs>
                <a:gs pos="100000">
                  <a:srgbClr val="5BB4EB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1161586" y="2814675"/>
            <a:ext cx="36570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CONTENTS</a:t>
            </a:r>
            <a:endParaRPr lang="zh-CN" altLang="en-US" sz="4400" dirty="0">
              <a:solidFill>
                <a:schemeClr val="bg1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1976459" y="3546016"/>
            <a:ext cx="24651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5705159" y="692576"/>
            <a:ext cx="2353561" cy="1892682"/>
            <a:chOff x="6226223" y="921701"/>
            <a:chExt cx="2353561" cy="1892682"/>
          </a:xfrm>
        </p:grpSpPr>
        <p:sp>
          <p:nvSpPr>
            <p:cNvPr id="8" name="椭圆 7"/>
            <p:cNvSpPr/>
            <p:nvPr/>
          </p:nvSpPr>
          <p:spPr>
            <a:xfrm>
              <a:off x="6462370" y="928433"/>
              <a:ext cx="1885950" cy="1885950"/>
            </a:xfrm>
            <a:prstGeom prst="ellipse">
              <a:avLst/>
            </a:prstGeom>
            <a:solidFill>
              <a:srgbClr val="FDD5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6462337" y="921701"/>
              <a:ext cx="188133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1</a:t>
              </a:r>
              <a:endParaRPr lang="zh-CN" altLang="en-US" sz="66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226223" y="1901702"/>
              <a:ext cx="23535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TEXT HERE</a:t>
              </a:r>
              <a:endParaRPr lang="zh-CN" altLang="en-US" sz="24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sp>
        <p:nvSpPr>
          <p:cNvPr id="42" name="圆角矩形 41"/>
          <p:cNvSpPr/>
          <p:nvPr/>
        </p:nvSpPr>
        <p:spPr>
          <a:xfrm rot="18413530">
            <a:off x="821570" y="51477"/>
            <a:ext cx="1663571" cy="47607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FDD513"/>
              </a:gs>
              <a:gs pos="0">
                <a:srgbClr val="FA72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3" name="圆角矩形 42"/>
          <p:cNvSpPr/>
          <p:nvPr/>
        </p:nvSpPr>
        <p:spPr>
          <a:xfrm rot="18596419">
            <a:off x="10120236" y="5689213"/>
            <a:ext cx="1195917" cy="34224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7BD7B4"/>
              </a:gs>
              <a:gs pos="0">
                <a:srgbClr val="2AB32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6" name="圆角矩形 45"/>
          <p:cNvSpPr/>
          <p:nvPr/>
        </p:nvSpPr>
        <p:spPr>
          <a:xfrm rot="18392701">
            <a:off x="-892491" y="6008796"/>
            <a:ext cx="1936496" cy="712264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圆角矩形 46"/>
          <p:cNvSpPr/>
          <p:nvPr/>
        </p:nvSpPr>
        <p:spPr>
          <a:xfrm rot="18634209">
            <a:off x="1964863" y="4750924"/>
            <a:ext cx="2021087" cy="44457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FE7F01"/>
              </a:gs>
              <a:gs pos="0">
                <a:srgbClr val="FDC00F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9620809" y="2287164"/>
            <a:ext cx="1375025" cy="1375025"/>
          </a:xfrm>
          <a:prstGeom prst="ellipse">
            <a:avLst/>
          </a:prstGeom>
          <a:solidFill>
            <a:srgbClr val="27BD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6408653" y="3377194"/>
            <a:ext cx="1633088" cy="1633088"/>
          </a:xfrm>
          <a:prstGeom prst="ellipse">
            <a:avLst/>
          </a:prstGeom>
          <a:solidFill>
            <a:srgbClr val="84D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8977381" y="4646780"/>
            <a:ext cx="1403339" cy="1403339"/>
          </a:xfrm>
          <a:prstGeom prst="ellipse">
            <a:avLst/>
          </a:prstGeom>
          <a:solidFill>
            <a:srgbClr val="EF41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9131542" y="2287164"/>
            <a:ext cx="2353561" cy="1375025"/>
            <a:chOff x="9023919" y="2657396"/>
            <a:chExt cx="2353561" cy="1375025"/>
          </a:xfrm>
        </p:grpSpPr>
        <p:sp>
          <p:nvSpPr>
            <p:cNvPr id="21" name="椭圆 20"/>
            <p:cNvSpPr/>
            <p:nvPr/>
          </p:nvSpPr>
          <p:spPr>
            <a:xfrm>
              <a:off x="9503861" y="2657396"/>
              <a:ext cx="1375025" cy="1375025"/>
            </a:xfrm>
            <a:prstGeom prst="ellipse">
              <a:avLst/>
            </a:prstGeom>
            <a:solidFill>
              <a:srgbClr val="27BD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250704" y="2745509"/>
              <a:ext cx="188133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2</a:t>
              </a:r>
              <a:endParaRPr lang="zh-CN" altLang="en-US" sz="40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9023919" y="3401962"/>
              <a:ext cx="23535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TEXT HERE</a:t>
              </a:r>
              <a:endParaRPr lang="zh-CN" altLang="en-US" sz="16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061482" y="3365029"/>
            <a:ext cx="2353561" cy="1633088"/>
            <a:chOff x="7045108" y="4175228"/>
            <a:chExt cx="2353561" cy="1633088"/>
          </a:xfrm>
        </p:grpSpPr>
        <p:grpSp>
          <p:nvGrpSpPr>
            <p:cNvPr id="2" name="组合 1"/>
            <p:cNvGrpSpPr/>
            <p:nvPr/>
          </p:nvGrpSpPr>
          <p:grpSpPr>
            <a:xfrm>
              <a:off x="7277109" y="4175228"/>
              <a:ext cx="1881334" cy="1633088"/>
              <a:chOff x="7285758" y="4234155"/>
              <a:chExt cx="1881334" cy="1633088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7405345" y="4234155"/>
                <a:ext cx="1633088" cy="1633088"/>
              </a:xfrm>
              <a:prstGeom prst="ellipse">
                <a:avLst/>
              </a:prstGeom>
              <a:solidFill>
                <a:srgbClr val="84D6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7285758" y="4321720"/>
                <a:ext cx="188133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5400" dirty="0" smtClean="0">
                    <a:solidFill>
                      <a:schemeClr val="bg1"/>
                    </a:solidFill>
                    <a:latin typeface="Dotum" panose="020B0600000101010101" pitchFamily="34" charset="-127"/>
                    <a:ea typeface="Dotum" panose="020B0600000101010101" pitchFamily="34" charset="-127"/>
                  </a:rPr>
                  <a:t>3</a:t>
                </a:r>
                <a:endParaRPr lang="zh-CN" altLang="en-US" sz="5400" dirty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endParaRPr>
              </a:p>
            </p:txBody>
          </p:sp>
        </p:grpSp>
        <p:sp>
          <p:nvSpPr>
            <p:cNvPr id="31" name="文本框 30"/>
            <p:cNvSpPr txBox="1"/>
            <p:nvPr/>
          </p:nvSpPr>
          <p:spPr>
            <a:xfrm>
              <a:off x="7045108" y="5160288"/>
              <a:ext cx="23535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TEXT HERE</a:t>
              </a:r>
              <a:endParaRPr lang="zh-CN" altLang="en-US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506686" y="4646781"/>
            <a:ext cx="2353561" cy="1403339"/>
            <a:chOff x="9028749" y="2547710"/>
            <a:chExt cx="2353561" cy="1403339"/>
          </a:xfrm>
        </p:grpSpPr>
        <p:sp>
          <p:nvSpPr>
            <p:cNvPr id="36" name="椭圆 35"/>
            <p:cNvSpPr/>
            <p:nvPr/>
          </p:nvSpPr>
          <p:spPr>
            <a:xfrm>
              <a:off x="9503861" y="2547710"/>
              <a:ext cx="1403339" cy="1403339"/>
            </a:xfrm>
            <a:prstGeom prst="ellipse">
              <a:avLst/>
            </a:prstGeom>
            <a:solidFill>
              <a:srgbClr val="EF41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9243950" y="2661714"/>
              <a:ext cx="188133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4</a:t>
              </a:r>
              <a:endParaRPr lang="zh-CN" altLang="en-US" sz="40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9028749" y="3343836"/>
              <a:ext cx="23535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TEXT HERE</a:t>
              </a:r>
              <a:endParaRPr lang="zh-CN" altLang="en-US" sz="16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0">
        <p14:warp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6" presetClass="path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037 0.43056 L 3.125E-6 3.7037E-7 " pathEditMode="relative" rAng="0" ptsTypes="AA">
                                      <p:cBhvr>
                                        <p:cTn id="9" dur="1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8" y="-21528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6" presetClass="path" presetSubtype="0" ac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51576 1.1669 L 1.45833E-6 2.59259E-6 " pathEditMode="relative" rAng="0" ptsTypes="AA">
                                      <p:cBhvr>
                                        <p:cTn id="14" dur="1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781" y="-5835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6" presetClass="path" presetSubtype="0" ac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8294 0.43264 L -4.16667E-7 -4.44444E-6 " pathEditMode="relative" rAng="0" ptsTypes="AA">
                                      <p:cBhvr>
                                        <p:cTn id="19" dur="1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41" y="-2164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6" presetClass="path" presetSubtype="0" ac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45898 -1.08542 L 8.67362E-19 7.40741E-7 " pathEditMode="relative" rAng="0" ptsTypes="AA">
                                      <p:cBhvr>
                                        <p:cTn id="24" dur="1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56" y="54259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6" presetClass="path" presetSubtype="0" ac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17226 -0.36366 L 3.54167E-6 1.85185E-6 " pathEditMode="relative" rAng="0" ptsTypes="AA">
                                      <p:cBhvr>
                                        <p:cTn id="29" dur="1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20" y="18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40" dur="1000" fill="hold"/>
                                        <p:tgtEl>
                                          <p:spTgt spid="3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48" dur="1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56" presetClass="path" presetSubtype="0" accel="50000" decel="50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95833E-6 2.96296E-6 L 0.247 -0.55695 " pathEditMode="relative" rAng="0" ptsTypes="AA">
                                      <p:cBhvr>
                                        <p:cTn id="50" dur="110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44" y="-27847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8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55" dur="1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56" presetClass="path" presetSubtype="0" accel="50000" decel="5000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3.54167E-6 0 L -0.24179 0.62083 " pathEditMode="relative" rAng="0" ptsTypes="AA">
                                      <p:cBhvr>
                                        <p:cTn id="57" dur="1100" spd="-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96" y="31042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6" presetClass="path" presetSubtype="0" accel="100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0.4849 -1.08356 L -4.16667E-7 -1.48148E-6 " pathEditMode="relative" rAng="0" ptsTypes="AA">
                                      <p:cBhvr>
                                        <p:cTn id="62" dur="1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245" y="54167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grpId="0" nodeType="withEffect">
                                  <p:stCondLst>
                                    <p:cond delay="9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mph" presetSubtype="0" fill="hold" grpId="1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68" dur="600" fill="hold"/>
                                        <p:tgtEl>
                                          <p:spTgt spid="37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2" dur="1000" fill="hold"/>
                                        <p:tgtEl>
                                          <p:spTgt spid="4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0"/>
                            </p:stCondLst>
                            <p:childTnLst>
                              <p:par>
                                <p:cTn id="8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6" dur="1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000"/>
                            </p:stCondLst>
                            <p:childTnLst>
                              <p:par>
                                <p:cTn id="10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6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0" dur="1000" fill="hold"/>
                                        <p:tgtEl>
                                          <p:spTgt spid="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1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6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24" dur="1000" fill="hold"/>
                                        <p:tgtEl>
                                          <p:spTgt spid="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45" grpId="2" animBg="1"/>
      <p:bldP spid="38" grpId="0" animBg="1"/>
      <p:bldP spid="38" grpId="1" animBg="1"/>
      <p:bldP spid="38" grpId="2" animBg="1"/>
      <p:bldP spid="33" grpId="0" animBg="1"/>
      <p:bldP spid="33" grpId="1" animBg="1"/>
      <p:bldP spid="33" grpId="2" animBg="1"/>
      <p:bldP spid="32" grpId="0" animBg="1"/>
      <p:bldP spid="32" grpId="1" animBg="1"/>
      <p:bldP spid="32" grpId="2" animBg="1"/>
      <p:bldP spid="44" grpId="0" animBg="1"/>
      <p:bldP spid="44" grpId="1" animBg="1"/>
      <p:bldP spid="41" grpId="0" animBg="1"/>
      <p:bldP spid="41" grpId="1" animBg="1"/>
      <p:bldP spid="37" grpId="0"/>
      <p:bldP spid="37" grpId="1"/>
      <p:bldP spid="42" grpId="0" animBg="1"/>
      <p:bldP spid="42" grpId="1" animBg="1"/>
      <p:bldP spid="43" grpId="0" animBg="1"/>
      <p:bldP spid="43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8" grpId="2" animBg="1"/>
      <p:bldP spid="49" grpId="0" animBg="1"/>
      <p:bldP spid="49" grpId="1" animBg="1"/>
      <p:bldP spid="49" grpId="2" animBg="1"/>
      <p:bldP spid="50" grpId="0" animBg="1"/>
      <p:bldP spid="50" grpId="1" animBg="1"/>
      <p:bldP spid="50" grpId="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椭圆 15"/>
          <p:cNvSpPr/>
          <p:nvPr/>
        </p:nvSpPr>
        <p:spPr>
          <a:xfrm>
            <a:off x="4226170" y="782329"/>
            <a:ext cx="3774195" cy="3774195"/>
          </a:xfrm>
          <a:prstGeom prst="ellipse">
            <a:avLst/>
          </a:prstGeom>
          <a:solidFill>
            <a:srgbClr val="FDD5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 rot="18386848">
            <a:off x="7845960" y="2921113"/>
            <a:ext cx="6744378" cy="1536043"/>
          </a:xfrm>
          <a:prstGeom prst="roundRect">
            <a:avLst>
              <a:gd name="adj" fmla="val 50000"/>
            </a:avLst>
          </a:prstGeom>
          <a:solidFill>
            <a:srgbClr val="D1F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 rot="18386848">
            <a:off x="-1050001" y="5027298"/>
            <a:ext cx="5449812" cy="138922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EF3D39"/>
              </a:gs>
              <a:gs pos="100000">
                <a:srgbClr val="F1626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 rot="18413530">
            <a:off x="-757641" y="3383848"/>
            <a:ext cx="1365689" cy="50615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68C1D"/>
              </a:gs>
              <a:gs pos="100000">
                <a:srgbClr val="F4947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4208903" y="782329"/>
            <a:ext cx="3774195" cy="3774195"/>
            <a:chOff x="4208903" y="782329"/>
            <a:chExt cx="3774195" cy="3774195"/>
          </a:xfrm>
        </p:grpSpPr>
        <p:sp>
          <p:nvSpPr>
            <p:cNvPr id="11" name="椭圆 10"/>
            <p:cNvSpPr/>
            <p:nvPr/>
          </p:nvSpPr>
          <p:spPr>
            <a:xfrm>
              <a:off x="4208903" y="782329"/>
              <a:ext cx="3774195" cy="3774195"/>
            </a:xfrm>
            <a:prstGeom prst="ellipse">
              <a:avLst/>
            </a:prstGeom>
            <a:solidFill>
              <a:srgbClr val="FDD5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5155333" y="1566951"/>
              <a:ext cx="1881334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5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1</a:t>
              </a:r>
              <a:endParaRPr lang="zh-CN" altLang="en-US" sz="115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5735762" y="3428999"/>
              <a:ext cx="720477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任意多边形 12"/>
          <p:cNvSpPr/>
          <p:nvPr/>
        </p:nvSpPr>
        <p:spPr>
          <a:xfrm rot="1061250">
            <a:off x="3801886" y="3200547"/>
            <a:ext cx="1493934" cy="1545075"/>
          </a:xfrm>
          <a:custGeom>
            <a:avLst/>
            <a:gdLst>
              <a:gd name="connsiteX0" fmla="*/ 3671946 w 3787254"/>
              <a:gd name="connsiteY0" fmla="*/ 1294810 h 3916908"/>
              <a:gd name="connsiteX1" fmla="*/ 3671994 w 3787254"/>
              <a:gd name="connsiteY1" fmla="*/ 1294927 h 3916908"/>
              <a:gd name="connsiteX2" fmla="*/ 3787254 w 3787254"/>
              <a:gd name="connsiteY2" fmla="*/ 1958454 h 3916908"/>
              <a:gd name="connsiteX3" fmla="*/ 3671994 w 3787254"/>
              <a:gd name="connsiteY3" fmla="*/ 2621982 h 3916908"/>
              <a:gd name="connsiteX4" fmla="*/ 3671946 w 3787254"/>
              <a:gd name="connsiteY4" fmla="*/ 2622098 h 3916908"/>
              <a:gd name="connsiteX5" fmla="*/ 203278 w 3787254"/>
              <a:gd name="connsiteY5" fmla="*/ 867868 h 3916908"/>
              <a:gd name="connsiteX6" fmla="*/ 203278 w 3787254"/>
              <a:gd name="connsiteY6" fmla="*/ 3049040 h 3916908"/>
              <a:gd name="connsiteX7" fmla="*/ 153878 w 3787254"/>
              <a:gd name="connsiteY7" fmla="*/ 2973984 h 3916908"/>
              <a:gd name="connsiteX8" fmla="*/ 24251 w 3787254"/>
              <a:gd name="connsiteY8" fmla="*/ 2720773 h 3916908"/>
              <a:gd name="connsiteX9" fmla="*/ 0 w 3787254"/>
              <a:gd name="connsiteY9" fmla="*/ 2654514 h 3916908"/>
              <a:gd name="connsiteX10" fmla="*/ 0 w 3787254"/>
              <a:gd name="connsiteY10" fmla="*/ 1262394 h 3916908"/>
              <a:gd name="connsiteX11" fmla="*/ 24251 w 3787254"/>
              <a:gd name="connsiteY11" fmla="*/ 1196136 h 3916908"/>
              <a:gd name="connsiteX12" fmla="*/ 153878 w 3787254"/>
              <a:gd name="connsiteY12" fmla="*/ 942925 h 3916908"/>
              <a:gd name="connsiteX13" fmla="*/ 3263952 w 3787254"/>
              <a:gd name="connsiteY13" fmla="*/ 629935 h 3916908"/>
              <a:gd name="connsiteX14" fmla="*/ 3353052 w 3787254"/>
              <a:gd name="connsiteY14" fmla="*/ 728635 h 3916908"/>
              <a:gd name="connsiteX15" fmla="*/ 3449681 w 3787254"/>
              <a:gd name="connsiteY15" fmla="*/ 858890 h 3916908"/>
              <a:gd name="connsiteX16" fmla="*/ 3467230 w 3787254"/>
              <a:gd name="connsiteY16" fmla="*/ 887166 h 3916908"/>
              <a:gd name="connsiteX17" fmla="*/ 3467230 w 3787254"/>
              <a:gd name="connsiteY17" fmla="*/ 3029743 h 3916908"/>
              <a:gd name="connsiteX18" fmla="*/ 3449681 w 3787254"/>
              <a:gd name="connsiteY18" fmla="*/ 3058019 h 3916908"/>
              <a:gd name="connsiteX19" fmla="*/ 3353052 w 3787254"/>
              <a:gd name="connsiteY19" fmla="*/ 3188274 h 3916908"/>
              <a:gd name="connsiteX20" fmla="*/ 3263952 w 3787254"/>
              <a:gd name="connsiteY20" fmla="*/ 3286973 h 3916908"/>
              <a:gd name="connsiteX21" fmla="*/ 611272 w 3787254"/>
              <a:gd name="connsiteY21" fmla="*/ 427263 h 3916908"/>
              <a:gd name="connsiteX22" fmla="*/ 611272 w 3787254"/>
              <a:gd name="connsiteY22" fmla="*/ 3489645 h 3916908"/>
              <a:gd name="connsiteX23" fmla="*/ 551585 w 3787254"/>
              <a:gd name="connsiteY23" fmla="*/ 3443175 h 3916908"/>
              <a:gd name="connsiteX24" fmla="*/ 411137 w 3787254"/>
              <a:gd name="connsiteY24" fmla="*/ 3309671 h 3916908"/>
              <a:gd name="connsiteX25" fmla="*/ 407994 w 3787254"/>
              <a:gd name="connsiteY25" fmla="*/ 3306129 h 3916908"/>
              <a:gd name="connsiteX26" fmla="*/ 407994 w 3787254"/>
              <a:gd name="connsiteY26" fmla="*/ 610780 h 3916908"/>
              <a:gd name="connsiteX27" fmla="*/ 411137 w 3787254"/>
              <a:gd name="connsiteY27" fmla="*/ 607238 h 3916908"/>
              <a:gd name="connsiteX28" fmla="*/ 551585 w 3787254"/>
              <a:gd name="connsiteY28" fmla="*/ 473734 h 3916908"/>
              <a:gd name="connsiteX29" fmla="*/ 2855958 w 3787254"/>
              <a:gd name="connsiteY29" fmla="*/ 294619 h 3916908"/>
              <a:gd name="connsiteX30" fmla="*/ 3047150 w 3787254"/>
              <a:gd name="connsiteY30" fmla="*/ 425007 h 3916908"/>
              <a:gd name="connsiteX31" fmla="*/ 3059236 w 3787254"/>
              <a:gd name="connsiteY31" fmla="*/ 435755 h 3916908"/>
              <a:gd name="connsiteX32" fmla="*/ 3059236 w 3787254"/>
              <a:gd name="connsiteY32" fmla="*/ 3481154 h 3916908"/>
              <a:gd name="connsiteX33" fmla="*/ 3047150 w 3787254"/>
              <a:gd name="connsiteY33" fmla="*/ 3491902 h 3916908"/>
              <a:gd name="connsiteX34" fmla="*/ 2855958 w 3787254"/>
              <a:gd name="connsiteY34" fmla="*/ 3622289 h 3916908"/>
              <a:gd name="connsiteX35" fmla="*/ 1019266 w 3787254"/>
              <a:gd name="connsiteY35" fmla="*/ 178299 h 3916908"/>
              <a:gd name="connsiteX36" fmla="*/ 1019266 w 3787254"/>
              <a:gd name="connsiteY36" fmla="*/ 3738609 h 3916908"/>
              <a:gd name="connsiteX37" fmla="*/ 869389 w 3787254"/>
              <a:gd name="connsiteY37" fmla="*/ 3666211 h 3916908"/>
              <a:gd name="connsiteX38" fmla="*/ 815988 w 3787254"/>
              <a:gd name="connsiteY38" fmla="*/ 3632545 h 3916908"/>
              <a:gd name="connsiteX39" fmla="*/ 815988 w 3787254"/>
              <a:gd name="connsiteY39" fmla="*/ 284364 h 3916908"/>
              <a:gd name="connsiteX40" fmla="*/ 869389 w 3787254"/>
              <a:gd name="connsiteY40" fmla="*/ 250698 h 3916908"/>
              <a:gd name="connsiteX41" fmla="*/ 2447964 w 3787254"/>
              <a:gd name="connsiteY41" fmla="*/ 101689 h 3916908"/>
              <a:gd name="connsiteX42" fmla="*/ 2546916 w 3787254"/>
              <a:gd name="connsiteY42" fmla="*/ 135845 h 3916908"/>
              <a:gd name="connsiteX43" fmla="*/ 2651242 w 3787254"/>
              <a:gd name="connsiteY43" fmla="*/ 181573 h 3916908"/>
              <a:gd name="connsiteX44" fmla="*/ 2651242 w 3787254"/>
              <a:gd name="connsiteY44" fmla="*/ 3735336 h 3916908"/>
              <a:gd name="connsiteX45" fmla="*/ 2546916 w 3787254"/>
              <a:gd name="connsiteY45" fmla="*/ 3781063 h 3916908"/>
              <a:gd name="connsiteX46" fmla="*/ 2447964 w 3787254"/>
              <a:gd name="connsiteY46" fmla="*/ 3815220 h 3916908"/>
              <a:gd name="connsiteX47" fmla="*/ 1427260 w 3787254"/>
              <a:gd name="connsiteY47" fmla="*/ 45241 h 3916908"/>
              <a:gd name="connsiteX48" fmla="*/ 1427260 w 3787254"/>
              <a:gd name="connsiteY48" fmla="*/ 3871668 h 3916908"/>
              <a:gd name="connsiteX49" fmla="*/ 1324708 w 3787254"/>
              <a:gd name="connsiteY49" fmla="*/ 3851422 h 3916908"/>
              <a:gd name="connsiteX50" fmla="*/ 1223982 w 3787254"/>
              <a:gd name="connsiteY50" fmla="*/ 3817665 h 3916908"/>
              <a:gd name="connsiteX51" fmla="*/ 1223982 w 3787254"/>
              <a:gd name="connsiteY51" fmla="*/ 99244 h 3916908"/>
              <a:gd name="connsiteX52" fmla="*/ 1324708 w 3787254"/>
              <a:gd name="connsiteY52" fmla="*/ 65486 h 3916908"/>
              <a:gd name="connsiteX53" fmla="*/ 2039970 w 3787254"/>
              <a:gd name="connsiteY53" fmla="*/ 11780 h 3916908"/>
              <a:gd name="connsiteX54" fmla="*/ 2223497 w 3787254"/>
              <a:gd name="connsiteY54" fmla="*/ 39789 h 3916908"/>
              <a:gd name="connsiteX55" fmla="*/ 2243248 w 3787254"/>
              <a:gd name="connsiteY55" fmla="*/ 44738 h 3916908"/>
              <a:gd name="connsiteX56" fmla="*/ 2243248 w 3787254"/>
              <a:gd name="connsiteY56" fmla="*/ 3872171 h 3916908"/>
              <a:gd name="connsiteX57" fmla="*/ 2223497 w 3787254"/>
              <a:gd name="connsiteY57" fmla="*/ 3877119 h 3916908"/>
              <a:gd name="connsiteX58" fmla="*/ 2039970 w 3787254"/>
              <a:gd name="connsiteY58" fmla="*/ 3905129 h 3916908"/>
              <a:gd name="connsiteX59" fmla="*/ 1828800 w 3787254"/>
              <a:gd name="connsiteY59" fmla="*/ 0 h 3916908"/>
              <a:gd name="connsiteX60" fmla="*/ 1835254 w 3787254"/>
              <a:gd name="connsiteY60" fmla="*/ 326 h 3916908"/>
              <a:gd name="connsiteX61" fmla="*/ 1835254 w 3787254"/>
              <a:gd name="connsiteY61" fmla="*/ 3916582 h 3916908"/>
              <a:gd name="connsiteX62" fmla="*/ 1828800 w 3787254"/>
              <a:gd name="connsiteY62" fmla="*/ 3916908 h 3916908"/>
              <a:gd name="connsiteX63" fmla="*/ 1631976 w 3787254"/>
              <a:gd name="connsiteY63" fmla="*/ 3904105 h 3916908"/>
              <a:gd name="connsiteX64" fmla="*/ 1631976 w 3787254"/>
              <a:gd name="connsiteY64" fmla="*/ 12804 h 391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787254" h="3916908">
                <a:moveTo>
                  <a:pt x="3671946" y="1294810"/>
                </a:moveTo>
                <a:lnTo>
                  <a:pt x="3671994" y="1294927"/>
                </a:lnTo>
                <a:cubicBezTo>
                  <a:pt x="3746597" y="1502134"/>
                  <a:pt x="3787254" y="1725546"/>
                  <a:pt x="3787254" y="1958454"/>
                </a:cubicBezTo>
                <a:cubicBezTo>
                  <a:pt x="3787254" y="2191363"/>
                  <a:pt x="3746597" y="2414775"/>
                  <a:pt x="3671994" y="2621982"/>
                </a:cubicBezTo>
                <a:lnTo>
                  <a:pt x="3671946" y="2622098"/>
                </a:lnTo>
                <a:close/>
                <a:moveTo>
                  <a:pt x="203278" y="867868"/>
                </a:moveTo>
                <a:lnTo>
                  <a:pt x="203278" y="3049040"/>
                </a:lnTo>
                <a:lnTo>
                  <a:pt x="153878" y="2973984"/>
                </a:lnTo>
                <a:cubicBezTo>
                  <a:pt x="104809" y="2893226"/>
                  <a:pt x="61415" y="2808638"/>
                  <a:pt x="24251" y="2720773"/>
                </a:cubicBezTo>
                <a:lnTo>
                  <a:pt x="0" y="2654514"/>
                </a:lnTo>
                <a:lnTo>
                  <a:pt x="0" y="1262394"/>
                </a:lnTo>
                <a:lnTo>
                  <a:pt x="24251" y="1196136"/>
                </a:lnTo>
                <a:cubicBezTo>
                  <a:pt x="61415" y="1108271"/>
                  <a:pt x="104809" y="1023683"/>
                  <a:pt x="153878" y="942925"/>
                </a:cubicBezTo>
                <a:close/>
                <a:moveTo>
                  <a:pt x="3263952" y="629935"/>
                </a:moveTo>
                <a:lnTo>
                  <a:pt x="3353052" y="728635"/>
                </a:lnTo>
                <a:cubicBezTo>
                  <a:pt x="3386999" y="770656"/>
                  <a:pt x="3419243" y="814109"/>
                  <a:pt x="3449681" y="858890"/>
                </a:cubicBezTo>
                <a:lnTo>
                  <a:pt x="3467230" y="887166"/>
                </a:lnTo>
                <a:lnTo>
                  <a:pt x="3467230" y="3029743"/>
                </a:lnTo>
                <a:lnTo>
                  <a:pt x="3449681" y="3058019"/>
                </a:lnTo>
                <a:cubicBezTo>
                  <a:pt x="3419243" y="3102800"/>
                  <a:pt x="3386999" y="3146253"/>
                  <a:pt x="3353052" y="3188274"/>
                </a:cubicBezTo>
                <a:lnTo>
                  <a:pt x="3263952" y="3286973"/>
                </a:lnTo>
                <a:close/>
                <a:moveTo>
                  <a:pt x="611272" y="427263"/>
                </a:moveTo>
                <a:lnTo>
                  <a:pt x="611272" y="3489645"/>
                </a:lnTo>
                <a:lnTo>
                  <a:pt x="551585" y="3443175"/>
                </a:lnTo>
                <a:cubicBezTo>
                  <a:pt x="502599" y="3400997"/>
                  <a:pt x="455723" y="3356435"/>
                  <a:pt x="411137" y="3309671"/>
                </a:cubicBezTo>
                <a:lnTo>
                  <a:pt x="407994" y="3306129"/>
                </a:lnTo>
                <a:lnTo>
                  <a:pt x="407994" y="610780"/>
                </a:lnTo>
                <a:lnTo>
                  <a:pt x="411137" y="607238"/>
                </a:lnTo>
                <a:cubicBezTo>
                  <a:pt x="455723" y="560473"/>
                  <a:pt x="502599" y="515912"/>
                  <a:pt x="551585" y="473734"/>
                </a:cubicBezTo>
                <a:close/>
                <a:moveTo>
                  <a:pt x="2855958" y="294619"/>
                </a:moveTo>
                <a:lnTo>
                  <a:pt x="3047150" y="425007"/>
                </a:lnTo>
                <a:lnTo>
                  <a:pt x="3059236" y="435755"/>
                </a:lnTo>
                <a:lnTo>
                  <a:pt x="3059236" y="3481154"/>
                </a:lnTo>
                <a:lnTo>
                  <a:pt x="3047150" y="3491902"/>
                </a:lnTo>
                <a:lnTo>
                  <a:pt x="2855958" y="3622289"/>
                </a:lnTo>
                <a:close/>
                <a:moveTo>
                  <a:pt x="1019266" y="178299"/>
                </a:moveTo>
                <a:lnTo>
                  <a:pt x="1019266" y="3738609"/>
                </a:lnTo>
                <a:lnTo>
                  <a:pt x="869389" y="3666211"/>
                </a:lnTo>
                <a:lnTo>
                  <a:pt x="815988" y="3632545"/>
                </a:lnTo>
                <a:lnTo>
                  <a:pt x="815988" y="284364"/>
                </a:lnTo>
                <a:lnTo>
                  <a:pt x="869389" y="250698"/>
                </a:lnTo>
                <a:close/>
                <a:moveTo>
                  <a:pt x="2447964" y="101689"/>
                </a:moveTo>
                <a:lnTo>
                  <a:pt x="2546916" y="135845"/>
                </a:lnTo>
                <a:lnTo>
                  <a:pt x="2651242" y="181573"/>
                </a:lnTo>
                <a:lnTo>
                  <a:pt x="2651242" y="3735336"/>
                </a:lnTo>
                <a:lnTo>
                  <a:pt x="2546916" y="3781063"/>
                </a:lnTo>
                <a:lnTo>
                  <a:pt x="2447964" y="3815220"/>
                </a:lnTo>
                <a:close/>
                <a:moveTo>
                  <a:pt x="1427260" y="45241"/>
                </a:moveTo>
                <a:lnTo>
                  <a:pt x="1427260" y="3871668"/>
                </a:lnTo>
                <a:lnTo>
                  <a:pt x="1324708" y="3851422"/>
                </a:lnTo>
                <a:lnTo>
                  <a:pt x="1223982" y="3817665"/>
                </a:lnTo>
                <a:lnTo>
                  <a:pt x="1223982" y="99244"/>
                </a:lnTo>
                <a:lnTo>
                  <a:pt x="1324708" y="65486"/>
                </a:lnTo>
                <a:close/>
                <a:moveTo>
                  <a:pt x="2039970" y="11780"/>
                </a:moveTo>
                <a:lnTo>
                  <a:pt x="2223497" y="39789"/>
                </a:lnTo>
                <a:lnTo>
                  <a:pt x="2243248" y="44738"/>
                </a:lnTo>
                <a:lnTo>
                  <a:pt x="2243248" y="3872171"/>
                </a:lnTo>
                <a:lnTo>
                  <a:pt x="2223497" y="3877119"/>
                </a:lnTo>
                <a:lnTo>
                  <a:pt x="2039970" y="3905129"/>
                </a:lnTo>
                <a:close/>
                <a:moveTo>
                  <a:pt x="1828800" y="0"/>
                </a:moveTo>
                <a:lnTo>
                  <a:pt x="1835254" y="326"/>
                </a:lnTo>
                <a:lnTo>
                  <a:pt x="1835254" y="3916582"/>
                </a:lnTo>
                <a:lnTo>
                  <a:pt x="1828800" y="3916908"/>
                </a:lnTo>
                <a:lnTo>
                  <a:pt x="1631976" y="3904105"/>
                </a:lnTo>
                <a:lnTo>
                  <a:pt x="1631976" y="12804"/>
                </a:lnTo>
                <a:close/>
              </a:path>
            </a:pathLst>
          </a:custGeom>
          <a:solidFill>
            <a:srgbClr val="734899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842434" y="4985377"/>
            <a:ext cx="8507133" cy="760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Our designers in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ChangSha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to work on this amazing projects. 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doing. 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圆角矩形 14"/>
          <p:cNvSpPr/>
          <p:nvPr/>
        </p:nvSpPr>
        <p:spPr>
          <a:xfrm rot="18413530">
            <a:off x="1196718" y="112234"/>
            <a:ext cx="3247068" cy="96334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7BD7B4"/>
              </a:gs>
              <a:gs pos="25000">
                <a:srgbClr val="27BDD8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圆角矩形 22"/>
          <p:cNvSpPr/>
          <p:nvPr/>
        </p:nvSpPr>
        <p:spPr>
          <a:xfrm rot="18386848">
            <a:off x="8798398" y="-286933"/>
            <a:ext cx="3283191" cy="1148818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圆角矩形 25"/>
          <p:cNvSpPr/>
          <p:nvPr/>
        </p:nvSpPr>
        <p:spPr>
          <a:xfrm rot="18386848">
            <a:off x="7052663" y="1556853"/>
            <a:ext cx="1249129" cy="39320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734899"/>
              </a:gs>
              <a:gs pos="0">
                <a:srgbClr val="F2676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圆角矩形 26"/>
          <p:cNvSpPr/>
          <p:nvPr/>
        </p:nvSpPr>
        <p:spPr>
          <a:xfrm rot="18386848">
            <a:off x="7518764" y="692426"/>
            <a:ext cx="395836" cy="12460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F16266"/>
              </a:gs>
              <a:gs pos="0">
                <a:srgbClr val="E0171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800" advTm="0">
        <p14:flythrough dir="ou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1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6" presetClass="path" presetSubtype="0" accel="50000" decel="50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125E-6 3.33333E-6 L -0.24024 0.56527 " pathEditMode="relative" rAng="0" ptsTypes="AA">
                                      <p:cBhvr>
                                        <p:cTn id="17" dur="11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18" y="28264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6" presetClass="path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1341 1.21412 L 1.11022E-16 1.85185E-6 " pathEditMode="relative" rAng="0" ptsTypes="AA">
                                      <p:cBhvr>
                                        <p:cTn id="30" dur="1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664" y="-60718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6" presetClass="path" presetSubtype="0" accel="100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0.2888 -0.68287 L -2.08333E-6 -2.96296E-6 " pathEditMode="relative" rAng="0" ptsTypes="AA">
                                      <p:cBhvr>
                                        <p:cTn id="35" dur="1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40" y="34144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6" presetClass="path" presetSubtype="0" ac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50781 -1.20093 L 2.08333E-7 7.40741E-7 " pathEditMode="relative" rAng="0" ptsTypes="AA">
                                      <p:cBhvr>
                                        <p:cTn id="40" dur="1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91" y="6004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6" presetClass="path" presetSubtype="0" ac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35013 0.82778 L 2.77556E-17 -4.07407E-6 " pathEditMode="relative" rAng="0" ptsTypes="AA">
                                      <p:cBhvr>
                                        <p:cTn id="45" dur="1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00" y="-41389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6" presetClass="path" presetSubtype="0" accel="100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.2819 -0.66666 L -2.08333E-7 -4.07407E-6 " pathEditMode="relative" rAng="0" ptsTypes="AA">
                                      <p:cBhvr>
                                        <p:cTn id="50" dur="1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02" y="33333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6" presetClass="path" presetSubtype="0" ac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35013 0.82778 L 2.77556E-17 -4.07407E-6 " pathEditMode="relative" rAng="0" ptsTypes="AA">
                                      <p:cBhvr>
                                        <p:cTn id="55" dur="1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00" y="-41389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6" presetClass="path" presetSubtype="0" ac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6693 -0.1581 L -2.70833E-6 -3.7037E-6 " pathEditMode="relative" rAng="0" ptsTypes="AA">
                                      <p:cBhvr>
                                        <p:cTn id="60" dur="1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46" y="7894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6" grpId="2" animBg="1"/>
      <p:bldP spid="25" grpId="0" animBg="1"/>
      <p:bldP spid="25" grpId="1" animBg="1"/>
      <p:bldP spid="21" grpId="0" animBg="1"/>
      <p:bldP spid="21" grpId="1" animBg="1"/>
      <p:bldP spid="19" grpId="0" animBg="1"/>
      <p:bldP spid="19" grpId="1" animBg="1"/>
      <p:bldP spid="13" grpId="0" animBg="1"/>
      <p:bldP spid="13" grpId="1" animBg="1"/>
      <p:bldP spid="13" grpId="2" animBg="1"/>
      <p:bldP spid="2" grpId="0"/>
      <p:bldP spid="15" grpId="0" animBg="1"/>
      <p:bldP spid="15" grpId="1" animBg="1"/>
      <p:bldP spid="23" grpId="0" animBg="1"/>
      <p:bldP spid="23" grpId="1" animBg="1"/>
      <p:bldP spid="26" grpId="0" animBg="1"/>
      <p:bldP spid="26" grpId="1" animBg="1"/>
      <p:bldP spid="27" grpId="0" animBg="1"/>
      <p:bldP spid="27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圆角矩形 41"/>
          <p:cNvSpPr/>
          <p:nvPr/>
        </p:nvSpPr>
        <p:spPr>
          <a:xfrm rot="18401232">
            <a:off x="5712990" y="1322781"/>
            <a:ext cx="2034906" cy="41896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DD513">
                  <a:alpha val="48000"/>
                </a:srgbClr>
              </a:gs>
              <a:gs pos="100000">
                <a:srgbClr val="FDD513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圆角矩形 39"/>
          <p:cNvSpPr/>
          <p:nvPr/>
        </p:nvSpPr>
        <p:spPr>
          <a:xfrm rot="18401232">
            <a:off x="548746" y="504570"/>
            <a:ext cx="2079260" cy="56507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55C672">
                  <a:alpha val="49000"/>
                </a:srgbClr>
              </a:gs>
              <a:gs pos="100000">
                <a:srgbClr val="55C672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圆角矩形 38"/>
          <p:cNvSpPr/>
          <p:nvPr/>
        </p:nvSpPr>
        <p:spPr>
          <a:xfrm rot="18401232">
            <a:off x="-420558" y="4552098"/>
            <a:ext cx="5338557" cy="135633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  <a:alpha val="52000"/>
                </a:schemeClr>
              </a:gs>
              <a:gs pos="100000">
                <a:schemeClr val="bg1">
                  <a:lumMod val="75000"/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 rot="20758864">
            <a:off x="89962" y="-86940"/>
            <a:ext cx="847890" cy="846995"/>
            <a:chOff x="3234519" y="1657306"/>
            <a:chExt cx="3710180" cy="3706265"/>
          </a:xfrm>
          <a:solidFill>
            <a:schemeClr val="bg1">
              <a:lumMod val="85000"/>
              <a:alpha val="23000"/>
            </a:schemeClr>
          </a:solidFill>
        </p:grpSpPr>
        <p:sp>
          <p:nvSpPr>
            <p:cNvPr id="5" name="任意多边形 4"/>
            <p:cNvSpPr/>
            <p:nvPr/>
          </p:nvSpPr>
          <p:spPr>
            <a:xfrm>
              <a:off x="3335975" y="1657306"/>
              <a:ext cx="1637258" cy="1249015"/>
            </a:xfrm>
            <a:custGeom>
              <a:avLst/>
              <a:gdLst>
                <a:gd name="connsiteX0" fmla="*/ 1637258 w 1637258"/>
                <a:gd name="connsiteY0" fmla="*/ 0 h 1249015"/>
                <a:gd name="connsiteX1" fmla="*/ 0 w 1637258"/>
                <a:gd name="connsiteY1" fmla="*/ 1249015 h 1249015"/>
                <a:gd name="connsiteX2" fmla="*/ 44405 w 1637258"/>
                <a:gd name="connsiteY2" fmla="*/ 1127692 h 1249015"/>
                <a:gd name="connsiteX3" fmla="*/ 1564865 w 1637258"/>
                <a:gd name="connsiteY3" fmla="*/ 3656 h 1249015"/>
                <a:gd name="connsiteX4" fmla="*/ 1637258 w 1637258"/>
                <a:gd name="connsiteY4" fmla="*/ 0 h 1249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258" h="1249015">
                  <a:moveTo>
                    <a:pt x="1637258" y="0"/>
                  </a:moveTo>
                  <a:lnTo>
                    <a:pt x="0" y="1249015"/>
                  </a:lnTo>
                  <a:lnTo>
                    <a:pt x="44405" y="1127692"/>
                  </a:lnTo>
                  <a:cubicBezTo>
                    <a:pt x="302695" y="517027"/>
                    <a:pt x="878503" y="73360"/>
                    <a:pt x="1564865" y="3656"/>
                  </a:cubicBezTo>
                  <a:lnTo>
                    <a:pt x="163725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3234519" y="1708937"/>
              <a:ext cx="2731417" cy="2209621"/>
            </a:xfrm>
            <a:custGeom>
              <a:avLst/>
              <a:gdLst>
                <a:gd name="connsiteX0" fmla="*/ 2307360 w 2731417"/>
                <a:gd name="connsiteY0" fmla="*/ 0 h 2209621"/>
                <a:gd name="connsiteX1" fmla="*/ 2408042 w 2731417"/>
                <a:gd name="connsiteY1" fmla="*/ 25888 h 2209621"/>
                <a:gd name="connsiteX2" fmla="*/ 2578573 w 2731417"/>
                <a:gd name="connsiteY2" fmla="*/ 88303 h 2209621"/>
                <a:gd name="connsiteX3" fmla="*/ 2731417 w 2731417"/>
                <a:gd name="connsiteY3" fmla="*/ 161932 h 2209621"/>
                <a:gd name="connsiteX4" fmla="*/ 47227 w 2731417"/>
                <a:gd name="connsiteY4" fmla="*/ 2209621 h 2209621"/>
                <a:gd name="connsiteX5" fmla="*/ 37709 w 2731417"/>
                <a:gd name="connsiteY5" fmla="*/ 2172606 h 2209621"/>
                <a:gd name="connsiteX6" fmla="*/ 0 w 2731417"/>
                <a:gd name="connsiteY6" fmla="*/ 1798538 h 2209621"/>
                <a:gd name="connsiteX7" fmla="*/ 2013 w 2731417"/>
                <a:gd name="connsiteY7" fmla="*/ 1758680 h 2209621"/>
                <a:gd name="connsiteX8" fmla="*/ 2307360 w 2731417"/>
                <a:gd name="connsiteY8" fmla="*/ 0 h 220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31417" h="2209621">
                  <a:moveTo>
                    <a:pt x="2307360" y="0"/>
                  </a:moveTo>
                  <a:lnTo>
                    <a:pt x="2408042" y="25888"/>
                  </a:lnTo>
                  <a:cubicBezTo>
                    <a:pt x="2466162" y="43966"/>
                    <a:pt x="2523058" y="64822"/>
                    <a:pt x="2578573" y="88303"/>
                  </a:cubicBezTo>
                  <a:lnTo>
                    <a:pt x="2731417" y="161932"/>
                  </a:lnTo>
                  <a:lnTo>
                    <a:pt x="47227" y="2209621"/>
                  </a:lnTo>
                  <a:lnTo>
                    <a:pt x="37709" y="2172606"/>
                  </a:lnTo>
                  <a:cubicBezTo>
                    <a:pt x="12985" y="2051779"/>
                    <a:pt x="0" y="1926675"/>
                    <a:pt x="0" y="1798538"/>
                  </a:cubicBezTo>
                  <a:lnTo>
                    <a:pt x="2013" y="1758680"/>
                  </a:lnTo>
                  <a:lnTo>
                    <a:pt x="230736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3415183" y="2101402"/>
              <a:ext cx="3150561" cy="2531957"/>
            </a:xfrm>
            <a:custGeom>
              <a:avLst/>
              <a:gdLst>
                <a:gd name="connsiteX0" fmla="*/ 2884888 w 3150561"/>
                <a:gd name="connsiteY0" fmla="*/ 0 h 2531957"/>
                <a:gd name="connsiteX1" fmla="*/ 2987890 w 3150561"/>
                <a:gd name="connsiteY1" fmla="*/ 93615 h 2531957"/>
                <a:gd name="connsiteX2" fmla="*/ 3107686 w 3150561"/>
                <a:gd name="connsiteY2" fmla="*/ 225423 h 2531957"/>
                <a:gd name="connsiteX3" fmla="*/ 3150561 w 3150561"/>
                <a:gd name="connsiteY3" fmla="*/ 282758 h 2531957"/>
                <a:gd name="connsiteX4" fmla="*/ 202225 w 3150561"/>
                <a:gd name="connsiteY4" fmla="*/ 2531957 h 2531957"/>
                <a:gd name="connsiteX5" fmla="*/ 136328 w 3150561"/>
                <a:gd name="connsiteY5" fmla="*/ 2443834 h 2531957"/>
                <a:gd name="connsiteX6" fmla="*/ 43357 w 3150561"/>
                <a:gd name="connsiteY6" fmla="*/ 2290799 h 2531957"/>
                <a:gd name="connsiteX7" fmla="*/ 0 w 3150561"/>
                <a:gd name="connsiteY7" fmla="*/ 2200795 h 2531957"/>
                <a:gd name="connsiteX8" fmla="*/ 2225852 w 3150561"/>
                <a:gd name="connsiteY8" fmla="*/ 502758 h 2531957"/>
                <a:gd name="connsiteX9" fmla="*/ 2884888 w 3150561"/>
                <a:gd name="connsiteY9" fmla="*/ 0 h 2531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50561" h="2531957">
                  <a:moveTo>
                    <a:pt x="2884888" y="0"/>
                  </a:moveTo>
                  <a:lnTo>
                    <a:pt x="2987890" y="93615"/>
                  </a:lnTo>
                  <a:cubicBezTo>
                    <a:pt x="3029876" y="135601"/>
                    <a:pt x="3069860" y="179589"/>
                    <a:pt x="3107686" y="225423"/>
                  </a:cubicBezTo>
                  <a:lnTo>
                    <a:pt x="3150561" y="282758"/>
                  </a:lnTo>
                  <a:lnTo>
                    <a:pt x="202225" y="2531957"/>
                  </a:lnTo>
                  <a:lnTo>
                    <a:pt x="136328" y="2443834"/>
                  </a:lnTo>
                  <a:cubicBezTo>
                    <a:pt x="102973" y="2394462"/>
                    <a:pt x="71930" y="2343398"/>
                    <a:pt x="43357" y="2290799"/>
                  </a:cubicBezTo>
                  <a:lnTo>
                    <a:pt x="0" y="2200795"/>
                  </a:lnTo>
                  <a:lnTo>
                    <a:pt x="2225852" y="502758"/>
                  </a:lnTo>
                  <a:lnTo>
                    <a:pt x="288488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3883573" y="2715703"/>
              <a:ext cx="3015911" cy="2428377"/>
            </a:xfrm>
            <a:custGeom>
              <a:avLst/>
              <a:gdLst>
                <a:gd name="connsiteX0" fmla="*/ 2883896 w 3015911"/>
                <a:gd name="connsiteY0" fmla="*/ 0 h 2428377"/>
                <a:gd name="connsiteX1" fmla="*/ 2917277 w 3015911"/>
                <a:gd name="connsiteY1" fmla="*/ 69295 h 2428377"/>
                <a:gd name="connsiteX2" fmla="*/ 2979692 w 3015911"/>
                <a:gd name="connsiteY2" fmla="*/ 239826 h 2428377"/>
                <a:gd name="connsiteX3" fmla="*/ 3015911 w 3015911"/>
                <a:gd name="connsiteY3" fmla="*/ 380685 h 2428377"/>
                <a:gd name="connsiteX4" fmla="*/ 331718 w 3015911"/>
                <a:gd name="connsiteY4" fmla="*/ 2428377 h 2428377"/>
                <a:gd name="connsiteX5" fmla="*/ 322316 w 3015911"/>
                <a:gd name="connsiteY5" fmla="*/ 2423847 h 2428377"/>
                <a:gd name="connsiteX6" fmla="*/ 26392 w 3015911"/>
                <a:gd name="connsiteY6" fmla="*/ 2224026 h 2428377"/>
                <a:gd name="connsiteX7" fmla="*/ 0 w 3015911"/>
                <a:gd name="connsiteY7" fmla="*/ 2200039 h 2428377"/>
                <a:gd name="connsiteX8" fmla="*/ 2883896 w 3015911"/>
                <a:gd name="connsiteY8" fmla="*/ 0 h 2428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15911" h="2428377">
                  <a:moveTo>
                    <a:pt x="2883896" y="0"/>
                  </a:moveTo>
                  <a:lnTo>
                    <a:pt x="2917277" y="69295"/>
                  </a:lnTo>
                  <a:cubicBezTo>
                    <a:pt x="2940758" y="124811"/>
                    <a:pt x="2961615" y="181706"/>
                    <a:pt x="2979692" y="239826"/>
                  </a:cubicBezTo>
                  <a:lnTo>
                    <a:pt x="3015911" y="380685"/>
                  </a:lnTo>
                  <a:lnTo>
                    <a:pt x="331718" y="2428377"/>
                  </a:lnTo>
                  <a:lnTo>
                    <a:pt x="322316" y="2423847"/>
                  </a:lnTo>
                  <a:cubicBezTo>
                    <a:pt x="217118" y="2366700"/>
                    <a:pt x="118062" y="2299679"/>
                    <a:pt x="26392" y="2224026"/>
                  </a:cubicBezTo>
                  <a:lnTo>
                    <a:pt x="0" y="2200039"/>
                  </a:lnTo>
                  <a:lnTo>
                    <a:pt x="288389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4639349" y="3547330"/>
              <a:ext cx="2305350" cy="1816241"/>
            </a:xfrm>
            <a:custGeom>
              <a:avLst/>
              <a:gdLst>
                <a:gd name="connsiteX0" fmla="*/ 2305350 w 2305350"/>
                <a:gd name="connsiteY0" fmla="*/ 0 h 1816241"/>
                <a:gd name="connsiteX1" fmla="*/ 2297779 w 2305350"/>
                <a:gd name="connsiteY1" fmla="*/ 149920 h 1816241"/>
                <a:gd name="connsiteX2" fmla="*/ 2223916 w 2305350"/>
                <a:gd name="connsiteY2" fmla="*/ 512091 h 1816241"/>
                <a:gd name="connsiteX3" fmla="*/ 2205908 w 2305350"/>
                <a:gd name="connsiteY3" fmla="*/ 561293 h 1816241"/>
                <a:gd name="connsiteX4" fmla="*/ 590786 w 2305350"/>
                <a:gd name="connsiteY4" fmla="*/ 1793422 h 1816241"/>
                <a:gd name="connsiteX5" fmla="*/ 568644 w 2305350"/>
                <a:gd name="connsiteY5" fmla="*/ 1810314 h 1816241"/>
                <a:gd name="connsiteX6" fmla="*/ 451266 w 2305350"/>
                <a:gd name="connsiteY6" fmla="*/ 1816241 h 1816241"/>
                <a:gd name="connsiteX7" fmla="*/ 77198 w 2305350"/>
                <a:gd name="connsiteY7" fmla="*/ 1778532 h 1816241"/>
                <a:gd name="connsiteX8" fmla="*/ 0 w 2305350"/>
                <a:gd name="connsiteY8" fmla="*/ 1758683 h 1816241"/>
                <a:gd name="connsiteX9" fmla="*/ 2305350 w 2305350"/>
                <a:gd name="connsiteY9" fmla="*/ 0 h 1816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05350" h="1816241">
                  <a:moveTo>
                    <a:pt x="2305350" y="0"/>
                  </a:moveTo>
                  <a:lnTo>
                    <a:pt x="2297779" y="149920"/>
                  </a:lnTo>
                  <a:cubicBezTo>
                    <a:pt x="2285106" y="274713"/>
                    <a:pt x="2260070" y="395852"/>
                    <a:pt x="2223916" y="512091"/>
                  </a:cubicBezTo>
                  <a:lnTo>
                    <a:pt x="2205908" y="561293"/>
                  </a:lnTo>
                  <a:lnTo>
                    <a:pt x="590786" y="1793422"/>
                  </a:lnTo>
                  <a:lnTo>
                    <a:pt x="568644" y="1810314"/>
                  </a:lnTo>
                  <a:lnTo>
                    <a:pt x="451266" y="1816241"/>
                  </a:lnTo>
                  <a:cubicBezTo>
                    <a:pt x="323129" y="1816241"/>
                    <a:pt x="198025" y="1803257"/>
                    <a:pt x="77198" y="1778532"/>
                  </a:cubicBezTo>
                  <a:lnTo>
                    <a:pt x="0" y="1758683"/>
                  </a:lnTo>
                  <a:lnTo>
                    <a:pt x="230535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3335975" y="1657306"/>
              <a:ext cx="1637258" cy="1249016"/>
            </a:xfrm>
            <a:custGeom>
              <a:avLst/>
              <a:gdLst>
                <a:gd name="connsiteX0" fmla="*/ 1637258 w 1637258"/>
                <a:gd name="connsiteY0" fmla="*/ 0 h 1249016"/>
                <a:gd name="connsiteX1" fmla="*/ 0 w 1637258"/>
                <a:gd name="connsiteY1" fmla="*/ 1249016 h 1249016"/>
                <a:gd name="connsiteX2" fmla="*/ 0 w 1637258"/>
                <a:gd name="connsiteY2" fmla="*/ 1249015 h 1249016"/>
                <a:gd name="connsiteX3" fmla="*/ 1637258 w 1637258"/>
                <a:gd name="connsiteY3" fmla="*/ 0 h 1249016"/>
                <a:gd name="connsiteX4" fmla="*/ 1637258 w 1637258"/>
                <a:gd name="connsiteY4" fmla="*/ 0 h 1249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258" h="1249016">
                  <a:moveTo>
                    <a:pt x="1637258" y="0"/>
                  </a:moveTo>
                  <a:lnTo>
                    <a:pt x="0" y="1249016"/>
                  </a:lnTo>
                  <a:lnTo>
                    <a:pt x="0" y="1249015"/>
                  </a:lnTo>
                  <a:lnTo>
                    <a:pt x="1637258" y="0"/>
                  </a:lnTo>
                  <a:lnTo>
                    <a:pt x="163725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3236532" y="1708937"/>
              <a:ext cx="2305347" cy="1758680"/>
            </a:xfrm>
            <a:custGeom>
              <a:avLst/>
              <a:gdLst>
                <a:gd name="connsiteX0" fmla="*/ 2305346 w 2305347"/>
                <a:gd name="connsiteY0" fmla="*/ 0 h 1758680"/>
                <a:gd name="connsiteX1" fmla="*/ 2305347 w 2305347"/>
                <a:gd name="connsiteY1" fmla="*/ 0 h 1758680"/>
                <a:gd name="connsiteX2" fmla="*/ 0 w 2305347"/>
                <a:gd name="connsiteY2" fmla="*/ 1758680 h 1758680"/>
                <a:gd name="connsiteX3" fmla="*/ 0 w 2305347"/>
                <a:gd name="connsiteY3" fmla="*/ 1758680 h 1758680"/>
                <a:gd name="connsiteX4" fmla="*/ 2305346 w 2305347"/>
                <a:gd name="connsiteY4" fmla="*/ 0 h 1758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5347" h="1758680">
                  <a:moveTo>
                    <a:pt x="2305346" y="0"/>
                  </a:moveTo>
                  <a:lnTo>
                    <a:pt x="2305347" y="0"/>
                  </a:lnTo>
                  <a:lnTo>
                    <a:pt x="0" y="1758680"/>
                  </a:lnTo>
                  <a:lnTo>
                    <a:pt x="0" y="1758680"/>
                  </a:lnTo>
                  <a:lnTo>
                    <a:pt x="230534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3281746" y="1870869"/>
              <a:ext cx="2684191" cy="2047690"/>
            </a:xfrm>
            <a:custGeom>
              <a:avLst/>
              <a:gdLst>
                <a:gd name="connsiteX0" fmla="*/ 2684190 w 2684191"/>
                <a:gd name="connsiteY0" fmla="*/ 0 h 2047690"/>
                <a:gd name="connsiteX1" fmla="*/ 2684191 w 2684191"/>
                <a:gd name="connsiteY1" fmla="*/ 1 h 2047690"/>
                <a:gd name="connsiteX2" fmla="*/ 0 w 2684191"/>
                <a:gd name="connsiteY2" fmla="*/ 2047690 h 2047690"/>
                <a:gd name="connsiteX3" fmla="*/ 0 w 2684191"/>
                <a:gd name="connsiteY3" fmla="*/ 2047689 h 2047690"/>
                <a:gd name="connsiteX4" fmla="*/ 2684190 w 2684191"/>
                <a:gd name="connsiteY4" fmla="*/ 0 h 2047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4191" h="2047690">
                  <a:moveTo>
                    <a:pt x="2684190" y="0"/>
                  </a:moveTo>
                  <a:lnTo>
                    <a:pt x="2684191" y="1"/>
                  </a:lnTo>
                  <a:lnTo>
                    <a:pt x="0" y="2047690"/>
                  </a:lnTo>
                  <a:lnTo>
                    <a:pt x="0" y="2047689"/>
                  </a:lnTo>
                  <a:lnTo>
                    <a:pt x="268419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3617408" y="2384160"/>
              <a:ext cx="2948336" cy="2249199"/>
            </a:xfrm>
            <a:custGeom>
              <a:avLst/>
              <a:gdLst>
                <a:gd name="connsiteX0" fmla="*/ 2948336 w 2948336"/>
                <a:gd name="connsiteY0" fmla="*/ 0 h 2249199"/>
                <a:gd name="connsiteX1" fmla="*/ 2948336 w 2948336"/>
                <a:gd name="connsiteY1" fmla="*/ 1 h 2249199"/>
                <a:gd name="connsiteX2" fmla="*/ 0 w 2948336"/>
                <a:gd name="connsiteY2" fmla="*/ 2249199 h 2249199"/>
                <a:gd name="connsiteX3" fmla="*/ 0 w 2948336"/>
                <a:gd name="connsiteY3" fmla="*/ 2249199 h 2249199"/>
                <a:gd name="connsiteX4" fmla="*/ 2948336 w 2948336"/>
                <a:gd name="connsiteY4" fmla="*/ 0 h 224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8336" h="2249199">
                  <a:moveTo>
                    <a:pt x="2948336" y="0"/>
                  </a:moveTo>
                  <a:lnTo>
                    <a:pt x="2948336" y="1"/>
                  </a:lnTo>
                  <a:lnTo>
                    <a:pt x="0" y="2249199"/>
                  </a:lnTo>
                  <a:lnTo>
                    <a:pt x="0" y="2249199"/>
                  </a:lnTo>
                  <a:lnTo>
                    <a:pt x="294833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3415183" y="2604160"/>
              <a:ext cx="2225852" cy="1698037"/>
            </a:xfrm>
            <a:custGeom>
              <a:avLst/>
              <a:gdLst>
                <a:gd name="connsiteX0" fmla="*/ 2225852 w 2225852"/>
                <a:gd name="connsiteY0" fmla="*/ 0 h 1698037"/>
                <a:gd name="connsiteX1" fmla="*/ 0 w 2225852"/>
                <a:gd name="connsiteY1" fmla="*/ 1698037 h 1698037"/>
                <a:gd name="connsiteX2" fmla="*/ 0 w 2225852"/>
                <a:gd name="connsiteY2" fmla="*/ 1698037 h 1698037"/>
                <a:gd name="connsiteX3" fmla="*/ 2225852 w 2225852"/>
                <a:gd name="connsiteY3" fmla="*/ 0 h 1698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5852" h="1698037">
                  <a:moveTo>
                    <a:pt x="2225852" y="0"/>
                  </a:moveTo>
                  <a:lnTo>
                    <a:pt x="0" y="1698037"/>
                  </a:lnTo>
                  <a:lnTo>
                    <a:pt x="0" y="1698037"/>
                  </a:lnTo>
                  <a:lnTo>
                    <a:pt x="222585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3881158" y="2712751"/>
              <a:ext cx="2886311" cy="2202991"/>
            </a:xfrm>
            <a:custGeom>
              <a:avLst/>
              <a:gdLst>
                <a:gd name="connsiteX0" fmla="*/ 2884889 w 2886311"/>
                <a:gd name="connsiteY0" fmla="*/ 0 h 2202991"/>
                <a:gd name="connsiteX1" fmla="*/ 2886311 w 2886311"/>
                <a:gd name="connsiteY1" fmla="*/ 2952 h 2202991"/>
                <a:gd name="connsiteX2" fmla="*/ 2415 w 2886311"/>
                <a:gd name="connsiteY2" fmla="*/ 2202991 h 2202991"/>
                <a:gd name="connsiteX3" fmla="*/ 0 w 2886311"/>
                <a:gd name="connsiteY3" fmla="*/ 2200796 h 2202991"/>
                <a:gd name="connsiteX4" fmla="*/ 2884889 w 2886311"/>
                <a:gd name="connsiteY4" fmla="*/ 0 h 2202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6311" h="2202991">
                  <a:moveTo>
                    <a:pt x="2884889" y="0"/>
                  </a:moveTo>
                  <a:lnTo>
                    <a:pt x="2886311" y="2952"/>
                  </a:lnTo>
                  <a:lnTo>
                    <a:pt x="2415" y="2202991"/>
                  </a:lnTo>
                  <a:lnTo>
                    <a:pt x="0" y="2200796"/>
                  </a:lnTo>
                  <a:lnTo>
                    <a:pt x="288488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4215291" y="3096388"/>
              <a:ext cx="2684193" cy="2047692"/>
            </a:xfrm>
            <a:custGeom>
              <a:avLst/>
              <a:gdLst>
                <a:gd name="connsiteX0" fmla="*/ 2684193 w 2684193"/>
                <a:gd name="connsiteY0" fmla="*/ 0 h 2047692"/>
                <a:gd name="connsiteX1" fmla="*/ 2684193 w 2684193"/>
                <a:gd name="connsiteY1" fmla="*/ 1 h 2047692"/>
                <a:gd name="connsiteX2" fmla="*/ 1 w 2684193"/>
                <a:gd name="connsiteY2" fmla="*/ 2047692 h 2047692"/>
                <a:gd name="connsiteX3" fmla="*/ 0 w 2684193"/>
                <a:gd name="connsiteY3" fmla="*/ 2047692 h 2047692"/>
                <a:gd name="connsiteX4" fmla="*/ 2684193 w 2684193"/>
                <a:gd name="connsiteY4" fmla="*/ 0 h 2047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4193" h="2047692">
                  <a:moveTo>
                    <a:pt x="2684193" y="0"/>
                  </a:moveTo>
                  <a:lnTo>
                    <a:pt x="2684193" y="1"/>
                  </a:lnTo>
                  <a:lnTo>
                    <a:pt x="1" y="2047692"/>
                  </a:lnTo>
                  <a:lnTo>
                    <a:pt x="0" y="2047692"/>
                  </a:lnTo>
                  <a:lnTo>
                    <a:pt x="268419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4639348" y="3547329"/>
              <a:ext cx="2305351" cy="1758684"/>
            </a:xfrm>
            <a:custGeom>
              <a:avLst/>
              <a:gdLst>
                <a:gd name="connsiteX0" fmla="*/ 2305351 w 2305351"/>
                <a:gd name="connsiteY0" fmla="*/ 0 h 1758684"/>
                <a:gd name="connsiteX1" fmla="*/ 2305351 w 2305351"/>
                <a:gd name="connsiteY1" fmla="*/ 1 h 1758684"/>
                <a:gd name="connsiteX2" fmla="*/ 1 w 2305351"/>
                <a:gd name="connsiteY2" fmla="*/ 1758684 h 1758684"/>
                <a:gd name="connsiteX3" fmla="*/ 0 w 2305351"/>
                <a:gd name="connsiteY3" fmla="*/ 1758683 h 1758684"/>
                <a:gd name="connsiteX4" fmla="*/ 2305351 w 2305351"/>
                <a:gd name="connsiteY4" fmla="*/ 0 h 1758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5351" h="1758684">
                  <a:moveTo>
                    <a:pt x="2305351" y="0"/>
                  </a:moveTo>
                  <a:lnTo>
                    <a:pt x="2305351" y="1"/>
                  </a:lnTo>
                  <a:lnTo>
                    <a:pt x="1" y="1758684"/>
                  </a:lnTo>
                  <a:lnTo>
                    <a:pt x="0" y="1758683"/>
                  </a:lnTo>
                  <a:lnTo>
                    <a:pt x="230535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5230135" y="4108623"/>
              <a:ext cx="1615122" cy="1232129"/>
            </a:xfrm>
            <a:custGeom>
              <a:avLst/>
              <a:gdLst>
                <a:gd name="connsiteX0" fmla="*/ 1615122 w 1615122"/>
                <a:gd name="connsiteY0" fmla="*/ 0 h 1232129"/>
                <a:gd name="connsiteX1" fmla="*/ 1615122 w 1615122"/>
                <a:gd name="connsiteY1" fmla="*/ 1 h 1232129"/>
                <a:gd name="connsiteX2" fmla="*/ 0 w 1615122"/>
                <a:gd name="connsiteY2" fmla="*/ 1232129 h 1232129"/>
                <a:gd name="connsiteX3" fmla="*/ 1615122 w 1615122"/>
                <a:gd name="connsiteY3" fmla="*/ 0 h 1232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5122" h="1232129">
                  <a:moveTo>
                    <a:pt x="1615122" y="0"/>
                  </a:moveTo>
                  <a:lnTo>
                    <a:pt x="1615122" y="1"/>
                  </a:lnTo>
                  <a:lnTo>
                    <a:pt x="0" y="1232129"/>
                  </a:lnTo>
                  <a:lnTo>
                    <a:pt x="161512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任意多边形 18"/>
          <p:cNvSpPr/>
          <p:nvPr/>
        </p:nvSpPr>
        <p:spPr>
          <a:xfrm rot="18497966">
            <a:off x="802661" y="361659"/>
            <a:ext cx="370594" cy="383281"/>
          </a:xfrm>
          <a:custGeom>
            <a:avLst/>
            <a:gdLst>
              <a:gd name="connsiteX0" fmla="*/ 3671946 w 3787254"/>
              <a:gd name="connsiteY0" fmla="*/ 1294810 h 3916908"/>
              <a:gd name="connsiteX1" fmla="*/ 3671994 w 3787254"/>
              <a:gd name="connsiteY1" fmla="*/ 1294927 h 3916908"/>
              <a:gd name="connsiteX2" fmla="*/ 3787254 w 3787254"/>
              <a:gd name="connsiteY2" fmla="*/ 1958454 h 3916908"/>
              <a:gd name="connsiteX3" fmla="*/ 3671994 w 3787254"/>
              <a:gd name="connsiteY3" fmla="*/ 2621982 h 3916908"/>
              <a:gd name="connsiteX4" fmla="*/ 3671946 w 3787254"/>
              <a:gd name="connsiteY4" fmla="*/ 2622098 h 3916908"/>
              <a:gd name="connsiteX5" fmla="*/ 203278 w 3787254"/>
              <a:gd name="connsiteY5" fmla="*/ 867868 h 3916908"/>
              <a:gd name="connsiteX6" fmla="*/ 203278 w 3787254"/>
              <a:gd name="connsiteY6" fmla="*/ 3049040 h 3916908"/>
              <a:gd name="connsiteX7" fmla="*/ 153878 w 3787254"/>
              <a:gd name="connsiteY7" fmla="*/ 2973984 h 3916908"/>
              <a:gd name="connsiteX8" fmla="*/ 24251 w 3787254"/>
              <a:gd name="connsiteY8" fmla="*/ 2720773 h 3916908"/>
              <a:gd name="connsiteX9" fmla="*/ 0 w 3787254"/>
              <a:gd name="connsiteY9" fmla="*/ 2654514 h 3916908"/>
              <a:gd name="connsiteX10" fmla="*/ 0 w 3787254"/>
              <a:gd name="connsiteY10" fmla="*/ 1262394 h 3916908"/>
              <a:gd name="connsiteX11" fmla="*/ 24251 w 3787254"/>
              <a:gd name="connsiteY11" fmla="*/ 1196136 h 3916908"/>
              <a:gd name="connsiteX12" fmla="*/ 153878 w 3787254"/>
              <a:gd name="connsiteY12" fmla="*/ 942925 h 3916908"/>
              <a:gd name="connsiteX13" fmla="*/ 3263952 w 3787254"/>
              <a:gd name="connsiteY13" fmla="*/ 629935 h 3916908"/>
              <a:gd name="connsiteX14" fmla="*/ 3353052 w 3787254"/>
              <a:gd name="connsiteY14" fmla="*/ 728635 h 3916908"/>
              <a:gd name="connsiteX15" fmla="*/ 3449681 w 3787254"/>
              <a:gd name="connsiteY15" fmla="*/ 858890 h 3916908"/>
              <a:gd name="connsiteX16" fmla="*/ 3467230 w 3787254"/>
              <a:gd name="connsiteY16" fmla="*/ 887166 h 3916908"/>
              <a:gd name="connsiteX17" fmla="*/ 3467230 w 3787254"/>
              <a:gd name="connsiteY17" fmla="*/ 3029743 h 3916908"/>
              <a:gd name="connsiteX18" fmla="*/ 3449681 w 3787254"/>
              <a:gd name="connsiteY18" fmla="*/ 3058019 h 3916908"/>
              <a:gd name="connsiteX19" fmla="*/ 3353052 w 3787254"/>
              <a:gd name="connsiteY19" fmla="*/ 3188274 h 3916908"/>
              <a:gd name="connsiteX20" fmla="*/ 3263952 w 3787254"/>
              <a:gd name="connsiteY20" fmla="*/ 3286973 h 3916908"/>
              <a:gd name="connsiteX21" fmla="*/ 611272 w 3787254"/>
              <a:gd name="connsiteY21" fmla="*/ 427263 h 3916908"/>
              <a:gd name="connsiteX22" fmla="*/ 611272 w 3787254"/>
              <a:gd name="connsiteY22" fmla="*/ 3489645 h 3916908"/>
              <a:gd name="connsiteX23" fmla="*/ 551585 w 3787254"/>
              <a:gd name="connsiteY23" fmla="*/ 3443175 h 3916908"/>
              <a:gd name="connsiteX24" fmla="*/ 411137 w 3787254"/>
              <a:gd name="connsiteY24" fmla="*/ 3309671 h 3916908"/>
              <a:gd name="connsiteX25" fmla="*/ 407994 w 3787254"/>
              <a:gd name="connsiteY25" fmla="*/ 3306129 h 3916908"/>
              <a:gd name="connsiteX26" fmla="*/ 407994 w 3787254"/>
              <a:gd name="connsiteY26" fmla="*/ 610780 h 3916908"/>
              <a:gd name="connsiteX27" fmla="*/ 411137 w 3787254"/>
              <a:gd name="connsiteY27" fmla="*/ 607238 h 3916908"/>
              <a:gd name="connsiteX28" fmla="*/ 551585 w 3787254"/>
              <a:gd name="connsiteY28" fmla="*/ 473734 h 3916908"/>
              <a:gd name="connsiteX29" fmla="*/ 2855958 w 3787254"/>
              <a:gd name="connsiteY29" fmla="*/ 294619 h 3916908"/>
              <a:gd name="connsiteX30" fmla="*/ 3047150 w 3787254"/>
              <a:gd name="connsiteY30" fmla="*/ 425007 h 3916908"/>
              <a:gd name="connsiteX31" fmla="*/ 3059236 w 3787254"/>
              <a:gd name="connsiteY31" fmla="*/ 435755 h 3916908"/>
              <a:gd name="connsiteX32" fmla="*/ 3059236 w 3787254"/>
              <a:gd name="connsiteY32" fmla="*/ 3481154 h 3916908"/>
              <a:gd name="connsiteX33" fmla="*/ 3047150 w 3787254"/>
              <a:gd name="connsiteY33" fmla="*/ 3491902 h 3916908"/>
              <a:gd name="connsiteX34" fmla="*/ 2855958 w 3787254"/>
              <a:gd name="connsiteY34" fmla="*/ 3622289 h 3916908"/>
              <a:gd name="connsiteX35" fmla="*/ 1019266 w 3787254"/>
              <a:gd name="connsiteY35" fmla="*/ 178299 h 3916908"/>
              <a:gd name="connsiteX36" fmla="*/ 1019266 w 3787254"/>
              <a:gd name="connsiteY36" fmla="*/ 3738609 h 3916908"/>
              <a:gd name="connsiteX37" fmla="*/ 869389 w 3787254"/>
              <a:gd name="connsiteY37" fmla="*/ 3666211 h 3916908"/>
              <a:gd name="connsiteX38" fmla="*/ 815988 w 3787254"/>
              <a:gd name="connsiteY38" fmla="*/ 3632545 h 3916908"/>
              <a:gd name="connsiteX39" fmla="*/ 815988 w 3787254"/>
              <a:gd name="connsiteY39" fmla="*/ 284364 h 3916908"/>
              <a:gd name="connsiteX40" fmla="*/ 869389 w 3787254"/>
              <a:gd name="connsiteY40" fmla="*/ 250698 h 3916908"/>
              <a:gd name="connsiteX41" fmla="*/ 2447964 w 3787254"/>
              <a:gd name="connsiteY41" fmla="*/ 101689 h 3916908"/>
              <a:gd name="connsiteX42" fmla="*/ 2546916 w 3787254"/>
              <a:gd name="connsiteY42" fmla="*/ 135845 h 3916908"/>
              <a:gd name="connsiteX43" fmla="*/ 2651242 w 3787254"/>
              <a:gd name="connsiteY43" fmla="*/ 181573 h 3916908"/>
              <a:gd name="connsiteX44" fmla="*/ 2651242 w 3787254"/>
              <a:gd name="connsiteY44" fmla="*/ 3735336 h 3916908"/>
              <a:gd name="connsiteX45" fmla="*/ 2546916 w 3787254"/>
              <a:gd name="connsiteY45" fmla="*/ 3781063 h 3916908"/>
              <a:gd name="connsiteX46" fmla="*/ 2447964 w 3787254"/>
              <a:gd name="connsiteY46" fmla="*/ 3815220 h 3916908"/>
              <a:gd name="connsiteX47" fmla="*/ 1427260 w 3787254"/>
              <a:gd name="connsiteY47" fmla="*/ 45241 h 3916908"/>
              <a:gd name="connsiteX48" fmla="*/ 1427260 w 3787254"/>
              <a:gd name="connsiteY48" fmla="*/ 3871668 h 3916908"/>
              <a:gd name="connsiteX49" fmla="*/ 1324708 w 3787254"/>
              <a:gd name="connsiteY49" fmla="*/ 3851422 h 3916908"/>
              <a:gd name="connsiteX50" fmla="*/ 1223982 w 3787254"/>
              <a:gd name="connsiteY50" fmla="*/ 3817665 h 3916908"/>
              <a:gd name="connsiteX51" fmla="*/ 1223982 w 3787254"/>
              <a:gd name="connsiteY51" fmla="*/ 99244 h 3916908"/>
              <a:gd name="connsiteX52" fmla="*/ 1324708 w 3787254"/>
              <a:gd name="connsiteY52" fmla="*/ 65486 h 3916908"/>
              <a:gd name="connsiteX53" fmla="*/ 2039970 w 3787254"/>
              <a:gd name="connsiteY53" fmla="*/ 11780 h 3916908"/>
              <a:gd name="connsiteX54" fmla="*/ 2223497 w 3787254"/>
              <a:gd name="connsiteY54" fmla="*/ 39789 h 3916908"/>
              <a:gd name="connsiteX55" fmla="*/ 2243248 w 3787254"/>
              <a:gd name="connsiteY55" fmla="*/ 44738 h 3916908"/>
              <a:gd name="connsiteX56" fmla="*/ 2243248 w 3787254"/>
              <a:gd name="connsiteY56" fmla="*/ 3872171 h 3916908"/>
              <a:gd name="connsiteX57" fmla="*/ 2223497 w 3787254"/>
              <a:gd name="connsiteY57" fmla="*/ 3877119 h 3916908"/>
              <a:gd name="connsiteX58" fmla="*/ 2039970 w 3787254"/>
              <a:gd name="connsiteY58" fmla="*/ 3905129 h 3916908"/>
              <a:gd name="connsiteX59" fmla="*/ 1828800 w 3787254"/>
              <a:gd name="connsiteY59" fmla="*/ 0 h 3916908"/>
              <a:gd name="connsiteX60" fmla="*/ 1835254 w 3787254"/>
              <a:gd name="connsiteY60" fmla="*/ 326 h 3916908"/>
              <a:gd name="connsiteX61" fmla="*/ 1835254 w 3787254"/>
              <a:gd name="connsiteY61" fmla="*/ 3916582 h 3916908"/>
              <a:gd name="connsiteX62" fmla="*/ 1828800 w 3787254"/>
              <a:gd name="connsiteY62" fmla="*/ 3916908 h 3916908"/>
              <a:gd name="connsiteX63" fmla="*/ 1631976 w 3787254"/>
              <a:gd name="connsiteY63" fmla="*/ 3904105 h 3916908"/>
              <a:gd name="connsiteX64" fmla="*/ 1631976 w 3787254"/>
              <a:gd name="connsiteY64" fmla="*/ 12804 h 391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787254" h="3916908">
                <a:moveTo>
                  <a:pt x="3671946" y="1294810"/>
                </a:moveTo>
                <a:lnTo>
                  <a:pt x="3671994" y="1294927"/>
                </a:lnTo>
                <a:cubicBezTo>
                  <a:pt x="3746597" y="1502134"/>
                  <a:pt x="3787254" y="1725546"/>
                  <a:pt x="3787254" y="1958454"/>
                </a:cubicBezTo>
                <a:cubicBezTo>
                  <a:pt x="3787254" y="2191363"/>
                  <a:pt x="3746597" y="2414775"/>
                  <a:pt x="3671994" y="2621982"/>
                </a:cubicBezTo>
                <a:lnTo>
                  <a:pt x="3671946" y="2622098"/>
                </a:lnTo>
                <a:close/>
                <a:moveTo>
                  <a:pt x="203278" y="867868"/>
                </a:moveTo>
                <a:lnTo>
                  <a:pt x="203278" y="3049040"/>
                </a:lnTo>
                <a:lnTo>
                  <a:pt x="153878" y="2973984"/>
                </a:lnTo>
                <a:cubicBezTo>
                  <a:pt x="104809" y="2893226"/>
                  <a:pt x="61415" y="2808638"/>
                  <a:pt x="24251" y="2720773"/>
                </a:cubicBezTo>
                <a:lnTo>
                  <a:pt x="0" y="2654514"/>
                </a:lnTo>
                <a:lnTo>
                  <a:pt x="0" y="1262394"/>
                </a:lnTo>
                <a:lnTo>
                  <a:pt x="24251" y="1196136"/>
                </a:lnTo>
                <a:cubicBezTo>
                  <a:pt x="61415" y="1108271"/>
                  <a:pt x="104809" y="1023683"/>
                  <a:pt x="153878" y="942925"/>
                </a:cubicBezTo>
                <a:close/>
                <a:moveTo>
                  <a:pt x="3263952" y="629935"/>
                </a:moveTo>
                <a:lnTo>
                  <a:pt x="3353052" y="728635"/>
                </a:lnTo>
                <a:cubicBezTo>
                  <a:pt x="3386999" y="770656"/>
                  <a:pt x="3419243" y="814109"/>
                  <a:pt x="3449681" y="858890"/>
                </a:cubicBezTo>
                <a:lnTo>
                  <a:pt x="3467230" y="887166"/>
                </a:lnTo>
                <a:lnTo>
                  <a:pt x="3467230" y="3029743"/>
                </a:lnTo>
                <a:lnTo>
                  <a:pt x="3449681" y="3058019"/>
                </a:lnTo>
                <a:cubicBezTo>
                  <a:pt x="3419243" y="3102800"/>
                  <a:pt x="3386999" y="3146253"/>
                  <a:pt x="3353052" y="3188274"/>
                </a:cubicBezTo>
                <a:lnTo>
                  <a:pt x="3263952" y="3286973"/>
                </a:lnTo>
                <a:close/>
                <a:moveTo>
                  <a:pt x="611272" y="427263"/>
                </a:moveTo>
                <a:lnTo>
                  <a:pt x="611272" y="3489645"/>
                </a:lnTo>
                <a:lnTo>
                  <a:pt x="551585" y="3443175"/>
                </a:lnTo>
                <a:cubicBezTo>
                  <a:pt x="502599" y="3400997"/>
                  <a:pt x="455723" y="3356435"/>
                  <a:pt x="411137" y="3309671"/>
                </a:cubicBezTo>
                <a:lnTo>
                  <a:pt x="407994" y="3306129"/>
                </a:lnTo>
                <a:lnTo>
                  <a:pt x="407994" y="610780"/>
                </a:lnTo>
                <a:lnTo>
                  <a:pt x="411137" y="607238"/>
                </a:lnTo>
                <a:cubicBezTo>
                  <a:pt x="455723" y="560473"/>
                  <a:pt x="502599" y="515912"/>
                  <a:pt x="551585" y="473734"/>
                </a:cubicBezTo>
                <a:close/>
                <a:moveTo>
                  <a:pt x="2855958" y="294619"/>
                </a:moveTo>
                <a:lnTo>
                  <a:pt x="3047150" y="425007"/>
                </a:lnTo>
                <a:lnTo>
                  <a:pt x="3059236" y="435755"/>
                </a:lnTo>
                <a:lnTo>
                  <a:pt x="3059236" y="3481154"/>
                </a:lnTo>
                <a:lnTo>
                  <a:pt x="3047150" y="3491902"/>
                </a:lnTo>
                <a:lnTo>
                  <a:pt x="2855958" y="3622289"/>
                </a:lnTo>
                <a:close/>
                <a:moveTo>
                  <a:pt x="1019266" y="178299"/>
                </a:moveTo>
                <a:lnTo>
                  <a:pt x="1019266" y="3738609"/>
                </a:lnTo>
                <a:lnTo>
                  <a:pt x="869389" y="3666211"/>
                </a:lnTo>
                <a:lnTo>
                  <a:pt x="815988" y="3632545"/>
                </a:lnTo>
                <a:lnTo>
                  <a:pt x="815988" y="284364"/>
                </a:lnTo>
                <a:lnTo>
                  <a:pt x="869389" y="250698"/>
                </a:lnTo>
                <a:close/>
                <a:moveTo>
                  <a:pt x="2447964" y="101689"/>
                </a:moveTo>
                <a:lnTo>
                  <a:pt x="2546916" y="135845"/>
                </a:lnTo>
                <a:lnTo>
                  <a:pt x="2651242" y="181573"/>
                </a:lnTo>
                <a:lnTo>
                  <a:pt x="2651242" y="3735336"/>
                </a:lnTo>
                <a:lnTo>
                  <a:pt x="2546916" y="3781063"/>
                </a:lnTo>
                <a:lnTo>
                  <a:pt x="2447964" y="3815220"/>
                </a:lnTo>
                <a:close/>
                <a:moveTo>
                  <a:pt x="1427260" y="45241"/>
                </a:moveTo>
                <a:lnTo>
                  <a:pt x="1427260" y="3871668"/>
                </a:lnTo>
                <a:lnTo>
                  <a:pt x="1324708" y="3851422"/>
                </a:lnTo>
                <a:lnTo>
                  <a:pt x="1223982" y="3817665"/>
                </a:lnTo>
                <a:lnTo>
                  <a:pt x="1223982" y="99244"/>
                </a:lnTo>
                <a:lnTo>
                  <a:pt x="1324708" y="65486"/>
                </a:lnTo>
                <a:close/>
                <a:moveTo>
                  <a:pt x="2039970" y="11780"/>
                </a:moveTo>
                <a:lnTo>
                  <a:pt x="2223497" y="39789"/>
                </a:lnTo>
                <a:lnTo>
                  <a:pt x="2243248" y="44738"/>
                </a:lnTo>
                <a:lnTo>
                  <a:pt x="2243248" y="3872171"/>
                </a:lnTo>
                <a:lnTo>
                  <a:pt x="2223497" y="3877119"/>
                </a:lnTo>
                <a:lnTo>
                  <a:pt x="2039970" y="3905129"/>
                </a:lnTo>
                <a:close/>
                <a:moveTo>
                  <a:pt x="1828800" y="0"/>
                </a:moveTo>
                <a:lnTo>
                  <a:pt x="1835254" y="326"/>
                </a:lnTo>
                <a:lnTo>
                  <a:pt x="1835254" y="3916582"/>
                </a:lnTo>
                <a:lnTo>
                  <a:pt x="1828800" y="3916908"/>
                </a:lnTo>
                <a:lnTo>
                  <a:pt x="1631976" y="3904105"/>
                </a:lnTo>
                <a:lnTo>
                  <a:pt x="1631976" y="1280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257350" y="269233"/>
            <a:ext cx="3112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1.ADD TITLE HERE</a:t>
            </a:r>
            <a:endParaRPr lang="zh-CN" altLang="en-US" sz="2400" dirty="0">
              <a:solidFill>
                <a:schemeClr val="bg1">
                  <a:lumMod val="7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1115915" y="741733"/>
            <a:ext cx="1054268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5498123" y="4910016"/>
            <a:ext cx="520504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4859322" y="4299074"/>
            <a:ext cx="1162175" cy="1162175"/>
            <a:chOff x="4859322" y="4299074"/>
            <a:chExt cx="1162175" cy="1162175"/>
          </a:xfrm>
        </p:grpSpPr>
        <p:sp>
          <p:nvSpPr>
            <p:cNvPr id="22" name="椭圆 21"/>
            <p:cNvSpPr/>
            <p:nvPr/>
          </p:nvSpPr>
          <p:spPr>
            <a:xfrm>
              <a:off x="4859322" y="4299074"/>
              <a:ext cx="1162175" cy="1162175"/>
            </a:xfrm>
            <a:prstGeom prst="ellipse">
              <a:avLst/>
            </a:prstGeom>
            <a:solidFill>
              <a:srgbClr val="EF3D3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4962282" y="4630237"/>
              <a:ext cx="10592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98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%</a:t>
              </a:r>
              <a:endParaRPr lang="zh-CN" altLang="en-US" sz="14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548422" y="4299075"/>
            <a:ext cx="1162175" cy="1162175"/>
            <a:chOff x="6548422" y="4299075"/>
            <a:chExt cx="1162175" cy="1162175"/>
          </a:xfrm>
        </p:grpSpPr>
        <p:sp>
          <p:nvSpPr>
            <p:cNvPr id="23" name="椭圆 22"/>
            <p:cNvSpPr/>
            <p:nvPr/>
          </p:nvSpPr>
          <p:spPr>
            <a:xfrm>
              <a:off x="6548422" y="4299075"/>
              <a:ext cx="1162175" cy="1162175"/>
            </a:xfrm>
            <a:prstGeom prst="ellipse">
              <a:avLst/>
            </a:prstGeom>
            <a:solidFill>
              <a:srgbClr val="FDD51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6645475" y="4680106"/>
              <a:ext cx="10592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>
                      <a:lumMod val="50000"/>
                    </a:schemeClr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86</a:t>
              </a:r>
              <a:r>
                <a:rPr lang="en-US" altLang="zh-CN" sz="1400" dirty="0" smtClean="0">
                  <a:solidFill>
                    <a:schemeClr val="bg1">
                      <a:lumMod val="50000"/>
                    </a:schemeClr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%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237522" y="4299075"/>
            <a:ext cx="1162175" cy="1162175"/>
            <a:chOff x="8237522" y="4299075"/>
            <a:chExt cx="1162175" cy="1162175"/>
          </a:xfrm>
        </p:grpSpPr>
        <p:sp>
          <p:nvSpPr>
            <p:cNvPr id="24" name="椭圆 23"/>
            <p:cNvSpPr/>
            <p:nvPr/>
          </p:nvSpPr>
          <p:spPr>
            <a:xfrm>
              <a:off x="8237522" y="4299075"/>
              <a:ext cx="1162175" cy="1162175"/>
            </a:xfrm>
            <a:prstGeom prst="ellipse">
              <a:avLst/>
            </a:prstGeom>
            <a:solidFill>
              <a:srgbClr val="9B5097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8330091" y="4678778"/>
              <a:ext cx="10592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65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%</a:t>
              </a:r>
              <a:endParaRPr lang="zh-CN" altLang="en-US" sz="14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926622" y="4299075"/>
            <a:ext cx="1162175" cy="1162175"/>
            <a:chOff x="9926622" y="4299075"/>
            <a:chExt cx="1162175" cy="1162175"/>
          </a:xfrm>
        </p:grpSpPr>
        <p:sp>
          <p:nvSpPr>
            <p:cNvPr id="25" name="椭圆 24"/>
            <p:cNvSpPr/>
            <p:nvPr/>
          </p:nvSpPr>
          <p:spPr>
            <a:xfrm>
              <a:off x="9926622" y="4299075"/>
              <a:ext cx="1162175" cy="1162175"/>
            </a:xfrm>
            <a:prstGeom prst="ellipse">
              <a:avLst/>
            </a:prstGeom>
            <a:solidFill>
              <a:srgbClr val="55C67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0029582" y="4678778"/>
              <a:ext cx="10592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50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%</a:t>
              </a:r>
              <a:endParaRPr lang="zh-CN" altLang="en-US" sz="14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963727" y="2393598"/>
            <a:ext cx="631522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Our designers in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ChangSha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to work on this amazing projects. 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doing. 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52765" y="2000297"/>
            <a:ext cx="1915520" cy="338554"/>
            <a:chOff x="1052765" y="2000297"/>
            <a:chExt cx="1915520" cy="338554"/>
          </a:xfrm>
        </p:grpSpPr>
        <p:sp>
          <p:nvSpPr>
            <p:cNvPr id="35" name="圆角矩形 34"/>
            <p:cNvSpPr/>
            <p:nvPr/>
          </p:nvSpPr>
          <p:spPr>
            <a:xfrm>
              <a:off x="1052765" y="2025748"/>
              <a:ext cx="1915520" cy="295325"/>
            </a:xfrm>
            <a:prstGeom prst="roundRect">
              <a:avLst>
                <a:gd name="adj" fmla="val 50000"/>
              </a:avLst>
            </a:prstGeom>
            <a:solidFill>
              <a:srgbClr val="25C0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101847" y="2000297"/>
              <a:ext cx="18383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ADD TITLE HERE</a:t>
              </a:r>
              <a:endParaRPr lang="zh-CN" altLang="en-US" sz="16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sp>
        <p:nvSpPr>
          <p:cNvPr id="41" name="圆角矩形 40"/>
          <p:cNvSpPr/>
          <p:nvPr/>
        </p:nvSpPr>
        <p:spPr>
          <a:xfrm rot="18401232">
            <a:off x="8441692" y="6125881"/>
            <a:ext cx="2053233" cy="774862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C0D6">
                  <a:alpha val="60000"/>
                </a:srgbClr>
              </a:gs>
              <a:gs pos="100000">
                <a:srgbClr val="25C0D6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圆角矩形 37"/>
          <p:cNvSpPr/>
          <p:nvPr/>
        </p:nvSpPr>
        <p:spPr>
          <a:xfrm rot="18401232">
            <a:off x="7230250" y="1023720"/>
            <a:ext cx="5741181" cy="95561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F16266">
                  <a:alpha val="49000"/>
                </a:srgbClr>
              </a:gs>
              <a:gs pos="0">
                <a:srgbClr val="F16266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07407E-6 L -0.0806 0.18982 " pathEditMode="relative" rAng="0" ptsTypes="AA">
                                      <p:cBhvr>
                                        <p:cTn id="11" dur="11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36" y="949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1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44444E-6 L 0.0487 -0.11459 " pathEditMode="relative" rAng="0" ptsTypes="AA">
                                      <p:cBhvr>
                                        <p:cTn id="18" dur="11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5" y="-574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xit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3" dur="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33" dur="600" fill="hold"/>
                                        <p:tgtEl>
                                          <p:spTgt spid="20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6" presetClass="path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328 -0.26782 L 1.66667E-6 -4.81481E-6 " pathEditMode="relative" rAng="0" ptsTypes="AA">
                                      <p:cBhvr>
                                        <p:cTn id="39" dur="1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64" y="13403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6" presetClass="path" presetSubtype="0" ac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15 -0.35463 L -3.33333E-6 3.7037E-7 " pathEditMode="relative" rAng="0" ptsTypes="AA">
                                      <p:cBhvr>
                                        <p:cTn id="44" dur="1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00" y="17731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6" presetClass="path" presetSubtype="0" accel="100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.24244 -0.57315 L 4.58333E-6 -1.48148E-6 " pathEditMode="relative" rAng="0" ptsTypes="AA">
                                      <p:cBhvr>
                                        <p:cTn id="49" dur="1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22" y="28657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6" presetClass="path" presetSubtype="0" ac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46524 -1.1 L 5E-6 0 " pathEditMode="relative" rAng="0" ptsTypes="AA">
                                      <p:cBhvr>
                                        <p:cTn id="54" dur="1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268" y="5500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6" presetClass="path" presetSubtype="0" ac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29128 -0.68889 L -2.5E-6 1.48148E-6 " pathEditMode="relative" rAng="0" ptsTypes="AA">
                                      <p:cBhvr>
                                        <p:cTn id="59" dur="1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70" y="34444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9" presetClass="entr" presetSubtype="0" decel="10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8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9" presetClass="entr" presetSubtype="0" decel="100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8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8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9" presetClass="entr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8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8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9" presetClass="entr" presetSubtype="0" decel="10000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8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8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3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2" grpId="1" animBg="1"/>
      <p:bldP spid="40" grpId="0" animBg="1"/>
      <p:bldP spid="40" grpId="1" animBg="1"/>
      <p:bldP spid="39" grpId="0" animBg="1"/>
      <p:bldP spid="39" grpId="1" animBg="1"/>
      <p:bldP spid="19" grpId="0" animBg="1"/>
      <p:bldP spid="19" grpId="1" animBg="1"/>
      <p:bldP spid="19" grpId="2" animBg="1"/>
      <p:bldP spid="20" grpId="0"/>
      <p:bldP spid="20" grpId="1"/>
      <p:bldP spid="34" grpId="0"/>
      <p:bldP spid="41" grpId="0" animBg="1"/>
      <p:bldP spid="41" grpId="1" animBg="1"/>
      <p:bldP spid="38" grpId="0" animBg="1"/>
      <p:bldP spid="38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椭圆 97"/>
          <p:cNvSpPr/>
          <p:nvPr/>
        </p:nvSpPr>
        <p:spPr>
          <a:xfrm>
            <a:off x="8565044" y="2280086"/>
            <a:ext cx="1776599" cy="1776599"/>
          </a:xfrm>
          <a:prstGeom prst="ellipse">
            <a:avLst/>
          </a:prstGeom>
          <a:solidFill>
            <a:srgbClr val="EF3D3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圆角矩形 68"/>
          <p:cNvSpPr/>
          <p:nvPr/>
        </p:nvSpPr>
        <p:spPr>
          <a:xfrm rot="18401232">
            <a:off x="2608073" y="1566042"/>
            <a:ext cx="7641594" cy="126369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chemeClr val="bg1">
                  <a:lumMod val="75000"/>
                  <a:alpha val="42000"/>
                </a:schemeClr>
              </a:gs>
              <a:gs pos="0">
                <a:schemeClr val="bg1">
                  <a:lumMod val="75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7" name="椭圆 96"/>
          <p:cNvSpPr/>
          <p:nvPr/>
        </p:nvSpPr>
        <p:spPr>
          <a:xfrm>
            <a:off x="5215392" y="2254653"/>
            <a:ext cx="1776599" cy="1776599"/>
          </a:xfrm>
          <a:prstGeom prst="ellipse">
            <a:avLst/>
          </a:prstGeom>
          <a:solidFill>
            <a:srgbClr val="EF3D3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椭圆 95"/>
          <p:cNvSpPr/>
          <p:nvPr/>
        </p:nvSpPr>
        <p:spPr>
          <a:xfrm>
            <a:off x="1841099" y="2252578"/>
            <a:ext cx="1776599" cy="1776599"/>
          </a:xfrm>
          <a:prstGeom prst="ellipse">
            <a:avLst/>
          </a:prstGeom>
          <a:solidFill>
            <a:srgbClr val="EF3D3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847725" y="2259259"/>
            <a:ext cx="1776599" cy="1776600"/>
            <a:chOff x="1847725" y="2259259"/>
            <a:chExt cx="1776599" cy="1776600"/>
          </a:xfrm>
        </p:grpSpPr>
        <p:grpSp>
          <p:nvGrpSpPr>
            <p:cNvPr id="45" name="组合 44"/>
            <p:cNvGrpSpPr/>
            <p:nvPr/>
          </p:nvGrpSpPr>
          <p:grpSpPr>
            <a:xfrm>
              <a:off x="1847725" y="2259259"/>
              <a:ext cx="1776599" cy="1776600"/>
              <a:chOff x="2638671" y="2525960"/>
              <a:chExt cx="1776599" cy="1776600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2638671" y="2525960"/>
                <a:ext cx="1776599" cy="1776599"/>
              </a:xfrm>
              <a:prstGeom prst="ellipse">
                <a:avLst/>
              </a:prstGeom>
              <a:solidFill>
                <a:srgbClr val="EF3D3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任意多边形 21"/>
              <p:cNvSpPr/>
              <p:nvPr/>
            </p:nvSpPr>
            <p:spPr>
              <a:xfrm>
                <a:off x="3279522" y="2561301"/>
                <a:ext cx="965905" cy="1095894"/>
              </a:xfrm>
              <a:custGeom>
                <a:avLst/>
                <a:gdLst>
                  <a:gd name="connsiteX0" fmla="*/ 530023 w 965905"/>
                  <a:gd name="connsiteY0" fmla="*/ 0 h 1095894"/>
                  <a:gd name="connsiteX1" fmla="*/ 593217 w 965905"/>
                  <a:gd name="connsiteY1" fmla="*/ 23129 h 1095894"/>
                  <a:gd name="connsiteX2" fmla="*/ 875573 w 965905"/>
                  <a:gd name="connsiteY2" fmla="*/ 213499 h 1095894"/>
                  <a:gd name="connsiteX3" fmla="*/ 965905 w 965905"/>
                  <a:gd name="connsiteY3" fmla="*/ 322982 h 1095894"/>
                  <a:gd name="connsiteX4" fmla="*/ 491471 w 965905"/>
                  <a:gd name="connsiteY4" fmla="*/ 982962 h 1095894"/>
                  <a:gd name="connsiteX5" fmla="*/ 491471 w 965905"/>
                  <a:gd name="connsiteY5" fmla="*/ 982963 h 1095894"/>
                  <a:gd name="connsiteX6" fmla="*/ 491470 w 965905"/>
                  <a:gd name="connsiteY6" fmla="*/ 982964 h 1095894"/>
                  <a:gd name="connsiteX7" fmla="*/ 487656 w 965905"/>
                  <a:gd name="connsiteY7" fmla="*/ 988270 h 1095894"/>
                  <a:gd name="connsiteX8" fmla="*/ 487121 w 965905"/>
                  <a:gd name="connsiteY8" fmla="*/ 987885 h 1095894"/>
                  <a:gd name="connsiteX9" fmla="*/ 455091 w 965905"/>
                  <a:gd name="connsiteY9" fmla="*/ 1024130 h 1095894"/>
                  <a:gd name="connsiteX10" fmla="*/ 289168 w 965905"/>
                  <a:gd name="connsiteY10" fmla="*/ 1095289 h 1095894"/>
                  <a:gd name="connsiteX11" fmla="*/ 112932 w 965905"/>
                  <a:gd name="connsiteY11" fmla="*/ 1044877 h 1095894"/>
                  <a:gd name="connsiteX12" fmla="*/ 23587 w 965905"/>
                  <a:gd name="connsiteY12" fmla="*/ 713939 h 1095894"/>
                  <a:gd name="connsiteX13" fmla="*/ 47738 w 965905"/>
                  <a:gd name="connsiteY13" fmla="*/ 672030 h 1095894"/>
                  <a:gd name="connsiteX14" fmla="*/ 47203 w 965905"/>
                  <a:gd name="connsiteY14" fmla="*/ 671646 h 1095894"/>
                  <a:gd name="connsiteX15" fmla="*/ 530023 w 965905"/>
                  <a:gd name="connsiteY15" fmla="*/ 0 h 1095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965905" h="1095894">
                    <a:moveTo>
                      <a:pt x="530023" y="0"/>
                    </a:moveTo>
                    <a:lnTo>
                      <a:pt x="593217" y="23129"/>
                    </a:lnTo>
                    <a:cubicBezTo>
                      <a:pt x="699492" y="68079"/>
                      <a:pt x="795198" y="133124"/>
                      <a:pt x="875573" y="213499"/>
                    </a:cubicBezTo>
                    <a:lnTo>
                      <a:pt x="965905" y="322982"/>
                    </a:lnTo>
                    <a:lnTo>
                      <a:pt x="491471" y="982962"/>
                    </a:lnTo>
                    <a:lnTo>
                      <a:pt x="491471" y="982963"/>
                    </a:lnTo>
                    <a:lnTo>
                      <a:pt x="491470" y="982964"/>
                    </a:lnTo>
                    <a:lnTo>
                      <a:pt x="487656" y="988270"/>
                    </a:lnTo>
                    <a:lnTo>
                      <a:pt x="487121" y="987885"/>
                    </a:lnTo>
                    <a:lnTo>
                      <a:pt x="455091" y="1024130"/>
                    </a:lnTo>
                    <a:cubicBezTo>
                      <a:pt x="408754" y="1066926"/>
                      <a:pt x="349820" y="1091239"/>
                      <a:pt x="289168" y="1095289"/>
                    </a:cubicBezTo>
                    <a:cubicBezTo>
                      <a:pt x="228516" y="1099341"/>
                      <a:pt x="166145" y="1083130"/>
                      <a:pt x="112932" y="1044877"/>
                    </a:cubicBezTo>
                    <a:cubicBezTo>
                      <a:pt x="6508" y="968373"/>
                      <a:pt x="-28018" y="829054"/>
                      <a:pt x="23587" y="713939"/>
                    </a:cubicBezTo>
                    <a:lnTo>
                      <a:pt x="47738" y="672030"/>
                    </a:lnTo>
                    <a:lnTo>
                      <a:pt x="47203" y="671646"/>
                    </a:lnTo>
                    <a:lnTo>
                      <a:pt x="530023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7BD7B4"/>
                  </a:gs>
                  <a:gs pos="100000">
                    <a:srgbClr val="27BDD8"/>
                  </a:gs>
                </a:gsLst>
                <a:lin ang="1890000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任意多边形 25"/>
              <p:cNvSpPr/>
              <p:nvPr/>
            </p:nvSpPr>
            <p:spPr>
              <a:xfrm>
                <a:off x="3290001" y="3429159"/>
                <a:ext cx="803571" cy="873401"/>
              </a:xfrm>
              <a:custGeom>
                <a:avLst/>
                <a:gdLst>
                  <a:gd name="connsiteX0" fmla="*/ 648533 w 803571"/>
                  <a:gd name="connsiteY0" fmla="*/ 1764 h 873401"/>
                  <a:gd name="connsiteX1" fmla="*/ 747980 w 803571"/>
                  <a:gd name="connsiteY1" fmla="*/ 25089 h 873401"/>
                  <a:gd name="connsiteX2" fmla="*/ 785885 w 803571"/>
                  <a:gd name="connsiteY2" fmla="*/ 199868 h 873401"/>
                  <a:gd name="connsiteX3" fmla="*/ 778685 w 803571"/>
                  <a:gd name="connsiteY3" fmla="*/ 211036 h 873401"/>
                  <a:gd name="connsiteX4" fmla="*/ 778730 w 803571"/>
                  <a:gd name="connsiteY4" fmla="*/ 211068 h 873401"/>
                  <a:gd name="connsiteX5" fmla="*/ 305273 w 803571"/>
                  <a:gd name="connsiteY5" fmla="*/ 869952 h 873401"/>
                  <a:gd name="connsiteX6" fmla="*/ 236970 w 803571"/>
                  <a:gd name="connsiteY6" fmla="*/ 873401 h 873401"/>
                  <a:gd name="connsiteX7" fmla="*/ 57947 w 803571"/>
                  <a:gd name="connsiteY7" fmla="*/ 855354 h 873401"/>
                  <a:gd name="connsiteX8" fmla="*/ 0 w 803571"/>
                  <a:gd name="connsiteY8" fmla="*/ 837367 h 873401"/>
                  <a:gd name="connsiteX9" fmla="*/ 561319 w 803571"/>
                  <a:gd name="connsiteY9" fmla="*/ 56211 h 873401"/>
                  <a:gd name="connsiteX10" fmla="*/ 561719 w 803571"/>
                  <a:gd name="connsiteY10" fmla="*/ 55591 h 873401"/>
                  <a:gd name="connsiteX11" fmla="*/ 648533 w 803571"/>
                  <a:gd name="connsiteY11" fmla="*/ 1764 h 873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03571" h="873401">
                    <a:moveTo>
                      <a:pt x="648533" y="1764"/>
                    </a:moveTo>
                    <a:cubicBezTo>
                      <a:pt x="682239" y="-3755"/>
                      <a:pt x="718052" y="3584"/>
                      <a:pt x="747980" y="25089"/>
                    </a:cubicBezTo>
                    <a:cubicBezTo>
                      <a:pt x="804097" y="65413"/>
                      <a:pt x="819606" y="141227"/>
                      <a:pt x="785885" y="199868"/>
                    </a:cubicBezTo>
                    <a:lnTo>
                      <a:pt x="778685" y="211036"/>
                    </a:lnTo>
                    <a:lnTo>
                      <a:pt x="778730" y="211068"/>
                    </a:lnTo>
                    <a:lnTo>
                      <a:pt x="305273" y="869952"/>
                    </a:lnTo>
                    <a:lnTo>
                      <a:pt x="236970" y="873401"/>
                    </a:lnTo>
                    <a:cubicBezTo>
                      <a:pt x="175646" y="873401"/>
                      <a:pt x="115773" y="867187"/>
                      <a:pt x="57947" y="855354"/>
                    </a:cubicBezTo>
                    <a:lnTo>
                      <a:pt x="0" y="837367"/>
                    </a:lnTo>
                    <a:lnTo>
                      <a:pt x="561319" y="56211"/>
                    </a:lnTo>
                    <a:lnTo>
                      <a:pt x="561719" y="55591"/>
                    </a:lnTo>
                    <a:cubicBezTo>
                      <a:pt x="583225" y="25662"/>
                      <a:pt x="614826" y="7284"/>
                      <a:pt x="648533" y="176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任意多边形 23"/>
              <p:cNvSpPr/>
              <p:nvPr/>
            </p:nvSpPr>
            <p:spPr>
              <a:xfrm rot="2179003" flipH="1">
                <a:off x="2779785" y="2772237"/>
                <a:ext cx="358624" cy="1138977"/>
              </a:xfrm>
              <a:custGeom>
                <a:avLst/>
                <a:gdLst>
                  <a:gd name="connsiteX0" fmla="*/ 2594 w 2290065"/>
                  <a:gd name="connsiteY0" fmla="*/ 6129439 h 7273175"/>
                  <a:gd name="connsiteX1" fmla="*/ 2594 w 2290065"/>
                  <a:gd name="connsiteY1" fmla="*/ 6129440 h 7273175"/>
                  <a:gd name="connsiteX2" fmla="*/ 2594 w 2290065"/>
                  <a:gd name="connsiteY2" fmla="*/ 6129440 h 7273175"/>
                  <a:gd name="connsiteX3" fmla="*/ 334992 w 2290065"/>
                  <a:gd name="connsiteY3" fmla="*/ 334993 h 7273175"/>
                  <a:gd name="connsiteX4" fmla="*/ 1143735 w 2290065"/>
                  <a:gd name="connsiteY4" fmla="*/ 0 h 7273175"/>
                  <a:gd name="connsiteX5" fmla="*/ 2287470 w 2290065"/>
                  <a:gd name="connsiteY5" fmla="*/ 1143735 h 7273175"/>
                  <a:gd name="connsiteX6" fmla="*/ 2287469 w 2290065"/>
                  <a:gd name="connsiteY6" fmla="*/ 1143735 h 7273175"/>
                  <a:gd name="connsiteX7" fmla="*/ 2284819 w 2290065"/>
                  <a:gd name="connsiteY7" fmla="*/ 1196223 h 7273175"/>
                  <a:gd name="connsiteX8" fmla="*/ 2290063 w 2290065"/>
                  <a:gd name="connsiteY8" fmla="*/ 1196223 h 7273175"/>
                  <a:gd name="connsiteX9" fmla="*/ 2290063 w 2290065"/>
                  <a:gd name="connsiteY9" fmla="*/ 6129410 h 7273175"/>
                  <a:gd name="connsiteX10" fmla="*/ 2290065 w 2290065"/>
                  <a:gd name="connsiteY10" fmla="*/ 6129440 h 7273175"/>
                  <a:gd name="connsiteX11" fmla="*/ 2290063 w 2290065"/>
                  <a:gd name="connsiteY11" fmla="*/ 6129440 h 7273175"/>
                  <a:gd name="connsiteX12" fmla="*/ 2290063 w 2290065"/>
                  <a:gd name="connsiteY12" fmla="*/ 6129441 h 7273175"/>
                  <a:gd name="connsiteX13" fmla="*/ 2290063 w 2290065"/>
                  <a:gd name="connsiteY13" fmla="*/ 6157000 h 7273175"/>
                  <a:gd name="connsiteX14" fmla="*/ 2288672 w 2290065"/>
                  <a:gd name="connsiteY14" fmla="*/ 6157000 h 7273175"/>
                  <a:gd name="connsiteX15" fmla="*/ 2284158 w 2290065"/>
                  <a:gd name="connsiteY15" fmla="*/ 6246380 h 7273175"/>
                  <a:gd name="connsiteX16" fmla="*/ 1146328 w 2290065"/>
                  <a:gd name="connsiteY16" fmla="*/ 7273175 h 7273175"/>
                  <a:gd name="connsiteX17" fmla="*/ 1146329 w 2290065"/>
                  <a:gd name="connsiteY17" fmla="*/ 7273174 h 7273175"/>
                  <a:gd name="connsiteX18" fmla="*/ 8499 w 2290065"/>
                  <a:gd name="connsiteY18" fmla="*/ 6246379 h 7273175"/>
                  <a:gd name="connsiteX19" fmla="*/ 3986 w 2290065"/>
                  <a:gd name="connsiteY19" fmla="*/ 6157000 h 7273175"/>
                  <a:gd name="connsiteX20" fmla="*/ 2594 w 2290065"/>
                  <a:gd name="connsiteY20" fmla="*/ 6157000 h 7273175"/>
                  <a:gd name="connsiteX21" fmla="*/ 2594 w 2290065"/>
                  <a:gd name="connsiteY21" fmla="*/ 6129444 h 7273175"/>
                  <a:gd name="connsiteX22" fmla="*/ 2594 w 2290065"/>
                  <a:gd name="connsiteY22" fmla="*/ 6129440 h 7273175"/>
                  <a:gd name="connsiteX23" fmla="*/ 2595 w 2290065"/>
                  <a:gd name="connsiteY23" fmla="*/ 6129435 h 7273175"/>
                  <a:gd name="connsiteX24" fmla="*/ 2595 w 2290065"/>
                  <a:gd name="connsiteY24" fmla="*/ 1196223 h 7273175"/>
                  <a:gd name="connsiteX25" fmla="*/ 2650 w 2290065"/>
                  <a:gd name="connsiteY25" fmla="*/ 1196223 h 7273175"/>
                  <a:gd name="connsiteX26" fmla="*/ 0 w 2290065"/>
                  <a:gd name="connsiteY26" fmla="*/ 1143734 h 7273175"/>
                  <a:gd name="connsiteX27" fmla="*/ 0 w 2290065"/>
                  <a:gd name="connsiteY27" fmla="*/ 1143735 h 7273175"/>
                  <a:gd name="connsiteX28" fmla="*/ 334992 w 2290065"/>
                  <a:gd name="connsiteY28" fmla="*/ 334993 h 7273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290065" h="7273175">
                    <a:moveTo>
                      <a:pt x="2594" y="6129439"/>
                    </a:moveTo>
                    <a:lnTo>
                      <a:pt x="2594" y="6129440"/>
                    </a:lnTo>
                    <a:lnTo>
                      <a:pt x="2594" y="6129440"/>
                    </a:lnTo>
                    <a:close/>
                    <a:moveTo>
                      <a:pt x="334992" y="334993"/>
                    </a:moveTo>
                    <a:cubicBezTo>
                      <a:pt x="541968" y="128017"/>
                      <a:pt x="827901" y="0"/>
                      <a:pt x="1143735" y="0"/>
                    </a:cubicBezTo>
                    <a:cubicBezTo>
                      <a:pt x="1775402" y="0"/>
                      <a:pt x="2287470" y="512068"/>
                      <a:pt x="2287470" y="1143735"/>
                    </a:cubicBezTo>
                    <a:lnTo>
                      <a:pt x="2287469" y="1143735"/>
                    </a:lnTo>
                    <a:lnTo>
                      <a:pt x="2284819" y="1196223"/>
                    </a:lnTo>
                    <a:lnTo>
                      <a:pt x="2290063" y="1196223"/>
                    </a:lnTo>
                    <a:lnTo>
                      <a:pt x="2290063" y="6129410"/>
                    </a:lnTo>
                    <a:lnTo>
                      <a:pt x="2290065" y="6129440"/>
                    </a:lnTo>
                    <a:lnTo>
                      <a:pt x="2290063" y="6129440"/>
                    </a:lnTo>
                    <a:lnTo>
                      <a:pt x="2290063" y="6129441"/>
                    </a:lnTo>
                    <a:lnTo>
                      <a:pt x="2290063" y="6157000"/>
                    </a:lnTo>
                    <a:lnTo>
                      <a:pt x="2288672" y="6157000"/>
                    </a:lnTo>
                    <a:lnTo>
                      <a:pt x="2284158" y="6246380"/>
                    </a:lnTo>
                    <a:cubicBezTo>
                      <a:pt x="2225588" y="6823115"/>
                      <a:pt x="1738516" y="7273175"/>
                      <a:pt x="1146328" y="7273175"/>
                    </a:cubicBezTo>
                    <a:lnTo>
                      <a:pt x="1146329" y="7273174"/>
                    </a:lnTo>
                    <a:cubicBezTo>
                      <a:pt x="554142" y="7273174"/>
                      <a:pt x="67070" y="6823114"/>
                      <a:pt x="8499" y="6246379"/>
                    </a:cubicBezTo>
                    <a:lnTo>
                      <a:pt x="3986" y="6157000"/>
                    </a:lnTo>
                    <a:lnTo>
                      <a:pt x="2594" y="6157000"/>
                    </a:lnTo>
                    <a:lnTo>
                      <a:pt x="2594" y="6129444"/>
                    </a:lnTo>
                    <a:lnTo>
                      <a:pt x="2594" y="6129440"/>
                    </a:lnTo>
                    <a:lnTo>
                      <a:pt x="2595" y="6129435"/>
                    </a:lnTo>
                    <a:lnTo>
                      <a:pt x="2595" y="1196223"/>
                    </a:lnTo>
                    <a:lnTo>
                      <a:pt x="2650" y="1196223"/>
                    </a:lnTo>
                    <a:lnTo>
                      <a:pt x="0" y="1143734"/>
                    </a:lnTo>
                    <a:lnTo>
                      <a:pt x="0" y="1143735"/>
                    </a:lnTo>
                    <a:cubicBezTo>
                      <a:pt x="0" y="827902"/>
                      <a:pt x="128017" y="541968"/>
                      <a:pt x="334992" y="33499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DD513"/>
                  </a:gs>
                  <a:gs pos="100000">
                    <a:srgbClr val="F9A85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8" name="文本框 77"/>
            <p:cNvSpPr txBox="1"/>
            <p:nvPr/>
          </p:nvSpPr>
          <p:spPr>
            <a:xfrm>
              <a:off x="2177758" y="2867947"/>
              <a:ext cx="105921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TEXT HERE</a:t>
              </a:r>
              <a:endParaRPr lang="zh-CN" altLang="en-US" sz="20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207700" y="2256086"/>
            <a:ext cx="1776599" cy="1783916"/>
            <a:chOff x="5207700" y="2256086"/>
            <a:chExt cx="1776599" cy="1783916"/>
          </a:xfrm>
        </p:grpSpPr>
        <p:grpSp>
          <p:nvGrpSpPr>
            <p:cNvPr id="46" name="组合 45"/>
            <p:cNvGrpSpPr/>
            <p:nvPr/>
          </p:nvGrpSpPr>
          <p:grpSpPr>
            <a:xfrm>
              <a:off x="5207700" y="2256086"/>
              <a:ext cx="1776599" cy="1783916"/>
              <a:chOff x="5207700" y="2522786"/>
              <a:chExt cx="1776599" cy="1783916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5207700" y="2525961"/>
                <a:ext cx="1776599" cy="1776599"/>
              </a:xfrm>
              <a:prstGeom prst="ellipse">
                <a:avLst/>
              </a:prstGeom>
              <a:solidFill>
                <a:srgbClr val="EF3D3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任意多边形 31"/>
              <p:cNvSpPr/>
              <p:nvPr/>
            </p:nvSpPr>
            <p:spPr>
              <a:xfrm>
                <a:off x="5591179" y="2522786"/>
                <a:ext cx="774348" cy="773006"/>
              </a:xfrm>
              <a:custGeom>
                <a:avLst/>
                <a:gdLst>
                  <a:gd name="connsiteX0" fmla="*/ 515629 w 774348"/>
                  <a:gd name="connsiteY0" fmla="*/ 0 h 773006"/>
                  <a:gd name="connsiteX1" fmla="*/ 694653 w 774348"/>
                  <a:gd name="connsiteY1" fmla="*/ 18047 h 773006"/>
                  <a:gd name="connsiteX2" fmla="*/ 774348 w 774348"/>
                  <a:gd name="connsiteY2" fmla="*/ 42786 h 773006"/>
                  <a:gd name="connsiteX3" fmla="*/ 270964 w 774348"/>
                  <a:gd name="connsiteY3" fmla="*/ 715140 h 773006"/>
                  <a:gd name="connsiteX4" fmla="*/ 270669 w 774348"/>
                  <a:gd name="connsiteY4" fmla="*/ 714919 h 773006"/>
                  <a:gd name="connsiteX5" fmla="*/ 252363 w 774348"/>
                  <a:gd name="connsiteY5" fmla="*/ 734840 h 773006"/>
                  <a:gd name="connsiteX6" fmla="*/ 60794 w 774348"/>
                  <a:gd name="connsiteY6" fmla="*/ 742732 h 773006"/>
                  <a:gd name="connsiteX7" fmla="*/ 60794 w 774348"/>
                  <a:gd name="connsiteY7" fmla="*/ 742732 h 773006"/>
                  <a:gd name="connsiteX8" fmla="*/ 4308 w 774348"/>
                  <a:gd name="connsiteY8" fmla="*/ 657167 h 773006"/>
                  <a:gd name="connsiteX9" fmla="*/ 14418 w 774348"/>
                  <a:gd name="connsiteY9" fmla="*/ 556693 h 773006"/>
                  <a:gd name="connsiteX10" fmla="*/ 28379 w 774348"/>
                  <a:gd name="connsiteY10" fmla="*/ 533519 h 773006"/>
                  <a:gd name="connsiteX11" fmla="*/ 28084 w 774348"/>
                  <a:gd name="connsiteY11" fmla="*/ 533298 h 773006"/>
                  <a:gd name="connsiteX12" fmla="*/ 30274 w 774348"/>
                  <a:gd name="connsiteY12" fmla="*/ 530372 h 773006"/>
                  <a:gd name="connsiteX13" fmla="*/ 30275 w 774348"/>
                  <a:gd name="connsiteY13" fmla="*/ 530372 h 773006"/>
                  <a:gd name="connsiteX14" fmla="*/ 30275 w 774348"/>
                  <a:gd name="connsiteY14" fmla="*/ 530371 h 773006"/>
                  <a:gd name="connsiteX15" fmla="*/ 420153 w 774348"/>
                  <a:gd name="connsiteY15" fmla="*/ 9625 h 773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74348" h="773006">
                    <a:moveTo>
                      <a:pt x="515629" y="0"/>
                    </a:moveTo>
                    <a:cubicBezTo>
                      <a:pt x="576954" y="0"/>
                      <a:pt x="636827" y="6214"/>
                      <a:pt x="694653" y="18047"/>
                    </a:cubicBezTo>
                    <a:lnTo>
                      <a:pt x="774348" y="42786"/>
                    </a:lnTo>
                    <a:lnTo>
                      <a:pt x="270964" y="715140"/>
                    </a:lnTo>
                    <a:lnTo>
                      <a:pt x="270669" y="714919"/>
                    </a:lnTo>
                    <a:lnTo>
                      <a:pt x="252363" y="734840"/>
                    </a:lnTo>
                    <a:cubicBezTo>
                      <a:pt x="199609" y="781701"/>
                      <a:pt x="119479" y="786670"/>
                      <a:pt x="60794" y="742732"/>
                    </a:cubicBezTo>
                    <a:lnTo>
                      <a:pt x="60794" y="742732"/>
                    </a:lnTo>
                    <a:cubicBezTo>
                      <a:pt x="31451" y="720763"/>
                      <a:pt x="12330" y="690208"/>
                      <a:pt x="4308" y="657167"/>
                    </a:cubicBezTo>
                    <a:cubicBezTo>
                      <a:pt x="-3713" y="624126"/>
                      <a:pt x="-636" y="588601"/>
                      <a:pt x="14418" y="556693"/>
                    </a:cubicBezTo>
                    <a:lnTo>
                      <a:pt x="28379" y="533519"/>
                    </a:lnTo>
                    <a:lnTo>
                      <a:pt x="28084" y="533298"/>
                    </a:lnTo>
                    <a:lnTo>
                      <a:pt x="30274" y="530372"/>
                    </a:lnTo>
                    <a:lnTo>
                      <a:pt x="30275" y="530372"/>
                    </a:lnTo>
                    <a:lnTo>
                      <a:pt x="30275" y="530371"/>
                    </a:lnTo>
                    <a:lnTo>
                      <a:pt x="420153" y="9625"/>
                    </a:lnTo>
                    <a:close/>
                  </a:path>
                </a:pathLst>
              </a:custGeom>
              <a:solidFill>
                <a:srgbClr val="7030A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任意多边形 32"/>
              <p:cNvSpPr/>
              <p:nvPr/>
            </p:nvSpPr>
            <p:spPr>
              <a:xfrm>
                <a:off x="5432125" y="3040344"/>
                <a:ext cx="1255751" cy="1266358"/>
              </a:xfrm>
              <a:custGeom>
                <a:avLst/>
                <a:gdLst>
                  <a:gd name="connsiteX0" fmla="*/ 951112 w 1370572"/>
                  <a:gd name="connsiteY0" fmla="*/ 581 h 1382149"/>
                  <a:gd name="connsiteX1" fmla="*/ 1208890 w 1370572"/>
                  <a:gd name="connsiteY1" fmla="*/ 77902 h 1382149"/>
                  <a:gd name="connsiteX2" fmla="*/ 1208890 w 1370572"/>
                  <a:gd name="connsiteY2" fmla="*/ 77902 h 1382149"/>
                  <a:gd name="connsiteX3" fmla="*/ 1358634 w 1370572"/>
                  <a:gd name="connsiteY3" fmla="*/ 301520 h 1382149"/>
                  <a:gd name="connsiteX4" fmla="*/ 1333836 w 1370572"/>
                  <a:gd name="connsiteY4" fmla="*/ 565423 h 1382149"/>
                  <a:gd name="connsiteX5" fmla="*/ 1297592 w 1370572"/>
                  <a:gd name="connsiteY5" fmla="*/ 626494 h 1382149"/>
                  <a:gd name="connsiteX6" fmla="*/ 1298370 w 1370572"/>
                  <a:gd name="connsiteY6" fmla="*/ 627068 h 1382149"/>
                  <a:gd name="connsiteX7" fmla="*/ 1292671 w 1370572"/>
                  <a:gd name="connsiteY7" fmla="*/ 634786 h 1382149"/>
                  <a:gd name="connsiteX8" fmla="*/ 1292670 w 1370572"/>
                  <a:gd name="connsiteY8" fmla="*/ 634787 h 1382149"/>
                  <a:gd name="connsiteX9" fmla="*/ 1292669 w 1370572"/>
                  <a:gd name="connsiteY9" fmla="*/ 634789 h 1382149"/>
                  <a:gd name="connsiteX10" fmla="*/ 744699 w 1370572"/>
                  <a:gd name="connsiteY10" fmla="*/ 1376832 h 1382149"/>
                  <a:gd name="connsiteX11" fmla="*/ 691956 w 1370572"/>
                  <a:gd name="connsiteY11" fmla="*/ 1382149 h 1382149"/>
                  <a:gd name="connsiteX12" fmla="*/ 63833 w 1370572"/>
                  <a:gd name="connsiteY12" fmla="*/ 1121972 h 1382149"/>
                  <a:gd name="connsiteX13" fmla="*/ 0 w 1370572"/>
                  <a:gd name="connsiteY13" fmla="*/ 1044606 h 1382149"/>
                  <a:gd name="connsiteX14" fmla="*/ 657705 w 1370572"/>
                  <a:gd name="connsiteY14" fmla="*/ 153962 h 1382149"/>
                  <a:gd name="connsiteX15" fmla="*/ 658483 w 1370572"/>
                  <a:gd name="connsiteY15" fmla="*/ 154537 h 1382149"/>
                  <a:gd name="connsiteX16" fmla="*/ 706187 w 1370572"/>
                  <a:gd name="connsiteY16" fmla="*/ 101929 h 1382149"/>
                  <a:gd name="connsiteX17" fmla="*/ 951112 w 1370572"/>
                  <a:gd name="connsiteY17" fmla="*/ 581 h 1382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370572" h="1382149">
                    <a:moveTo>
                      <a:pt x="951112" y="581"/>
                    </a:moveTo>
                    <a:cubicBezTo>
                      <a:pt x="1040230" y="-4226"/>
                      <a:pt x="1131490" y="20745"/>
                      <a:pt x="1208890" y="77902"/>
                    </a:cubicBezTo>
                    <a:lnTo>
                      <a:pt x="1208890" y="77902"/>
                    </a:lnTo>
                    <a:cubicBezTo>
                      <a:pt x="1286291" y="135059"/>
                      <a:pt x="1337008" y="214933"/>
                      <a:pt x="1358634" y="301520"/>
                    </a:cubicBezTo>
                    <a:cubicBezTo>
                      <a:pt x="1380261" y="388107"/>
                      <a:pt x="1372798" y="481409"/>
                      <a:pt x="1333836" y="565423"/>
                    </a:cubicBezTo>
                    <a:lnTo>
                      <a:pt x="1297592" y="626494"/>
                    </a:lnTo>
                    <a:lnTo>
                      <a:pt x="1298370" y="627068"/>
                    </a:lnTo>
                    <a:lnTo>
                      <a:pt x="1292671" y="634786"/>
                    </a:lnTo>
                    <a:lnTo>
                      <a:pt x="1292670" y="634787"/>
                    </a:lnTo>
                    <a:lnTo>
                      <a:pt x="1292669" y="634789"/>
                    </a:lnTo>
                    <a:lnTo>
                      <a:pt x="744699" y="1376832"/>
                    </a:lnTo>
                    <a:lnTo>
                      <a:pt x="691956" y="1382149"/>
                    </a:lnTo>
                    <a:cubicBezTo>
                      <a:pt x="446659" y="1382149"/>
                      <a:pt x="224584" y="1282723"/>
                      <a:pt x="63833" y="1121972"/>
                    </a:cubicBezTo>
                    <a:lnTo>
                      <a:pt x="0" y="1044606"/>
                    </a:lnTo>
                    <a:lnTo>
                      <a:pt x="657705" y="153962"/>
                    </a:lnTo>
                    <a:lnTo>
                      <a:pt x="658483" y="154537"/>
                    </a:lnTo>
                    <a:lnTo>
                      <a:pt x="706187" y="101929"/>
                    </a:lnTo>
                    <a:cubicBezTo>
                      <a:pt x="775018" y="39973"/>
                      <a:pt x="861994" y="5388"/>
                      <a:pt x="951112" y="581"/>
                    </a:cubicBezTo>
                    <a:close/>
                  </a:path>
                </a:pathLst>
              </a:custGeom>
              <a:solidFill>
                <a:srgbClr val="7BD7B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任意多边形 33"/>
              <p:cNvSpPr/>
              <p:nvPr/>
            </p:nvSpPr>
            <p:spPr>
              <a:xfrm rot="2179003" flipH="1">
                <a:off x="6818392" y="3313237"/>
                <a:ext cx="154758" cy="491506"/>
              </a:xfrm>
              <a:custGeom>
                <a:avLst/>
                <a:gdLst>
                  <a:gd name="connsiteX0" fmla="*/ 2594 w 2290065"/>
                  <a:gd name="connsiteY0" fmla="*/ 6129439 h 7273175"/>
                  <a:gd name="connsiteX1" fmla="*/ 2594 w 2290065"/>
                  <a:gd name="connsiteY1" fmla="*/ 6129440 h 7273175"/>
                  <a:gd name="connsiteX2" fmla="*/ 2594 w 2290065"/>
                  <a:gd name="connsiteY2" fmla="*/ 6129440 h 7273175"/>
                  <a:gd name="connsiteX3" fmla="*/ 334992 w 2290065"/>
                  <a:gd name="connsiteY3" fmla="*/ 334993 h 7273175"/>
                  <a:gd name="connsiteX4" fmla="*/ 1143735 w 2290065"/>
                  <a:gd name="connsiteY4" fmla="*/ 0 h 7273175"/>
                  <a:gd name="connsiteX5" fmla="*/ 2287470 w 2290065"/>
                  <a:gd name="connsiteY5" fmla="*/ 1143735 h 7273175"/>
                  <a:gd name="connsiteX6" fmla="*/ 2287469 w 2290065"/>
                  <a:gd name="connsiteY6" fmla="*/ 1143735 h 7273175"/>
                  <a:gd name="connsiteX7" fmla="*/ 2284819 w 2290065"/>
                  <a:gd name="connsiteY7" fmla="*/ 1196223 h 7273175"/>
                  <a:gd name="connsiteX8" fmla="*/ 2290063 w 2290065"/>
                  <a:gd name="connsiteY8" fmla="*/ 1196223 h 7273175"/>
                  <a:gd name="connsiteX9" fmla="*/ 2290063 w 2290065"/>
                  <a:gd name="connsiteY9" fmla="*/ 6129410 h 7273175"/>
                  <a:gd name="connsiteX10" fmla="*/ 2290065 w 2290065"/>
                  <a:gd name="connsiteY10" fmla="*/ 6129440 h 7273175"/>
                  <a:gd name="connsiteX11" fmla="*/ 2290063 w 2290065"/>
                  <a:gd name="connsiteY11" fmla="*/ 6129440 h 7273175"/>
                  <a:gd name="connsiteX12" fmla="*/ 2290063 w 2290065"/>
                  <a:gd name="connsiteY12" fmla="*/ 6129441 h 7273175"/>
                  <a:gd name="connsiteX13" fmla="*/ 2290063 w 2290065"/>
                  <a:gd name="connsiteY13" fmla="*/ 6157000 h 7273175"/>
                  <a:gd name="connsiteX14" fmla="*/ 2288672 w 2290065"/>
                  <a:gd name="connsiteY14" fmla="*/ 6157000 h 7273175"/>
                  <a:gd name="connsiteX15" fmla="*/ 2284158 w 2290065"/>
                  <a:gd name="connsiteY15" fmla="*/ 6246380 h 7273175"/>
                  <a:gd name="connsiteX16" fmla="*/ 1146328 w 2290065"/>
                  <a:gd name="connsiteY16" fmla="*/ 7273175 h 7273175"/>
                  <a:gd name="connsiteX17" fmla="*/ 1146329 w 2290065"/>
                  <a:gd name="connsiteY17" fmla="*/ 7273174 h 7273175"/>
                  <a:gd name="connsiteX18" fmla="*/ 8499 w 2290065"/>
                  <a:gd name="connsiteY18" fmla="*/ 6246379 h 7273175"/>
                  <a:gd name="connsiteX19" fmla="*/ 3986 w 2290065"/>
                  <a:gd name="connsiteY19" fmla="*/ 6157000 h 7273175"/>
                  <a:gd name="connsiteX20" fmla="*/ 2594 w 2290065"/>
                  <a:gd name="connsiteY20" fmla="*/ 6157000 h 7273175"/>
                  <a:gd name="connsiteX21" fmla="*/ 2594 w 2290065"/>
                  <a:gd name="connsiteY21" fmla="*/ 6129444 h 7273175"/>
                  <a:gd name="connsiteX22" fmla="*/ 2594 w 2290065"/>
                  <a:gd name="connsiteY22" fmla="*/ 6129440 h 7273175"/>
                  <a:gd name="connsiteX23" fmla="*/ 2595 w 2290065"/>
                  <a:gd name="connsiteY23" fmla="*/ 6129435 h 7273175"/>
                  <a:gd name="connsiteX24" fmla="*/ 2595 w 2290065"/>
                  <a:gd name="connsiteY24" fmla="*/ 1196223 h 7273175"/>
                  <a:gd name="connsiteX25" fmla="*/ 2650 w 2290065"/>
                  <a:gd name="connsiteY25" fmla="*/ 1196223 h 7273175"/>
                  <a:gd name="connsiteX26" fmla="*/ 0 w 2290065"/>
                  <a:gd name="connsiteY26" fmla="*/ 1143734 h 7273175"/>
                  <a:gd name="connsiteX27" fmla="*/ 0 w 2290065"/>
                  <a:gd name="connsiteY27" fmla="*/ 1143735 h 7273175"/>
                  <a:gd name="connsiteX28" fmla="*/ 334992 w 2290065"/>
                  <a:gd name="connsiteY28" fmla="*/ 334993 h 7273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290065" h="7273175">
                    <a:moveTo>
                      <a:pt x="2594" y="6129439"/>
                    </a:moveTo>
                    <a:lnTo>
                      <a:pt x="2594" y="6129440"/>
                    </a:lnTo>
                    <a:lnTo>
                      <a:pt x="2594" y="6129440"/>
                    </a:lnTo>
                    <a:close/>
                    <a:moveTo>
                      <a:pt x="334992" y="334993"/>
                    </a:moveTo>
                    <a:cubicBezTo>
                      <a:pt x="541968" y="128017"/>
                      <a:pt x="827901" y="0"/>
                      <a:pt x="1143735" y="0"/>
                    </a:cubicBezTo>
                    <a:cubicBezTo>
                      <a:pt x="1775402" y="0"/>
                      <a:pt x="2287470" y="512068"/>
                      <a:pt x="2287470" y="1143735"/>
                    </a:cubicBezTo>
                    <a:lnTo>
                      <a:pt x="2287469" y="1143735"/>
                    </a:lnTo>
                    <a:lnTo>
                      <a:pt x="2284819" y="1196223"/>
                    </a:lnTo>
                    <a:lnTo>
                      <a:pt x="2290063" y="1196223"/>
                    </a:lnTo>
                    <a:lnTo>
                      <a:pt x="2290063" y="6129410"/>
                    </a:lnTo>
                    <a:lnTo>
                      <a:pt x="2290065" y="6129440"/>
                    </a:lnTo>
                    <a:lnTo>
                      <a:pt x="2290063" y="6129440"/>
                    </a:lnTo>
                    <a:lnTo>
                      <a:pt x="2290063" y="6129441"/>
                    </a:lnTo>
                    <a:lnTo>
                      <a:pt x="2290063" y="6157000"/>
                    </a:lnTo>
                    <a:lnTo>
                      <a:pt x="2288672" y="6157000"/>
                    </a:lnTo>
                    <a:lnTo>
                      <a:pt x="2284158" y="6246380"/>
                    </a:lnTo>
                    <a:cubicBezTo>
                      <a:pt x="2225588" y="6823115"/>
                      <a:pt x="1738516" y="7273175"/>
                      <a:pt x="1146328" y="7273175"/>
                    </a:cubicBezTo>
                    <a:lnTo>
                      <a:pt x="1146329" y="7273174"/>
                    </a:lnTo>
                    <a:cubicBezTo>
                      <a:pt x="554142" y="7273174"/>
                      <a:pt x="67070" y="6823114"/>
                      <a:pt x="8499" y="6246379"/>
                    </a:cubicBezTo>
                    <a:lnTo>
                      <a:pt x="3986" y="6157000"/>
                    </a:lnTo>
                    <a:lnTo>
                      <a:pt x="2594" y="6157000"/>
                    </a:lnTo>
                    <a:lnTo>
                      <a:pt x="2594" y="6129444"/>
                    </a:lnTo>
                    <a:lnTo>
                      <a:pt x="2594" y="6129440"/>
                    </a:lnTo>
                    <a:lnTo>
                      <a:pt x="2595" y="6129435"/>
                    </a:lnTo>
                    <a:lnTo>
                      <a:pt x="2595" y="1196223"/>
                    </a:lnTo>
                    <a:lnTo>
                      <a:pt x="2650" y="1196223"/>
                    </a:lnTo>
                    <a:lnTo>
                      <a:pt x="0" y="1143734"/>
                    </a:lnTo>
                    <a:lnTo>
                      <a:pt x="0" y="1143735"/>
                    </a:lnTo>
                    <a:cubicBezTo>
                      <a:pt x="0" y="827902"/>
                      <a:pt x="128017" y="541968"/>
                      <a:pt x="334992" y="334993"/>
                    </a:cubicBezTo>
                    <a:close/>
                  </a:path>
                </a:pathLst>
              </a:custGeom>
              <a:gradFill>
                <a:gsLst>
                  <a:gs pos="0">
                    <a:srgbClr val="CBD916"/>
                  </a:gs>
                  <a:gs pos="100000">
                    <a:srgbClr val="F9A85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9" name="文本框 78"/>
            <p:cNvSpPr txBox="1"/>
            <p:nvPr/>
          </p:nvSpPr>
          <p:spPr>
            <a:xfrm>
              <a:off x="5532414" y="2867947"/>
              <a:ext cx="105921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TEXT HERE</a:t>
              </a:r>
              <a:endParaRPr lang="zh-CN" altLang="en-US" sz="20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567675" y="2259259"/>
            <a:ext cx="1776600" cy="1776599"/>
            <a:chOff x="8567675" y="2259259"/>
            <a:chExt cx="1776600" cy="1776599"/>
          </a:xfrm>
        </p:grpSpPr>
        <p:grpSp>
          <p:nvGrpSpPr>
            <p:cNvPr id="47" name="组合 46"/>
            <p:cNvGrpSpPr/>
            <p:nvPr/>
          </p:nvGrpSpPr>
          <p:grpSpPr>
            <a:xfrm>
              <a:off x="8567675" y="2259259"/>
              <a:ext cx="1776600" cy="1776599"/>
              <a:chOff x="7776729" y="2525960"/>
              <a:chExt cx="1776600" cy="1776599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7776729" y="2525960"/>
                <a:ext cx="1776599" cy="1776599"/>
              </a:xfrm>
              <a:prstGeom prst="ellipse">
                <a:avLst/>
              </a:prstGeom>
              <a:solidFill>
                <a:srgbClr val="EF3D3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任意多边形 42"/>
              <p:cNvSpPr/>
              <p:nvPr/>
            </p:nvSpPr>
            <p:spPr>
              <a:xfrm>
                <a:off x="8829365" y="3007880"/>
                <a:ext cx="723964" cy="1067351"/>
              </a:xfrm>
              <a:custGeom>
                <a:avLst/>
                <a:gdLst>
                  <a:gd name="connsiteX0" fmla="*/ 621257 w 723964"/>
                  <a:gd name="connsiteY0" fmla="*/ 0 h 1067351"/>
                  <a:gd name="connsiteX1" fmla="*/ 654157 w 723964"/>
                  <a:gd name="connsiteY1" fmla="*/ 60614 h 1067351"/>
                  <a:gd name="connsiteX2" fmla="*/ 723964 w 723964"/>
                  <a:gd name="connsiteY2" fmla="*/ 406380 h 1067351"/>
                  <a:gd name="connsiteX3" fmla="*/ 719551 w 723964"/>
                  <a:gd name="connsiteY3" fmla="*/ 493779 h 1067351"/>
                  <a:gd name="connsiteX4" fmla="*/ 357267 w 723964"/>
                  <a:gd name="connsiteY4" fmla="*/ 986668 h 1067351"/>
                  <a:gd name="connsiteX5" fmla="*/ 357266 w 723964"/>
                  <a:gd name="connsiteY5" fmla="*/ 986668 h 1067351"/>
                  <a:gd name="connsiteX6" fmla="*/ 357266 w 723964"/>
                  <a:gd name="connsiteY6" fmla="*/ 986669 h 1067351"/>
                  <a:gd name="connsiteX7" fmla="*/ 354443 w 723964"/>
                  <a:gd name="connsiteY7" fmla="*/ 990510 h 1067351"/>
                  <a:gd name="connsiteX8" fmla="*/ 354249 w 723964"/>
                  <a:gd name="connsiteY8" fmla="*/ 990367 h 1067351"/>
                  <a:gd name="connsiteX9" fmla="*/ 344463 w 723964"/>
                  <a:gd name="connsiteY9" fmla="*/ 1002362 h 1067351"/>
                  <a:gd name="connsiteX10" fmla="*/ 80683 w 723964"/>
                  <a:gd name="connsiteY10" fmla="*/ 1028909 h 1067351"/>
                  <a:gd name="connsiteX11" fmla="*/ 80683 w 723964"/>
                  <a:gd name="connsiteY11" fmla="*/ 1028909 h 1067351"/>
                  <a:gd name="connsiteX12" fmla="*/ 27286 w 723964"/>
                  <a:gd name="connsiteY12" fmla="*/ 769230 h 1067351"/>
                  <a:gd name="connsiteX13" fmla="*/ 35813 w 723964"/>
                  <a:gd name="connsiteY13" fmla="*/ 756310 h 1067351"/>
                  <a:gd name="connsiteX14" fmla="*/ 35619 w 723964"/>
                  <a:gd name="connsiteY14" fmla="*/ 756167 h 1067351"/>
                  <a:gd name="connsiteX15" fmla="*/ 38442 w 723964"/>
                  <a:gd name="connsiteY15" fmla="*/ 752326 h 1067351"/>
                  <a:gd name="connsiteX16" fmla="*/ 38443 w 723964"/>
                  <a:gd name="connsiteY16" fmla="*/ 752326 h 1067351"/>
                  <a:gd name="connsiteX17" fmla="*/ 38442 w 723964"/>
                  <a:gd name="connsiteY17" fmla="*/ 752326 h 1067351"/>
                  <a:gd name="connsiteX18" fmla="*/ 38446 w 723964"/>
                  <a:gd name="connsiteY18" fmla="*/ 752322 h 1067351"/>
                  <a:gd name="connsiteX19" fmla="*/ 543831 w 723964"/>
                  <a:gd name="connsiteY19" fmla="*/ 64743 h 1067351"/>
                  <a:gd name="connsiteX20" fmla="*/ 544562 w 723964"/>
                  <a:gd name="connsiteY20" fmla="*/ 65280 h 1067351"/>
                  <a:gd name="connsiteX21" fmla="*/ 549570 w 723964"/>
                  <a:gd name="connsiteY21" fmla="*/ 57693 h 1067351"/>
                  <a:gd name="connsiteX22" fmla="*/ 549570 w 723964"/>
                  <a:gd name="connsiteY22" fmla="*/ 57693 h 1067351"/>
                  <a:gd name="connsiteX23" fmla="*/ 607706 w 723964"/>
                  <a:gd name="connsiteY23" fmla="*/ 4851 h 1067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23964" h="1067351">
                    <a:moveTo>
                      <a:pt x="621257" y="0"/>
                    </a:moveTo>
                    <a:lnTo>
                      <a:pt x="654157" y="60614"/>
                    </a:lnTo>
                    <a:cubicBezTo>
                      <a:pt x="699107" y="166888"/>
                      <a:pt x="723964" y="283731"/>
                      <a:pt x="723964" y="406380"/>
                    </a:cubicBezTo>
                    <a:lnTo>
                      <a:pt x="719551" y="493779"/>
                    </a:lnTo>
                    <a:lnTo>
                      <a:pt x="357267" y="986668"/>
                    </a:lnTo>
                    <a:lnTo>
                      <a:pt x="357266" y="986668"/>
                    </a:lnTo>
                    <a:lnTo>
                      <a:pt x="357266" y="986669"/>
                    </a:lnTo>
                    <a:lnTo>
                      <a:pt x="354443" y="990510"/>
                    </a:lnTo>
                    <a:lnTo>
                      <a:pt x="354249" y="990367"/>
                    </a:lnTo>
                    <a:lnTo>
                      <a:pt x="344463" y="1002362"/>
                    </a:lnTo>
                    <a:cubicBezTo>
                      <a:pt x="277216" y="1076746"/>
                      <a:pt x="163221" y="1089576"/>
                      <a:pt x="80683" y="1028909"/>
                    </a:cubicBezTo>
                    <a:lnTo>
                      <a:pt x="80683" y="1028909"/>
                    </a:lnTo>
                    <a:cubicBezTo>
                      <a:pt x="-1855" y="968241"/>
                      <a:pt x="-23635" y="855614"/>
                      <a:pt x="27286" y="769230"/>
                    </a:cubicBezTo>
                    <a:lnTo>
                      <a:pt x="35813" y="756310"/>
                    </a:lnTo>
                    <a:lnTo>
                      <a:pt x="35619" y="756167"/>
                    </a:lnTo>
                    <a:lnTo>
                      <a:pt x="38442" y="752326"/>
                    </a:lnTo>
                    <a:lnTo>
                      <a:pt x="38443" y="752326"/>
                    </a:lnTo>
                    <a:lnTo>
                      <a:pt x="38442" y="752326"/>
                    </a:lnTo>
                    <a:lnTo>
                      <a:pt x="38446" y="752322"/>
                    </a:lnTo>
                    <a:lnTo>
                      <a:pt x="543831" y="64743"/>
                    </a:lnTo>
                    <a:lnTo>
                      <a:pt x="544562" y="65280"/>
                    </a:lnTo>
                    <a:lnTo>
                      <a:pt x="549570" y="57693"/>
                    </a:lnTo>
                    <a:lnTo>
                      <a:pt x="549570" y="57693"/>
                    </a:lnTo>
                    <a:cubicBezTo>
                      <a:pt x="565748" y="35683"/>
                      <a:pt x="585621" y="17993"/>
                      <a:pt x="607706" y="4851"/>
                    </a:cubicBezTo>
                    <a:close/>
                  </a:path>
                </a:pathLst>
              </a:custGeom>
              <a:solidFill>
                <a:srgbClr val="FB740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任意多边形 41"/>
              <p:cNvSpPr/>
              <p:nvPr/>
            </p:nvSpPr>
            <p:spPr>
              <a:xfrm>
                <a:off x="7903687" y="2728549"/>
                <a:ext cx="1300767" cy="1526908"/>
              </a:xfrm>
              <a:custGeom>
                <a:avLst/>
                <a:gdLst>
                  <a:gd name="connsiteX0" fmla="*/ 1016986 w 1300767"/>
                  <a:gd name="connsiteY0" fmla="*/ 234 h 1526908"/>
                  <a:gd name="connsiteX1" fmla="*/ 1180148 w 1300767"/>
                  <a:gd name="connsiteY1" fmla="*/ 57472 h 1526908"/>
                  <a:gd name="connsiteX2" fmla="*/ 1297358 w 1300767"/>
                  <a:gd name="connsiteY2" fmla="*/ 251137 h 1526908"/>
                  <a:gd name="connsiteX3" fmla="*/ 1243297 w 1300767"/>
                  <a:gd name="connsiteY3" fmla="*/ 470958 h 1526908"/>
                  <a:gd name="connsiteX4" fmla="*/ 1243297 w 1300767"/>
                  <a:gd name="connsiteY4" fmla="*/ 470958 h 1526908"/>
                  <a:gd name="connsiteX5" fmla="*/ 1234706 w 1300767"/>
                  <a:gd name="connsiteY5" fmla="*/ 481489 h 1526908"/>
                  <a:gd name="connsiteX6" fmla="*/ 1234717 w 1300767"/>
                  <a:gd name="connsiteY6" fmla="*/ 481498 h 1526908"/>
                  <a:gd name="connsiteX7" fmla="*/ 479172 w 1300767"/>
                  <a:gd name="connsiteY7" fmla="*/ 1509420 h 1526908"/>
                  <a:gd name="connsiteX8" fmla="*/ 479171 w 1300767"/>
                  <a:gd name="connsiteY8" fmla="*/ 1509421 h 1526908"/>
                  <a:gd name="connsiteX9" fmla="*/ 479171 w 1300767"/>
                  <a:gd name="connsiteY9" fmla="*/ 1509422 h 1526908"/>
                  <a:gd name="connsiteX10" fmla="*/ 474950 w 1300767"/>
                  <a:gd name="connsiteY10" fmla="*/ 1515164 h 1526908"/>
                  <a:gd name="connsiteX11" fmla="*/ 474660 w 1300767"/>
                  <a:gd name="connsiteY11" fmla="*/ 1514951 h 1526908"/>
                  <a:gd name="connsiteX12" fmla="*/ 464906 w 1300767"/>
                  <a:gd name="connsiteY12" fmla="*/ 1526908 h 1526908"/>
                  <a:gd name="connsiteX13" fmla="*/ 402876 w 1300767"/>
                  <a:gd name="connsiteY13" fmla="*/ 1504204 h 1526908"/>
                  <a:gd name="connsiteX14" fmla="*/ 12050 w 1300767"/>
                  <a:gd name="connsiteY14" fmla="*/ 1182368 h 1526908"/>
                  <a:gd name="connsiteX15" fmla="*/ 0 w 1300767"/>
                  <a:gd name="connsiteY15" fmla="*/ 1162533 h 1526908"/>
                  <a:gd name="connsiteX16" fmla="*/ 2536 w 1300767"/>
                  <a:gd name="connsiteY16" fmla="*/ 1159083 h 1526908"/>
                  <a:gd name="connsiteX17" fmla="*/ 2536 w 1300767"/>
                  <a:gd name="connsiteY17" fmla="*/ 1159083 h 1526908"/>
                  <a:gd name="connsiteX18" fmla="*/ 2535 w 1300767"/>
                  <a:gd name="connsiteY18" fmla="*/ 1159083 h 1526908"/>
                  <a:gd name="connsiteX19" fmla="*/ 2540 w 1300767"/>
                  <a:gd name="connsiteY19" fmla="*/ 1159077 h 1526908"/>
                  <a:gd name="connsiteX20" fmla="*/ 758082 w 1300767"/>
                  <a:gd name="connsiteY20" fmla="*/ 131160 h 1526908"/>
                  <a:gd name="connsiteX21" fmla="*/ 759175 w 1300767"/>
                  <a:gd name="connsiteY21" fmla="*/ 131963 h 1526908"/>
                  <a:gd name="connsiteX22" fmla="*/ 766661 w 1300767"/>
                  <a:gd name="connsiteY22" fmla="*/ 120621 h 1526908"/>
                  <a:gd name="connsiteX23" fmla="*/ 766661 w 1300767"/>
                  <a:gd name="connsiteY23" fmla="*/ 120620 h 1526908"/>
                  <a:gd name="connsiteX24" fmla="*/ 1016986 w 1300767"/>
                  <a:gd name="connsiteY24" fmla="*/ 234 h 1526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300767" h="1526908">
                    <a:moveTo>
                      <a:pt x="1016986" y="234"/>
                    </a:moveTo>
                    <a:cubicBezTo>
                      <a:pt x="1073909" y="2495"/>
                      <a:pt x="1130791" y="21193"/>
                      <a:pt x="1180148" y="57472"/>
                    </a:cubicBezTo>
                    <a:cubicBezTo>
                      <a:pt x="1245957" y="105844"/>
                      <a:pt x="1285930" y="176310"/>
                      <a:pt x="1297358" y="251137"/>
                    </a:cubicBezTo>
                    <a:cubicBezTo>
                      <a:pt x="1308786" y="325963"/>
                      <a:pt x="1291668" y="405149"/>
                      <a:pt x="1243297" y="470958"/>
                    </a:cubicBezTo>
                    <a:lnTo>
                      <a:pt x="1243297" y="470958"/>
                    </a:lnTo>
                    <a:lnTo>
                      <a:pt x="1234706" y="481489"/>
                    </a:lnTo>
                    <a:lnTo>
                      <a:pt x="1234717" y="481498"/>
                    </a:lnTo>
                    <a:lnTo>
                      <a:pt x="479172" y="1509420"/>
                    </a:lnTo>
                    <a:lnTo>
                      <a:pt x="479171" y="1509421"/>
                    </a:lnTo>
                    <a:lnTo>
                      <a:pt x="479171" y="1509422"/>
                    </a:lnTo>
                    <a:lnTo>
                      <a:pt x="474950" y="1515164"/>
                    </a:lnTo>
                    <a:lnTo>
                      <a:pt x="474660" y="1514951"/>
                    </a:lnTo>
                    <a:lnTo>
                      <a:pt x="464906" y="1526908"/>
                    </a:lnTo>
                    <a:lnTo>
                      <a:pt x="402876" y="1504204"/>
                    </a:lnTo>
                    <a:cubicBezTo>
                      <a:pt x="243463" y="1436779"/>
                      <a:pt x="107830" y="1324142"/>
                      <a:pt x="12050" y="1182368"/>
                    </a:cubicBezTo>
                    <a:lnTo>
                      <a:pt x="0" y="1162533"/>
                    </a:lnTo>
                    <a:lnTo>
                      <a:pt x="2536" y="1159083"/>
                    </a:lnTo>
                    <a:lnTo>
                      <a:pt x="2536" y="1159083"/>
                    </a:lnTo>
                    <a:lnTo>
                      <a:pt x="2535" y="1159083"/>
                    </a:lnTo>
                    <a:lnTo>
                      <a:pt x="2540" y="1159077"/>
                    </a:lnTo>
                    <a:lnTo>
                      <a:pt x="758082" y="131160"/>
                    </a:lnTo>
                    <a:lnTo>
                      <a:pt x="759175" y="131963"/>
                    </a:lnTo>
                    <a:lnTo>
                      <a:pt x="766661" y="120621"/>
                    </a:lnTo>
                    <a:lnTo>
                      <a:pt x="766661" y="120620"/>
                    </a:lnTo>
                    <a:cubicBezTo>
                      <a:pt x="827125" y="38359"/>
                      <a:pt x="922114" y="-3534"/>
                      <a:pt x="1016986" y="234"/>
                    </a:cubicBezTo>
                    <a:close/>
                  </a:path>
                </a:pathLst>
              </a:custGeom>
              <a:solidFill>
                <a:srgbClr val="F8B6B6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任意多边形 40"/>
              <p:cNvSpPr/>
              <p:nvPr/>
            </p:nvSpPr>
            <p:spPr>
              <a:xfrm>
                <a:off x="8110997" y="2525961"/>
                <a:ext cx="682600" cy="575906"/>
              </a:xfrm>
              <a:custGeom>
                <a:avLst/>
                <a:gdLst>
                  <a:gd name="connsiteX0" fmla="*/ 528632 w 682600"/>
                  <a:gd name="connsiteY0" fmla="*/ 0 h 575906"/>
                  <a:gd name="connsiteX1" fmla="*/ 619456 w 682600"/>
                  <a:gd name="connsiteY1" fmla="*/ 4586 h 575906"/>
                  <a:gd name="connsiteX2" fmla="*/ 682600 w 682600"/>
                  <a:gd name="connsiteY2" fmla="*/ 14223 h 575906"/>
                  <a:gd name="connsiteX3" fmla="*/ 323439 w 682600"/>
                  <a:gd name="connsiteY3" fmla="*/ 502862 h 575906"/>
                  <a:gd name="connsiteX4" fmla="*/ 323438 w 682600"/>
                  <a:gd name="connsiteY4" fmla="*/ 502863 h 575906"/>
                  <a:gd name="connsiteX5" fmla="*/ 323438 w 682600"/>
                  <a:gd name="connsiteY5" fmla="*/ 502864 h 575906"/>
                  <a:gd name="connsiteX6" fmla="*/ 320882 w 682600"/>
                  <a:gd name="connsiteY6" fmla="*/ 506341 h 575906"/>
                  <a:gd name="connsiteX7" fmla="*/ 320707 w 682600"/>
                  <a:gd name="connsiteY7" fmla="*/ 506211 h 575906"/>
                  <a:gd name="connsiteX8" fmla="*/ 311848 w 682600"/>
                  <a:gd name="connsiteY8" fmla="*/ 517071 h 575906"/>
                  <a:gd name="connsiteX9" fmla="*/ 73044 w 682600"/>
                  <a:gd name="connsiteY9" fmla="*/ 541104 h 575906"/>
                  <a:gd name="connsiteX10" fmla="*/ 24702 w 682600"/>
                  <a:gd name="connsiteY10" fmla="*/ 306013 h 575906"/>
                  <a:gd name="connsiteX11" fmla="*/ 32422 w 682600"/>
                  <a:gd name="connsiteY11" fmla="*/ 294316 h 575906"/>
                  <a:gd name="connsiteX12" fmla="*/ 32247 w 682600"/>
                  <a:gd name="connsiteY12" fmla="*/ 294187 h 575906"/>
                  <a:gd name="connsiteX13" fmla="*/ 34803 w 682600"/>
                  <a:gd name="connsiteY13" fmla="*/ 290710 h 575906"/>
                  <a:gd name="connsiteX14" fmla="*/ 34803 w 682600"/>
                  <a:gd name="connsiteY14" fmla="*/ 290709 h 575906"/>
                  <a:gd name="connsiteX15" fmla="*/ 34803 w 682600"/>
                  <a:gd name="connsiteY15" fmla="*/ 290709 h 575906"/>
                  <a:gd name="connsiteX16" fmla="*/ 34806 w 682600"/>
                  <a:gd name="connsiteY16" fmla="*/ 290706 h 575906"/>
                  <a:gd name="connsiteX17" fmla="*/ 201400 w 682600"/>
                  <a:gd name="connsiteY17" fmla="*/ 64054 h 575906"/>
                  <a:gd name="connsiteX18" fmla="*/ 349608 w 682600"/>
                  <a:gd name="connsiteY18" fmla="*/ 18047 h 575906"/>
                  <a:gd name="connsiteX19" fmla="*/ 528632 w 682600"/>
                  <a:gd name="connsiteY19" fmla="*/ 0 h 575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82600" h="575906">
                    <a:moveTo>
                      <a:pt x="528632" y="0"/>
                    </a:moveTo>
                    <a:cubicBezTo>
                      <a:pt x="559294" y="0"/>
                      <a:pt x="589594" y="1554"/>
                      <a:pt x="619456" y="4586"/>
                    </a:cubicBezTo>
                    <a:lnTo>
                      <a:pt x="682600" y="14223"/>
                    </a:lnTo>
                    <a:lnTo>
                      <a:pt x="323439" y="502862"/>
                    </a:lnTo>
                    <a:lnTo>
                      <a:pt x="323438" y="502863"/>
                    </a:lnTo>
                    <a:lnTo>
                      <a:pt x="323438" y="502864"/>
                    </a:lnTo>
                    <a:lnTo>
                      <a:pt x="320882" y="506341"/>
                    </a:lnTo>
                    <a:lnTo>
                      <a:pt x="320707" y="506211"/>
                    </a:lnTo>
                    <a:lnTo>
                      <a:pt x="311848" y="517071"/>
                    </a:lnTo>
                    <a:cubicBezTo>
                      <a:pt x="250968" y="584412"/>
                      <a:pt x="147767" y="596027"/>
                      <a:pt x="73044" y="541104"/>
                    </a:cubicBezTo>
                    <a:cubicBezTo>
                      <a:pt x="-1679" y="486181"/>
                      <a:pt x="-21397" y="384218"/>
                      <a:pt x="24702" y="306013"/>
                    </a:cubicBezTo>
                    <a:lnTo>
                      <a:pt x="32422" y="294316"/>
                    </a:lnTo>
                    <a:lnTo>
                      <a:pt x="32247" y="294187"/>
                    </a:lnTo>
                    <a:lnTo>
                      <a:pt x="34803" y="290710"/>
                    </a:lnTo>
                    <a:lnTo>
                      <a:pt x="34803" y="290709"/>
                    </a:lnTo>
                    <a:lnTo>
                      <a:pt x="34803" y="290709"/>
                    </a:lnTo>
                    <a:lnTo>
                      <a:pt x="34806" y="290706"/>
                    </a:lnTo>
                    <a:lnTo>
                      <a:pt x="201400" y="64054"/>
                    </a:lnTo>
                    <a:lnTo>
                      <a:pt x="349608" y="18047"/>
                    </a:lnTo>
                    <a:cubicBezTo>
                      <a:pt x="407435" y="6214"/>
                      <a:pt x="467308" y="0"/>
                      <a:pt x="528632" y="0"/>
                    </a:cubicBezTo>
                    <a:close/>
                  </a:path>
                </a:pathLst>
              </a:custGeom>
              <a:solidFill>
                <a:srgbClr val="FDD51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0" name="文本框 79"/>
            <p:cNvSpPr txBox="1"/>
            <p:nvPr/>
          </p:nvSpPr>
          <p:spPr>
            <a:xfrm>
              <a:off x="8923078" y="2867947"/>
              <a:ext cx="105921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TEXT HERE</a:t>
              </a:r>
              <a:endParaRPr lang="zh-CN" altLang="en-US" sz="20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sp>
        <p:nvSpPr>
          <p:cNvPr id="81" name="矩形 80"/>
          <p:cNvSpPr/>
          <p:nvPr/>
        </p:nvSpPr>
        <p:spPr>
          <a:xfrm>
            <a:off x="1540901" y="4540226"/>
            <a:ext cx="2312009" cy="626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POWERPOINT TEMPLATE FROM A WEBSITE WE’RE DOING.FULL VIEW IN THE ATTACHMENT.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4939993" y="4540226"/>
            <a:ext cx="2312009" cy="626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POWERPOINT TEMPLATE FROM A WEBSITE WE’RE DOING.FULL VIEW IN THE ATTACHMENT.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8322080" y="4540226"/>
            <a:ext cx="2312009" cy="626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POWERPOINT TEMPLATE FROM A WEBSITE WE’RE DOING.FULL VIEW IN THE ATTACHMENT.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7" name="圆角矩形 66"/>
          <p:cNvSpPr/>
          <p:nvPr/>
        </p:nvSpPr>
        <p:spPr>
          <a:xfrm rot="18401232">
            <a:off x="-139664" y="1684627"/>
            <a:ext cx="2584741" cy="56204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9B5097">
                  <a:alpha val="48000"/>
                </a:srgbClr>
              </a:gs>
              <a:gs pos="100000">
                <a:srgbClr val="9B5097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圆角矩形 67"/>
          <p:cNvSpPr/>
          <p:nvPr/>
        </p:nvSpPr>
        <p:spPr>
          <a:xfrm rot="18401232">
            <a:off x="11139573" y="2376949"/>
            <a:ext cx="2057304" cy="72845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55C672"/>
              </a:gs>
              <a:gs pos="100000">
                <a:srgbClr val="55C672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圆角矩形 70"/>
          <p:cNvSpPr/>
          <p:nvPr/>
        </p:nvSpPr>
        <p:spPr>
          <a:xfrm rot="18401232">
            <a:off x="6297604" y="5540509"/>
            <a:ext cx="3982019" cy="175904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F16266"/>
              </a:gs>
              <a:gs pos="0">
                <a:srgbClr val="F16266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66" name="组合 65"/>
          <p:cNvGrpSpPr/>
          <p:nvPr/>
        </p:nvGrpSpPr>
        <p:grpSpPr>
          <a:xfrm rot="20758864">
            <a:off x="89962" y="-86940"/>
            <a:ext cx="847890" cy="846995"/>
            <a:chOff x="3234519" y="1657306"/>
            <a:chExt cx="3710180" cy="3706265"/>
          </a:xfrm>
          <a:solidFill>
            <a:schemeClr val="bg1">
              <a:lumMod val="85000"/>
              <a:alpha val="23000"/>
            </a:schemeClr>
          </a:solidFill>
        </p:grpSpPr>
        <p:sp>
          <p:nvSpPr>
            <p:cNvPr id="72" name="任意多边形 71"/>
            <p:cNvSpPr/>
            <p:nvPr/>
          </p:nvSpPr>
          <p:spPr>
            <a:xfrm>
              <a:off x="3335975" y="1657306"/>
              <a:ext cx="1637258" cy="1249015"/>
            </a:xfrm>
            <a:custGeom>
              <a:avLst/>
              <a:gdLst>
                <a:gd name="connsiteX0" fmla="*/ 1637258 w 1637258"/>
                <a:gd name="connsiteY0" fmla="*/ 0 h 1249015"/>
                <a:gd name="connsiteX1" fmla="*/ 0 w 1637258"/>
                <a:gd name="connsiteY1" fmla="*/ 1249015 h 1249015"/>
                <a:gd name="connsiteX2" fmla="*/ 44405 w 1637258"/>
                <a:gd name="connsiteY2" fmla="*/ 1127692 h 1249015"/>
                <a:gd name="connsiteX3" fmla="*/ 1564865 w 1637258"/>
                <a:gd name="connsiteY3" fmla="*/ 3656 h 1249015"/>
                <a:gd name="connsiteX4" fmla="*/ 1637258 w 1637258"/>
                <a:gd name="connsiteY4" fmla="*/ 0 h 1249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258" h="1249015">
                  <a:moveTo>
                    <a:pt x="1637258" y="0"/>
                  </a:moveTo>
                  <a:lnTo>
                    <a:pt x="0" y="1249015"/>
                  </a:lnTo>
                  <a:lnTo>
                    <a:pt x="44405" y="1127692"/>
                  </a:lnTo>
                  <a:cubicBezTo>
                    <a:pt x="302695" y="517027"/>
                    <a:pt x="878503" y="73360"/>
                    <a:pt x="1564865" y="3656"/>
                  </a:cubicBezTo>
                  <a:lnTo>
                    <a:pt x="163725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 72"/>
            <p:cNvSpPr/>
            <p:nvPr/>
          </p:nvSpPr>
          <p:spPr>
            <a:xfrm>
              <a:off x="3234519" y="1708937"/>
              <a:ext cx="2731417" cy="2209621"/>
            </a:xfrm>
            <a:custGeom>
              <a:avLst/>
              <a:gdLst>
                <a:gd name="connsiteX0" fmla="*/ 2307360 w 2731417"/>
                <a:gd name="connsiteY0" fmla="*/ 0 h 2209621"/>
                <a:gd name="connsiteX1" fmla="*/ 2408042 w 2731417"/>
                <a:gd name="connsiteY1" fmla="*/ 25888 h 2209621"/>
                <a:gd name="connsiteX2" fmla="*/ 2578573 w 2731417"/>
                <a:gd name="connsiteY2" fmla="*/ 88303 h 2209621"/>
                <a:gd name="connsiteX3" fmla="*/ 2731417 w 2731417"/>
                <a:gd name="connsiteY3" fmla="*/ 161932 h 2209621"/>
                <a:gd name="connsiteX4" fmla="*/ 47227 w 2731417"/>
                <a:gd name="connsiteY4" fmla="*/ 2209621 h 2209621"/>
                <a:gd name="connsiteX5" fmla="*/ 37709 w 2731417"/>
                <a:gd name="connsiteY5" fmla="*/ 2172606 h 2209621"/>
                <a:gd name="connsiteX6" fmla="*/ 0 w 2731417"/>
                <a:gd name="connsiteY6" fmla="*/ 1798538 h 2209621"/>
                <a:gd name="connsiteX7" fmla="*/ 2013 w 2731417"/>
                <a:gd name="connsiteY7" fmla="*/ 1758680 h 2209621"/>
                <a:gd name="connsiteX8" fmla="*/ 2307360 w 2731417"/>
                <a:gd name="connsiteY8" fmla="*/ 0 h 220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31417" h="2209621">
                  <a:moveTo>
                    <a:pt x="2307360" y="0"/>
                  </a:moveTo>
                  <a:lnTo>
                    <a:pt x="2408042" y="25888"/>
                  </a:lnTo>
                  <a:cubicBezTo>
                    <a:pt x="2466162" y="43966"/>
                    <a:pt x="2523058" y="64822"/>
                    <a:pt x="2578573" y="88303"/>
                  </a:cubicBezTo>
                  <a:lnTo>
                    <a:pt x="2731417" y="161932"/>
                  </a:lnTo>
                  <a:lnTo>
                    <a:pt x="47227" y="2209621"/>
                  </a:lnTo>
                  <a:lnTo>
                    <a:pt x="37709" y="2172606"/>
                  </a:lnTo>
                  <a:cubicBezTo>
                    <a:pt x="12985" y="2051779"/>
                    <a:pt x="0" y="1926675"/>
                    <a:pt x="0" y="1798538"/>
                  </a:cubicBezTo>
                  <a:lnTo>
                    <a:pt x="2013" y="1758680"/>
                  </a:lnTo>
                  <a:lnTo>
                    <a:pt x="230736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任意多边形 73"/>
            <p:cNvSpPr/>
            <p:nvPr/>
          </p:nvSpPr>
          <p:spPr>
            <a:xfrm>
              <a:off x="3415183" y="2101402"/>
              <a:ext cx="3150561" cy="2531957"/>
            </a:xfrm>
            <a:custGeom>
              <a:avLst/>
              <a:gdLst>
                <a:gd name="connsiteX0" fmla="*/ 2884888 w 3150561"/>
                <a:gd name="connsiteY0" fmla="*/ 0 h 2531957"/>
                <a:gd name="connsiteX1" fmla="*/ 2987890 w 3150561"/>
                <a:gd name="connsiteY1" fmla="*/ 93615 h 2531957"/>
                <a:gd name="connsiteX2" fmla="*/ 3107686 w 3150561"/>
                <a:gd name="connsiteY2" fmla="*/ 225423 h 2531957"/>
                <a:gd name="connsiteX3" fmla="*/ 3150561 w 3150561"/>
                <a:gd name="connsiteY3" fmla="*/ 282758 h 2531957"/>
                <a:gd name="connsiteX4" fmla="*/ 202225 w 3150561"/>
                <a:gd name="connsiteY4" fmla="*/ 2531957 h 2531957"/>
                <a:gd name="connsiteX5" fmla="*/ 136328 w 3150561"/>
                <a:gd name="connsiteY5" fmla="*/ 2443834 h 2531957"/>
                <a:gd name="connsiteX6" fmla="*/ 43357 w 3150561"/>
                <a:gd name="connsiteY6" fmla="*/ 2290799 h 2531957"/>
                <a:gd name="connsiteX7" fmla="*/ 0 w 3150561"/>
                <a:gd name="connsiteY7" fmla="*/ 2200795 h 2531957"/>
                <a:gd name="connsiteX8" fmla="*/ 2225852 w 3150561"/>
                <a:gd name="connsiteY8" fmla="*/ 502758 h 2531957"/>
                <a:gd name="connsiteX9" fmla="*/ 2884888 w 3150561"/>
                <a:gd name="connsiteY9" fmla="*/ 0 h 2531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50561" h="2531957">
                  <a:moveTo>
                    <a:pt x="2884888" y="0"/>
                  </a:moveTo>
                  <a:lnTo>
                    <a:pt x="2987890" y="93615"/>
                  </a:lnTo>
                  <a:cubicBezTo>
                    <a:pt x="3029876" y="135601"/>
                    <a:pt x="3069860" y="179589"/>
                    <a:pt x="3107686" y="225423"/>
                  </a:cubicBezTo>
                  <a:lnTo>
                    <a:pt x="3150561" y="282758"/>
                  </a:lnTo>
                  <a:lnTo>
                    <a:pt x="202225" y="2531957"/>
                  </a:lnTo>
                  <a:lnTo>
                    <a:pt x="136328" y="2443834"/>
                  </a:lnTo>
                  <a:cubicBezTo>
                    <a:pt x="102973" y="2394462"/>
                    <a:pt x="71930" y="2343398"/>
                    <a:pt x="43357" y="2290799"/>
                  </a:cubicBezTo>
                  <a:lnTo>
                    <a:pt x="0" y="2200795"/>
                  </a:lnTo>
                  <a:lnTo>
                    <a:pt x="2225852" y="502758"/>
                  </a:lnTo>
                  <a:lnTo>
                    <a:pt x="288488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任意多边形 74"/>
            <p:cNvSpPr/>
            <p:nvPr/>
          </p:nvSpPr>
          <p:spPr>
            <a:xfrm>
              <a:off x="3883573" y="2715703"/>
              <a:ext cx="3015911" cy="2428377"/>
            </a:xfrm>
            <a:custGeom>
              <a:avLst/>
              <a:gdLst>
                <a:gd name="connsiteX0" fmla="*/ 2883896 w 3015911"/>
                <a:gd name="connsiteY0" fmla="*/ 0 h 2428377"/>
                <a:gd name="connsiteX1" fmla="*/ 2917277 w 3015911"/>
                <a:gd name="connsiteY1" fmla="*/ 69295 h 2428377"/>
                <a:gd name="connsiteX2" fmla="*/ 2979692 w 3015911"/>
                <a:gd name="connsiteY2" fmla="*/ 239826 h 2428377"/>
                <a:gd name="connsiteX3" fmla="*/ 3015911 w 3015911"/>
                <a:gd name="connsiteY3" fmla="*/ 380685 h 2428377"/>
                <a:gd name="connsiteX4" fmla="*/ 331718 w 3015911"/>
                <a:gd name="connsiteY4" fmla="*/ 2428377 h 2428377"/>
                <a:gd name="connsiteX5" fmla="*/ 322316 w 3015911"/>
                <a:gd name="connsiteY5" fmla="*/ 2423847 h 2428377"/>
                <a:gd name="connsiteX6" fmla="*/ 26392 w 3015911"/>
                <a:gd name="connsiteY6" fmla="*/ 2224026 h 2428377"/>
                <a:gd name="connsiteX7" fmla="*/ 0 w 3015911"/>
                <a:gd name="connsiteY7" fmla="*/ 2200039 h 2428377"/>
                <a:gd name="connsiteX8" fmla="*/ 2883896 w 3015911"/>
                <a:gd name="connsiteY8" fmla="*/ 0 h 2428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15911" h="2428377">
                  <a:moveTo>
                    <a:pt x="2883896" y="0"/>
                  </a:moveTo>
                  <a:lnTo>
                    <a:pt x="2917277" y="69295"/>
                  </a:lnTo>
                  <a:cubicBezTo>
                    <a:pt x="2940758" y="124811"/>
                    <a:pt x="2961615" y="181706"/>
                    <a:pt x="2979692" y="239826"/>
                  </a:cubicBezTo>
                  <a:lnTo>
                    <a:pt x="3015911" y="380685"/>
                  </a:lnTo>
                  <a:lnTo>
                    <a:pt x="331718" y="2428377"/>
                  </a:lnTo>
                  <a:lnTo>
                    <a:pt x="322316" y="2423847"/>
                  </a:lnTo>
                  <a:cubicBezTo>
                    <a:pt x="217118" y="2366700"/>
                    <a:pt x="118062" y="2299679"/>
                    <a:pt x="26392" y="2224026"/>
                  </a:cubicBezTo>
                  <a:lnTo>
                    <a:pt x="0" y="2200039"/>
                  </a:lnTo>
                  <a:lnTo>
                    <a:pt x="288389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任意多边形 75"/>
            <p:cNvSpPr/>
            <p:nvPr/>
          </p:nvSpPr>
          <p:spPr>
            <a:xfrm>
              <a:off x="4639349" y="3547330"/>
              <a:ext cx="2305350" cy="1816241"/>
            </a:xfrm>
            <a:custGeom>
              <a:avLst/>
              <a:gdLst>
                <a:gd name="connsiteX0" fmla="*/ 2305350 w 2305350"/>
                <a:gd name="connsiteY0" fmla="*/ 0 h 1816241"/>
                <a:gd name="connsiteX1" fmla="*/ 2297779 w 2305350"/>
                <a:gd name="connsiteY1" fmla="*/ 149920 h 1816241"/>
                <a:gd name="connsiteX2" fmla="*/ 2223916 w 2305350"/>
                <a:gd name="connsiteY2" fmla="*/ 512091 h 1816241"/>
                <a:gd name="connsiteX3" fmla="*/ 2205908 w 2305350"/>
                <a:gd name="connsiteY3" fmla="*/ 561293 h 1816241"/>
                <a:gd name="connsiteX4" fmla="*/ 590786 w 2305350"/>
                <a:gd name="connsiteY4" fmla="*/ 1793422 h 1816241"/>
                <a:gd name="connsiteX5" fmla="*/ 568644 w 2305350"/>
                <a:gd name="connsiteY5" fmla="*/ 1810314 h 1816241"/>
                <a:gd name="connsiteX6" fmla="*/ 451266 w 2305350"/>
                <a:gd name="connsiteY6" fmla="*/ 1816241 h 1816241"/>
                <a:gd name="connsiteX7" fmla="*/ 77198 w 2305350"/>
                <a:gd name="connsiteY7" fmla="*/ 1778532 h 1816241"/>
                <a:gd name="connsiteX8" fmla="*/ 0 w 2305350"/>
                <a:gd name="connsiteY8" fmla="*/ 1758683 h 1816241"/>
                <a:gd name="connsiteX9" fmla="*/ 2305350 w 2305350"/>
                <a:gd name="connsiteY9" fmla="*/ 0 h 1816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05350" h="1816241">
                  <a:moveTo>
                    <a:pt x="2305350" y="0"/>
                  </a:moveTo>
                  <a:lnTo>
                    <a:pt x="2297779" y="149920"/>
                  </a:lnTo>
                  <a:cubicBezTo>
                    <a:pt x="2285106" y="274713"/>
                    <a:pt x="2260070" y="395852"/>
                    <a:pt x="2223916" y="512091"/>
                  </a:cubicBezTo>
                  <a:lnTo>
                    <a:pt x="2205908" y="561293"/>
                  </a:lnTo>
                  <a:lnTo>
                    <a:pt x="590786" y="1793422"/>
                  </a:lnTo>
                  <a:lnTo>
                    <a:pt x="568644" y="1810314"/>
                  </a:lnTo>
                  <a:lnTo>
                    <a:pt x="451266" y="1816241"/>
                  </a:lnTo>
                  <a:cubicBezTo>
                    <a:pt x="323129" y="1816241"/>
                    <a:pt x="198025" y="1803257"/>
                    <a:pt x="77198" y="1778532"/>
                  </a:cubicBezTo>
                  <a:lnTo>
                    <a:pt x="0" y="1758683"/>
                  </a:lnTo>
                  <a:lnTo>
                    <a:pt x="230535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任意多边形 76"/>
            <p:cNvSpPr/>
            <p:nvPr/>
          </p:nvSpPr>
          <p:spPr>
            <a:xfrm>
              <a:off x="3335975" y="1657306"/>
              <a:ext cx="1637258" cy="1249016"/>
            </a:xfrm>
            <a:custGeom>
              <a:avLst/>
              <a:gdLst>
                <a:gd name="connsiteX0" fmla="*/ 1637258 w 1637258"/>
                <a:gd name="connsiteY0" fmla="*/ 0 h 1249016"/>
                <a:gd name="connsiteX1" fmla="*/ 0 w 1637258"/>
                <a:gd name="connsiteY1" fmla="*/ 1249016 h 1249016"/>
                <a:gd name="connsiteX2" fmla="*/ 0 w 1637258"/>
                <a:gd name="connsiteY2" fmla="*/ 1249015 h 1249016"/>
                <a:gd name="connsiteX3" fmla="*/ 1637258 w 1637258"/>
                <a:gd name="connsiteY3" fmla="*/ 0 h 1249016"/>
                <a:gd name="connsiteX4" fmla="*/ 1637258 w 1637258"/>
                <a:gd name="connsiteY4" fmla="*/ 0 h 1249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258" h="1249016">
                  <a:moveTo>
                    <a:pt x="1637258" y="0"/>
                  </a:moveTo>
                  <a:lnTo>
                    <a:pt x="0" y="1249016"/>
                  </a:lnTo>
                  <a:lnTo>
                    <a:pt x="0" y="1249015"/>
                  </a:lnTo>
                  <a:lnTo>
                    <a:pt x="1637258" y="0"/>
                  </a:lnTo>
                  <a:lnTo>
                    <a:pt x="163725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任意多边形 83"/>
            <p:cNvSpPr/>
            <p:nvPr/>
          </p:nvSpPr>
          <p:spPr>
            <a:xfrm>
              <a:off x="3236532" y="1708937"/>
              <a:ext cx="2305347" cy="1758680"/>
            </a:xfrm>
            <a:custGeom>
              <a:avLst/>
              <a:gdLst>
                <a:gd name="connsiteX0" fmla="*/ 2305346 w 2305347"/>
                <a:gd name="connsiteY0" fmla="*/ 0 h 1758680"/>
                <a:gd name="connsiteX1" fmla="*/ 2305347 w 2305347"/>
                <a:gd name="connsiteY1" fmla="*/ 0 h 1758680"/>
                <a:gd name="connsiteX2" fmla="*/ 0 w 2305347"/>
                <a:gd name="connsiteY2" fmla="*/ 1758680 h 1758680"/>
                <a:gd name="connsiteX3" fmla="*/ 0 w 2305347"/>
                <a:gd name="connsiteY3" fmla="*/ 1758680 h 1758680"/>
                <a:gd name="connsiteX4" fmla="*/ 2305346 w 2305347"/>
                <a:gd name="connsiteY4" fmla="*/ 0 h 1758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5347" h="1758680">
                  <a:moveTo>
                    <a:pt x="2305346" y="0"/>
                  </a:moveTo>
                  <a:lnTo>
                    <a:pt x="2305347" y="0"/>
                  </a:lnTo>
                  <a:lnTo>
                    <a:pt x="0" y="1758680"/>
                  </a:lnTo>
                  <a:lnTo>
                    <a:pt x="0" y="1758680"/>
                  </a:lnTo>
                  <a:lnTo>
                    <a:pt x="230534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任意多边形 85"/>
            <p:cNvSpPr/>
            <p:nvPr/>
          </p:nvSpPr>
          <p:spPr>
            <a:xfrm>
              <a:off x="3281746" y="1870869"/>
              <a:ext cx="2684191" cy="2047690"/>
            </a:xfrm>
            <a:custGeom>
              <a:avLst/>
              <a:gdLst>
                <a:gd name="connsiteX0" fmla="*/ 2684190 w 2684191"/>
                <a:gd name="connsiteY0" fmla="*/ 0 h 2047690"/>
                <a:gd name="connsiteX1" fmla="*/ 2684191 w 2684191"/>
                <a:gd name="connsiteY1" fmla="*/ 1 h 2047690"/>
                <a:gd name="connsiteX2" fmla="*/ 0 w 2684191"/>
                <a:gd name="connsiteY2" fmla="*/ 2047690 h 2047690"/>
                <a:gd name="connsiteX3" fmla="*/ 0 w 2684191"/>
                <a:gd name="connsiteY3" fmla="*/ 2047689 h 2047690"/>
                <a:gd name="connsiteX4" fmla="*/ 2684190 w 2684191"/>
                <a:gd name="connsiteY4" fmla="*/ 0 h 2047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4191" h="2047690">
                  <a:moveTo>
                    <a:pt x="2684190" y="0"/>
                  </a:moveTo>
                  <a:lnTo>
                    <a:pt x="2684191" y="1"/>
                  </a:lnTo>
                  <a:lnTo>
                    <a:pt x="0" y="2047690"/>
                  </a:lnTo>
                  <a:lnTo>
                    <a:pt x="0" y="2047689"/>
                  </a:lnTo>
                  <a:lnTo>
                    <a:pt x="268419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任意多边形 86"/>
            <p:cNvSpPr/>
            <p:nvPr/>
          </p:nvSpPr>
          <p:spPr>
            <a:xfrm>
              <a:off x="3617408" y="2384160"/>
              <a:ext cx="2948336" cy="2249199"/>
            </a:xfrm>
            <a:custGeom>
              <a:avLst/>
              <a:gdLst>
                <a:gd name="connsiteX0" fmla="*/ 2948336 w 2948336"/>
                <a:gd name="connsiteY0" fmla="*/ 0 h 2249199"/>
                <a:gd name="connsiteX1" fmla="*/ 2948336 w 2948336"/>
                <a:gd name="connsiteY1" fmla="*/ 1 h 2249199"/>
                <a:gd name="connsiteX2" fmla="*/ 0 w 2948336"/>
                <a:gd name="connsiteY2" fmla="*/ 2249199 h 2249199"/>
                <a:gd name="connsiteX3" fmla="*/ 0 w 2948336"/>
                <a:gd name="connsiteY3" fmla="*/ 2249199 h 2249199"/>
                <a:gd name="connsiteX4" fmla="*/ 2948336 w 2948336"/>
                <a:gd name="connsiteY4" fmla="*/ 0 h 224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8336" h="2249199">
                  <a:moveTo>
                    <a:pt x="2948336" y="0"/>
                  </a:moveTo>
                  <a:lnTo>
                    <a:pt x="2948336" y="1"/>
                  </a:lnTo>
                  <a:lnTo>
                    <a:pt x="0" y="2249199"/>
                  </a:lnTo>
                  <a:lnTo>
                    <a:pt x="0" y="2249199"/>
                  </a:lnTo>
                  <a:lnTo>
                    <a:pt x="294833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任意多边形 87"/>
            <p:cNvSpPr/>
            <p:nvPr/>
          </p:nvSpPr>
          <p:spPr>
            <a:xfrm>
              <a:off x="3415183" y="2604160"/>
              <a:ext cx="2225852" cy="1698037"/>
            </a:xfrm>
            <a:custGeom>
              <a:avLst/>
              <a:gdLst>
                <a:gd name="connsiteX0" fmla="*/ 2225852 w 2225852"/>
                <a:gd name="connsiteY0" fmla="*/ 0 h 1698037"/>
                <a:gd name="connsiteX1" fmla="*/ 0 w 2225852"/>
                <a:gd name="connsiteY1" fmla="*/ 1698037 h 1698037"/>
                <a:gd name="connsiteX2" fmla="*/ 0 w 2225852"/>
                <a:gd name="connsiteY2" fmla="*/ 1698037 h 1698037"/>
                <a:gd name="connsiteX3" fmla="*/ 2225852 w 2225852"/>
                <a:gd name="connsiteY3" fmla="*/ 0 h 1698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5852" h="1698037">
                  <a:moveTo>
                    <a:pt x="2225852" y="0"/>
                  </a:moveTo>
                  <a:lnTo>
                    <a:pt x="0" y="1698037"/>
                  </a:lnTo>
                  <a:lnTo>
                    <a:pt x="0" y="1698037"/>
                  </a:lnTo>
                  <a:lnTo>
                    <a:pt x="222585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任意多边形 88"/>
            <p:cNvSpPr/>
            <p:nvPr/>
          </p:nvSpPr>
          <p:spPr>
            <a:xfrm>
              <a:off x="3881158" y="2712751"/>
              <a:ext cx="2886311" cy="2202991"/>
            </a:xfrm>
            <a:custGeom>
              <a:avLst/>
              <a:gdLst>
                <a:gd name="connsiteX0" fmla="*/ 2884889 w 2886311"/>
                <a:gd name="connsiteY0" fmla="*/ 0 h 2202991"/>
                <a:gd name="connsiteX1" fmla="*/ 2886311 w 2886311"/>
                <a:gd name="connsiteY1" fmla="*/ 2952 h 2202991"/>
                <a:gd name="connsiteX2" fmla="*/ 2415 w 2886311"/>
                <a:gd name="connsiteY2" fmla="*/ 2202991 h 2202991"/>
                <a:gd name="connsiteX3" fmla="*/ 0 w 2886311"/>
                <a:gd name="connsiteY3" fmla="*/ 2200796 h 2202991"/>
                <a:gd name="connsiteX4" fmla="*/ 2884889 w 2886311"/>
                <a:gd name="connsiteY4" fmla="*/ 0 h 2202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6311" h="2202991">
                  <a:moveTo>
                    <a:pt x="2884889" y="0"/>
                  </a:moveTo>
                  <a:lnTo>
                    <a:pt x="2886311" y="2952"/>
                  </a:lnTo>
                  <a:lnTo>
                    <a:pt x="2415" y="2202991"/>
                  </a:lnTo>
                  <a:lnTo>
                    <a:pt x="0" y="2200796"/>
                  </a:lnTo>
                  <a:lnTo>
                    <a:pt x="288488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任意多边形 89"/>
            <p:cNvSpPr/>
            <p:nvPr/>
          </p:nvSpPr>
          <p:spPr>
            <a:xfrm>
              <a:off x="4215291" y="3096388"/>
              <a:ext cx="2684193" cy="2047692"/>
            </a:xfrm>
            <a:custGeom>
              <a:avLst/>
              <a:gdLst>
                <a:gd name="connsiteX0" fmla="*/ 2684193 w 2684193"/>
                <a:gd name="connsiteY0" fmla="*/ 0 h 2047692"/>
                <a:gd name="connsiteX1" fmla="*/ 2684193 w 2684193"/>
                <a:gd name="connsiteY1" fmla="*/ 1 h 2047692"/>
                <a:gd name="connsiteX2" fmla="*/ 1 w 2684193"/>
                <a:gd name="connsiteY2" fmla="*/ 2047692 h 2047692"/>
                <a:gd name="connsiteX3" fmla="*/ 0 w 2684193"/>
                <a:gd name="connsiteY3" fmla="*/ 2047692 h 2047692"/>
                <a:gd name="connsiteX4" fmla="*/ 2684193 w 2684193"/>
                <a:gd name="connsiteY4" fmla="*/ 0 h 2047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4193" h="2047692">
                  <a:moveTo>
                    <a:pt x="2684193" y="0"/>
                  </a:moveTo>
                  <a:lnTo>
                    <a:pt x="2684193" y="1"/>
                  </a:lnTo>
                  <a:lnTo>
                    <a:pt x="1" y="2047692"/>
                  </a:lnTo>
                  <a:lnTo>
                    <a:pt x="0" y="2047692"/>
                  </a:lnTo>
                  <a:lnTo>
                    <a:pt x="268419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任意多边形 90"/>
            <p:cNvSpPr/>
            <p:nvPr/>
          </p:nvSpPr>
          <p:spPr>
            <a:xfrm>
              <a:off x="4639348" y="3547329"/>
              <a:ext cx="2305351" cy="1758684"/>
            </a:xfrm>
            <a:custGeom>
              <a:avLst/>
              <a:gdLst>
                <a:gd name="connsiteX0" fmla="*/ 2305351 w 2305351"/>
                <a:gd name="connsiteY0" fmla="*/ 0 h 1758684"/>
                <a:gd name="connsiteX1" fmla="*/ 2305351 w 2305351"/>
                <a:gd name="connsiteY1" fmla="*/ 1 h 1758684"/>
                <a:gd name="connsiteX2" fmla="*/ 1 w 2305351"/>
                <a:gd name="connsiteY2" fmla="*/ 1758684 h 1758684"/>
                <a:gd name="connsiteX3" fmla="*/ 0 w 2305351"/>
                <a:gd name="connsiteY3" fmla="*/ 1758683 h 1758684"/>
                <a:gd name="connsiteX4" fmla="*/ 2305351 w 2305351"/>
                <a:gd name="connsiteY4" fmla="*/ 0 h 1758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5351" h="1758684">
                  <a:moveTo>
                    <a:pt x="2305351" y="0"/>
                  </a:moveTo>
                  <a:lnTo>
                    <a:pt x="2305351" y="1"/>
                  </a:lnTo>
                  <a:lnTo>
                    <a:pt x="1" y="1758684"/>
                  </a:lnTo>
                  <a:lnTo>
                    <a:pt x="0" y="1758683"/>
                  </a:lnTo>
                  <a:lnTo>
                    <a:pt x="230535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任意多边形 91"/>
            <p:cNvSpPr/>
            <p:nvPr/>
          </p:nvSpPr>
          <p:spPr>
            <a:xfrm>
              <a:off x="5230135" y="4108623"/>
              <a:ext cx="1615122" cy="1232129"/>
            </a:xfrm>
            <a:custGeom>
              <a:avLst/>
              <a:gdLst>
                <a:gd name="connsiteX0" fmla="*/ 1615122 w 1615122"/>
                <a:gd name="connsiteY0" fmla="*/ 0 h 1232129"/>
                <a:gd name="connsiteX1" fmla="*/ 1615122 w 1615122"/>
                <a:gd name="connsiteY1" fmla="*/ 1 h 1232129"/>
                <a:gd name="connsiteX2" fmla="*/ 0 w 1615122"/>
                <a:gd name="connsiteY2" fmla="*/ 1232129 h 1232129"/>
                <a:gd name="connsiteX3" fmla="*/ 1615122 w 1615122"/>
                <a:gd name="connsiteY3" fmla="*/ 0 h 1232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5122" h="1232129">
                  <a:moveTo>
                    <a:pt x="1615122" y="0"/>
                  </a:moveTo>
                  <a:lnTo>
                    <a:pt x="1615122" y="1"/>
                  </a:lnTo>
                  <a:lnTo>
                    <a:pt x="0" y="1232129"/>
                  </a:lnTo>
                  <a:lnTo>
                    <a:pt x="161512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3" name="任意多边形 92"/>
          <p:cNvSpPr/>
          <p:nvPr/>
        </p:nvSpPr>
        <p:spPr>
          <a:xfrm rot="18497966">
            <a:off x="802661" y="361659"/>
            <a:ext cx="370594" cy="383281"/>
          </a:xfrm>
          <a:custGeom>
            <a:avLst/>
            <a:gdLst>
              <a:gd name="connsiteX0" fmla="*/ 3671946 w 3787254"/>
              <a:gd name="connsiteY0" fmla="*/ 1294810 h 3916908"/>
              <a:gd name="connsiteX1" fmla="*/ 3671994 w 3787254"/>
              <a:gd name="connsiteY1" fmla="*/ 1294927 h 3916908"/>
              <a:gd name="connsiteX2" fmla="*/ 3787254 w 3787254"/>
              <a:gd name="connsiteY2" fmla="*/ 1958454 h 3916908"/>
              <a:gd name="connsiteX3" fmla="*/ 3671994 w 3787254"/>
              <a:gd name="connsiteY3" fmla="*/ 2621982 h 3916908"/>
              <a:gd name="connsiteX4" fmla="*/ 3671946 w 3787254"/>
              <a:gd name="connsiteY4" fmla="*/ 2622098 h 3916908"/>
              <a:gd name="connsiteX5" fmla="*/ 203278 w 3787254"/>
              <a:gd name="connsiteY5" fmla="*/ 867868 h 3916908"/>
              <a:gd name="connsiteX6" fmla="*/ 203278 w 3787254"/>
              <a:gd name="connsiteY6" fmla="*/ 3049040 h 3916908"/>
              <a:gd name="connsiteX7" fmla="*/ 153878 w 3787254"/>
              <a:gd name="connsiteY7" fmla="*/ 2973984 h 3916908"/>
              <a:gd name="connsiteX8" fmla="*/ 24251 w 3787254"/>
              <a:gd name="connsiteY8" fmla="*/ 2720773 h 3916908"/>
              <a:gd name="connsiteX9" fmla="*/ 0 w 3787254"/>
              <a:gd name="connsiteY9" fmla="*/ 2654514 h 3916908"/>
              <a:gd name="connsiteX10" fmla="*/ 0 w 3787254"/>
              <a:gd name="connsiteY10" fmla="*/ 1262394 h 3916908"/>
              <a:gd name="connsiteX11" fmla="*/ 24251 w 3787254"/>
              <a:gd name="connsiteY11" fmla="*/ 1196136 h 3916908"/>
              <a:gd name="connsiteX12" fmla="*/ 153878 w 3787254"/>
              <a:gd name="connsiteY12" fmla="*/ 942925 h 3916908"/>
              <a:gd name="connsiteX13" fmla="*/ 3263952 w 3787254"/>
              <a:gd name="connsiteY13" fmla="*/ 629935 h 3916908"/>
              <a:gd name="connsiteX14" fmla="*/ 3353052 w 3787254"/>
              <a:gd name="connsiteY14" fmla="*/ 728635 h 3916908"/>
              <a:gd name="connsiteX15" fmla="*/ 3449681 w 3787254"/>
              <a:gd name="connsiteY15" fmla="*/ 858890 h 3916908"/>
              <a:gd name="connsiteX16" fmla="*/ 3467230 w 3787254"/>
              <a:gd name="connsiteY16" fmla="*/ 887166 h 3916908"/>
              <a:gd name="connsiteX17" fmla="*/ 3467230 w 3787254"/>
              <a:gd name="connsiteY17" fmla="*/ 3029743 h 3916908"/>
              <a:gd name="connsiteX18" fmla="*/ 3449681 w 3787254"/>
              <a:gd name="connsiteY18" fmla="*/ 3058019 h 3916908"/>
              <a:gd name="connsiteX19" fmla="*/ 3353052 w 3787254"/>
              <a:gd name="connsiteY19" fmla="*/ 3188274 h 3916908"/>
              <a:gd name="connsiteX20" fmla="*/ 3263952 w 3787254"/>
              <a:gd name="connsiteY20" fmla="*/ 3286973 h 3916908"/>
              <a:gd name="connsiteX21" fmla="*/ 611272 w 3787254"/>
              <a:gd name="connsiteY21" fmla="*/ 427263 h 3916908"/>
              <a:gd name="connsiteX22" fmla="*/ 611272 w 3787254"/>
              <a:gd name="connsiteY22" fmla="*/ 3489645 h 3916908"/>
              <a:gd name="connsiteX23" fmla="*/ 551585 w 3787254"/>
              <a:gd name="connsiteY23" fmla="*/ 3443175 h 3916908"/>
              <a:gd name="connsiteX24" fmla="*/ 411137 w 3787254"/>
              <a:gd name="connsiteY24" fmla="*/ 3309671 h 3916908"/>
              <a:gd name="connsiteX25" fmla="*/ 407994 w 3787254"/>
              <a:gd name="connsiteY25" fmla="*/ 3306129 h 3916908"/>
              <a:gd name="connsiteX26" fmla="*/ 407994 w 3787254"/>
              <a:gd name="connsiteY26" fmla="*/ 610780 h 3916908"/>
              <a:gd name="connsiteX27" fmla="*/ 411137 w 3787254"/>
              <a:gd name="connsiteY27" fmla="*/ 607238 h 3916908"/>
              <a:gd name="connsiteX28" fmla="*/ 551585 w 3787254"/>
              <a:gd name="connsiteY28" fmla="*/ 473734 h 3916908"/>
              <a:gd name="connsiteX29" fmla="*/ 2855958 w 3787254"/>
              <a:gd name="connsiteY29" fmla="*/ 294619 h 3916908"/>
              <a:gd name="connsiteX30" fmla="*/ 3047150 w 3787254"/>
              <a:gd name="connsiteY30" fmla="*/ 425007 h 3916908"/>
              <a:gd name="connsiteX31" fmla="*/ 3059236 w 3787254"/>
              <a:gd name="connsiteY31" fmla="*/ 435755 h 3916908"/>
              <a:gd name="connsiteX32" fmla="*/ 3059236 w 3787254"/>
              <a:gd name="connsiteY32" fmla="*/ 3481154 h 3916908"/>
              <a:gd name="connsiteX33" fmla="*/ 3047150 w 3787254"/>
              <a:gd name="connsiteY33" fmla="*/ 3491902 h 3916908"/>
              <a:gd name="connsiteX34" fmla="*/ 2855958 w 3787254"/>
              <a:gd name="connsiteY34" fmla="*/ 3622289 h 3916908"/>
              <a:gd name="connsiteX35" fmla="*/ 1019266 w 3787254"/>
              <a:gd name="connsiteY35" fmla="*/ 178299 h 3916908"/>
              <a:gd name="connsiteX36" fmla="*/ 1019266 w 3787254"/>
              <a:gd name="connsiteY36" fmla="*/ 3738609 h 3916908"/>
              <a:gd name="connsiteX37" fmla="*/ 869389 w 3787254"/>
              <a:gd name="connsiteY37" fmla="*/ 3666211 h 3916908"/>
              <a:gd name="connsiteX38" fmla="*/ 815988 w 3787254"/>
              <a:gd name="connsiteY38" fmla="*/ 3632545 h 3916908"/>
              <a:gd name="connsiteX39" fmla="*/ 815988 w 3787254"/>
              <a:gd name="connsiteY39" fmla="*/ 284364 h 3916908"/>
              <a:gd name="connsiteX40" fmla="*/ 869389 w 3787254"/>
              <a:gd name="connsiteY40" fmla="*/ 250698 h 3916908"/>
              <a:gd name="connsiteX41" fmla="*/ 2447964 w 3787254"/>
              <a:gd name="connsiteY41" fmla="*/ 101689 h 3916908"/>
              <a:gd name="connsiteX42" fmla="*/ 2546916 w 3787254"/>
              <a:gd name="connsiteY42" fmla="*/ 135845 h 3916908"/>
              <a:gd name="connsiteX43" fmla="*/ 2651242 w 3787254"/>
              <a:gd name="connsiteY43" fmla="*/ 181573 h 3916908"/>
              <a:gd name="connsiteX44" fmla="*/ 2651242 w 3787254"/>
              <a:gd name="connsiteY44" fmla="*/ 3735336 h 3916908"/>
              <a:gd name="connsiteX45" fmla="*/ 2546916 w 3787254"/>
              <a:gd name="connsiteY45" fmla="*/ 3781063 h 3916908"/>
              <a:gd name="connsiteX46" fmla="*/ 2447964 w 3787254"/>
              <a:gd name="connsiteY46" fmla="*/ 3815220 h 3916908"/>
              <a:gd name="connsiteX47" fmla="*/ 1427260 w 3787254"/>
              <a:gd name="connsiteY47" fmla="*/ 45241 h 3916908"/>
              <a:gd name="connsiteX48" fmla="*/ 1427260 w 3787254"/>
              <a:gd name="connsiteY48" fmla="*/ 3871668 h 3916908"/>
              <a:gd name="connsiteX49" fmla="*/ 1324708 w 3787254"/>
              <a:gd name="connsiteY49" fmla="*/ 3851422 h 3916908"/>
              <a:gd name="connsiteX50" fmla="*/ 1223982 w 3787254"/>
              <a:gd name="connsiteY50" fmla="*/ 3817665 h 3916908"/>
              <a:gd name="connsiteX51" fmla="*/ 1223982 w 3787254"/>
              <a:gd name="connsiteY51" fmla="*/ 99244 h 3916908"/>
              <a:gd name="connsiteX52" fmla="*/ 1324708 w 3787254"/>
              <a:gd name="connsiteY52" fmla="*/ 65486 h 3916908"/>
              <a:gd name="connsiteX53" fmla="*/ 2039970 w 3787254"/>
              <a:gd name="connsiteY53" fmla="*/ 11780 h 3916908"/>
              <a:gd name="connsiteX54" fmla="*/ 2223497 w 3787254"/>
              <a:gd name="connsiteY54" fmla="*/ 39789 h 3916908"/>
              <a:gd name="connsiteX55" fmla="*/ 2243248 w 3787254"/>
              <a:gd name="connsiteY55" fmla="*/ 44738 h 3916908"/>
              <a:gd name="connsiteX56" fmla="*/ 2243248 w 3787254"/>
              <a:gd name="connsiteY56" fmla="*/ 3872171 h 3916908"/>
              <a:gd name="connsiteX57" fmla="*/ 2223497 w 3787254"/>
              <a:gd name="connsiteY57" fmla="*/ 3877119 h 3916908"/>
              <a:gd name="connsiteX58" fmla="*/ 2039970 w 3787254"/>
              <a:gd name="connsiteY58" fmla="*/ 3905129 h 3916908"/>
              <a:gd name="connsiteX59" fmla="*/ 1828800 w 3787254"/>
              <a:gd name="connsiteY59" fmla="*/ 0 h 3916908"/>
              <a:gd name="connsiteX60" fmla="*/ 1835254 w 3787254"/>
              <a:gd name="connsiteY60" fmla="*/ 326 h 3916908"/>
              <a:gd name="connsiteX61" fmla="*/ 1835254 w 3787254"/>
              <a:gd name="connsiteY61" fmla="*/ 3916582 h 3916908"/>
              <a:gd name="connsiteX62" fmla="*/ 1828800 w 3787254"/>
              <a:gd name="connsiteY62" fmla="*/ 3916908 h 3916908"/>
              <a:gd name="connsiteX63" fmla="*/ 1631976 w 3787254"/>
              <a:gd name="connsiteY63" fmla="*/ 3904105 h 3916908"/>
              <a:gd name="connsiteX64" fmla="*/ 1631976 w 3787254"/>
              <a:gd name="connsiteY64" fmla="*/ 12804 h 391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787254" h="3916908">
                <a:moveTo>
                  <a:pt x="3671946" y="1294810"/>
                </a:moveTo>
                <a:lnTo>
                  <a:pt x="3671994" y="1294927"/>
                </a:lnTo>
                <a:cubicBezTo>
                  <a:pt x="3746597" y="1502134"/>
                  <a:pt x="3787254" y="1725546"/>
                  <a:pt x="3787254" y="1958454"/>
                </a:cubicBezTo>
                <a:cubicBezTo>
                  <a:pt x="3787254" y="2191363"/>
                  <a:pt x="3746597" y="2414775"/>
                  <a:pt x="3671994" y="2621982"/>
                </a:cubicBezTo>
                <a:lnTo>
                  <a:pt x="3671946" y="2622098"/>
                </a:lnTo>
                <a:close/>
                <a:moveTo>
                  <a:pt x="203278" y="867868"/>
                </a:moveTo>
                <a:lnTo>
                  <a:pt x="203278" y="3049040"/>
                </a:lnTo>
                <a:lnTo>
                  <a:pt x="153878" y="2973984"/>
                </a:lnTo>
                <a:cubicBezTo>
                  <a:pt x="104809" y="2893226"/>
                  <a:pt x="61415" y="2808638"/>
                  <a:pt x="24251" y="2720773"/>
                </a:cubicBezTo>
                <a:lnTo>
                  <a:pt x="0" y="2654514"/>
                </a:lnTo>
                <a:lnTo>
                  <a:pt x="0" y="1262394"/>
                </a:lnTo>
                <a:lnTo>
                  <a:pt x="24251" y="1196136"/>
                </a:lnTo>
                <a:cubicBezTo>
                  <a:pt x="61415" y="1108271"/>
                  <a:pt x="104809" y="1023683"/>
                  <a:pt x="153878" y="942925"/>
                </a:cubicBezTo>
                <a:close/>
                <a:moveTo>
                  <a:pt x="3263952" y="629935"/>
                </a:moveTo>
                <a:lnTo>
                  <a:pt x="3353052" y="728635"/>
                </a:lnTo>
                <a:cubicBezTo>
                  <a:pt x="3386999" y="770656"/>
                  <a:pt x="3419243" y="814109"/>
                  <a:pt x="3449681" y="858890"/>
                </a:cubicBezTo>
                <a:lnTo>
                  <a:pt x="3467230" y="887166"/>
                </a:lnTo>
                <a:lnTo>
                  <a:pt x="3467230" y="3029743"/>
                </a:lnTo>
                <a:lnTo>
                  <a:pt x="3449681" y="3058019"/>
                </a:lnTo>
                <a:cubicBezTo>
                  <a:pt x="3419243" y="3102800"/>
                  <a:pt x="3386999" y="3146253"/>
                  <a:pt x="3353052" y="3188274"/>
                </a:cubicBezTo>
                <a:lnTo>
                  <a:pt x="3263952" y="3286973"/>
                </a:lnTo>
                <a:close/>
                <a:moveTo>
                  <a:pt x="611272" y="427263"/>
                </a:moveTo>
                <a:lnTo>
                  <a:pt x="611272" y="3489645"/>
                </a:lnTo>
                <a:lnTo>
                  <a:pt x="551585" y="3443175"/>
                </a:lnTo>
                <a:cubicBezTo>
                  <a:pt x="502599" y="3400997"/>
                  <a:pt x="455723" y="3356435"/>
                  <a:pt x="411137" y="3309671"/>
                </a:cubicBezTo>
                <a:lnTo>
                  <a:pt x="407994" y="3306129"/>
                </a:lnTo>
                <a:lnTo>
                  <a:pt x="407994" y="610780"/>
                </a:lnTo>
                <a:lnTo>
                  <a:pt x="411137" y="607238"/>
                </a:lnTo>
                <a:cubicBezTo>
                  <a:pt x="455723" y="560473"/>
                  <a:pt x="502599" y="515912"/>
                  <a:pt x="551585" y="473734"/>
                </a:cubicBezTo>
                <a:close/>
                <a:moveTo>
                  <a:pt x="2855958" y="294619"/>
                </a:moveTo>
                <a:lnTo>
                  <a:pt x="3047150" y="425007"/>
                </a:lnTo>
                <a:lnTo>
                  <a:pt x="3059236" y="435755"/>
                </a:lnTo>
                <a:lnTo>
                  <a:pt x="3059236" y="3481154"/>
                </a:lnTo>
                <a:lnTo>
                  <a:pt x="3047150" y="3491902"/>
                </a:lnTo>
                <a:lnTo>
                  <a:pt x="2855958" y="3622289"/>
                </a:lnTo>
                <a:close/>
                <a:moveTo>
                  <a:pt x="1019266" y="178299"/>
                </a:moveTo>
                <a:lnTo>
                  <a:pt x="1019266" y="3738609"/>
                </a:lnTo>
                <a:lnTo>
                  <a:pt x="869389" y="3666211"/>
                </a:lnTo>
                <a:lnTo>
                  <a:pt x="815988" y="3632545"/>
                </a:lnTo>
                <a:lnTo>
                  <a:pt x="815988" y="284364"/>
                </a:lnTo>
                <a:lnTo>
                  <a:pt x="869389" y="250698"/>
                </a:lnTo>
                <a:close/>
                <a:moveTo>
                  <a:pt x="2447964" y="101689"/>
                </a:moveTo>
                <a:lnTo>
                  <a:pt x="2546916" y="135845"/>
                </a:lnTo>
                <a:lnTo>
                  <a:pt x="2651242" y="181573"/>
                </a:lnTo>
                <a:lnTo>
                  <a:pt x="2651242" y="3735336"/>
                </a:lnTo>
                <a:lnTo>
                  <a:pt x="2546916" y="3781063"/>
                </a:lnTo>
                <a:lnTo>
                  <a:pt x="2447964" y="3815220"/>
                </a:lnTo>
                <a:close/>
                <a:moveTo>
                  <a:pt x="1427260" y="45241"/>
                </a:moveTo>
                <a:lnTo>
                  <a:pt x="1427260" y="3871668"/>
                </a:lnTo>
                <a:lnTo>
                  <a:pt x="1324708" y="3851422"/>
                </a:lnTo>
                <a:lnTo>
                  <a:pt x="1223982" y="3817665"/>
                </a:lnTo>
                <a:lnTo>
                  <a:pt x="1223982" y="99244"/>
                </a:lnTo>
                <a:lnTo>
                  <a:pt x="1324708" y="65486"/>
                </a:lnTo>
                <a:close/>
                <a:moveTo>
                  <a:pt x="2039970" y="11780"/>
                </a:moveTo>
                <a:lnTo>
                  <a:pt x="2223497" y="39789"/>
                </a:lnTo>
                <a:lnTo>
                  <a:pt x="2243248" y="44738"/>
                </a:lnTo>
                <a:lnTo>
                  <a:pt x="2243248" y="3872171"/>
                </a:lnTo>
                <a:lnTo>
                  <a:pt x="2223497" y="3877119"/>
                </a:lnTo>
                <a:lnTo>
                  <a:pt x="2039970" y="3905129"/>
                </a:lnTo>
                <a:close/>
                <a:moveTo>
                  <a:pt x="1828800" y="0"/>
                </a:moveTo>
                <a:lnTo>
                  <a:pt x="1835254" y="326"/>
                </a:lnTo>
                <a:lnTo>
                  <a:pt x="1835254" y="3916582"/>
                </a:lnTo>
                <a:lnTo>
                  <a:pt x="1828800" y="3916908"/>
                </a:lnTo>
                <a:lnTo>
                  <a:pt x="1631976" y="3904105"/>
                </a:lnTo>
                <a:lnTo>
                  <a:pt x="1631976" y="1280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文本框 93"/>
          <p:cNvSpPr txBox="1"/>
          <p:nvPr/>
        </p:nvSpPr>
        <p:spPr>
          <a:xfrm>
            <a:off x="1257350" y="269233"/>
            <a:ext cx="3112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1.ADD TITLE HERE</a:t>
            </a:r>
            <a:endParaRPr lang="zh-CN" altLang="en-US" sz="2400" dirty="0">
              <a:solidFill>
                <a:schemeClr val="bg1">
                  <a:lumMod val="7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cxnSp>
        <p:nvCxnSpPr>
          <p:cNvPr id="95" name="直接连接符 94"/>
          <p:cNvCxnSpPr/>
          <p:nvPr/>
        </p:nvCxnSpPr>
        <p:spPr>
          <a:xfrm>
            <a:off x="1115915" y="741733"/>
            <a:ext cx="1054268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0">
        <p14:flythrough dir="ou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1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07407E-6 L -0.0806 0.18982 " pathEditMode="relative" rAng="0" ptsTypes="AA">
                                      <p:cBhvr>
                                        <p:cTn id="11" dur="1100" spd="-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36" y="949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1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11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44444E-6 L 0.0487 -0.11459 " pathEditMode="relative" rAng="0" ptsTypes="AA">
                                      <p:cBhvr>
                                        <p:cTn id="18" dur="1100" spd="-100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5" y="-574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xit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3" dur="7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33" dur="600" fill="hold"/>
                                        <p:tgtEl>
                                          <p:spTgt spid="94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6" presetClass="path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87 -0.4699 L -1.25E-6 -4.07407E-6 " pathEditMode="relative" rAng="0" ptsTypes="AA">
                                      <p:cBhvr>
                                        <p:cTn id="39" dur="1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35" y="23495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6" presetClass="path" presetSubtype="0" ac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33868 -0.80093 L -3.54167E-6 -3.7037E-7 " pathEditMode="relative" rAng="0" ptsTypes="AA">
                                      <p:cBhvr>
                                        <p:cTn id="44" dur="1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40" y="40046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6" presetClass="path" presetSubtype="0" accel="10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0.45456 -1.075 L 2.29167E-6 -1.11111E-6 " pathEditMode="relative" rAng="0" ptsTypes="AA">
                                      <p:cBhvr>
                                        <p:cTn id="49" dur="1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34" y="5375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6" presetClass="path" presetSubtype="0" ac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33868 -0.80093 L -3.54167E-6 -3.7037E-7 " pathEditMode="relative" rAng="0" ptsTypes="AA">
                                      <p:cBhvr>
                                        <p:cTn id="54" dur="1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40" y="40046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4" dur="1000" fill="hold"/>
                                        <p:tgtEl>
                                          <p:spTgt spid="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9" presetClass="entr" presetSubtype="0" decel="10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6" presetClass="emph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81" dur="1000" fill="hold"/>
                                        <p:tgtEl>
                                          <p:spTgt spid="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2" presetClass="entr" presetSubtype="4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9" presetClass="entr" presetSubtype="0" decel="100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6" presetClass="emph" presetSubtype="0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animScale>
                                      <p:cBhvr>
                                        <p:cTn id="98" dur="1000" fill="hold"/>
                                        <p:tgtEl>
                                          <p:spTgt spid="9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2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2" presetClass="entr" presetSubtype="4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animBg="1"/>
      <p:bldP spid="98" grpId="1" animBg="1"/>
      <p:bldP spid="98" grpId="2" animBg="1"/>
      <p:bldP spid="69" grpId="0" animBg="1"/>
      <p:bldP spid="69" grpId="1" animBg="1"/>
      <p:bldP spid="97" grpId="0" animBg="1"/>
      <p:bldP spid="97" grpId="1" animBg="1"/>
      <p:bldP spid="97" grpId="2" animBg="1"/>
      <p:bldP spid="96" grpId="0" animBg="1"/>
      <p:bldP spid="96" grpId="1" animBg="1"/>
      <p:bldP spid="96" grpId="2" animBg="1"/>
      <p:bldP spid="81" grpId="0"/>
      <p:bldP spid="82" grpId="0"/>
      <p:bldP spid="83" grpId="0"/>
      <p:bldP spid="67" grpId="0" animBg="1"/>
      <p:bldP spid="67" grpId="1" animBg="1"/>
      <p:bldP spid="68" grpId="0" animBg="1"/>
      <p:bldP spid="68" grpId="1" animBg="1"/>
      <p:bldP spid="71" grpId="0" animBg="1"/>
      <p:bldP spid="71" grpId="1" animBg="1"/>
      <p:bldP spid="93" grpId="0" animBg="1"/>
      <p:bldP spid="93" grpId="1" animBg="1"/>
      <p:bldP spid="93" grpId="2" animBg="1"/>
      <p:bldP spid="94" grpId="0"/>
      <p:bldP spid="9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圆角矩形 13"/>
          <p:cNvSpPr/>
          <p:nvPr/>
        </p:nvSpPr>
        <p:spPr>
          <a:xfrm rot="18401232">
            <a:off x="6744370" y="5025047"/>
            <a:ext cx="2091258" cy="44049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ED112">
                  <a:alpha val="34000"/>
                </a:srgbClr>
              </a:gs>
              <a:gs pos="100000">
                <a:srgbClr val="FED112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 rot="18401232">
            <a:off x="8741173" y="2538066"/>
            <a:ext cx="6901653" cy="142167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ED0547">
                  <a:alpha val="30000"/>
                </a:srgbClr>
              </a:gs>
              <a:gs pos="100000">
                <a:srgbClr val="ED0547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 rot="18574831">
            <a:off x="3153823" y="3118759"/>
            <a:ext cx="3008051" cy="3111029"/>
          </a:xfrm>
          <a:custGeom>
            <a:avLst/>
            <a:gdLst>
              <a:gd name="connsiteX0" fmla="*/ 3671946 w 3787254"/>
              <a:gd name="connsiteY0" fmla="*/ 1294810 h 3916908"/>
              <a:gd name="connsiteX1" fmla="*/ 3671994 w 3787254"/>
              <a:gd name="connsiteY1" fmla="*/ 1294927 h 3916908"/>
              <a:gd name="connsiteX2" fmla="*/ 3787254 w 3787254"/>
              <a:gd name="connsiteY2" fmla="*/ 1958454 h 3916908"/>
              <a:gd name="connsiteX3" fmla="*/ 3671994 w 3787254"/>
              <a:gd name="connsiteY3" fmla="*/ 2621982 h 3916908"/>
              <a:gd name="connsiteX4" fmla="*/ 3671946 w 3787254"/>
              <a:gd name="connsiteY4" fmla="*/ 2622098 h 3916908"/>
              <a:gd name="connsiteX5" fmla="*/ 203278 w 3787254"/>
              <a:gd name="connsiteY5" fmla="*/ 867868 h 3916908"/>
              <a:gd name="connsiteX6" fmla="*/ 203278 w 3787254"/>
              <a:gd name="connsiteY6" fmla="*/ 3049040 h 3916908"/>
              <a:gd name="connsiteX7" fmla="*/ 153878 w 3787254"/>
              <a:gd name="connsiteY7" fmla="*/ 2973984 h 3916908"/>
              <a:gd name="connsiteX8" fmla="*/ 24251 w 3787254"/>
              <a:gd name="connsiteY8" fmla="*/ 2720773 h 3916908"/>
              <a:gd name="connsiteX9" fmla="*/ 0 w 3787254"/>
              <a:gd name="connsiteY9" fmla="*/ 2654514 h 3916908"/>
              <a:gd name="connsiteX10" fmla="*/ 0 w 3787254"/>
              <a:gd name="connsiteY10" fmla="*/ 1262394 h 3916908"/>
              <a:gd name="connsiteX11" fmla="*/ 24251 w 3787254"/>
              <a:gd name="connsiteY11" fmla="*/ 1196136 h 3916908"/>
              <a:gd name="connsiteX12" fmla="*/ 153878 w 3787254"/>
              <a:gd name="connsiteY12" fmla="*/ 942925 h 3916908"/>
              <a:gd name="connsiteX13" fmla="*/ 3263952 w 3787254"/>
              <a:gd name="connsiteY13" fmla="*/ 629935 h 3916908"/>
              <a:gd name="connsiteX14" fmla="*/ 3353052 w 3787254"/>
              <a:gd name="connsiteY14" fmla="*/ 728635 h 3916908"/>
              <a:gd name="connsiteX15" fmla="*/ 3449681 w 3787254"/>
              <a:gd name="connsiteY15" fmla="*/ 858890 h 3916908"/>
              <a:gd name="connsiteX16" fmla="*/ 3467230 w 3787254"/>
              <a:gd name="connsiteY16" fmla="*/ 887166 h 3916908"/>
              <a:gd name="connsiteX17" fmla="*/ 3467230 w 3787254"/>
              <a:gd name="connsiteY17" fmla="*/ 3029743 h 3916908"/>
              <a:gd name="connsiteX18" fmla="*/ 3449681 w 3787254"/>
              <a:gd name="connsiteY18" fmla="*/ 3058019 h 3916908"/>
              <a:gd name="connsiteX19" fmla="*/ 3353052 w 3787254"/>
              <a:gd name="connsiteY19" fmla="*/ 3188274 h 3916908"/>
              <a:gd name="connsiteX20" fmla="*/ 3263952 w 3787254"/>
              <a:gd name="connsiteY20" fmla="*/ 3286973 h 3916908"/>
              <a:gd name="connsiteX21" fmla="*/ 611272 w 3787254"/>
              <a:gd name="connsiteY21" fmla="*/ 427263 h 3916908"/>
              <a:gd name="connsiteX22" fmla="*/ 611272 w 3787254"/>
              <a:gd name="connsiteY22" fmla="*/ 3489645 h 3916908"/>
              <a:gd name="connsiteX23" fmla="*/ 551585 w 3787254"/>
              <a:gd name="connsiteY23" fmla="*/ 3443175 h 3916908"/>
              <a:gd name="connsiteX24" fmla="*/ 411137 w 3787254"/>
              <a:gd name="connsiteY24" fmla="*/ 3309671 h 3916908"/>
              <a:gd name="connsiteX25" fmla="*/ 407994 w 3787254"/>
              <a:gd name="connsiteY25" fmla="*/ 3306129 h 3916908"/>
              <a:gd name="connsiteX26" fmla="*/ 407994 w 3787254"/>
              <a:gd name="connsiteY26" fmla="*/ 610780 h 3916908"/>
              <a:gd name="connsiteX27" fmla="*/ 411137 w 3787254"/>
              <a:gd name="connsiteY27" fmla="*/ 607238 h 3916908"/>
              <a:gd name="connsiteX28" fmla="*/ 551585 w 3787254"/>
              <a:gd name="connsiteY28" fmla="*/ 473734 h 3916908"/>
              <a:gd name="connsiteX29" fmla="*/ 2855958 w 3787254"/>
              <a:gd name="connsiteY29" fmla="*/ 294619 h 3916908"/>
              <a:gd name="connsiteX30" fmla="*/ 3047150 w 3787254"/>
              <a:gd name="connsiteY30" fmla="*/ 425007 h 3916908"/>
              <a:gd name="connsiteX31" fmla="*/ 3059236 w 3787254"/>
              <a:gd name="connsiteY31" fmla="*/ 435755 h 3916908"/>
              <a:gd name="connsiteX32" fmla="*/ 3059236 w 3787254"/>
              <a:gd name="connsiteY32" fmla="*/ 3481154 h 3916908"/>
              <a:gd name="connsiteX33" fmla="*/ 3047150 w 3787254"/>
              <a:gd name="connsiteY33" fmla="*/ 3491902 h 3916908"/>
              <a:gd name="connsiteX34" fmla="*/ 2855958 w 3787254"/>
              <a:gd name="connsiteY34" fmla="*/ 3622289 h 3916908"/>
              <a:gd name="connsiteX35" fmla="*/ 1019266 w 3787254"/>
              <a:gd name="connsiteY35" fmla="*/ 178299 h 3916908"/>
              <a:gd name="connsiteX36" fmla="*/ 1019266 w 3787254"/>
              <a:gd name="connsiteY36" fmla="*/ 3738609 h 3916908"/>
              <a:gd name="connsiteX37" fmla="*/ 869389 w 3787254"/>
              <a:gd name="connsiteY37" fmla="*/ 3666211 h 3916908"/>
              <a:gd name="connsiteX38" fmla="*/ 815988 w 3787254"/>
              <a:gd name="connsiteY38" fmla="*/ 3632545 h 3916908"/>
              <a:gd name="connsiteX39" fmla="*/ 815988 w 3787254"/>
              <a:gd name="connsiteY39" fmla="*/ 284364 h 3916908"/>
              <a:gd name="connsiteX40" fmla="*/ 869389 w 3787254"/>
              <a:gd name="connsiteY40" fmla="*/ 250698 h 3916908"/>
              <a:gd name="connsiteX41" fmla="*/ 2447964 w 3787254"/>
              <a:gd name="connsiteY41" fmla="*/ 101689 h 3916908"/>
              <a:gd name="connsiteX42" fmla="*/ 2546916 w 3787254"/>
              <a:gd name="connsiteY42" fmla="*/ 135845 h 3916908"/>
              <a:gd name="connsiteX43" fmla="*/ 2651242 w 3787254"/>
              <a:gd name="connsiteY43" fmla="*/ 181573 h 3916908"/>
              <a:gd name="connsiteX44" fmla="*/ 2651242 w 3787254"/>
              <a:gd name="connsiteY44" fmla="*/ 3735336 h 3916908"/>
              <a:gd name="connsiteX45" fmla="*/ 2546916 w 3787254"/>
              <a:gd name="connsiteY45" fmla="*/ 3781063 h 3916908"/>
              <a:gd name="connsiteX46" fmla="*/ 2447964 w 3787254"/>
              <a:gd name="connsiteY46" fmla="*/ 3815220 h 3916908"/>
              <a:gd name="connsiteX47" fmla="*/ 1427260 w 3787254"/>
              <a:gd name="connsiteY47" fmla="*/ 45241 h 3916908"/>
              <a:gd name="connsiteX48" fmla="*/ 1427260 w 3787254"/>
              <a:gd name="connsiteY48" fmla="*/ 3871668 h 3916908"/>
              <a:gd name="connsiteX49" fmla="*/ 1324708 w 3787254"/>
              <a:gd name="connsiteY49" fmla="*/ 3851422 h 3916908"/>
              <a:gd name="connsiteX50" fmla="*/ 1223982 w 3787254"/>
              <a:gd name="connsiteY50" fmla="*/ 3817665 h 3916908"/>
              <a:gd name="connsiteX51" fmla="*/ 1223982 w 3787254"/>
              <a:gd name="connsiteY51" fmla="*/ 99244 h 3916908"/>
              <a:gd name="connsiteX52" fmla="*/ 1324708 w 3787254"/>
              <a:gd name="connsiteY52" fmla="*/ 65486 h 3916908"/>
              <a:gd name="connsiteX53" fmla="*/ 2039970 w 3787254"/>
              <a:gd name="connsiteY53" fmla="*/ 11780 h 3916908"/>
              <a:gd name="connsiteX54" fmla="*/ 2223497 w 3787254"/>
              <a:gd name="connsiteY54" fmla="*/ 39789 h 3916908"/>
              <a:gd name="connsiteX55" fmla="*/ 2243248 w 3787254"/>
              <a:gd name="connsiteY55" fmla="*/ 44738 h 3916908"/>
              <a:gd name="connsiteX56" fmla="*/ 2243248 w 3787254"/>
              <a:gd name="connsiteY56" fmla="*/ 3872171 h 3916908"/>
              <a:gd name="connsiteX57" fmla="*/ 2223497 w 3787254"/>
              <a:gd name="connsiteY57" fmla="*/ 3877119 h 3916908"/>
              <a:gd name="connsiteX58" fmla="*/ 2039970 w 3787254"/>
              <a:gd name="connsiteY58" fmla="*/ 3905129 h 3916908"/>
              <a:gd name="connsiteX59" fmla="*/ 1828800 w 3787254"/>
              <a:gd name="connsiteY59" fmla="*/ 0 h 3916908"/>
              <a:gd name="connsiteX60" fmla="*/ 1835254 w 3787254"/>
              <a:gd name="connsiteY60" fmla="*/ 326 h 3916908"/>
              <a:gd name="connsiteX61" fmla="*/ 1835254 w 3787254"/>
              <a:gd name="connsiteY61" fmla="*/ 3916582 h 3916908"/>
              <a:gd name="connsiteX62" fmla="*/ 1828800 w 3787254"/>
              <a:gd name="connsiteY62" fmla="*/ 3916908 h 3916908"/>
              <a:gd name="connsiteX63" fmla="*/ 1631976 w 3787254"/>
              <a:gd name="connsiteY63" fmla="*/ 3904105 h 3916908"/>
              <a:gd name="connsiteX64" fmla="*/ 1631976 w 3787254"/>
              <a:gd name="connsiteY64" fmla="*/ 12804 h 391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787254" h="3916908">
                <a:moveTo>
                  <a:pt x="3671946" y="1294810"/>
                </a:moveTo>
                <a:lnTo>
                  <a:pt x="3671994" y="1294927"/>
                </a:lnTo>
                <a:cubicBezTo>
                  <a:pt x="3746597" y="1502134"/>
                  <a:pt x="3787254" y="1725546"/>
                  <a:pt x="3787254" y="1958454"/>
                </a:cubicBezTo>
                <a:cubicBezTo>
                  <a:pt x="3787254" y="2191363"/>
                  <a:pt x="3746597" y="2414775"/>
                  <a:pt x="3671994" y="2621982"/>
                </a:cubicBezTo>
                <a:lnTo>
                  <a:pt x="3671946" y="2622098"/>
                </a:lnTo>
                <a:close/>
                <a:moveTo>
                  <a:pt x="203278" y="867868"/>
                </a:moveTo>
                <a:lnTo>
                  <a:pt x="203278" y="3049040"/>
                </a:lnTo>
                <a:lnTo>
                  <a:pt x="153878" y="2973984"/>
                </a:lnTo>
                <a:cubicBezTo>
                  <a:pt x="104809" y="2893226"/>
                  <a:pt x="61415" y="2808638"/>
                  <a:pt x="24251" y="2720773"/>
                </a:cubicBezTo>
                <a:lnTo>
                  <a:pt x="0" y="2654514"/>
                </a:lnTo>
                <a:lnTo>
                  <a:pt x="0" y="1262394"/>
                </a:lnTo>
                <a:lnTo>
                  <a:pt x="24251" y="1196136"/>
                </a:lnTo>
                <a:cubicBezTo>
                  <a:pt x="61415" y="1108271"/>
                  <a:pt x="104809" y="1023683"/>
                  <a:pt x="153878" y="942925"/>
                </a:cubicBezTo>
                <a:close/>
                <a:moveTo>
                  <a:pt x="3263952" y="629935"/>
                </a:moveTo>
                <a:lnTo>
                  <a:pt x="3353052" y="728635"/>
                </a:lnTo>
                <a:cubicBezTo>
                  <a:pt x="3386999" y="770656"/>
                  <a:pt x="3419243" y="814109"/>
                  <a:pt x="3449681" y="858890"/>
                </a:cubicBezTo>
                <a:lnTo>
                  <a:pt x="3467230" y="887166"/>
                </a:lnTo>
                <a:lnTo>
                  <a:pt x="3467230" y="3029743"/>
                </a:lnTo>
                <a:lnTo>
                  <a:pt x="3449681" y="3058019"/>
                </a:lnTo>
                <a:cubicBezTo>
                  <a:pt x="3419243" y="3102800"/>
                  <a:pt x="3386999" y="3146253"/>
                  <a:pt x="3353052" y="3188274"/>
                </a:cubicBezTo>
                <a:lnTo>
                  <a:pt x="3263952" y="3286973"/>
                </a:lnTo>
                <a:close/>
                <a:moveTo>
                  <a:pt x="611272" y="427263"/>
                </a:moveTo>
                <a:lnTo>
                  <a:pt x="611272" y="3489645"/>
                </a:lnTo>
                <a:lnTo>
                  <a:pt x="551585" y="3443175"/>
                </a:lnTo>
                <a:cubicBezTo>
                  <a:pt x="502599" y="3400997"/>
                  <a:pt x="455723" y="3356435"/>
                  <a:pt x="411137" y="3309671"/>
                </a:cubicBezTo>
                <a:lnTo>
                  <a:pt x="407994" y="3306129"/>
                </a:lnTo>
                <a:lnTo>
                  <a:pt x="407994" y="610780"/>
                </a:lnTo>
                <a:lnTo>
                  <a:pt x="411137" y="607238"/>
                </a:lnTo>
                <a:cubicBezTo>
                  <a:pt x="455723" y="560473"/>
                  <a:pt x="502599" y="515912"/>
                  <a:pt x="551585" y="473734"/>
                </a:cubicBezTo>
                <a:close/>
                <a:moveTo>
                  <a:pt x="2855958" y="294619"/>
                </a:moveTo>
                <a:lnTo>
                  <a:pt x="3047150" y="425007"/>
                </a:lnTo>
                <a:lnTo>
                  <a:pt x="3059236" y="435755"/>
                </a:lnTo>
                <a:lnTo>
                  <a:pt x="3059236" y="3481154"/>
                </a:lnTo>
                <a:lnTo>
                  <a:pt x="3047150" y="3491902"/>
                </a:lnTo>
                <a:lnTo>
                  <a:pt x="2855958" y="3622289"/>
                </a:lnTo>
                <a:close/>
                <a:moveTo>
                  <a:pt x="1019266" y="178299"/>
                </a:moveTo>
                <a:lnTo>
                  <a:pt x="1019266" y="3738609"/>
                </a:lnTo>
                <a:lnTo>
                  <a:pt x="869389" y="3666211"/>
                </a:lnTo>
                <a:lnTo>
                  <a:pt x="815988" y="3632545"/>
                </a:lnTo>
                <a:lnTo>
                  <a:pt x="815988" y="284364"/>
                </a:lnTo>
                <a:lnTo>
                  <a:pt x="869389" y="250698"/>
                </a:lnTo>
                <a:close/>
                <a:moveTo>
                  <a:pt x="2447964" y="101689"/>
                </a:moveTo>
                <a:lnTo>
                  <a:pt x="2546916" y="135845"/>
                </a:lnTo>
                <a:lnTo>
                  <a:pt x="2651242" y="181573"/>
                </a:lnTo>
                <a:lnTo>
                  <a:pt x="2651242" y="3735336"/>
                </a:lnTo>
                <a:lnTo>
                  <a:pt x="2546916" y="3781063"/>
                </a:lnTo>
                <a:lnTo>
                  <a:pt x="2447964" y="3815220"/>
                </a:lnTo>
                <a:close/>
                <a:moveTo>
                  <a:pt x="1427260" y="45241"/>
                </a:moveTo>
                <a:lnTo>
                  <a:pt x="1427260" y="3871668"/>
                </a:lnTo>
                <a:lnTo>
                  <a:pt x="1324708" y="3851422"/>
                </a:lnTo>
                <a:lnTo>
                  <a:pt x="1223982" y="3817665"/>
                </a:lnTo>
                <a:lnTo>
                  <a:pt x="1223982" y="99244"/>
                </a:lnTo>
                <a:lnTo>
                  <a:pt x="1324708" y="65486"/>
                </a:lnTo>
                <a:close/>
                <a:moveTo>
                  <a:pt x="2039970" y="11780"/>
                </a:moveTo>
                <a:lnTo>
                  <a:pt x="2223497" y="39789"/>
                </a:lnTo>
                <a:lnTo>
                  <a:pt x="2243248" y="44738"/>
                </a:lnTo>
                <a:lnTo>
                  <a:pt x="2243248" y="3872171"/>
                </a:lnTo>
                <a:lnTo>
                  <a:pt x="2223497" y="3877119"/>
                </a:lnTo>
                <a:lnTo>
                  <a:pt x="2039970" y="3905129"/>
                </a:lnTo>
                <a:close/>
                <a:moveTo>
                  <a:pt x="1828800" y="0"/>
                </a:moveTo>
                <a:lnTo>
                  <a:pt x="1835254" y="326"/>
                </a:lnTo>
                <a:lnTo>
                  <a:pt x="1835254" y="3916582"/>
                </a:lnTo>
                <a:lnTo>
                  <a:pt x="1828800" y="3916908"/>
                </a:lnTo>
                <a:lnTo>
                  <a:pt x="1631976" y="3904105"/>
                </a:lnTo>
                <a:lnTo>
                  <a:pt x="1631976" y="12804"/>
                </a:lnTo>
                <a:close/>
              </a:path>
            </a:pathLst>
          </a:custGeom>
          <a:solidFill>
            <a:schemeClr val="bg1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 rot="18401232" flipV="1">
            <a:off x="2982190" y="807673"/>
            <a:ext cx="1926000" cy="192464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>
                  <a:lumMod val="85000"/>
                </a:schemeClr>
              </a:gs>
              <a:gs pos="0">
                <a:schemeClr val="bg1">
                  <a:lumMod val="6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682296" y="1181978"/>
            <a:ext cx="4362450" cy="4362450"/>
          </a:xfrm>
          <a:prstGeom prst="ellipse">
            <a:avLst/>
          </a:prstGeom>
          <a:solidFill>
            <a:srgbClr val="54CB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755" y="2034945"/>
            <a:ext cx="6240621" cy="3571222"/>
          </a:xfrm>
          <a:prstGeom prst="rect">
            <a:avLst/>
          </a:prstGeom>
        </p:spPr>
      </p:pic>
      <p:sp>
        <p:nvSpPr>
          <p:cNvPr id="6" name="圆角矩形 5"/>
          <p:cNvSpPr/>
          <p:nvPr/>
        </p:nvSpPr>
        <p:spPr>
          <a:xfrm rot="18401232">
            <a:off x="3271352" y="1723630"/>
            <a:ext cx="1543400" cy="38345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F47774"/>
              </a:gs>
              <a:gs pos="20000">
                <a:srgbClr val="ED0547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 rot="18401232">
            <a:off x="355306" y="3920479"/>
            <a:ext cx="1779090" cy="77534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F413D"/>
              </a:gs>
              <a:gs pos="100000">
                <a:srgbClr val="7030A0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 rot="18401232">
            <a:off x="1762968" y="2068616"/>
            <a:ext cx="512504" cy="255405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ED112"/>
              </a:gs>
              <a:gs pos="68000">
                <a:srgbClr val="FC9E08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235770" y="3029131"/>
            <a:ext cx="463011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Our designers. 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</a:t>
            </a:r>
            <a:r>
              <a:rPr lang="en-US" altLang="zh-CN" sz="10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attachment..Full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view in the attachment. Our designers. 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 rot="18401232">
            <a:off x="5761037" y="175236"/>
            <a:ext cx="2822378" cy="76536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E9640">
                  <a:alpha val="37000"/>
                </a:srgbClr>
              </a:gs>
              <a:gs pos="100000">
                <a:srgbClr val="FE964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 rot="18401232" flipV="1">
            <a:off x="9672547" y="1006397"/>
            <a:ext cx="902544" cy="35115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55C672">
                  <a:alpha val="58000"/>
                </a:srgbClr>
              </a:gs>
              <a:gs pos="100000">
                <a:srgbClr val="55C672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 rot="18401232">
            <a:off x="1467628" y="470029"/>
            <a:ext cx="228198" cy="9564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EF413D"/>
              </a:gs>
              <a:gs pos="100000">
                <a:srgbClr val="79499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7293266" y="2669015"/>
            <a:ext cx="1915520" cy="338554"/>
            <a:chOff x="7293266" y="2669015"/>
            <a:chExt cx="1915520" cy="338554"/>
          </a:xfrm>
        </p:grpSpPr>
        <p:sp>
          <p:nvSpPr>
            <p:cNvPr id="18" name="圆角矩形 17"/>
            <p:cNvSpPr/>
            <p:nvPr/>
          </p:nvSpPr>
          <p:spPr>
            <a:xfrm>
              <a:off x="7293266" y="2725585"/>
              <a:ext cx="1915520" cy="260422"/>
            </a:xfrm>
            <a:prstGeom prst="roundRect">
              <a:avLst>
                <a:gd name="adj" fmla="val 50000"/>
              </a:avLst>
            </a:prstGeom>
            <a:solidFill>
              <a:srgbClr val="EF41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333238" y="2669015"/>
              <a:ext cx="18383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ADD TITLE HERE</a:t>
              </a:r>
              <a:endParaRPr lang="zh-CN" altLang="en-US" sz="16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3500">
        <p14:warp dir="in"/>
      </p:transition>
    </mc:Choice>
    <mc:Fallback>
      <p:transition spd="slow" advTm="3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6" presetClass="path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591 -0.29792 L -1.25E-6 1.38778E-17 " pathEditMode="relative" rAng="0" ptsTypes="AA">
                                      <p:cBhvr>
                                        <p:cTn id="9" dur="1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02" y="14907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6" presetClass="path" presetSubtype="0" ac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10091 -0.23866 L 1.45833E-6 -2.22222E-6 " pathEditMode="relative" rAng="0" ptsTypes="AA">
                                      <p:cBhvr>
                                        <p:cTn id="14" dur="1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52" y="1192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6" presetClass="path" presetSubtype="0" ac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20013 -0.47361 L 0 -1.11111E-6 " pathEditMode="relative" rAng="0" ptsTypes="AA">
                                      <p:cBhvr>
                                        <p:cTn id="19" dur="1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13" y="23681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6" presetClass="path" presetSubtype="0" accel="100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0.38802 -0.91759 L -2.29167E-6 -4.81481E-6 " pathEditMode="relative" rAng="0" ptsTypes="AA">
                                      <p:cBhvr>
                                        <p:cTn id="24" dur="1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401" y="4588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1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1.48148E-6 L -0.24101 0.54352 " pathEditMode="relative" rAng="0" ptsTypes="AA">
                                      <p:cBhvr>
                                        <p:cTn id="31" dur="11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57" y="2717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36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56" presetClass="path" presetSubtype="0" accel="50000" decel="5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0.18581 -0.43842 L 2.29167E-6 -0.02014 " pathEditMode="relative" rAng="0" ptsTypes="AA">
                                      <p:cBhvr>
                                        <p:cTn id="38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97" y="2090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8" presetClass="emph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43" dur="1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56" presetClass="path" presetSubtype="0" accel="50000" decel="5000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4.16667E-6 7.40741E-7 L -0.35209 0.76505 " pathEditMode="relative" rAng="0" ptsTypes="AA">
                                      <p:cBhvr>
                                        <p:cTn id="45" dur="11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604" y="38241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6" presetClass="path" presetSubtype="0" accel="100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18646 0.4412 L -3.33333E-6 -7.40741E-7 " pathEditMode="relative" rAng="0" ptsTypes="AA">
                                      <p:cBhvr>
                                        <p:cTn id="50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23" y="-2206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6" presetClass="path" presetSubtype="0" accel="100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.17122 -0.4051 L -6.25E-7 3.33333E-6 " pathEditMode="relative" rAng="0" ptsTypes="AA">
                                      <p:cBhvr>
                                        <p:cTn id="55" dur="1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68" y="20255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6" presetClass="path" presetSubtype="0" accel="100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20639 0.48842 L 5E-6 1.11111E-6 " pathEditMode="relative" rAng="0" ptsTypes="AA">
                                      <p:cBhvr>
                                        <p:cTn id="60" dur="1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12" y="-24421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6" presetClass="path" presetSubtype="0" accel="100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2.5E-6 -2.96296E-6 L 0.0569 -0.13796 " pathEditMode="relative" rAng="0" ptsTypes="AA">
                                      <p:cBhvr>
                                        <p:cTn id="65" dur="1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9" y="-6898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8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9" dur="8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4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3" grpId="0" animBg="1"/>
      <p:bldP spid="13" grpId="1" animBg="1"/>
      <p:bldP spid="10" grpId="0" animBg="1"/>
      <p:bldP spid="10" grpId="1" animBg="1"/>
      <p:bldP spid="10" grpId="2" animBg="1"/>
      <p:bldP spid="9" grpId="0" animBg="1"/>
      <p:bldP spid="9" grpId="1" animBg="1"/>
      <p:bldP spid="9" grpId="2" animBg="1"/>
      <p:bldP spid="4" grpId="0" animBg="1"/>
      <p:bldP spid="4" grpId="1" animBg="1"/>
      <p:bldP spid="4" grpId="2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1" grpId="0"/>
      <p:bldP spid="12" grpId="0" animBg="1"/>
      <p:bldP spid="12" grpId="1" animBg="1"/>
      <p:bldP spid="16" grpId="0" animBg="1"/>
      <p:bldP spid="16" grpId="1" animBg="1"/>
      <p:bldP spid="17" grpId="0" animBg="1"/>
      <p:bldP spid="17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组合 75"/>
          <p:cNvGrpSpPr/>
          <p:nvPr/>
        </p:nvGrpSpPr>
        <p:grpSpPr>
          <a:xfrm>
            <a:off x="9266064" y="2954230"/>
            <a:ext cx="1836057" cy="1836057"/>
            <a:chOff x="9266064" y="2954230"/>
            <a:chExt cx="1836057" cy="1836057"/>
          </a:xfrm>
        </p:grpSpPr>
        <p:sp>
          <p:nvSpPr>
            <p:cNvPr id="26" name="椭圆 25"/>
            <p:cNvSpPr/>
            <p:nvPr/>
          </p:nvSpPr>
          <p:spPr>
            <a:xfrm>
              <a:off x="9266064" y="2954230"/>
              <a:ext cx="1836057" cy="1836057"/>
            </a:xfrm>
            <a:prstGeom prst="ellipse">
              <a:avLst/>
            </a:prstGeom>
            <a:solidFill>
              <a:srgbClr val="54CB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9813979" y="3499587"/>
              <a:ext cx="10577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TEXT</a:t>
              </a:r>
              <a:endParaRPr lang="en-US" altLang="zh-CN" sz="1200" dirty="0" smtClean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  <a:p>
              <a:pPr algn="ctr"/>
              <a:r>
                <a:rPr lang="en-US" altLang="zh-CN" sz="12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 HERE</a:t>
              </a:r>
              <a:endParaRPr lang="zh-CN" altLang="en-US" sz="12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sp>
        <p:nvSpPr>
          <p:cNvPr id="49" name="圆角矩形 48"/>
          <p:cNvSpPr/>
          <p:nvPr/>
        </p:nvSpPr>
        <p:spPr>
          <a:xfrm rot="18401232">
            <a:off x="64880" y="2832618"/>
            <a:ext cx="2606566" cy="24322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lumMod val="75000"/>
                  <a:alpha val="34000"/>
                </a:schemeClr>
              </a:gs>
              <a:gs pos="100000">
                <a:schemeClr val="bg1">
                  <a:lumMod val="75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圆角矩形 47"/>
          <p:cNvSpPr/>
          <p:nvPr/>
        </p:nvSpPr>
        <p:spPr>
          <a:xfrm rot="18401232">
            <a:off x="1933017" y="4528244"/>
            <a:ext cx="4920627" cy="87875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E9640">
                  <a:alpha val="37000"/>
                </a:srgbClr>
              </a:gs>
              <a:gs pos="100000">
                <a:srgbClr val="FE964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圆角矩形 46"/>
          <p:cNvSpPr/>
          <p:nvPr/>
        </p:nvSpPr>
        <p:spPr>
          <a:xfrm rot="18401232">
            <a:off x="7367429" y="29682"/>
            <a:ext cx="2344459" cy="6217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47774">
                  <a:alpha val="18000"/>
                </a:srgbClr>
              </a:gs>
              <a:gs pos="100000">
                <a:srgbClr val="F47774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 rot="4264275">
            <a:off x="6725827" y="4105926"/>
            <a:ext cx="1947917" cy="2014603"/>
          </a:xfrm>
          <a:custGeom>
            <a:avLst/>
            <a:gdLst>
              <a:gd name="connsiteX0" fmla="*/ 3671946 w 3787254"/>
              <a:gd name="connsiteY0" fmla="*/ 1294810 h 3916908"/>
              <a:gd name="connsiteX1" fmla="*/ 3671994 w 3787254"/>
              <a:gd name="connsiteY1" fmla="*/ 1294927 h 3916908"/>
              <a:gd name="connsiteX2" fmla="*/ 3787254 w 3787254"/>
              <a:gd name="connsiteY2" fmla="*/ 1958454 h 3916908"/>
              <a:gd name="connsiteX3" fmla="*/ 3671994 w 3787254"/>
              <a:gd name="connsiteY3" fmla="*/ 2621982 h 3916908"/>
              <a:gd name="connsiteX4" fmla="*/ 3671946 w 3787254"/>
              <a:gd name="connsiteY4" fmla="*/ 2622098 h 3916908"/>
              <a:gd name="connsiteX5" fmla="*/ 203278 w 3787254"/>
              <a:gd name="connsiteY5" fmla="*/ 867868 h 3916908"/>
              <a:gd name="connsiteX6" fmla="*/ 203278 w 3787254"/>
              <a:gd name="connsiteY6" fmla="*/ 3049040 h 3916908"/>
              <a:gd name="connsiteX7" fmla="*/ 153878 w 3787254"/>
              <a:gd name="connsiteY7" fmla="*/ 2973984 h 3916908"/>
              <a:gd name="connsiteX8" fmla="*/ 24251 w 3787254"/>
              <a:gd name="connsiteY8" fmla="*/ 2720773 h 3916908"/>
              <a:gd name="connsiteX9" fmla="*/ 0 w 3787254"/>
              <a:gd name="connsiteY9" fmla="*/ 2654514 h 3916908"/>
              <a:gd name="connsiteX10" fmla="*/ 0 w 3787254"/>
              <a:gd name="connsiteY10" fmla="*/ 1262394 h 3916908"/>
              <a:gd name="connsiteX11" fmla="*/ 24251 w 3787254"/>
              <a:gd name="connsiteY11" fmla="*/ 1196136 h 3916908"/>
              <a:gd name="connsiteX12" fmla="*/ 153878 w 3787254"/>
              <a:gd name="connsiteY12" fmla="*/ 942925 h 3916908"/>
              <a:gd name="connsiteX13" fmla="*/ 3263952 w 3787254"/>
              <a:gd name="connsiteY13" fmla="*/ 629935 h 3916908"/>
              <a:gd name="connsiteX14" fmla="*/ 3353052 w 3787254"/>
              <a:gd name="connsiteY14" fmla="*/ 728635 h 3916908"/>
              <a:gd name="connsiteX15" fmla="*/ 3449681 w 3787254"/>
              <a:gd name="connsiteY15" fmla="*/ 858890 h 3916908"/>
              <a:gd name="connsiteX16" fmla="*/ 3467230 w 3787254"/>
              <a:gd name="connsiteY16" fmla="*/ 887166 h 3916908"/>
              <a:gd name="connsiteX17" fmla="*/ 3467230 w 3787254"/>
              <a:gd name="connsiteY17" fmla="*/ 3029743 h 3916908"/>
              <a:gd name="connsiteX18" fmla="*/ 3449681 w 3787254"/>
              <a:gd name="connsiteY18" fmla="*/ 3058019 h 3916908"/>
              <a:gd name="connsiteX19" fmla="*/ 3353052 w 3787254"/>
              <a:gd name="connsiteY19" fmla="*/ 3188274 h 3916908"/>
              <a:gd name="connsiteX20" fmla="*/ 3263952 w 3787254"/>
              <a:gd name="connsiteY20" fmla="*/ 3286973 h 3916908"/>
              <a:gd name="connsiteX21" fmla="*/ 611272 w 3787254"/>
              <a:gd name="connsiteY21" fmla="*/ 427263 h 3916908"/>
              <a:gd name="connsiteX22" fmla="*/ 611272 w 3787254"/>
              <a:gd name="connsiteY22" fmla="*/ 3489645 h 3916908"/>
              <a:gd name="connsiteX23" fmla="*/ 551585 w 3787254"/>
              <a:gd name="connsiteY23" fmla="*/ 3443175 h 3916908"/>
              <a:gd name="connsiteX24" fmla="*/ 411137 w 3787254"/>
              <a:gd name="connsiteY24" fmla="*/ 3309671 h 3916908"/>
              <a:gd name="connsiteX25" fmla="*/ 407994 w 3787254"/>
              <a:gd name="connsiteY25" fmla="*/ 3306129 h 3916908"/>
              <a:gd name="connsiteX26" fmla="*/ 407994 w 3787254"/>
              <a:gd name="connsiteY26" fmla="*/ 610780 h 3916908"/>
              <a:gd name="connsiteX27" fmla="*/ 411137 w 3787254"/>
              <a:gd name="connsiteY27" fmla="*/ 607238 h 3916908"/>
              <a:gd name="connsiteX28" fmla="*/ 551585 w 3787254"/>
              <a:gd name="connsiteY28" fmla="*/ 473734 h 3916908"/>
              <a:gd name="connsiteX29" fmla="*/ 2855958 w 3787254"/>
              <a:gd name="connsiteY29" fmla="*/ 294619 h 3916908"/>
              <a:gd name="connsiteX30" fmla="*/ 3047150 w 3787254"/>
              <a:gd name="connsiteY30" fmla="*/ 425007 h 3916908"/>
              <a:gd name="connsiteX31" fmla="*/ 3059236 w 3787254"/>
              <a:gd name="connsiteY31" fmla="*/ 435755 h 3916908"/>
              <a:gd name="connsiteX32" fmla="*/ 3059236 w 3787254"/>
              <a:gd name="connsiteY32" fmla="*/ 3481154 h 3916908"/>
              <a:gd name="connsiteX33" fmla="*/ 3047150 w 3787254"/>
              <a:gd name="connsiteY33" fmla="*/ 3491902 h 3916908"/>
              <a:gd name="connsiteX34" fmla="*/ 2855958 w 3787254"/>
              <a:gd name="connsiteY34" fmla="*/ 3622289 h 3916908"/>
              <a:gd name="connsiteX35" fmla="*/ 1019266 w 3787254"/>
              <a:gd name="connsiteY35" fmla="*/ 178299 h 3916908"/>
              <a:gd name="connsiteX36" fmla="*/ 1019266 w 3787254"/>
              <a:gd name="connsiteY36" fmla="*/ 3738609 h 3916908"/>
              <a:gd name="connsiteX37" fmla="*/ 869389 w 3787254"/>
              <a:gd name="connsiteY37" fmla="*/ 3666211 h 3916908"/>
              <a:gd name="connsiteX38" fmla="*/ 815988 w 3787254"/>
              <a:gd name="connsiteY38" fmla="*/ 3632545 h 3916908"/>
              <a:gd name="connsiteX39" fmla="*/ 815988 w 3787254"/>
              <a:gd name="connsiteY39" fmla="*/ 284364 h 3916908"/>
              <a:gd name="connsiteX40" fmla="*/ 869389 w 3787254"/>
              <a:gd name="connsiteY40" fmla="*/ 250698 h 3916908"/>
              <a:gd name="connsiteX41" fmla="*/ 2447964 w 3787254"/>
              <a:gd name="connsiteY41" fmla="*/ 101689 h 3916908"/>
              <a:gd name="connsiteX42" fmla="*/ 2546916 w 3787254"/>
              <a:gd name="connsiteY42" fmla="*/ 135845 h 3916908"/>
              <a:gd name="connsiteX43" fmla="*/ 2651242 w 3787254"/>
              <a:gd name="connsiteY43" fmla="*/ 181573 h 3916908"/>
              <a:gd name="connsiteX44" fmla="*/ 2651242 w 3787254"/>
              <a:gd name="connsiteY44" fmla="*/ 3735336 h 3916908"/>
              <a:gd name="connsiteX45" fmla="*/ 2546916 w 3787254"/>
              <a:gd name="connsiteY45" fmla="*/ 3781063 h 3916908"/>
              <a:gd name="connsiteX46" fmla="*/ 2447964 w 3787254"/>
              <a:gd name="connsiteY46" fmla="*/ 3815220 h 3916908"/>
              <a:gd name="connsiteX47" fmla="*/ 1427260 w 3787254"/>
              <a:gd name="connsiteY47" fmla="*/ 45241 h 3916908"/>
              <a:gd name="connsiteX48" fmla="*/ 1427260 w 3787254"/>
              <a:gd name="connsiteY48" fmla="*/ 3871668 h 3916908"/>
              <a:gd name="connsiteX49" fmla="*/ 1324708 w 3787254"/>
              <a:gd name="connsiteY49" fmla="*/ 3851422 h 3916908"/>
              <a:gd name="connsiteX50" fmla="*/ 1223982 w 3787254"/>
              <a:gd name="connsiteY50" fmla="*/ 3817665 h 3916908"/>
              <a:gd name="connsiteX51" fmla="*/ 1223982 w 3787254"/>
              <a:gd name="connsiteY51" fmla="*/ 99244 h 3916908"/>
              <a:gd name="connsiteX52" fmla="*/ 1324708 w 3787254"/>
              <a:gd name="connsiteY52" fmla="*/ 65486 h 3916908"/>
              <a:gd name="connsiteX53" fmla="*/ 2039970 w 3787254"/>
              <a:gd name="connsiteY53" fmla="*/ 11780 h 3916908"/>
              <a:gd name="connsiteX54" fmla="*/ 2223497 w 3787254"/>
              <a:gd name="connsiteY54" fmla="*/ 39789 h 3916908"/>
              <a:gd name="connsiteX55" fmla="*/ 2243248 w 3787254"/>
              <a:gd name="connsiteY55" fmla="*/ 44738 h 3916908"/>
              <a:gd name="connsiteX56" fmla="*/ 2243248 w 3787254"/>
              <a:gd name="connsiteY56" fmla="*/ 3872171 h 3916908"/>
              <a:gd name="connsiteX57" fmla="*/ 2223497 w 3787254"/>
              <a:gd name="connsiteY57" fmla="*/ 3877119 h 3916908"/>
              <a:gd name="connsiteX58" fmla="*/ 2039970 w 3787254"/>
              <a:gd name="connsiteY58" fmla="*/ 3905129 h 3916908"/>
              <a:gd name="connsiteX59" fmla="*/ 1828800 w 3787254"/>
              <a:gd name="connsiteY59" fmla="*/ 0 h 3916908"/>
              <a:gd name="connsiteX60" fmla="*/ 1835254 w 3787254"/>
              <a:gd name="connsiteY60" fmla="*/ 326 h 3916908"/>
              <a:gd name="connsiteX61" fmla="*/ 1835254 w 3787254"/>
              <a:gd name="connsiteY61" fmla="*/ 3916582 h 3916908"/>
              <a:gd name="connsiteX62" fmla="*/ 1828800 w 3787254"/>
              <a:gd name="connsiteY62" fmla="*/ 3916908 h 3916908"/>
              <a:gd name="connsiteX63" fmla="*/ 1631976 w 3787254"/>
              <a:gd name="connsiteY63" fmla="*/ 3904105 h 3916908"/>
              <a:gd name="connsiteX64" fmla="*/ 1631976 w 3787254"/>
              <a:gd name="connsiteY64" fmla="*/ 12804 h 391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787254" h="3916908">
                <a:moveTo>
                  <a:pt x="3671946" y="1294810"/>
                </a:moveTo>
                <a:lnTo>
                  <a:pt x="3671994" y="1294927"/>
                </a:lnTo>
                <a:cubicBezTo>
                  <a:pt x="3746597" y="1502134"/>
                  <a:pt x="3787254" y="1725546"/>
                  <a:pt x="3787254" y="1958454"/>
                </a:cubicBezTo>
                <a:cubicBezTo>
                  <a:pt x="3787254" y="2191363"/>
                  <a:pt x="3746597" y="2414775"/>
                  <a:pt x="3671994" y="2621982"/>
                </a:cubicBezTo>
                <a:lnTo>
                  <a:pt x="3671946" y="2622098"/>
                </a:lnTo>
                <a:close/>
                <a:moveTo>
                  <a:pt x="203278" y="867868"/>
                </a:moveTo>
                <a:lnTo>
                  <a:pt x="203278" y="3049040"/>
                </a:lnTo>
                <a:lnTo>
                  <a:pt x="153878" y="2973984"/>
                </a:lnTo>
                <a:cubicBezTo>
                  <a:pt x="104809" y="2893226"/>
                  <a:pt x="61415" y="2808638"/>
                  <a:pt x="24251" y="2720773"/>
                </a:cubicBezTo>
                <a:lnTo>
                  <a:pt x="0" y="2654514"/>
                </a:lnTo>
                <a:lnTo>
                  <a:pt x="0" y="1262394"/>
                </a:lnTo>
                <a:lnTo>
                  <a:pt x="24251" y="1196136"/>
                </a:lnTo>
                <a:cubicBezTo>
                  <a:pt x="61415" y="1108271"/>
                  <a:pt x="104809" y="1023683"/>
                  <a:pt x="153878" y="942925"/>
                </a:cubicBezTo>
                <a:close/>
                <a:moveTo>
                  <a:pt x="3263952" y="629935"/>
                </a:moveTo>
                <a:lnTo>
                  <a:pt x="3353052" y="728635"/>
                </a:lnTo>
                <a:cubicBezTo>
                  <a:pt x="3386999" y="770656"/>
                  <a:pt x="3419243" y="814109"/>
                  <a:pt x="3449681" y="858890"/>
                </a:cubicBezTo>
                <a:lnTo>
                  <a:pt x="3467230" y="887166"/>
                </a:lnTo>
                <a:lnTo>
                  <a:pt x="3467230" y="3029743"/>
                </a:lnTo>
                <a:lnTo>
                  <a:pt x="3449681" y="3058019"/>
                </a:lnTo>
                <a:cubicBezTo>
                  <a:pt x="3419243" y="3102800"/>
                  <a:pt x="3386999" y="3146253"/>
                  <a:pt x="3353052" y="3188274"/>
                </a:cubicBezTo>
                <a:lnTo>
                  <a:pt x="3263952" y="3286973"/>
                </a:lnTo>
                <a:close/>
                <a:moveTo>
                  <a:pt x="611272" y="427263"/>
                </a:moveTo>
                <a:lnTo>
                  <a:pt x="611272" y="3489645"/>
                </a:lnTo>
                <a:lnTo>
                  <a:pt x="551585" y="3443175"/>
                </a:lnTo>
                <a:cubicBezTo>
                  <a:pt x="502599" y="3400997"/>
                  <a:pt x="455723" y="3356435"/>
                  <a:pt x="411137" y="3309671"/>
                </a:cubicBezTo>
                <a:lnTo>
                  <a:pt x="407994" y="3306129"/>
                </a:lnTo>
                <a:lnTo>
                  <a:pt x="407994" y="610780"/>
                </a:lnTo>
                <a:lnTo>
                  <a:pt x="411137" y="607238"/>
                </a:lnTo>
                <a:cubicBezTo>
                  <a:pt x="455723" y="560473"/>
                  <a:pt x="502599" y="515912"/>
                  <a:pt x="551585" y="473734"/>
                </a:cubicBezTo>
                <a:close/>
                <a:moveTo>
                  <a:pt x="2855958" y="294619"/>
                </a:moveTo>
                <a:lnTo>
                  <a:pt x="3047150" y="425007"/>
                </a:lnTo>
                <a:lnTo>
                  <a:pt x="3059236" y="435755"/>
                </a:lnTo>
                <a:lnTo>
                  <a:pt x="3059236" y="3481154"/>
                </a:lnTo>
                <a:lnTo>
                  <a:pt x="3047150" y="3491902"/>
                </a:lnTo>
                <a:lnTo>
                  <a:pt x="2855958" y="3622289"/>
                </a:lnTo>
                <a:close/>
                <a:moveTo>
                  <a:pt x="1019266" y="178299"/>
                </a:moveTo>
                <a:lnTo>
                  <a:pt x="1019266" y="3738609"/>
                </a:lnTo>
                <a:lnTo>
                  <a:pt x="869389" y="3666211"/>
                </a:lnTo>
                <a:lnTo>
                  <a:pt x="815988" y="3632545"/>
                </a:lnTo>
                <a:lnTo>
                  <a:pt x="815988" y="284364"/>
                </a:lnTo>
                <a:lnTo>
                  <a:pt x="869389" y="250698"/>
                </a:lnTo>
                <a:close/>
                <a:moveTo>
                  <a:pt x="2447964" y="101689"/>
                </a:moveTo>
                <a:lnTo>
                  <a:pt x="2546916" y="135845"/>
                </a:lnTo>
                <a:lnTo>
                  <a:pt x="2651242" y="181573"/>
                </a:lnTo>
                <a:lnTo>
                  <a:pt x="2651242" y="3735336"/>
                </a:lnTo>
                <a:lnTo>
                  <a:pt x="2546916" y="3781063"/>
                </a:lnTo>
                <a:lnTo>
                  <a:pt x="2447964" y="3815220"/>
                </a:lnTo>
                <a:close/>
                <a:moveTo>
                  <a:pt x="1427260" y="45241"/>
                </a:moveTo>
                <a:lnTo>
                  <a:pt x="1427260" y="3871668"/>
                </a:lnTo>
                <a:lnTo>
                  <a:pt x="1324708" y="3851422"/>
                </a:lnTo>
                <a:lnTo>
                  <a:pt x="1223982" y="3817665"/>
                </a:lnTo>
                <a:lnTo>
                  <a:pt x="1223982" y="99244"/>
                </a:lnTo>
                <a:lnTo>
                  <a:pt x="1324708" y="65486"/>
                </a:lnTo>
                <a:close/>
                <a:moveTo>
                  <a:pt x="2039970" y="11780"/>
                </a:moveTo>
                <a:lnTo>
                  <a:pt x="2223497" y="39789"/>
                </a:lnTo>
                <a:lnTo>
                  <a:pt x="2243248" y="44738"/>
                </a:lnTo>
                <a:lnTo>
                  <a:pt x="2243248" y="3872171"/>
                </a:lnTo>
                <a:lnTo>
                  <a:pt x="2223497" y="3877119"/>
                </a:lnTo>
                <a:lnTo>
                  <a:pt x="2039970" y="3905129"/>
                </a:lnTo>
                <a:close/>
                <a:moveTo>
                  <a:pt x="1828800" y="0"/>
                </a:moveTo>
                <a:lnTo>
                  <a:pt x="1835254" y="326"/>
                </a:lnTo>
                <a:lnTo>
                  <a:pt x="1835254" y="3916582"/>
                </a:lnTo>
                <a:lnTo>
                  <a:pt x="1828800" y="3916908"/>
                </a:lnTo>
                <a:lnTo>
                  <a:pt x="1631976" y="3904105"/>
                </a:lnTo>
                <a:lnTo>
                  <a:pt x="1631976" y="1280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6387257" y="3872258"/>
            <a:ext cx="332311" cy="332311"/>
          </a:xfrm>
          <a:prstGeom prst="ellipse">
            <a:avLst/>
          </a:prstGeom>
          <a:solidFill>
            <a:srgbClr val="F8A8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8" name="组合 77"/>
          <p:cNvGrpSpPr/>
          <p:nvPr/>
        </p:nvGrpSpPr>
        <p:grpSpPr>
          <a:xfrm>
            <a:off x="7329924" y="3117515"/>
            <a:ext cx="2999314" cy="2999314"/>
            <a:chOff x="7329924" y="3117515"/>
            <a:chExt cx="2999314" cy="2999314"/>
          </a:xfrm>
        </p:grpSpPr>
        <p:sp>
          <p:nvSpPr>
            <p:cNvPr id="4" name="椭圆 3"/>
            <p:cNvSpPr/>
            <p:nvPr/>
          </p:nvSpPr>
          <p:spPr>
            <a:xfrm>
              <a:off x="7329924" y="3117515"/>
              <a:ext cx="2999314" cy="2999314"/>
            </a:xfrm>
            <a:prstGeom prst="ellipse">
              <a:avLst/>
            </a:prstGeom>
            <a:solidFill>
              <a:srgbClr val="FED1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7669606" y="4445567"/>
              <a:ext cx="2361616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 </a:t>
              </a:r>
              <a:r>
                <a:rPr lang="en-US" altLang="zh-CN" sz="1000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powerpoint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template from a website we’re </a:t>
              </a:r>
              <a:r>
                <a:rPr lang="en-US" altLang="zh-CN" sz="1000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doing.Full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view in the attachment. 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7814836" y="3975457"/>
              <a:ext cx="205293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TEXT HERE</a:t>
              </a:r>
              <a:endParaRPr lang="zh-CN" altLang="en-US" sz="20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cxnSp>
          <p:nvCxnSpPr>
            <p:cNvPr id="31" name="直接连接符 30"/>
            <p:cNvCxnSpPr/>
            <p:nvPr/>
          </p:nvCxnSpPr>
          <p:spPr>
            <a:xfrm>
              <a:off x="7965552" y="4404595"/>
              <a:ext cx="1736780" cy="0"/>
            </a:xfrm>
            <a:prstGeom prst="line">
              <a:avLst/>
            </a:prstGeom>
            <a:ln>
              <a:solidFill>
                <a:schemeClr val="bg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组合 78"/>
          <p:cNvGrpSpPr/>
          <p:nvPr/>
        </p:nvGrpSpPr>
        <p:grpSpPr>
          <a:xfrm>
            <a:off x="923030" y="1374641"/>
            <a:ext cx="1915520" cy="307777"/>
            <a:chOff x="923030" y="1374641"/>
            <a:chExt cx="1915520" cy="307777"/>
          </a:xfrm>
        </p:grpSpPr>
        <p:sp>
          <p:nvSpPr>
            <p:cNvPr id="37" name="圆角矩形 36"/>
            <p:cNvSpPr/>
            <p:nvPr/>
          </p:nvSpPr>
          <p:spPr>
            <a:xfrm>
              <a:off x="923030" y="1414664"/>
              <a:ext cx="1915520" cy="260422"/>
            </a:xfrm>
            <a:prstGeom prst="roundRect">
              <a:avLst>
                <a:gd name="adj" fmla="val 50000"/>
              </a:avLst>
            </a:prstGeom>
            <a:solidFill>
              <a:srgbClr val="EF41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971925" y="1374641"/>
              <a:ext cx="18383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ADD TITLE HERE</a:t>
              </a:r>
              <a:endParaRPr lang="zh-CN" altLang="en-US" sz="14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923030" y="2398438"/>
            <a:ext cx="1915520" cy="307777"/>
            <a:chOff x="923030" y="2398438"/>
            <a:chExt cx="1915520" cy="307777"/>
          </a:xfrm>
        </p:grpSpPr>
        <p:sp>
          <p:nvSpPr>
            <p:cNvPr id="38" name="圆角矩形 37"/>
            <p:cNvSpPr/>
            <p:nvPr/>
          </p:nvSpPr>
          <p:spPr>
            <a:xfrm>
              <a:off x="923030" y="2431626"/>
              <a:ext cx="1915520" cy="260422"/>
            </a:xfrm>
            <a:prstGeom prst="roundRect">
              <a:avLst>
                <a:gd name="adj" fmla="val 50000"/>
              </a:avLst>
            </a:prstGeom>
            <a:solidFill>
              <a:srgbClr val="13D9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967081" y="2398438"/>
              <a:ext cx="18383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ADD TITLE HERE</a:t>
              </a:r>
              <a:endParaRPr lang="zh-CN" altLang="en-US" sz="14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923030" y="3878503"/>
            <a:ext cx="1915520" cy="307777"/>
            <a:chOff x="923030" y="3878503"/>
            <a:chExt cx="1915520" cy="307777"/>
          </a:xfrm>
        </p:grpSpPr>
        <p:sp>
          <p:nvSpPr>
            <p:cNvPr id="39" name="圆角矩形 38"/>
            <p:cNvSpPr/>
            <p:nvPr/>
          </p:nvSpPr>
          <p:spPr>
            <a:xfrm>
              <a:off x="923030" y="3915636"/>
              <a:ext cx="1915520" cy="260422"/>
            </a:xfrm>
            <a:prstGeom prst="roundRect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946476" y="3878503"/>
              <a:ext cx="18383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ADD TITLE HERE</a:t>
              </a:r>
              <a:endParaRPr lang="zh-CN" altLang="en-US" sz="14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846787" y="1675086"/>
            <a:ext cx="46334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Our designers in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ChangSha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to work on this amazing projects. 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871180" y="2720827"/>
            <a:ext cx="4777579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Our designers. 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892620" y="4263127"/>
            <a:ext cx="458758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Our designers in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ChangSha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to work on this amazing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projects.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0" name="圆角矩形 49"/>
          <p:cNvSpPr/>
          <p:nvPr/>
        </p:nvSpPr>
        <p:spPr>
          <a:xfrm rot="18401232">
            <a:off x="11490244" y="1909955"/>
            <a:ext cx="701230" cy="22999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54CBD3">
                  <a:alpha val="37000"/>
                </a:srgbClr>
              </a:gs>
              <a:gs pos="100000">
                <a:srgbClr val="54CBD3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7" name="组合 76"/>
          <p:cNvGrpSpPr/>
          <p:nvPr/>
        </p:nvGrpSpPr>
        <p:grpSpPr>
          <a:xfrm>
            <a:off x="9803054" y="4508314"/>
            <a:ext cx="1596571" cy="1596571"/>
            <a:chOff x="9803054" y="4508314"/>
            <a:chExt cx="1596571" cy="1596571"/>
          </a:xfrm>
        </p:grpSpPr>
        <p:sp>
          <p:nvSpPr>
            <p:cNvPr id="24" name="椭圆 23"/>
            <p:cNvSpPr/>
            <p:nvPr/>
          </p:nvSpPr>
          <p:spPr>
            <a:xfrm>
              <a:off x="9803054" y="4508314"/>
              <a:ext cx="1596571" cy="1596571"/>
            </a:xfrm>
            <a:prstGeom prst="ellipse">
              <a:avLst/>
            </a:prstGeom>
            <a:solidFill>
              <a:srgbClr val="9B50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9940233" y="5229166"/>
              <a:ext cx="12559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5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A POWERPOINT TEMPLATE </a:t>
              </a:r>
              <a:endParaRPr lang="zh-CN" altLang="en-US" sz="105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10487149" y="4837982"/>
              <a:ext cx="232794" cy="301830"/>
              <a:chOff x="5868988" y="3130550"/>
              <a:chExt cx="460375" cy="596901"/>
            </a:xfrm>
          </p:grpSpPr>
          <p:sp>
            <p:nvSpPr>
              <p:cNvPr id="52" name="Freeform 5"/>
              <p:cNvSpPr/>
              <p:nvPr/>
            </p:nvSpPr>
            <p:spPr bwMode="auto">
              <a:xfrm>
                <a:off x="5892801" y="3130550"/>
                <a:ext cx="414338" cy="46038"/>
              </a:xfrm>
              <a:custGeom>
                <a:avLst/>
                <a:gdLst>
                  <a:gd name="T0" fmla="*/ 0 w 261"/>
                  <a:gd name="T1" fmla="*/ 29 h 29"/>
                  <a:gd name="T2" fmla="*/ 29 w 261"/>
                  <a:gd name="T3" fmla="*/ 0 h 29"/>
                  <a:gd name="T4" fmla="*/ 232 w 261"/>
                  <a:gd name="T5" fmla="*/ 0 h 29"/>
                  <a:gd name="T6" fmla="*/ 261 w 261"/>
                  <a:gd name="T7" fmla="*/ 29 h 29"/>
                  <a:gd name="T8" fmla="*/ 0 w 261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1" h="29">
                    <a:moveTo>
                      <a:pt x="0" y="29"/>
                    </a:moveTo>
                    <a:lnTo>
                      <a:pt x="29" y="0"/>
                    </a:lnTo>
                    <a:lnTo>
                      <a:pt x="232" y="0"/>
                    </a:lnTo>
                    <a:lnTo>
                      <a:pt x="261" y="29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6"/>
              <p:cNvSpPr>
                <a:spLocks noEditPoints="1"/>
              </p:cNvSpPr>
              <p:nvPr/>
            </p:nvSpPr>
            <p:spPr bwMode="auto">
              <a:xfrm>
                <a:off x="5868988" y="3200400"/>
                <a:ext cx="460375" cy="160338"/>
              </a:xfrm>
              <a:custGeom>
                <a:avLst/>
                <a:gdLst>
                  <a:gd name="T0" fmla="*/ 0 w 290"/>
                  <a:gd name="T1" fmla="*/ 101 h 101"/>
                  <a:gd name="T2" fmla="*/ 290 w 290"/>
                  <a:gd name="T3" fmla="*/ 101 h 101"/>
                  <a:gd name="T4" fmla="*/ 290 w 290"/>
                  <a:gd name="T5" fmla="*/ 0 h 101"/>
                  <a:gd name="T6" fmla="*/ 0 w 290"/>
                  <a:gd name="T7" fmla="*/ 0 h 101"/>
                  <a:gd name="T8" fmla="*/ 0 w 290"/>
                  <a:gd name="T9" fmla="*/ 101 h 101"/>
                  <a:gd name="T10" fmla="*/ 203 w 290"/>
                  <a:gd name="T11" fmla="*/ 57 h 101"/>
                  <a:gd name="T12" fmla="*/ 203 w 290"/>
                  <a:gd name="T13" fmla="*/ 72 h 101"/>
                  <a:gd name="T14" fmla="*/ 189 w 290"/>
                  <a:gd name="T15" fmla="*/ 72 h 101"/>
                  <a:gd name="T16" fmla="*/ 189 w 290"/>
                  <a:gd name="T17" fmla="*/ 57 h 101"/>
                  <a:gd name="T18" fmla="*/ 102 w 290"/>
                  <a:gd name="T19" fmla="*/ 57 h 101"/>
                  <a:gd name="T20" fmla="*/ 102 w 290"/>
                  <a:gd name="T21" fmla="*/ 72 h 101"/>
                  <a:gd name="T22" fmla="*/ 87 w 290"/>
                  <a:gd name="T23" fmla="*/ 72 h 101"/>
                  <a:gd name="T24" fmla="*/ 87 w 290"/>
                  <a:gd name="T25" fmla="*/ 57 h 101"/>
                  <a:gd name="T26" fmla="*/ 87 w 290"/>
                  <a:gd name="T27" fmla="*/ 43 h 101"/>
                  <a:gd name="T28" fmla="*/ 203 w 290"/>
                  <a:gd name="T29" fmla="*/ 43 h 101"/>
                  <a:gd name="T30" fmla="*/ 203 w 290"/>
                  <a:gd name="T31" fmla="*/ 57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90" h="101">
                    <a:moveTo>
                      <a:pt x="0" y="101"/>
                    </a:moveTo>
                    <a:lnTo>
                      <a:pt x="290" y="101"/>
                    </a:lnTo>
                    <a:lnTo>
                      <a:pt x="290" y="0"/>
                    </a:lnTo>
                    <a:lnTo>
                      <a:pt x="0" y="0"/>
                    </a:lnTo>
                    <a:lnTo>
                      <a:pt x="0" y="101"/>
                    </a:lnTo>
                    <a:close/>
                    <a:moveTo>
                      <a:pt x="203" y="57"/>
                    </a:moveTo>
                    <a:lnTo>
                      <a:pt x="203" y="72"/>
                    </a:lnTo>
                    <a:lnTo>
                      <a:pt x="189" y="72"/>
                    </a:lnTo>
                    <a:lnTo>
                      <a:pt x="189" y="57"/>
                    </a:lnTo>
                    <a:lnTo>
                      <a:pt x="102" y="57"/>
                    </a:lnTo>
                    <a:lnTo>
                      <a:pt x="102" y="72"/>
                    </a:lnTo>
                    <a:lnTo>
                      <a:pt x="87" y="72"/>
                    </a:lnTo>
                    <a:lnTo>
                      <a:pt x="87" y="57"/>
                    </a:lnTo>
                    <a:lnTo>
                      <a:pt x="87" y="43"/>
                    </a:lnTo>
                    <a:lnTo>
                      <a:pt x="203" y="43"/>
                    </a:lnTo>
                    <a:lnTo>
                      <a:pt x="203" y="5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7"/>
              <p:cNvSpPr>
                <a:spLocks noEditPoints="1"/>
              </p:cNvSpPr>
              <p:nvPr/>
            </p:nvSpPr>
            <p:spPr bwMode="auto">
              <a:xfrm>
                <a:off x="5868988" y="3382963"/>
                <a:ext cx="460375" cy="160338"/>
              </a:xfrm>
              <a:custGeom>
                <a:avLst/>
                <a:gdLst>
                  <a:gd name="T0" fmla="*/ 0 w 290"/>
                  <a:gd name="T1" fmla="*/ 101 h 101"/>
                  <a:gd name="T2" fmla="*/ 290 w 290"/>
                  <a:gd name="T3" fmla="*/ 101 h 101"/>
                  <a:gd name="T4" fmla="*/ 290 w 290"/>
                  <a:gd name="T5" fmla="*/ 0 h 101"/>
                  <a:gd name="T6" fmla="*/ 0 w 290"/>
                  <a:gd name="T7" fmla="*/ 0 h 101"/>
                  <a:gd name="T8" fmla="*/ 0 w 290"/>
                  <a:gd name="T9" fmla="*/ 101 h 101"/>
                  <a:gd name="T10" fmla="*/ 203 w 290"/>
                  <a:gd name="T11" fmla="*/ 58 h 101"/>
                  <a:gd name="T12" fmla="*/ 203 w 290"/>
                  <a:gd name="T13" fmla="*/ 73 h 101"/>
                  <a:gd name="T14" fmla="*/ 189 w 290"/>
                  <a:gd name="T15" fmla="*/ 73 h 101"/>
                  <a:gd name="T16" fmla="*/ 189 w 290"/>
                  <a:gd name="T17" fmla="*/ 58 h 101"/>
                  <a:gd name="T18" fmla="*/ 102 w 290"/>
                  <a:gd name="T19" fmla="*/ 58 h 101"/>
                  <a:gd name="T20" fmla="*/ 102 w 290"/>
                  <a:gd name="T21" fmla="*/ 73 h 101"/>
                  <a:gd name="T22" fmla="*/ 87 w 290"/>
                  <a:gd name="T23" fmla="*/ 73 h 101"/>
                  <a:gd name="T24" fmla="*/ 87 w 290"/>
                  <a:gd name="T25" fmla="*/ 58 h 101"/>
                  <a:gd name="T26" fmla="*/ 87 w 290"/>
                  <a:gd name="T27" fmla="*/ 44 h 101"/>
                  <a:gd name="T28" fmla="*/ 203 w 290"/>
                  <a:gd name="T29" fmla="*/ 44 h 101"/>
                  <a:gd name="T30" fmla="*/ 203 w 290"/>
                  <a:gd name="T31" fmla="*/ 58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90" h="101">
                    <a:moveTo>
                      <a:pt x="0" y="101"/>
                    </a:moveTo>
                    <a:lnTo>
                      <a:pt x="290" y="101"/>
                    </a:lnTo>
                    <a:lnTo>
                      <a:pt x="290" y="0"/>
                    </a:lnTo>
                    <a:lnTo>
                      <a:pt x="0" y="0"/>
                    </a:lnTo>
                    <a:lnTo>
                      <a:pt x="0" y="101"/>
                    </a:lnTo>
                    <a:close/>
                    <a:moveTo>
                      <a:pt x="203" y="58"/>
                    </a:moveTo>
                    <a:lnTo>
                      <a:pt x="203" y="73"/>
                    </a:lnTo>
                    <a:lnTo>
                      <a:pt x="189" y="73"/>
                    </a:lnTo>
                    <a:lnTo>
                      <a:pt x="189" y="58"/>
                    </a:lnTo>
                    <a:lnTo>
                      <a:pt x="102" y="58"/>
                    </a:lnTo>
                    <a:lnTo>
                      <a:pt x="102" y="73"/>
                    </a:lnTo>
                    <a:lnTo>
                      <a:pt x="87" y="73"/>
                    </a:lnTo>
                    <a:lnTo>
                      <a:pt x="87" y="58"/>
                    </a:lnTo>
                    <a:lnTo>
                      <a:pt x="87" y="44"/>
                    </a:lnTo>
                    <a:lnTo>
                      <a:pt x="203" y="44"/>
                    </a:lnTo>
                    <a:lnTo>
                      <a:pt x="203" y="5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8"/>
              <p:cNvSpPr>
                <a:spLocks noEditPoints="1"/>
              </p:cNvSpPr>
              <p:nvPr/>
            </p:nvSpPr>
            <p:spPr bwMode="auto">
              <a:xfrm>
                <a:off x="5868988" y="3567113"/>
                <a:ext cx="460375" cy="160338"/>
              </a:xfrm>
              <a:custGeom>
                <a:avLst/>
                <a:gdLst>
                  <a:gd name="T0" fmla="*/ 0 w 290"/>
                  <a:gd name="T1" fmla="*/ 101 h 101"/>
                  <a:gd name="T2" fmla="*/ 290 w 290"/>
                  <a:gd name="T3" fmla="*/ 101 h 101"/>
                  <a:gd name="T4" fmla="*/ 290 w 290"/>
                  <a:gd name="T5" fmla="*/ 0 h 101"/>
                  <a:gd name="T6" fmla="*/ 0 w 290"/>
                  <a:gd name="T7" fmla="*/ 0 h 101"/>
                  <a:gd name="T8" fmla="*/ 0 w 290"/>
                  <a:gd name="T9" fmla="*/ 101 h 101"/>
                  <a:gd name="T10" fmla="*/ 203 w 290"/>
                  <a:gd name="T11" fmla="*/ 58 h 101"/>
                  <a:gd name="T12" fmla="*/ 203 w 290"/>
                  <a:gd name="T13" fmla="*/ 72 h 101"/>
                  <a:gd name="T14" fmla="*/ 189 w 290"/>
                  <a:gd name="T15" fmla="*/ 72 h 101"/>
                  <a:gd name="T16" fmla="*/ 189 w 290"/>
                  <a:gd name="T17" fmla="*/ 58 h 101"/>
                  <a:gd name="T18" fmla="*/ 102 w 290"/>
                  <a:gd name="T19" fmla="*/ 58 h 101"/>
                  <a:gd name="T20" fmla="*/ 102 w 290"/>
                  <a:gd name="T21" fmla="*/ 72 h 101"/>
                  <a:gd name="T22" fmla="*/ 87 w 290"/>
                  <a:gd name="T23" fmla="*/ 72 h 101"/>
                  <a:gd name="T24" fmla="*/ 87 w 290"/>
                  <a:gd name="T25" fmla="*/ 58 h 101"/>
                  <a:gd name="T26" fmla="*/ 87 w 290"/>
                  <a:gd name="T27" fmla="*/ 43 h 101"/>
                  <a:gd name="T28" fmla="*/ 203 w 290"/>
                  <a:gd name="T29" fmla="*/ 43 h 101"/>
                  <a:gd name="T30" fmla="*/ 203 w 290"/>
                  <a:gd name="T31" fmla="*/ 58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90" h="101">
                    <a:moveTo>
                      <a:pt x="0" y="101"/>
                    </a:moveTo>
                    <a:lnTo>
                      <a:pt x="290" y="101"/>
                    </a:lnTo>
                    <a:lnTo>
                      <a:pt x="290" y="0"/>
                    </a:lnTo>
                    <a:lnTo>
                      <a:pt x="0" y="0"/>
                    </a:lnTo>
                    <a:lnTo>
                      <a:pt x="0" y="101"/>
                    </a:lnTo>
                    <a:close/>
                    <a:moveTo>
                      <a:pt x="203" y="58"/>
                    </a:moveTo>
                    <a:lnTo>
                      <a:pt x="203" y="72"/>
                    </a:lnTo>
                    <a:lnTo>
                      <a:pt x="189" y="72"/>
                    </a:lnTo>
                    <a:lnTo>
                      <a:pt x="189" y="58"/>
                    </a:lnTo>
                    <a:lnTo>
                      <a:pt x="102" y="58"/>
                    </a:lnTo>
                    <a:lnTo>
                      <a:pt x="102" y="72"/>
                    </a:lnTo>
                    <a:lnTo>
                      <a:pt x="87" y="72"/>
                    </a:lnTo>
                    <a:lnTo>
                      <a:pt x="87" y="58"/>
                    </a:lnTo>
                    <a:lnTo>
                      <a:pt x="87" y="43"/>
                    </a:lnTo>
                    <a:lnTo>
                      <a:pt x="203" y="43"/>
                    </a:lnTo>
                    <a:lnTo>
                      <a:pt x="203" y="5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7206554" y="2595001"/>
            <a:ext cx="1277258" cy="1277258"/>
            <a:chOff x="7206554" y="2595001"/>
            <a:chExt cx="1277258" cy="1277258"/>
          </a:xfrm>
        </p:grpSpPr>
        <p:sp>
          <p:nvSpPr>
            <p:cNvPr id="5" name="椭圆 4"/>
            <p:cNvSpPr/>
            <p:nvPr/>
          </p:nvSpPr>
          <p:spPr>
            <a:xfrm>
              <a:off x="7206554" y="2595001"/>
              <a:ext cx="1277258" cy="1277258"/>
            </a:xfrm>
            <a:prstGeom prst="ellipse">
              <a:avLst/>
            </a:prstGeom>
            <a:solidFill>
              <a:srgbClr val="84D6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7327225" y="3163625"/>
              <a:ext cx="10577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TEXT HERE</a:t>
              </a:r>
              <a:endParaRPr lang="zh-CN" altLang="en-US" sz="14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grpSp>
          <p:nvGrpSpPr>
            <p:cNvPr id="34" name="Group 4"/>
            <p:cNvGrpSpPr>
              <a:grpSpLocks noChangeAspect="1"/>
            </p:cNvGrpSpPr>
            <p:nvPr/>
          </p:nvGrpSpPr>
          <p:grpSpPr bwMode="auto">
            <a:xfrm>
              <a:off x="7669606" y="2820850"/>
              <a:ext cx="329813" cy="307720"/>
              <a:chOff x="3631" y="1965"/>
              <a:chExt cx="418" cy="390"/>
            </a:xfrm>
          </p:grpSpPr>
          <p:sp>
            <p:nvSpPr>
              <p:cNvPr id="56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3631" y="1965"/>
                <a:ext cx="418" cy="3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5"/>
              <p:cNvSpPr/>
              <p:nvPr/>
            </p:nvSpPr>
            <p:spPr bwMode="auto">
              <a:xfrm>
                <a:off x="3631" y="1958"/>
                <a:ext cx="418" cy="397"/>
              </a:xfrm>
              <a:custGeom>
                <a:avLst/>
                <a:gdLst>
                  <a:gd name="T0" fmla="*/ 174 w 174"/>
                  <a:gd name="T1" fmla="*/ 139 h 165"/>
                  <a:gd name="T2" fmla="*/ 153 w 174"/>
                  <a:gd name="T3" fmla="*/ 126 h 165"/>
                  <a:gd name="T4" fmla="*/ 126 w 174"/>
                  <a:gd name="T5" fmla="*/ 114 h 165"/>
                  <a:gd name="T6" fmla="*/ 118 w 174"/>
                  <a:gd name="T7" fmla="*/ 112 h 165"/>
                  <a:gd name="T8" fmla="*/ 111 w 174"/>
                  <a:gd name="T9" fmla="*/ 100 h 165"/>
                  <a:gd name="T10" fmla="*/ 106 w 174"/>
                  <a:gd name="T11" fmla="*/ 99 h 165"/>
                  <a:gd name="T12" fmla="*/ 111 w 174"/>
                  <a:gd name="T13" fmla="*/ 89 h 165"/>
                  <a:gd name="T14" fmla="*/ 113 w 174"/>
                  <a:gd name="T15" fmla="*/ 78 h 165"/>
                  <a:gd name="T16" fmla="*/ 118 w 174"/>
                  <a:gd name="T17" fmla="*/ 74 h 165"/>
                  <a:gd name="T18" fmla="*/ 121 w 174"/>
                  <a:gd name="T19" fmla="*/ 67 h 165"/>
                  <a:gd name="T20" fmla="*/ 120 w 174"/>
                  <a:gd name="T21" fmla="*/ 53 h 165"/>
                  <a:gd name="T22" fmla="*/ 118 w 174"/>
                  <a:gd name="T23" fmla="*/ 48 h 165"/>
                  <a:gd name="T24" fmla="*/ 119 w 174"/>
                  <a:gd name="T25" fmla="*/ 32 h 165"/>
                  <a:gd name="T26" fmla="*/ 118 w 174"/>
                  <a:gd name="T27" fmla="*/ 19 h 165"/>
                  <a:gd name="T28" fmla="*/ 113 w 174"/>
                  <a:gd name="T29" fmla="*/ 12 h 165"/>
                  <a:gd name="T30" fmla="*/ 107 w 174"/>
                  <a:gd name="T31" fmla="*/ 11 h 165"/>
                  <a:gd name="T32" fmla="*/ 104 w 174"/>
                  <a:gd name="T33" fmla="*/ 8 h 165"/>
                  <a:gd name="T34" fmla="*/ 67 w 174"/>
                  <a:gd name="T35" fmla="*/ 9 h 165"/>
                  <a:gd name="T36" fmla="*/ 54 w 174"/>
                  <a:gd name="T37" fmla="*/ 48 h 165"/>
                  <a:gd name="T38" fmla="*/ 51 w 174"/>
                  <a:gd name="T39" fmla="*/ 56 h 165"/>
                  <a:gd name="T40" fmla="*/ 57 w 174"/>
                  <a:gd name="T41" fmla="*/ 76 h 165"/>
                  <a:gd name="T42" fmla="*/ 60 w 174"/>
                  <a:gd name="T43" fmla="*/ 77 h 165"/>
                  <a:gd name="T44" fmla="*/ 62 w 174"/>
                  <a:gd name="T45" fmla="*/ 91 h 165"/>
                  <a:gd name="T46" fmla="*/ 66 w 174"/>
                  <a:gd name="T47" fmla="*/ 99 h 165"/>
                  <a:gd name="T48" fmla="*/ 63 w 174"/>
                  <a:gd name="T49" fmla="*/ 100 h 165"/>
                  <a:gd name="T50" fmla="*/ 55 w 174"/>
                  <a:gd name="T51" fmla="*/ 112 h 165"/>
                  <a:gd name="T52" fmla="*/ 48 w 174"/>
                  <a:gd name="T53" fmla="*/ 114 h 165"/>
                  <a:gd name="T54" fmla="*/ 21 w 174"/>
                  <a:gd name="T55" fmla="*/ 126 h 165"/>
                  <a:gd name="T56" fmla="*/ 0 w 174"/>
                  <a:gd name="T57" fmla="*/ 139 h 165"/>
                  <a:gd name="T58" fmla="*/ 0 w 174"/>
                  <a:gd name="T59" fmla="*/ 165 h 165"/>
                  <a:gd name="T60" fmla="*/ 76 w 174"/>
                  <a:gd name="T61" fmla="*/ 165 h 165"/>
                  <a:gd name="T62" fmla="*/ 82 w 174"/>
                  <a:gd name="T63" fmla="*/ 127 h 165"/>
                  <a:gd name="T64" fmla="*/ 77 w 174"/>
                  <a:gd name="T65" fmla="*/ 117 h 165"/>
                  <a:gd name="T66" fmla="*/ 88 w 174"/>
                  <a:gd name="T67" fmla="*/ 112 h 165"/>
                  <a:gd name="T68" fmla="*/ 97 w 174"/>
                  <a:gd name="T69" fmla="*/ 117 h 165"/>
                  <a:gd name="T70" fmla="*/ 92 w 174"/>
                  <a:gd name="T71" fmla="*/ 127 h 165"/>
                  <a:gd name="T72" fmla="*/ 101 w 174"/>
                  <a:gd name="T73" fmla="*/ 165 h 165"/>
                  <a:gd name="T74" fmla="*/ 174 w 174"/>
                  <a:gd name="T75" fmla="*/ 165 h 165"/>
                  <a:gd name="T76" fmla="*/ 174 w 174"/>
                  <a:gd name="T77" fmla="*/ 13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74" h="165">
                    <a:moveTo>
                      <a:pt x="174" y="139"/>
                    </a:moveTo>
                    <a:cubicBezTo>
                      <a:pt x="171" y="130"/>
                      <a:pt x="161" y="129"/>
                      <a:pt x="153" y="126"/>
                    </a:cubicBezTo>
                    <a:cubicBezTo>
                      <a:pt x="144" y="122"/>
                      <a:pt x="135" y="118"/>
                      <a:pt x="126" y="114"/>
                    </a:cubicBezTo>
                    <a:cubicBezTo>
                      <a:pt x="123" y="113"/>
                      <a:pt x="121" y="113"/>
                      <a:pt x="118" y="112"/>
                    </a:cubicBezTo>
                    <a:cubicBezTo>
                      <a:pt x="115" y="110"/>
                      <a:pt x="112" y="103"/>
                      <a:pt x="111" y="100"/>
                    </a:cubicBezTo>
                    <a:cubicBezTo>
                      <a:pt x="109" y="99"/>
                      <a:pt x="108" y="99"/>
                      <a:pt x="106" y="99"/>
                    </a:cubicBezTo>
                    <a:cubicBezTo>
                      <a:pt x="106" y="94"/>
                      <a:pt x="110" y="94"/>
                      <a:pt x="111" y="89"/>
                    </a:cubicBezTo>
                    <a:cubicBezTo>
                      <a:pt x="112" y="86"/>
                      <a:pt x="111" y="81"/>
                      <a:pt x="113" y="78"/>
                    </a:cubicBezTo>
                    <a:cubicBezTo>
                      <a:pt x="114" y="76"/>
                      <a:pt x="117" y="76"/>
                      <a:pt x="118" y="74"/>
                    </a:cubicBezTo>
                    <a:cubicBezTo>
                      <a:pt x="119" y="72"/>
                      <a:pt x="120" y="69"/>
                      <a:pt x="121" y="67"/>
                    </a:cubicBezTo>
                    <a:cubicBezTo>
                      <a:pt x="121" y="63"/>
                      <a:pt x="122" y="57"/>
                      <a:pt x="120" y="53"/>
                    </a:cubicBezTo>
                    <a:cubicBezTo>
                      <a:pt x="119" y="51"/>
                      <a:pt x="118" y="51"/>
                      <a:pt x="118" y="48"/>
                    </a:cubicBezTo>
                    <a:cubicBezTo>
                      <a:pt x="118" y="45"/>
                      <a:pt x="119" y="34"/>
                      <a:pt x="119" y="32"/>
                    </a:cubicBezTo>
                    <a:cubicBezTo>
                      <a:pt x="119" y="26"/>
                      <a:pt x="119" y="25"/>
                      <a:pt x="118" y="19"/>
                    </a:cubicBezTo>
                    <a:cubicBezTo>
                      <a:pt x="118" y="19"/>
                      <a:pt x="116" y="14"/>
                      <a:pt x="113" y="12"/>
                    </a:cubicBezTo>
                    <a:cubicBezTo>
                      <a:pt x="107" y="11"/>
                      <a:pt x="107" y="11"/>
                      <a:pt x="107" y="11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90" y="0"/>
                      <a:pt x="75" y="6"/>
                      <a:pt x="67" y="9"/>
                    </a:cubicBezTo>
                    <a:cubicBezTo>
                      <a:pt x="56" y="13"/>
                      <a:pt x="48" y="24"/>
                      <a:pt x="54" y="48"/>
                    </a:cubicBezTo>
                    <a:cubicBezTo>
                      <a:pt x="54" y="52"/>
                      <a:pt x="51" y="54"/>
                      <a:pt x="51" y="56"/>
                    </a:cubicBezTo>
                    <a:cubicBezTo>
                      <a:pt x="52" y="61"/>
                      <a:pt x="52" y="73"/>
                      <a:pt x="57" y="76"/>
                    </a:cubicBezTo>
                    <a:cubicBezTo>
                      <a:pt x="57" y="76"/>
                      <a:pt x="60" y="77"/>
                      <a:pt x="60" y="77"/>
                    </a:cubicBezTo>
                    <a:cubicBezTo>
                      <a:pt x="61" y="81"/>
                      <a:pt x="61" y="86"/>
                      <a:pt x="62" y="91"/>
                    </a:cubicBezTo>
                    <a:cubicBezTo>
                      <a:pt x="63" y="94"/>
                      <a:pt x="66" y="94"/>
                      <a:pt x="66" y="99"/>
                    </a:cubicBezTo>
                    <a:cubicBezTo>
                      <a:pt x="63" y="100"/>
                      <a:pt x="63" y="100"/>
                      <a:pt x="63" y="100"/>
                    </a:cubicBezTo>
                    <a:cubicBezTo>
                      <a:pt x="61" y="103"/>
                      <a:pt x="58" y="110"/>
                      <a:pt x="55" y="112"/>
                    </a:cubicBezTo>
                    <a:cubicBezTo>
                      <a:pt x="53" y="113"/>
                      <a:pt x="50" y="113"/>
                      <a:pt x="48" y="114"/>
                    </a:cubicBezTo>
                    <a:cubicBezTo>
                      <a:pt x="39" y="118"/>
                      <a:pt x="29" y="122"/>
                      <a:pt x="21" y="126"/>
                    </a:cubicBezTo>
                    <a:cubicBezTo>
                      <a:pt x="13" y="129"/>
                      <a:pt x="3" y="130"/>
                      <a:pt x="0" y="139"/>
                    </a:cubicBezTo>
                    <a:cubicBezTo>
                      <a:pt x="0" y="144"/>
                      <a:pt x="0" y="158"/>
                      <a:pt x="0" y="165"/>
                    </a:cubicBezTo>
                    <a:cubicBezTo>
                      <a:pt x="76" y="165"/>
                      <a:pt x="76" y="165"/>
                      <a:pt x="76" y="165"/>
                    </a:cubicBezTo>
                    <a:cubicBezTo>
                      <a:pt x="82" y="127"/>
                      <a:pt x="82" y="127"/>
                      <a:pt x="82" y="127"/>
                    </a:cubicBezTo>
                    <a:cubicBezTo>
                      <a:pt x="77" y="117"/>
                      <a:pt x="77" y="117"/>
                      <a:pt x="77" y="117"/>
                    </a:cubicBezTo>
                    <a:cubicBezTo>
                      <a:pt x="88" y="112"/>
                      <a:pt x="88" y="112"/>
                      <a:pt x="88" y="112"/>
                    </a:cubicBezTo>
                    <a:cubicBezTo>
                      <a:pt x="97" y="117"/>
                      <a:pt x="97" y="117"/>
                      <a:pt x="97" y="117"/>
                    </a:cubicBezTo>
                    <a:cubicBezTo>
                      <a:pt x="92" y="127"/>
                      <a:pt x="92" y="127"/>
                      <a:pt x="92" y="127"/>
                    </a:cubicBezTo>
                    <a:cubicBezTo>
                      <a:pt x="101" y="165"/>
                      <a:pt x="101" y="165"/>
                      <a:pt x="101" y="165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4" y="158"/>
                      <a:pt x="174" y="144"/>
                      <a:pt x="174" y="13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58" name="组合 57"/>
          <p:cNvGrpSpPr/>
          <p:nvPr/>
        </p:nvGrpSpPr>
        <p:grpSpPr>
          <a:xfrm rot="20758864">
            <a:off x="89962" y="-86940"/>
            <a:ext cx="847890" cy="846995"/>
            <a:chOff x="3234519" y="1657306"/>
            <a:chExt cx="3710180" cy="3706265"/>
          </a:xfrm>
          <a:solidFill>
            <a:schemeClr val="bg1">
              <a:lumMod val="85000"/>
              <a:alpha val="23000"/>
            </a:schemeClr>
          </a:solidFill>
        </p:grpSpPr>
        <p:sp>
          <p:nvSpPr>
            <p:cNvPr id="59" name="任意多边形 58"/>
            <p:cNvSpPr/>
            <p:nvPr/>
          </p:nvSpPr>
          <p:spPr>
            <a:xfrm>
              <a:off x="3335975" y="1657306"/>
              <a:ext cx="1637258" cy="1249015"/>
            </a:xfrm>
            <a:custGeom>
              <a:avLst/>
              <a:gdLst>
                <a:gd name="connsiteX0" fmla="*/ 1637258 w 1637258"/>
                <a:gd name="connsiteY0" fmla="*/ 0 h 1249015"/>
                <a:gd name="connsiteX1" fmla="*/ 0 w 1637258"/>
                <a:gd name="connsiteY1" fmla="*/ 1249015 h 1249015"/>
                <a:gd name="connsiteX2" fmla="*/ 44405 w 1637258"/>
                <a:gd name="connsiteY2" fmla="*/ 1127692 h 1249015"/>
                <a:gd name="connsiteX3" fmla="*/ 1564865 w 1637258"/>
                <a:gd name="connsiteY3" fmla="*/ 3656 h 1249015"/>
                <a:gd name="connsiteX4" fmla="*/ 1637258 w 1637258"/>
                <a:gd name="connsiteY4" fmla="*/ 0 h 1249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258" h="1249015">
                  <a:moveTo>
                    <a:pt x="1637258" y="0"/>
                  </a:moveTo>
                  <a:lnTo>
                    <a:pt x="0" y="1249015"/>
                  </a:lnTo>
                  <a:lnTo>
                    <a:pt x="44405" y="1127692"/>
                  </a:lnTo>
                  <a:cubicBezTo>
                    <a:pt x="302695" y="517027"/>
                    <a:pt x="878503" y="73360"/>
                    <a:pt x="1564865" y="3656"/>
                  </a:cubicBezTo>
                  <a:lnTo>
                    <a:pt x="163725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3234519" y="1708937"/>
              <a:ext cx="2731417" cy="2209621"/>
            </a:xfrm>
            <a:custGeom>
              <a:avLst/>
              <a:gdLst>
                <a:gd name="connsiteX0" fmla="*/ 2307360 w 2731417"/>
                <a:gd name="connsiteY0" fmla="*/ 0 h 2209621"/>
                <a:gd name="connsiteX1" fmla="*/ 2408042 w 2731417"/>
                <a:gd name="connsiteY1" fmla="*/ 25888 h 2209621"/>
                <a:gd name="connsiteX2" fmla="*/ 2578573 w 2731417"/>
                <a:gd name="connsiteY2" fmla="*/ 88303 h 2209621"/>
                <a:gd name="connsiteX3" fmla="*/ 2731417 w 2731417"/>
                <a:gd name="connsiteY3" fmla="*/ 161932 h 2209621"/>
                <a:gd name="connsiteX4" fmla="*/ 47227 w 2731417"/>
                <a:gd name="connsiteY4" fmla="*/ 2209621 h 2209621"/>
                <a:gd name="connsiteX5" fmla="*/ 37709 w 2731417"/>
                <a:gd name="connsiteY5" fmla="*/ 2172606 h 2209621"/>
                <a:gd name="connsiteX6" fmla="*/ 0 w 2731417"/>
                <a:gd name="connsiteY6" fmla="*/ 1798538 h 2209621"/>
                <a:gd name="connsiteX7" fmla="*/ 2013 w 2731417"/>
                <a:gd name="connsiteY7" fmla="*/ 1758680 h 2209621"/>
                <a:gd name="connsiteX8" fmla="*/ 2307360 w 2731417"/>
                <a:gd name="connsiteY8" fmla="*/ 0 h 220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31417" h="2209621">
                  <a:moveTo>
                    <a:pt x="2307360" y="0"/>
                  </a:moveTo>
                  <a:lnTo>
                    <a:pt x="2408042" y="25888"/>
                  </a:lnTo>
                  <a:cubicBezTo>
                    <a:pt x="2466162" y="43966"/>
                    <a:pt x="2523058" y="64822"/>
                    <a:pt x="2578573" y="88303"/>
                  </a:cubicBezTo>
                  <a:lnTo>
                    <a:pt x="2731417" y="161932"/>
                  </a:lnTo>
                  <a:lnTo>
                    <a:pt x="47227" y="2209621"/>
                  </a:lnTo>
                  <a:lnTo>
                    <a:pt x="37709" y="2172606"/>
                  </a:lnTo>
                  <a:cubicBezTo>
                    <a:pt x="12985" y="2051779"/>
                    <a:pt x="0" y="1926675"/>
                    <a:pt x="0" y="1798538"/>
                  </a:cubicBezTo>
                  <a:lnTo>
                    <a:pt x="2013" y="1758680"/>
                  </a:lnTo>
                  <a:lnTo>
                    <a:pt x="230736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/>
          </p:nvSpPr>
          <p:spPr>
            <a:xfrm>
              <a:off x="3415183" y="2101402"/>
              <a:ext cx="3150561" cy="2531957"/>
            </a:xfrm>
            <a:custGeom>
              <a:avLst/>
              <a:gdLst>
                <a:gd name="connsiteX0" fmla="*/ 2884888 w 3150561"/>
                <a:gd name="connsiteY0" fmla="*/ 0 h 2531957"/>
                <a:gd name="connsiteX1" fmla="*/ 2987890 w 3150561"/>
                <a:gd name="connsiteY1" fmla="*/ 93615 h 2531957"/>
                <a:gd name="connsiteX2" fmla="*/ 3107686 w 3150561"/>
                <a:gd name="connsiteY2" fmla="*/ 225423 h 2531957"/>
                <a:gd name="connsiteX3" fmla="*/ 3150561 w 3150561"/>
                <a:gd name="connsiteY3" fmla="*/ 282758 h 2531957"/>
                <a:gd name="connsiteX4" fmla="*/ 202225 w 3150561"/>
                <a:gd name="connsiteY4" fmla="*/ 2531957 h 2531957"/>
                <a:gd name="connsiteX5" fmla="*/ 136328 w 3150561"/>
                <a:gd name="connsiteY5" fmla="*/ 2443834 h 2531957"/>
                <a:gd name="connsiteX6" fmla="*/ 43357 w 3150561"/>
                <a:gd name="connsiteY6" fmla="*/ 2290799 h 2531957"/>
                <a:gd name="connsiteX7" fmla="*/ 0 w 3150561"/>
                <a:gd name="connsiteY7" fmla="*/ 2200795 h 2531957"/>
                <a:gd name="connsiteX8" fmla="*/ 2225852 w 3150561"/>
                <a:gd name="connsiteY8" fmla="*/ 502758 h 2531957"/>
                <a:gd name="connsiteX9" fmla="*/ 2884888 w 3150561"/>
                <a:gd name="connsiteY9" fmla="*/ 0 h 2531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50561" h="2531957">
                  <a:moveTo>
                    <a:pt x="2884888" y="0"/>
                  </a:moveTo>
                  <a:lnTo>
                    <a:pt x="2987890" y="93615"/>
                  </a:lnTo>
                  <a:cubicBezTo>
                    <a:pt x="3029876" y="135601"/>
                    <a:pt x="3069860" y="179589"/>
                    <a:pt x="3107686" y="225423"/>
                  </a:cubicBezTo>
                  <a:lnTo>
                    <a:pt x="3150561" y="282758"/>
                  </a:lnTo>
                  <a:lnTo>
                    <a:pt x="202225" y="2531957"/>
                  </a:lnTo>
                  <a:lnTo>
                    <a:pt x="136328" y="2443834"/>
                  </a:lnTo>
                  <a:cubicBezTo>
                    <a:pt x="102973" y="2394462"/>
                    <a:pt x="71930" y="2343398"/>
                    <a:pt x="43357" y="2290799"/>
                  </a:cubicBezTo>
                  <a:lnTo>
                    <a:pt x="0" y="2200795"/>
                  </a:lnTo>
                  <a:lnTo>
                    <a:pt x="2225852" y="502758"/>
                  </a:lnTo>
                  <a:lnTo>
                    <a:pt x="288488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/>
          </p:nvSpPr>
          <p:spPr>
            <a:xfrm>
              <a:off x="3883573" y="2715703"/>
              <a:ext cx="3015911" cy="2428377"/>
            </a:xfrm>
            <a:custGeom>
              <a:avLst/>
              <a:gdLst>
                <a:gd name="connsiteX0" fmla="*/ 2883896 w 3015911"/>
                <a:gd name="connsiteY0" fmla="*/ 0 h 2428377"/>
                <a:gd name="connsiteX1" fmla="*/ 2917277 w 3015911"/>
                <a:gd name="connsiteY1" fmla="*/ 69295 h 2428377"/>
                <a:gd name="connsiteX2" fmla="*/ 2979692 w 3015911"/>
                <a:gd name="connsiteY2" fmla="*/ 239826 h 2428377"/>
                <a:gd name="connsiteX3" fmla="*/ 3015911 w 3015911"/>
                <a:gd name="connsiteY3" fmla="*/ 380685 h 2428377"/>
                <a:gd name="connsiteX4" fmla="*/ 331718 w 3015911"/>
                <a:gd name="connsiteY4" fmla="*/ 2428377 h 2428377"/>
                <a:gd name="connsiteX5" fmla="*/ 322316 w 3015911"/>
                <a:gd name="connsiteY5" fmla="*/ 2423847 h 2428377"/>
                <a:gd name="connsiteX6" fmla="*/ 26392 w 3015911"/>
                <a:gd name="connsiteY6" fmla="*/ 2224026 h 2428377"/>
                <a:gd name="connsiteX7" fmla="*/ 0 w 3015911"/>
                <a:gd name="connsiteY7" fmla="*/ 2200039 h 2428377"/>
                <a:gd name="connsiteX8" fmla="*/ 2883896 w 3015911"/>
                <a:gd name="connsiteY8" fmla="*/ 0 h 2428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15911" h="2428377">
                  <a:moveTo>
                    <a:pt x="2883896" y="0"/>
                  </a:moveTo>
                  <a:lnTo>
                    <a:pt x="2917277" y="69295"/>
                  </a:lnTo>
                  <a:cubicBezTo>
                    <a:pt x="2940758" y="124811"/>
                    <a:pt x="2961615" y="181706"/>
                    <a:pt x="2979692" y="239826"/>
                  </a:cubicBezTo>
                  <a:lnTo>
                    <a:pt x="3015911" y="380685"/>
                  </a:lnTo>
                  <a:lnTo>
                    <a:pt x="331718" y="2428377"/>
                  </a:lnTo>
                  <a:lnTo>
                    <a:pt x="322316" y="2423847"/>
                  </a:lnTo>
                  <a:cubicBezTo>
                    <a:pt x="217118" y="2366700"/>
                    <a:pt x="118062" y="2299679"/>
                    <a:pt x="26392" y="2224026"/>
                  </a:cubicBezTo>
                  <a:lnTo>
                    <a:pt x="0" y="2200039"/>
                  </a:lnTo>
                  <a:lnTo>
                    <a:pt x="288389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/>
          </p:nvSpPr>
          <p:spPr>
            <a:xfrm>
              <a:off x="4639349" y="3547330"/>
              <a:ext cx="2305350" cy="1816241"/>
            </a:xfrm>
            <a:custGeom>
              <a:avLst/>
              <a:gdLst>
                <a:gd name="connsiteX0" fmla="*/ 2305350 w 2305350"/>
                <a:gd name="connsiteY0" fmla="*/ 0 h 1816241"/>
                <a:gd name="connsiteX1" fmla="*/ 2297779 w 2305350"/>
                <a:gd name="connsiteY1" fmla="*/ 149920 h 1816241"/>
                <a:gd name="connsiteX2" fmla="*/ 2223916 w 2305350"/>
                <a:gd name="connsiteY2" fmla="*/ 512091 h 1816241"/>
                <a:gd name="connsiteX3" fmla="*/ 2205908 w 2305350"/>
                <a:gd name="connsiteY3" fmla="*/ 561293 h 1816241"/>
                <a:gd name="connsiteX4" fmla="*/ 590786 w 2305350"/>
                <a:gd name="connsiteY4" fmla="*/ 1793422 h 1816241"/>
                <a:gd name="connsiteX5" fmla="*/ 568644 w 2305350"/>
                <a:gd name="connsiteY5" fmla="*/ 1810314 h 1816241"/>
                <a:gd name="connsiteX6" fmla="*/ 451266 w 2305350"/>
                <a:gd name="connsiteY6" fmla="*/ 1816241 h 1816241"/>
                <a:gd name="connsiteX7" fmla="*/ 77198 w 2305350"/>
                <a:gd name="connsiteY7" fmla="*/ 1778532 h 1816241"/>
                <a:gd name="connsiteX8" fmla="*/ 0 w 2305350"/>
                <a:gd name="connsiteY8" fmla="*/ 1758683 h 1816241"/>
                <a:gd name="connsiteX9" fmla="*/ 2305350 w 2305350"/>
                <a:gd name="connsiteY9" fmla="*/ 0 h 1816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05350" h="1816241">
                  <a:moveTo>
                    <a:pt x="2305350" y="0"/>
                  </a:moveTo>
                  <a:lnTo>
                    <a:pt x="2297779" y="149920"/>
                  </a:lnTo>
                  <a:cubicBezTo>
                    <a:pt x="2285106" y="274713"/>
                    <a:pt x="2260070" y="395852"/>
                    <a:pt x="2223916" y="512091"/>
                  </a:cubicBezTo>
                  <a:lnTo>
                    <a:pt x="2205908" y="561293"/>
                  </a:lnTo>
                  <a:lnTo>
                    <a:pt x="590786" y="1793422"/>
                  </a:lnTo>
                  <a:lnTo>
                    <a:pt x="568644" y="1810314"/>
                  </a:lnTo>
                  <a:lnTo>
                    <a:pt x="451266" y="1816241"/>
                  </a:lnTo>
                  <a:cubicBezTo>
                    <a:pt x="323129" y="1816241"/>
                    <a:pt x="198025" y="1803257"/>
                    <a:pt x="77198" y="1778532"/>
                  </a:cubicBezTo>
                  <a:lnTo>
                    <a:pt x="0" y="1758683"/>
                  </a:lnTo>
                  <a:lnTo>
                    <a:pt x="230535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/>
          </p:nvSpPr>
          <p:spPr>
            <a:xfrm>
              <a:off x="3335975" y="1657306"/>
              <a:ext cx="1637258" cy="1249016"/>
            </a:xfrm>
            <a:custGeom>
              <a:avLst/>
              <a:gdLst>
                <a:gd name="connsiteX0" fmla="*/ 1637258 w 1637258"/>
                <a:gd name="connsiteY0" fmla="*/ 0 h 1249016"/>
                <a:gd name="connsiteX1" fmla="*/ 0 w 1637258"/>
                <a:gd name="connsiteY1" fmla="*/ 1249016 h 1249016"/>
                <a:gd name="connsiteX2" fmla="*/ 0 w 1637258"/>
                <a:gd name="connsiteY2" fmla="*/ 1249015 h 1249016"/>
                <a:gd name="connsiteX3" fmla="*/ 1637258 w 1637258"/>
                <a:gd name="connsiteY3" fmla="*/ 0 h 1249016"/>
                <a:gd name="connsiteX4" fmla="*/ 1637258 w 1637258"/>
                <a:gd name="connsiteY4" fmla="*/ 0 h 1249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258" h="1249016">
                  <a:moveTo>
                    <a:pt x="1637258" y="0"/>
                  </a:moveTo>
                  <a:lnTo>
                    <a:pt x="0" y="1249016"/>
                  </a:lnTo>
                  <a:lnTo>
                    <a:pt x="0" y="1249015"/>
                  </a:lnTo>
                  <a:lnTo>
                    <a:pt x="1637258" y="0"/>
                  </a:lnTo>
                  <a:lnTo>
                    <a:pt x="163725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/>
          </p:nvSpPr>
          <p:spPr>
            <a:xfrm>
              <a:off x="3236532" y="1708937"/>
              <a:ext cx="2305347" cy="1758680"/>
            </a:xfrm>
            <a:custGeom>
              <a:avLst/>
              <a:gdLst>
                <a:gd name="connsiteX0" fmla="*/ 2305346 w 2305347"/>
                <a:gd name="connsiteY0" fmla="*/ 0 h 1758680"/>
                <a:gd name="connsiteX1" fmla="*/ 2305347 w 2305347"/>
                <a:gd name="connsiteY1" fmla="*/ 0 h 1758680"/>
                <a:gd name="connsiteX2" fmla="*/ 0 w 2305347"/>
                <a:gd name="connsiteY2" fmla="*/ 1758680 h 1758680"/>
                <a:gd name="connsiteX3" fmla="*/ 0 w 2305347"/>
                <a:gd name="connsiteY3" fmla="*/ 1758680 h 1758680"/>
                <a:gd name="connsiteX4" fmla="*/ 2305346 w 2305347"/>
                <a:gd name="connsiteY4" fmla="*/ 0 h 1758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5347" h="1758680">
                  <a:moveTo>
                    <a:pt x="2305346" y="0"/>
                  </a:moveTo>
                  <a:lnTo>
                    <a:pt x="2305347" y="0"/>
                  </a:lnTo>
                  <a:lnTo>
                    <a:pt x="0" y="1758680"/>
                  </a:lnTo>
                  <a:lnTo>
                    <a:pt x="0" y="1758680"/>
                  </a:lnTo>
                  <a:lnTo>
                    <a:pt x="230534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/>
          </p:nvSpPr>
          <p:spPr>
            <a:xfrm>
              <a:off x="3281746" y="1870869"/>
              <a:ext cx="2684191" cy="2047690"/>
            </a:xfrm>
            <a:custGeom>
              <a:avLst/>
              <a:gdLst>
                <a:gd name="connsiteX0" fmla="*/ 2684190 w 2684191"/>
                <a:gd name="connsiteY0" fmla="*/ 0 h 2047690"/>
                <a:gd name="connsiteX1" fmla="*/ 2684191 w 2684191"/>
                <a:gd name="connsiteY1" fmla="*/ 1 h 2047690"/>
                <a:gd name="connsiteX2" fmla="*/ 0 w 2684191"/>
                <a:gd name="connsiteY2" fmla="*/ 2047690 h 2047690"/>
                <a:gd name="connsiteX3" fmla="*/ 0 w 2684191"/>
                <a:gd name="connsiteY3" fmla="*/ 2047689 h 2047690"/>
                <a:gd name="connsiteX4" fmla="*/ 2684190 w 2684191"/>
                <a:gd name="connsiteY4" fmla="*/ 0 h 2047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4191" h="2047690">
                  <a:moveTo>
                    <a:pt x="2684190" y="0"/>
                  </a:moveTo>
                  <a:lnTo>
                    <a:pt x="2684191" y="1"/>
                  </a:lnTo>
                  <a:lnTo>
                    <a:pt x="0" y="2047690"/>
                  </a:lnTo>
                  <a:lnTo>
                    <a:pt x="0" y="2047689"/>
                  </a:lnTo>
                  <a:lnTo>
                    <a:pt x="268419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3617408" y="2384160"/>
              <a:ext cx="2948336" cy="2249199"/>
            </a:xfrm>
            <a:custGeom>
              <a:avLst/>
              <a:gdLst>
                <a:gd name="connsiteX0" fmla="*/ 2948336 w 2948336"/>
                <a:gd name="connsiteY0" fmla="*/ 0 h 2249199"/>
                <a:gd name="connsiteX1" fmla="*/ 2948336 w 2948336"/>
                <a:gd name="connsiteY1" fmla="*/ 1 h 2249199"/>
                <a:gd name="connsiteX2" fmla="*/ 0 w 2948336"/>
                <a:gd name="connsiteY2" fmla="*/ 2249199 h 2249199"/>
                <a:gd name="connsiteX3" fmla="*/ 0 w 2948336"/>
                <a:gd name="connsiteY3" fmla="*/ 2249199 h 2249199"/>
                <a:gd name="connsiteX4" fmla="*/ 2948336 w 2948336"/>
                <a:gd name="connsiteY4" fmla="*/ 0 h 224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8336" h="2249199">
                  <a:moveTo>
                    <a:pt x="2948336" y="0"/>
                  </a:moveTo>
                  <a:lnTo>
                    <a:pt x="2948336" y="1"/>
                  </a:lnTo>
                  <a:lnTo>
                    <a:pt x="0" y="2249199"/>
                  </a:lnTo>
                  <a:lnTo>
                    <a:pt x="0" y="2249199"/>
                  </a:lnTo>
                  <a:lnTo>
                    <a:pt x="294833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/>
          </p:nvSpPr>
          <p:spPr>
            <a:xfrm>
              <a:off x="3415183" y="2604160"/>
              <a:ext cx="2225852" cy="1698037"/>
            </a:xfrm>
            <a:custGeom>
              <a:avLst/>
              <a:gdLst>
                <a:gd name="connsiteX0" fmla="*/ 2225852 w 2225852"/>
                <a:gd name="connsiteY0" fmla="*/ 0 h 1698037"/>
                <a:gd name="connsiteX1" fmla="*/ 0 w 2225852"/>
                <a:gd name="connsiteY1" fmla="*/ 1698037 h 1698037"/>
                <a:gd name="connsiteX2" fmla="*/ 0 w 2225852"/>
                <a:gd name="connsiteY2" fmla="*/ 1698037 h 1698037"/>
                <a:gd name="connsiteX3" fmla="*/ 2225852 w 2225852"/>
                <a:gd name="connsiteY3" fmla="*/ 0 h 1698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5852" h="1698037">
                  <a:moveTo>
                    <a:pt x="2225852" y="0"/>
                  </a:moveTo>
                  <a:lnTo>
                    <a:pt x="0" y="1698037"/>
                  </a:lnTo>
                  <a:lnTo>
                    <a:pt x="0" y="1698037"/>
                  </a:lnTo>
                  <a:lnTo>
                    <a:pt x="222585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任意多边形 68"/>
            <p:cNvSpPr/>
            <p:nvPr/>
          </p:nvSpPr>
          <p:spPr>
            <a:xfrm>
              <a:off x="3881158" y="2712751"/>
              <a:ext cx="2886311" cy="2202991"/>
            </a:xfrm>
            <a:custGeom>
              <a:avLst/>
              <a:gdLst>
                <a:gd name="connsiteX0" fmla="*/ 2884889 w 2886311"/>
                <a:gd name="connsiteY0" fmla="*/ 0 h 2202991"/>
                <a:gd name="connsiteX1" fmla="*/ 2886311 w 2886311"/>
                <a:gd name="connsiteY1" fmla="*/ 2952 h 2202991"/>
                <a:gd name="connsiteX2" fmla="*/ 2415 w 2886311"/>
                <a:gd name="connsiteY2" fmla="*/ 2202991 h 2202991"/>
                <a:gd name="connsiteX3" fmla="*/ 0 w 2886311"/>
                <a:gd name="connsiteY3" fmla="*/ 2200796 h 2202991"/>
                <a:gd name="connsiteX4" fmla="*/ 2884889 w 2886311"/>
                <a:gd name="connsiteY4" fmla="*/ 0 h 2202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6311" h="2202991">
                  <a:moveTo>
                    <a:pt x="2884889" y="0"/>
                  </a:moveTo>
                  <a:lnTo>
                    <a:pt x="2886311" y="2952"/>
                  </a:lnTo>
                  <a:lnTo>
                    <a:pt x="2415" y="2202991"/>
                  </a:lnTo>
                  <a:lnTo>
                    <a:pt x="0" y="2200796"/>
                  </a:lnTo>
                  <a:lnTo>
                    <a:pt x="288488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4215291" y="3096388"/>
              <a:ext cx="2684193" cy="2047692"/>
            </a:xfrm>
            <a:custGeom>
              <a:avLst/>
              <a:gdLst>
                <a:gd name="connsiteX0" fmla="*/ 2684193 w 2684193"/>
                <a:gd name="connsiteY0" fmla="*/ 0 h 2047692"/>
                <a:gd name="connsiteX1" fmla="*/ 2684193 w 2684193"/>
                <a:gd name="connsiteY1" fmla="*/ 1 h 2047692"/>
                <a:gd name="connsiteX2" fmla="*/ 1 w 2684193"/>
                <a:gd name="connsiteY2" fmla="*/ 2047692 h 2047692"/>
                <a:gd name="connsiteX3" fmla="*/ 0 w 2684193"/>
                <a:gd name="connsiteY3" fmla="*/ 2047692 h 2047692"/>
                <a:gd name="connsiteX4" fmla="*/ 2684193 w 2684193"/>
                <a:gd name="connsiteY4" fmla="*/ 0 h 2047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4193" h="2047692">
                  <a:moveTo>
                    <a:pt x="2684193" y="0"/>
                  </a:moveTo>
                  <a:lnTo>
                    <a:pt x="2684193" y="1"/>
                  </a:lnTo>
                  <a:lnTo>
                    <a:pt x="1" y="2047692"/>
                  </a:lnTo>
                  <a:lnTo>
                    <a:pt x="0" y="2047692"/>
                  </a:lnTo>
                  <a:lnTo>
                    <a:pt x="268419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任意多边形 70"/>
            <p:cNvSpPr/>
            <p:nvPr/>
          </p:nvSpPr>
          <p:spPr>
            <a:xfrm>
              <a:off x="4639348" y="3547329"/>
              <a:ext cx="2305351" cy="1758684"/>
            </a:xfrm>
            <a:custGeom>
              <a:avLst/>
              <a:gdLst>
                <a:gd name="connsiteX0" fmla="*/ 2305351 w 2305351"/>
                <a:gd name="connsiteY0" fmla="*/ 0 h 1758684"/>
                <a:gd name="connsiteX1" fmla="*/ 2305351 w 2305351"/>
                <a:gd name="connsiteY1" fmla="*/ 1 h 1758684"/>
                <a:gd name="connsiteX2" fmla="*/ 1 w 2305351"/>
                <a:gd name="connsiteY2" fmla="*/ 1758684 h 1758684"/>
                <a:gd name="connsiteX3" fmla="*/ 0 w 2305351"/>
                <a:gd name="connsiteY3" fmla="*/ 1758683 h 1758684"/>
                <a:gd name="connsiteX4" fmla="*/ 2305351 w 2305351"/>
                <a:gd name="connsiteY4" fmla="*/ 0 h 1758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5351" h="1758684">
                  <a:moveTo>
                    <a:pt x="2305351" y="0"/>
                  </a:moveTo>
                  <a:lnTo>
                    <a:pt x="2305351" y="1"/>
                  </a:lnTo>
                  <a:lnTo>
                    <a:pt x="1" y="1758684"/>
                  </a:lnTo>
                  <a:lnTo>
                    <a:pt x="0" y="1758683"/>
                  </a:lnTo>
                  <a:lnTo>
                    <a:pt x="230535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任意多边形 71"/>
            <p:cNvSpPr/>
            <p:nvPr/>
          </p:nvSpPr>
          <p:spPr>
            <a:xfrm>
              <a:off x="5230135" y="4108623"/>
              <a:ext cx="1615122" cy="1232129"/>
            </a:xfrm>
            <a:custGeom>
              <a:avLst/>
              <a:gdLst>
                <a:gd name="connsiteX0" fmla="*/ 1615122 w 1615122"/>
                <a:gd name="connsiteY0" fmla="*/ 0 h 1232129"/>
                <a:gd name="connsiteX1" fmla="*/ 1615122 w 1615122"/>
                <a:gd name="connsiteY1" fmla="*/ 1 h 1232129"/>
                <a:gd name="connsiteX2" fmla="*/ 0 w 1615122"/>
                <a:gd name="connsiteY2" fmla="*/ 1232129 h 1232129"/>
                <a:gd name="connsiteX3" fmla="*/ 1615122 w 1615122"/>
                <a:gd name="connsiteY3" fmla="*/ 0 h 1232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5122" h="1232129">
                  <a:moveTo>
                    <a:pt x="1615122" y="0"/>
                  </a:moveTo>
                  <a:lnTo>
                    <a:pt x="1615122" y="1"/>
                  </a:lnTo>
                  <a:lnTo>
                    <a:pt x="0" y="1232129"/>
                  </a:lnTo>
                  <a:lnTo>
                    <a:pt x="161512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3" name="任意多边形 72"/>
          <p:cNvSpPr/>
          <p:nvPr/>
        </p:nvSpPr>
        <p:spPr>
          <a:xfrm rot="18497966">
            <a:off x="802661" y="361659"/>
            <a:ext cx="370594" cy="383281"/>
          </a:xfrm>
          <a:custGeom>
            <a:avLst/>
            <a:gdLst>
              <a:gd name="connsiteX0" fmla="*/ 3671946 w 3787254"/>
              <a:gd name="connsiteY0" fmla="*/ 1294810 h 3916908"/>
              <a:gd name="connsiteX1" fmla="*/ 3671994 w 3787254"/>
              <a:gd name="connsiteY1" fmla="*/ 1294927 h 3916908"/>
              <a:gd name="connsiteX2" fmla="*/ 3787254 w 3787254"/>
              <a:gd name="connsiteY2" fmla="*/ 1958454 h 3916908"/>
              <a:gd name="connsiteX3" fmla="*/ 3671994 w 3787254"/>
              <a:gd name="connsiteY3" fmla="*/ 2621982 h 3916908"/>
              <a:gd name="connsiteX4" fmla="*/ 3671946 w 3787254"/>
              <a:gd name="connsiteY4" fmla="*/ 2622098 h 3916908"/>
              <a:gd name="connsiteX5" fmla="*/ 203278 w 3787254"/>
              <a:gd name="connsiteY5" fmla="*/ 867868 h 3916908"/>
              <a:gd name="connsiteX6" fmla="*/ 203278 w 3787254"/>
              <a:gd name="connsiteY6" fmla="*/ 3049040 h 3916908"/>
              <a:gd name="connsiteX7" fmla="*/ 153878 w 3787254"/>
              <a:gd name="connsiteY7" fmla="*/ 2973984 h 3916908"/>
              <a:gd name="connsiteX8" fmla="*/ 24251 w 3787254"/>
              <a:gd name="connsiteY8" fmla="*/ 2720773 h 3916908"/>
              <a:gd name="connsiteX9" fmla="*/ 0 w 3787254"/>
              <a:gd name="connsiteY9" fmla="*/ 2654514 h 3916908"/>
              <a:gd name="connsiteX10" fmla="*/ 0 w 3787254"/>
              <a:gd name="connsiteY10" fmla="*/ 1262394 h 3916908"/>
              <a:gd name="connsiteX11" fmla="*/ 24251 w 3787254"/>
              <a:gd name="connsiteY11" fmla="*/ 1196136 h 3916908"/>
              <a:gd name="connsiteX12" fmla="*/ 153878 w 3787254"/>
              <a:gd name="connsiteY12" fmla="*/ 942925 h 3916908"/>
              <a:gd name="connsiteX13" fmla="*/ 3263952 w 3787254"/>
              <a:gd name="connsiteY13" fmla="*/ 629935 h 3916908"/>
              <a:gd name="connsiteX14" fmla="*/ 3353052 w 3787254"/>
              <a:gd name="connsiteY14" fmla="*/ 728635 h 3916908"/>
              <a:gd name="connsiteX15" fmla="*/ 3449681 w 3787254"/>
              <a:gd name="connsiteY15" fmla="*/ 858890 h 3916908"/>
              <a:gd name="connsiteX16" fmla="*/ 3467230 w 3787254"/>
              <a:gd name="connsiteY16" fmla="*/ 887166 h 3916908"/>
              <a:gd name="connsiteX17" fmla="*/ 3467230 w 3787254"/>
              <a:gd name="connsiteY17" fmla="*/ 3029743 h 3916908"/>
              <a:gd name="connsiteX18" fmla="*/ 3449681 w 3787254"/>
              <a:gd name="connsiteY18" fmla="*/ 3058019 h 3916908"/>
              <a:gd name="connsiteX19" fmla="*/ 3353052 w 3787254"/>
              <a:gd name="connsiteY19" fmla="*/ 3188274 h 3916908"/>
              <a:gd name="connsiteX20" fmla="*/ 3263952 w 3787254"/>
              <a:gd name="connsiteY20" fmla="*/ 3286973 h 3916908"/>
              <a:gd name="connsiteX21" fmla="*/ 611272 w 3787254"/>
              <a:gd name="connsiteY21" fmla="*/ 427263 h 3916908"/>
              <a:gd name="connsiteX22" fmla="*/ 611272 w 3787254"/>
              <a:gd name="connsiteY22" fmla="*/ 3489645 h 3916908"/>
              <a:gd name="connsiteX23" fmla="*/ 551585 w 3787254"/>
              <a:gd name="connsiteY23" fmla="*/ 3443175 h 3916908"/>
              <a:gd name="connsiteX24" fmla="*/ 411137 w 3787254"/>
              <a:gd name="connsiteY24" fmla="*/ 3309671 h 3916908"/>
              <a:gd name="connsiteX25" fmla="*/ 407994 w 3787254"/>
              <a:gd name="connsiteY25" fmla="*/ 3306129 h 3916908"/>
              <a:gd name="connsiteX26" fmla="*/ 407994 w 3787254"/>
              <a:gd name="connsiteY26" fmla="*/ 610780 h 3916908"/>
              <a:gd name="connsiteX27" fmla="*/ 411137 w 3787254"/>
              <a:gd name="connsiteY27" fmla="*/ 607238 h 3916908"/>
              <a:gd name="connsiteX28" fmla="*/ 551585 w 3787254"/>
              <a:gd name="connsiteY28" fmla="*/ 473734 h 3916908"/>
              <a:gd name="connsiteX29" fmla="*/ 2855958 w 3787254"/>
              <a:gd name="connsiteY29" fmla="*/ 294619 h 3916908"/>
              <a:gd name="connsiteX30" fmla="*/ 3047150 w 3787254"/>
              <a:gd name="connsiteY30" fmla="*/ 425007 h 3916908"/>
              <a:gd name="connsiteX31" fmla="*/ 3059236 w 3787254"/>
              <a:gd name="connsiteY31" fmla="*/ 435755 h 3916908"/>
              <a:gd name="connsiteX32" fmla="*/ 3059236 w 3787254"/>
              <a:gd name="connsiteY32" fmla="*/ 3481154 h 3916908"/>
              <a:gd name="connsiteX33" fmla="*/ 3047150 w 3787254"/>
              <a:gd name="connsiteY33" fmla="*/ 3491902 h 3916908"/>
              <a:gd name="connsiteX34" fmla="*/ 2855958 w 3787254"/>
              <a:gd name="connsiteY34" fmla="*/ 3622289 h 3916908"/>
              <a:gd name="connsiteX35" fmla="*/ 1019266 w 3787254"/>
              <a:gd name="connsiteY35" fmla="*/ 178299 h 3916908"/>
              <a:gd name="connsiteX36" fmla="*/ 1019266 w 3787254"/>
              <a:gd name="connsiteY36" fmla="*/ 3738609 h 3916908"/>
              <a:gd name="connsiteX37" fmla="*/ 869389 w 3787254"/>
              <a:gd name="connsiteY37" fmla="*/ 3666211 h 3916908"/>
              <a:gd name="connsiteX38" fmla="*/ 815988 w 3787254"/>
              <a:gd name="connsiteY38" fmla="*/ 3632545 h 3916908"/>
              <a:gd name="connsiteX39" fmla="*/ 815988 w 3787254"/>
              <a:gd name="connsiteY39" fmla="*/ 284364 h 3916908"/>
              <a:gd name="connsiteX40" fmla="*/ 869389 w 3787254"/>
              <a:gd name="connsiteY40" fmla="*/ 250698 h 3916908"/>
              <a:gd name="connsiteX41" fmla="*/ 2447964 w 3787254"/>
              <a:gd name="connsiteY41" fmla="*/ 101689 h 3916908"/>
              <a:gd name="connsiteX42" fmla="*/ 2546916 w 3787254"/>
              <a:gd name="connsiteY42" fmla="*/ 135845 h 3916908"/>
              <a:gd name="connsiteX43" fmla="*/ 2651242 w 3787254"/>
              <a:gd name="connsiteY43" fmla="*/ 181573 h 3916908"/>
              <a:gd name="connsiteX44" fmla="*/ 2651242 w 3787254"/>
              <a:gd name="connsiteY44" fmla="*/ 3735336 h 3916908"/>
              <a:gd name="connsiteX45" fmla="*/ 2546916 w 3787254"/>
              <a:gd name="connsiteY45" fmla="*/ 3781063 h 3916908"/>
              <a:gd name="connsiteX46" fmla="*/ 2447964 w 3787254"/>
              <a:gd name="connsiteY46" fmla="*/ 3815220 h 3916908"/>
              <a:gd name="connsiteX47" fmla="*/ 1427260 w 3787254"/>
              <a:gd name="connsiteY47" fmla="*/ 45241 h 3916908"/>
              <a:gd name="connsiteX48" fmla="*/ 1427260 w 3787254"/>
              <a:gd name="connsiteY48" fmla="*/ 3871668 h 3916908"/>
              <a:gd name="connsiteX49" fmla="*/ 1324708 w 3787254"/>
              <a:gd name="connsiteY49" fmla="*/ 3851422 h 3916908"/>
              <a:gd name="connsiteX50" fmla="*/ 1223982 w 3787254"/>
              <a:gd name="connsiteY50" fmla="*/ 3817665 h 3916908"/>
              <a:gd name="connsiteX51" fmla="*/ 1223982 w 3787254"/>
              <a:gd name="connsiteY51" fmla="*/ 99244 h 3916908"/>
              <a:gd name="connsiteX52" fmla="*/ 1324708 w 3787254"/>
              <a:gd name="connsiteY52" fmla="*/ 65486 h 3916908"/>
              <a:gd name="connsiteX53" fmla="*/ 2039970 w 3787254"/>
              <a:gd name="connsiteY53" fmla="*/ 11780 h 3916908"/>
              <a:gd name="connsiteX54" fmla="*/ 2223497 w 3787254"/>
              <a:gd name="connsiteY54" fmla="*/ 39789 h 3916908"/>
              <a:gd name="connsiteX55" fmla="*/ 2243248 w 3787254"/>
              <a:gd name="connsiteY55" fmla="*/ 44738 h 3916908"/>
              <a:gd name="connsiteX56" fmla="*/ 2243248 w 3787254"/>
              <a:gd name="connsiteY56" fmla="*/ 3872171 h 3916908"/>
              <a:gd name="connsiteX57" fmla="*/ 2223497 w 3787254"/>
              <a:gd name="connsiteY57" fmla="*/ 3877119 h 3916908"/>
              <a:gd name="connsiteX58" fmla="*/ 2039970 w 3787254"/>
              <a:gd name="connsiteY58" fmla="*/ 3905129 h 3916908"/>
              <a:gd name="connsiteX59" fmla="*/ 1828800 w 3787254"/>
              <a:gd name="connsiteY59" fmla="*/ 0 h 3916908"/>
              <a:gd name="connsiteX60" fmla="*/ 1835254 w 3787254"/>
              <a:gd name="connsiteY60" fmla="*/ 326 h 3916908"/>
              <a:gd name="connsiteX61" fmla="*/ 1835254 w 3787254"/>
              <a:gd name="connsiteY61" fmla="*/ 3916582 h 3916908"/>
              <a:gd name="connsiteX62" fmla="*/ 1828800 w 3787254"/>
              <a:gd name="connsiteY62" fmla="*/ 3916908 h 3916908"/>
              <a:gd name="connsiteX63" fmla="*/ 1631976 w 3787254"/>
              <a:gd name="connsiteY63" fmla="*/ 3904105 h 3916908"/>
              <a:gd name="connsiteX64" fmla="*/ 1631976 w 3787254"/>
              <a:gd name="connsiteY64" fmla="*/ 12804 h 391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787254" h="3916908">
                <a:moveTo>
                  <a:pt x="3671946" y="1294810"/>
                </a:moveTo>
                <a:lnTo>
                  <a:pt x="3671994" y="1294927"/>
                </a:lnTo>
                <a:cubicBezTo>
                  <a:pt x="3746597" y="1502134"/>
                  <a:pt x="3787254" y="1725546"/>
                  <a:pt x="3787254" y="1958454"/>
                </a:cubicBezTo>
                <a:cubicBezTo>
                  <a:pt x="3787254" y="2191363"/>
                  <a:pt x="3746597" y="2414775"/>
                  <a:pt x="3671994" y="2621982"/>
                </a:cubicBezTo>
                <a:lnTo>
                  <a:pt x="3671946" y="2622098"/>
                </a:lnTo>
                <a:close/>
                <a:moveTo>
                  <a:pt x="203278" y="867868"/>
                </a:moveTo>
                <a:lnTo>
                  <a:pt x="203278" y="3049040"/>
                </a:lnTo>
                <a:lnTo>
                  <a:pt x="153878" y="2973984"/>
                </a:lnTo>
                <a:cubicBezTo>
                  <a:pt x="104809" y="2893226"/>
                  <a:pt x="61415" y="2808638"/>
                  <a:pt x="24251" y="2720773"/>
                </a:cubicBezTo>
                <a:lnTo>
                  <a:pt x="0" y="2654514"/>
                </a:lnTo>
                <a:lnTo>
                  <a:pt x="0" y="1262394"/>
                </a:lnTo>
                <a:lnTo>
                  <a:pt x="24251" y="1196136"/>
                </a:lnTo>
                <a:cubicBezTo>
                  <a:pt x="61415" y="1108271"/>
                  <a:pt x="104809" y="1023683"/>
                  <a:pt x="153878" y="942925"/>
                </a:cubicBezTo>
                <a:close/>
                <a:moveTo>
                  <a:pt x="3263952" y="629935"/>
                </a:moveTo>
                <a:lnTo>
                  <a:pt x="3353052" y="728635"/>
                </a:lnTo>
                <a:cubicBezTo>
                  <a:pt x="3386999" y="770656"/>
                  <a:pt x="3419243" y="814109"/>
                  <a:pt x="3449681" y="858890"/>
                </a:cubicBezTo>
                <a:lnTo>
                  <a:pt x="3467230" y="887166"/>
                </a:lnTo>
                <a:lnTo>
                  <a:pt x="3467230" y="3029743"/>
                </a:lnTo>
                <a:lnTo>
                  <a:pt x="3449681" y="3058019"/>
                </a:lnTo>
                <a:cubicBezTo>
                  <a:pt x="3419243" y="3102800"/>
                  <a:pt x="3386999" y="3146253"/>
                  <a:pt x="3353052" y="3188274"/>
                </a:cubicBezTo>
                <a:lnTo>
                  <a:pt x="3263952" y="3286973"/>
                </a:lnTo>
                <a:close/>
                <a:moveTo>
                  <a:pt x="611272" y="427263"/>
                </a:moveTo>
                <a:lnTo>
                  <a:pt x="611272" y="3489645"/>
                </a:lnTo>
                <a:lnTo>
                  <a:pt x="551585" y="3443175"/>
                </a:lnTo>
                <a:cubicBezTo>
                  <a:pt x="502599" y="3400997"/>
                  <a:pt x="455723" y="3356435"/>
                  <a:pt x="411137" y="3309671"/>
                </a:cubicBezTo>
                <a:lnTo>
                  <a:pt x="407994" y="3306129"/>
                </a:lnTo>
                <a:lnTo>
                  <a:pt x="407994" y="610780"/>
                </a:lnTo>
                <a:lnTo>
                  <a:pt x="411137" y="607238"/>
                </a:lnTo>
                <a:cubicBezTo>
                  <a:pt x="455723" y="560473"/>
                  <a:pt x="502599" y="515912"/>
                  <a:pt x="551585" y="473734"/>
                </a:cubicBezTo>
                <a:close/>
                <a:moveTo>
                  <a:pt x="2855958" y="294619"/>
                </a:moveTo>
                <a:lnTo>
                  <a:pt x="3047150" y="425007"/>
                </a:lnTo>
                <a:lnTo>
                  <a:pt x="3059236" y="435755"/>
                </a:lnTo>
                <a:lnTo>
                  <a:pt x="3059236" y="3481154"/>
                </a:lnTo>
                <a:lnTo>
                  <a:pt x="3047150" y="3491902"/>
                </a:lnTo>
                <a:lnTo>
                  <a:pt x="2855958" y="3622289"/>
                </a:lnTo>
                <a:close/>
                <a:moveTo>
                  <a:pt x="1019266" y="178299"/>
                </a:moveTo>
                <a:lnTo>
                  <a:pt x="1019266" y="3738609"/>
                </a:lnTo>
                <a:lnTo>
                  <a:pt x="869389" y="3666211"/>
                </a:lnTo>
                <a:lnTo>
                  <a:pt x="815988" y="3632545"/>
                </a:lnTo>
                <a:lnTo>
                  <a:pt x="815988" y="284364"/>
                </a:lnTo>
                <a:lnTo>
                  <a:pt x="869389" y="250698"/>
                </a:lnTo>
                <a:close/>
                <a:moveTo>
                  <a:pt x="2447964" y="101689"/>
                </a:moveTo>
                <a:lnTo>
                  <a:pt x="2546916" y="135845"/>
                </a:lnTo>
                <a:lnTo>
                  <a:pt x="2651242" y="181573"/>
                </a:lnTo>
                <a:lnTo>
                  <a:pt x="2651242" y="3735336"/>
                </a:lnTo>
                <a:lnTo>
                  <a:pt x="2546916" y="3781063"/>
                </a:lnTo>
                <a:lnTo>
                  <a:pt x="2447964" y="3815220"/>
                </a:lnTo>
                <a:close/>
                <a:moveTo>
                  <a:pt x="1427260" y="45241"/>
                </a:moveTo>
                <a:lnTo>
                  <a:pt x="1427260" y="3871668"/>
                </a:lnTo>
                <a:lnTo>
                  <a:pt x="1324708" y="3851422"/>
                </a:lnTo>
                <a:lnTo>
                  <a:pt x="1223982" y="3817665"/>
                </a:lnTo>
                <a:lnTo>
                  <a:pt x="1223982" y="99244"/>
                </a:lnTo>
                <a:lnTo>
                  <a:pt x="1324708" y="65486"/>
                </a:lnTo>
                <a:close/>
                <a:moveTo>
                  <a:pt x="2039970" y="11780"/>
                </a:moveTo>
                <a:lnTo>
                  <a:pt x="2223497" y="39789"/>
                </a:lnTo>
                <a:lnTo>
                  <a:pt x="2243248" y="44738"/>
                </a:lnTo>
                <a:lnTo>
                  <a:pt x="2243248" y="3872171"/>
                </a:lnTo>
                <a:lnTo>
                  <a:pt x="2223497" y="3877119"/>
                </a:lnTo>
                <a:lnTo>
                  <a:pt x="2039970" y="3905129"/>
                </a:lnTo>
                <a:close/>
                <a:moveTo>
                  <a:pt x="1828800" y="0"/>
                </a:moveTo>
                <a:lnTo>
                  <a:pt x="1835254" y="326"/>
                </a:lnTo>
                <a:lnTo>
                  <a:pt x="1835254" y="3916582"/>
                </a:lnTo>
                <a:lnTo>
                  <a:pt x="1828800" y="3916908"/>
                </a:lnTo>
                <a:lnTo>
                  <a:pt x="1631976" y="3904105"/>
                </a:lnTo>
                <a:lnTo>
                  <a:pt x="1631976" y="1280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文本框 73"/>
          <p:cNvSpPr txBox="1"/>
          <p:nvPr/>
        </p:nvSpPr>
        <p:spPr>
          <a:xfrm>
            <a:off x="1257350" y="269233"/>
            <a:ext cx="3112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1.ADD TITLE HERE</a:t>
            </a:r>
            <a:endParaRPr lang="zh-CN" altLang="en-US" sz="2400" dirty="0">
              <a:solidFill>
                <a:schemeClr val="bg1">
                  <a:lumMod val="7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cxnSp>
        <p:nvCxnSpPr>
          <p:cNvPr id="75" name="直接连接符 74"/>
          <p:cNvCxnSpPr/>
          <p:nvPr/>
        </p:nvCxnSpPr>
        <p:spPr>
          <a:xfrm>
            <a:off x="1115915" y="741733"/>
            <a:ext cx="1054268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9690609" y="5554401"/>
            <a:ext cx="638629" cy="638629"/>
          </a:xfrm>
          <a:prstGeom prst="ellipse">
            <a:avLst/>
          </a:prstGeom>
          <a:solidFill>
            <a:srgbClr val="EF41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0">
        <p14:flythrough dir="ou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07407E-6 L -0.0806 0.18982 " pathEditMode="relative" rAng="0" ptsTypes="AA">
                                      <p:cBhvr>
                                        <p:cTn id="11" dur="1100" spd="-10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36" y="949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1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11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44444E-6 L 0.0487 -0.11459 " pathEditMode="relative" rAng="0" ptsTypes="AA">
                                      <p:cBhvr>
                                        <p:cTn id="18" dur="1100" spd="-10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5" y="-574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xit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3" dur="7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33" dur="600" fill="hold"/>
                                        <p:tgtEl>
                                          <p:spTgt spid="74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1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38" dur="11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56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1.25E-6 1.85185E-6 L -0.25599 0.55625 " pathEditMode="relative" rAng="0" ptsTypes="AA">
                                      <p:cBhvr>
                                        <p:cTn id="40" dur="1100" spd="-100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99" y="27801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1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45" dur="11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56" presetClass="path" presetSubtype="0" accel="50000" decel="5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3.54167E-6 -3.33333E-6 L 0.30729 -0.2537 " pathEditMode="relative" rAng="0" ptsTypes="AA">
                                      <p:cBhvr>
                                        <p:cTn id="47" dur="1100" spd="-100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65" y="-12685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1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Rot by="21600000">
                                      <p:cBhvr>
                                        <p:cTn id="52" dur="11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56" presetClass="path" presetSubtype="0" accel="50000" decel="50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-1.25E-6 -2.59259E-6 L 0.22891 0.20672 " pathEditMode="relative" rAng="0" ptsTypes="AA">
                                      <p:cBhvr>
                                        <p:cTn id="54" dur="1100" spd="-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45" y="10324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59" dur="1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56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16667E-7 2.22222E-6 L -0.08672 -0.55486 " pathEditMode="relative" rAng="0" ptsTypes="AA">
                                      <p:cBhvr>
                                        <p:cTn id="61" dur="11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36" y="-27755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8" presetClass="emph" presetSubtype="0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Rot by="21600000">
                                      <p:cBhvr>
                                        <p:cTn id="66" dur="1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56" presetClass="path" presetSubtype="0" accel="50000" decel="50000" fill="hold" grpId="2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-4.16667E-7 -3.7037E-7 L -0.42057 0.41551 " pathEditMode="relative" rAng="0" ptsTypes="AA">
                                      <p:cBhvr>
                                        <p:cTn id="68" dur="110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29" y="20764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8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73" dur="1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56" presetClass="path" presetSubtype="0" accel="50000" decel="50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 1.11111E-6 L -0.60156 0.29352 " pathEditMode="relative" rAng="0" ptsTypes="AA">
                                      <p:cBhvr>
                                        <p:cTn id="75" dur="110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78" y="14676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8" presetClass="emph" presetSubtype="0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animRot by="21600000">
                                      <p:cBhvr>
                                        <p:cTn id="80" dur="1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56" presetClass="path" presetSubtype="0" accel="50000" decel="50000" fill="hold" grpId="2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-3.54167E-6 -1.48148E-6 L -0.0056 0.31296 " pathEditMode="relative" rAng="0" ptsTypes="AA">
                                      <p:cBhvr>
                                        <p:cTn id="82" dur="11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6" y="15648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6" presetClass="path" presetSubtype="0" accel="100000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0.12591 -0.29792 L -1.25E-6 1.38778E-17 " pathEditMode="relative" rAng="0" ptsTypes="AA">
                                      <p:cBhvr>
                                        <p:cTn id="87" dur="1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02" y="14907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6" presetClass="path" presetSubtype="0" accel="100000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0.12591 -0.29792 L -1.25E-6 1.38778E-17 " pathEditMode="relative" rAng="0" ptsTypes="AA">
                                      <p:cBhvr>
                                        <p:cTn id="92" dur="1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02" y="14907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6" presetClass="path" presetSubtype="0" accel="10000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0.43997 -1.04098 L 3.54167E-6 4.44444E-6 " pathEditMode="relative" rAng="0" ptsTypes="AA">
                                      <p:cBhvr>
                                        <p:cTn id="97" dur="1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05" y="52037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6" presetClass="path" presetSubtype="0" accel="100000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0.2595 -0.61412 L 4.16667E-7 2.96296E-6 " pathEditMode="relative" rAng="0" ptsTypes="AA">
                                      <p:cBhvr>
                                        <p:cTn id="102" dur="1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82" y="30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2" presetClass="entr" presetSubtype="4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49" grpId="1" animBg="1"/>
      <p:bldP spid="48" grpId="0" animBg="1"/>
      <p:bldP spid="48" grpId="1" animBg="1"/>
      <p:bldP spid="47" grpId="0" animBg="1"/>
      <p:bldP spid="47" grpId="1" animBg="1"/>
      <p:bldP spid="28" grpId="0" animBg="1"/>
      <p:bldP spid="28" grpId="1" animBg="1"/>
      <p:bldP spid="28" grpId="2" animBg="1"/>
      <p:bldP spid="27" grpId="0" animBg="1"/>
      <p:bldP spid="27" grpId="1" animBg="1"/>
      <p:bldP spid="27" grpId="2" animBg="1"/>
      <p:bldP spid="43" grpId="0"/>
      <p:bldP spid="44" grpId="0"/>
      <p:bldP spid="45" grpId="0"/>
      <p:bldP spid="50" grpId="0" animBg="1"/>
      <p:bldP spid="50" grpId="1" animBg="1"/>
      <p:bldP spid="73" grpId="0" animBg="1"/>
      <p:bldP spid="73" grpId="1" animBg="1"/>
      <p:bldP spid="73" grpId="2" animBg="1"/>
      <p:bldP spid="74" grpId="0"/>
      <p:bldP spid="74" grpId="1"/>
      <p:bldP spid="25" grpId="0" animBg="1"/>
      <p:bldP spid="25" grpId="1" animBg="1"/>
      <p:bldP spid="25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圆角矩形 53"/>
          <p:cNvSpPr/>
          <p:nvPr/>
        </p:nvSpPr>
        <p:spPr>
          <a:xfrm rot="18401232" flipV="1">
            <a:off x="9552503" y="601405"/>
            <a:ext cx="392104" cy="131262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F413D">
                  <a:alpha val="64000"/>
                </a:srgbClr>
              </a:gs>
              <a:gs pos="100000">
                <a:srgbClr val="EF413D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圆角矩形 52"/>
          <p:cNvSpPr/>
          <p:nvPr/>
        </p:nvSpPr>
        <p:spPr>
          <a:xfrm rot="18401232" flipV="1">
            <a:off x="5555934" y="5854652"/>
            <a:ext cx="1693513" cy="39809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9A26A">
                  <a:alpha val="49000"/>
                </a:srgbClr>
              </a:gs>
              <a:gs pos="100000">
                <a:srgbClr val="F9A26A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圆角矩形 51"/>
          <p:cNvSpPr/>
          <p:nvPr/>
        </p:nvSpPr>
        <p:spPr>
          <a:xfrm rot="18401232" flipV="1">
            <a:off x="3046094" y="470392"/>
            <a:ext cx="3361606" cy="79021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lumMod val="85000"/>
                  <a:alpha val="46000"/>
                </a:schemeClr>
              </a:gs>
              <a:gs pos="100000">
                <a:schemeClr val="bg1">
                  <a:lumMod val="85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圆角矩形 50"/>
          <p:cNvSpPr/>
          <p:nvPr/>
        </p:nvSpPr>
        <p:spPr>
          <a:xfrm rot="18401232">
            <a:off x="9871720" y="3544013"/>
            <a:ext cx="2382217" cy="68922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030A0">
                  <a:alpha val="35000"/>
                </a:srgbClr>
              </a:gs>
              <a:gs pos="100000">
                <a:srgbClr val="D35C89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rot="6401696">
            <a:off x="4730864" y="3129388"/>
            <a:ext cx="1271062" cy="1314577"/>
          </a:xfrm>
          <a:custGeom>
            <a:avLst/>
            <a:gdLst>
              <a:gd name="connsiteX0" fmla="*/ 3671946 w 3787254"/>
              <a:gd name="connsiteY0" fmla="*/ 1294810 h 3916908"/>
              <a:gd name="connsiteX1" fmla="*/ 3671994 w 3787254"/>
              <a:gd name="connsiteY1" fmla="*/ 1294927 h 3916908"/>
              <a:gd name="connsiteX2" fmla="*/ 3787254 w 3787254"/>
              <a:gd name="connsiteY2" fmla="*/ 1958454 h 3916908"/>
              <a:gd name="connsiteX3" fmla="*/ 3671994 w 3787254"/>
              <a:gd name="connsiteY3" fmla="*/ 2621982 h 3916908"/>
              <a:gd name="connsiteX4" fmla="*/ 3671946 w 3787254"/>
              <a:gd name="connsiteY4" fmla="*/ 2622098 h 3916908"/>
              <a:gd name="connsiteX5" fmla="*/ 203278 w 3787254"/>
              <a:gd name="connsiteY5" fmla="*/ 867868 h 3916908"/>
              <a:gd name="connsiteX6" fmla="*/ 203278 w 3787254"/>
              <a:gd name="connsiteY6" fmla="*/ 3049040 h 3916908"/>
              <a:gd name="connsiteX7" fmla="*/ 153878 w 3787254"/>
              <a:gd name="connsiteY7" fmla="*/ 2973984 h 3916908"/>
              <a:gd name="connsiteX8" fmla="*/ 24251 w 3787254"/>
              <a:gd name="connsiteY8" fmla="*/ 2720773 h 3916908"/>
              <a:gd name="connsiteX9" fmla="*/ 0 w 3787254"/>
              <a:gd name="connsiteY9" fmla="*/ 2654514 h 3916908"/>
              <a:gd name="connsiteX10" fmla="*/ 0 w 3787254"/>
              <a:gd name="connsiteY10" fmla="*/ 1262394 h 3916908"/>
              <a:gd name="connsiteX11" fmla="*/ 24251 w 3787254"/>
              <a:gd name="connsiteY11" fmla="*/ 1196136 h 3916908"/>
              <a:gd name="connsiteX12" fmla="*/ 153878 w 3787254"/>
              <a:gd name="connsiteY12" fmla="*/ 942925 h 3916908"/>
              <a:gd name="connsiteX13" fmla="*/ 3263952 w 3787254"/>
              <a:gd name="connsiteY13" fmla="*/ 629935 h 3916908"/>
              <a:gd name="connsiteX14" fmla="*/ 3353052 w 3787254"/>
              <a:gd name="connsiteY14" fmla="*/ 728635 h 3916908"/>
              <a:gd name="connsiteX15" fmla="*/ 3449681 w 3787254"/>
              <a:gd name="connsiteY15" fmla="*/ 858890 h 3916908"/>
              <a:gd name="connsiteX16" fmla="*/ 3467230 w 3787254"/>
              <a:gd name="connsiteY16" fmla="*/ 887166 h 3916908"/>
              <a:gd name="connsiteX17" fmla="*/ 3467230 w 3787254"/>
              <a:gd name="connsiteY17" fmla="*/ 3029743 h 3916908"/>
              <a:gd name="connsiteX18" fmla="*/ 3449681 w 3787254"/>
              <a:gd name="connsiteY18" fmla="*/ 3058019 h 3916908"/>
              <a:gd name="connsiteX19" fmla="*/ 3353052 w 3787254"/>
              <a:gd name="connsiteY19" fmla="*/ 3188274 h 3916908"/>
              <a:gd name="connsiteX20" fmla="*/ 3263952 w 3787254"/>
              <a:gd name="connsiteY20" fmla="*/ 3286973 h 3916908"/>
              <a:gd name="connsiteX21" fmla="*/ 611272 w 3787254"/>
              <a:gd name="connsiteY21" fmla="*/ 427263 h 3916908"/>
              <a:gd name="connsiteX22" fmla="*/ 611272 w 3787254"/>
              <a:gd name="connsiteY22" fmla="*/ 3489645 h 3916908"/>
              <a:gd name="connsiteX23" fmla="*/ 551585 w 3787254"/>
              <a:gd name="connsiteY23" fmla="*/ 3443175 h 3916908"/>
              <a:gd name="connsiteX24" fmla="*/ 411137 w 3787254"/>
              <a:gd name="connsiteY24" fmla="*/ 3309671 h 3916908"/>
              <a:gd name="connsiteX25" fmla="*/ 407994 w 3787254"/>
              <a:gd name="connsiteY25" fmla="*/ 3306129 h 3916908"/>
              <a:gd name="connsiteX26" fmla="*/ 407994 w 3787254"/>
              <a:gd name="connsiteY26" fmla="*/ 610780 h 3916908"/>
              <a:gd name="connsiteX27" fmla="*/ 411137 w 3787254"/>
              <a:gd name="connsiteY27" fmla="*/ 607238 h 3916908"/>
              <a:gd name="connsiteX28" fmla="*/ 551585 w 3787254"/>
              <a:gd name="connsiteY28" fmla="*/ 473734 h 3916908"/>
              <a:gd name="connsiteX29" fmla="*/ 2855958 w 3787254"/>
              <a:gd name="connsiteY29" fmla="*/ 294619 h 3916908"/>
              <a:gd name="connsiteX30" fmla="*/ 3047150 w 3787254"/>
              <a:gd name="connsiteY30" fmla="*/ 425007 h 3916908"/>
              <a:gd name="connsiteX31" fmla="*/ 3059236 w 3787254"/>
              <a:gd name="connsiteY31" fmla="*/ 435755 h 3916908"/>
              <a:gd name="connsiteX32" fmla="*/ 3059236 w 3787254"/>
              <a:gd name="connsiteY32" fmla="*/ 3481154 h 3916908"/>
              <a:gd name="connsiteX33" fmla="*/ 3047150 w 3787254"/>
              <a:gd name="connsiteY33" fmla="*/ 3491902 h 3916908"/>
              <a:gd name="connsiteX34" fmla="*/ 2855958 w 3787254"/>
              <a:gd name="connsiteY34" fmla="*/ 3622289 h 3916908"/>
              <a:gd name="connsiteX35" fmla="*/ 1019266 w 3787254"/>
              <a:gd name="connsiteY35" fmla="*/ 178299 h 3916908"/>
              <a:gd name="connsiteX36" fmla="*/ 1019266 w 3787254"/>
              <a:gd name="connsiteY36" fmla="*/ 3738609 h 3916908"/>
              <a:gd name="connsiteX37" fmla="*/ 869389 w 3787254"/>
              <a:gd name="connsiteY37" fmla="*/ 3666211 h 3916908"/>
              <a:gd name="connsiteX38" fmla="*/ 815988 w 3787254"/>
              <a:gd name="connsiteY38" fmla="*/ 3632545 h 3916908"/>
              <a:gd name="connsiteX39" fmla="*/ 815988 w 3787254"/>
              <a:gd name="connsiteY39" fmla="*/ 284364 h 3916908"/>
              <a:gd name="connsiteX40" fmla="*/ 869389 w 3787254"/>
              <a:gd name="connsiteY40" fmla="*/ 250698 h 3916908"/>
              <a:gd name="connsiteX41" fmla="*/ 2447964 w 3787254"/>
              <a:gd name="connsiteY41" fmla="*/ 101689 h 3916908"/>
              <a:gd name="connsiteX42" fmla="*/ 2546916 w 3787254"/>
              <a:gd name="connsiteY42" fmla="*/ 135845 h 3916908"/>
              <a:gd name="connsiteX43" fmla="*/ 2651242 w 3787254"/>
              <a:gd name="connsiteY43" fmla="*/ 181573 h 3916908"/>
              <a:gd name="connsiteX44" fmla="*/ 2651242 w 3787254"/>
              <a:gd name="connsiteY44" fmla="*/ 3735336 h 3916908"/>
              <a:gd name="connsiteX45" fmla="*/ 2546916 w 3787254"/>
              <a:gd name="connsiteY45" fmla="*/ 3781063 h 3916908"/>
              <a:gd name="connsiteX46" fmla="*/ 2447964 w 3787254"/>
              <a:gd name="connsiteY46" fmla="*/ 3815220 h 3916908"/>
              <a:gd name="connsiteX47" fmla="*/ 1427260 w 3787254"/>
              <a:gd name="connsiteY47" fmla="*/ 45241 h 3916908"/>
              <a:gd name="connsiteX48" fmla="*/ 1427260 w 3787254"/>
              <a:gd name="connsiteY48" fmla="*/ 3871668 h 3916908"/>
              <a:gd name="connsiteX49" fmla="*/ 1324708 w 3787254"/>
              <a:gd name="connsiteY49" fmla="*/ 3851422 h 3916908"/>
              <a:gd name="connsiteX50" fmla="*/ 1223982 w 3787254"/>
              <a:gd name="connsiteY50" fmla="*/ 3817665 h 3916908"/>
              <a:gd name="connsiteX51" fmla="*/ 1223982 w 3787254"/>
              <a:gd name="connsiteY51" fmla="*/ 99244 h 3916908"/>
              <a:gd name="connsiteX52" fmla="*/ 1324708 w 3787254"/>
              <a:gd name="connsiteY52" fmla="*/ 65486 h 3916908"/>
              <a:gd name="connsiteX53" fmla="*/ 2039970 w 3787254"/>
              <a:gd name="connsiteY53" fmla="*/ 11780 h 3916908"/>
              <a:gd name="connsiteX54" fmla="*/ 2223497 w 3787254"/>
              <a:gd name="connsiteY54" fmla="*/ 39789 h 3916908"/>
              <a:gd name="connsiteX55" fmla="*/ 2243248 w 3787254"/>
              <a:gd name="connsiteY55" fmla="*/ 44738 h 3916908"/>
              <a:gd name="connsiteX56" fmla="*/ 2243248 w 3787254"/>
              <a:gd name="connsiteY56" fmla="*/ 3872171 h 3916908"/>
              <a:gd name="connsiteX57" fmla="*/ 2223497 w 3787254"/>
              <a:gd name="connsiteY57" fmla="*/ 3877119 h 3916908"/>
              <a:gd name="connsiteX58" fmla="*/ 2039970 w 3787254"/>
              <a:gd name="connsiteY58" fmla="*/ 3905129 h 3916908"/>
              <a:gd name="connsiteX59" fmla="*/ 1828800 w 3787254"/>
              <a:gd name="connsiteY59" fmla="*/ 0 h 3916908"/>
              <a:gd name="connsiteX60" fmla="*/ 1835254 w 3787254"/>
              <a:gd name="connsiteY60" fmla="*/ 326 h 3916908"/>
              <a:gd name="connsiteX61" fmla="*/ 1835254 w 3787254"/>
              <a:gd name="connsiteY61" fmla="*/ 3916582 h 3916908"/>
              <a:gd name="connsiteX62" fmla="*/ 1828800 w 3787254"/>
              <a:gd name="connsiteY62" fmla="*/ 3916908 h 3916908"/>
              <a:gd name="connsiteX63" fmla="*/ 1631976 w 3787254"/>
              <a:gd name="connsiteY63" fmla="*/ 3904105 h 3916908"/>
              <a:gd name="connsiteX64" fmla="*/ 1631976 w 3787254"/>
              <a:gd name="connsiteY64" fmla="*/ 12804 h 391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787254" h="3916908">
                <a:moveTo>
                  <a:pt x="3671946" y="1294810"/>
                </a:moveTo>
                <a:lnTo>
                  <a:pt x="3671994" y="1294927"/>
                </a:lnTo>
                <a:cubicBezTo>
                  <a:pt x="3746597" y="1502134"/>
                  <a:pt x="3787254" y="1725546"/>
                  <a:pt x="3787254" y="1958454"/>
                </a:cubicBezTo>
                <a:cubicBezTo>
                  <a:pt x="3787254" y="2191363"/>
                  <a:pt x="3746597" y="2414775"/>
                  <a:pt x="3671994" y="2621982"/>
                </a:cubicBezTo>
                <a:lnTo>
                  <a:pt x="3671946" y="2622098"/>
                </a:lnTo>
                <a:close/>
                <a:moveTo>
                  <a:pt x="203278" y="867868"/>
                </a:moveTo>
                <a:lnTo>
                  <a:pt x="203278" y="3049040"/>
                </a:lnTo>
                <a:lnTo>
                  <a:pt x="153878" y="2973984"/>
                </a:lnTo>
                <a:cubicBezTo>
                  <a:pt x="104809" y="2893226"/>
                  <a:pt x="61415" y="2808638"/>
                  <a:pt x="24251" y="2720773"/>
                </a:cubicBezTo>
                <a:lnTo>
                  <a:pt x="0" y="2654514"/>
                </a:lnTo>
                <a:lnTo>
                  <a:pt x="0" y="1262394"/>
                </a:lnTo>
                <a:lnTo>
                  <a:pt x="24251" y="1196136"/>
                </a:lnTo>
                <a:cubicBezTo>
                  <a:pt x="61415" y="1108271"/>
                  <a:pt x="104809" y="1023683"/>
                  <a:pt x="153878" y="942925"/>
                </a:cubicBezTo>
                <a:close/>
                <a:moveTo>
                  <a:pt x="3263952" y="629935"/>
                </a:moveTo>
                <a:lnTo>
                  <a:pt x="3353052" y="728635"/>
                </a:lnTo>
                <a:cubicBezTo>
                  <a:pt x="3386999" y="770656"/>
                  <a:pt x="3419243" y="814109"/>
                  <a:pt x="3449681" y="858890"/>
                </a:cubicBezTo>
                <a:lnTo>
                  <a:pt x="3467230" y="887166"/>
                </a:lnTo>
                <a:lnTo>
                  <a:pt x="3467230" y="3029743"/>
                </a:lnTo>
                <a:lnTo>
                  <a:pt x="3449681" y="3058019"/>
                </a:lnTo>
                <a:cubicBezTo>
                  <a:pt x="3419243" y="3102800"/>
                  <a:pt x="3386999" y="3146253"/>
                  <a:pt x="3353052" y="3188274"/>
                </a:cubicBezTo>
                <a:lnTo>
                  <a:pt x="3263952" y="3286973"/>
                </a:lnTo>
                <a:close/>
                <a:moveTo>
                  <a:pt x="611272" y="427263"/>
                </a:moveTo>
                <a:lnTo>
                  <a:pt x="611272" y="3489645"/>
                </a:lnTo>
                <a:lnTo>
                  <a:pt x="551585" y="3443175"/>
                </a:lnTo>
                <a:cubicBezTo>
                  <a:pt x="502599" y="3400997"/>
                  <a:pt x="455723" y="3356435"/>
                  <a:pt x="411137" y="3309671"/>
                </a:cubicBezTo>
                <a:lnTo>
                  <a:pt x="407994" y="3306129"/>
                </a:lnTo>
                <a:lnTo>
                  <a:pt x="407994" y="610780"/>
                </a:lnTo>
                <a:lnTo>
                  <a:pt x="411137" y="607238"/>
                </a:lnTo>
                <a:cubicBezTo>
                  <a:pt x="455723" y="560473"/>
                  <a:pt x="502599" y="515912"/>
                  <a:pt x="551585" y="473734"/>
                </a:cubicBezTo>
                <a:close/>
                <a:moveTo>
                  <a:pt x="2855958" y="294619"/>
                </a:moveTo>
                <a:lnTo>
                  <a:pt x="3047150" y="425007"/>
                </a:lnTo>
                <a:lnTo>
                  <a:pt x="3059236" y="435755"/>
                </a:lnTo>
                <a:lnTo>
                  <a:pt x="3059236" y="3481154"/>
                </a:lnTo>
                <a:lnTo>
                  <a:pt x="3047150" y="3491902"/>
                </a:lnTo>
                <a:lnTo>
                  <a:pt x="2855958" y="3622289"/>
                </a:lnTo>
                <a:close/>
                <a:moveTo>
                  <a:pt x="1019266" y="178299"/>
                </a:moveTo>
                <a:lnTo>
                  <a:pt x="1019266" y="3738609"/>
                </a:lnTo>
                <a:lnTo>
                  <a:pt x="869389" y="3666211"/>
                </a:lnTo>
                <a:lnTo>
                  <a:pt x="815988" y="3632545"/>
                </a:lnTo>
                <a:lnTo>
                  <a:pt x="815988" y="284364"/>
                </a:lnTo>
                <a:lnTo>
                  <a:pt x="869389" y="250698"/>
                </a:lnTo>
                <a:close/>
                <a:moveTo>
                  <a:pt x="2447964" y="101689"/>
                </a:moveTo>
                <a:lnTo>
                  <a:pt x="2546916" y="135845"/>
                </a:lnTo>
                <a:lnTo>
                  <a:pt x="2651242" y="181573"/>
                </a:lnTo>
                <a:lnTo>
                  <a:pt x="2651242" y="3735336"/>
                </a:lnTo>
                <a:lnTo>
                  <a:pt x="2546916" y="3781063"/>
                </a:lnTo>
                <a:lnTo>
                  <a:pt x="2447964" y="3815220"/>
                </a:lnTo>
                <a:close/>
                <a:moveTo>
                  <a:pt x="1427260" y="45241"/>
                </a:moveTo>
                <a:lnTo>
                  <a:pt x="1427260" y="3871668"/>
                </a:lnTo>
                <a:lnTo>
                  <a:pt x="1324708" y="3851422"/>
                </a:lnTo>
                <a:lnTo>
                  <a:pt x="1223982" y="3817665"/>
                </a:lnTo>
                <a:lnTo>
                  <a:pt x="1223982" y="99244"/>
                </a:lnTo>
                <a:lnTo>
                  <a:pt x="1324708" y="65486"/>
                </a:lnTo>
                <a:close/>
                <a:moveTo>
                  <a:pt x="2039970" y="11780"/>
                </a:moveTo>
                <a:lnTo>
                  <a:pt x="2223497" y="39789"/>
                </a:lnTo>
                <a:lnTo>
                  <a:pt x="2243248" y="44738"/>
                </a:lnTo>
                <a:lnTo>
                  <a:pt x="2243248" y="3872171"/>
                </a:lnTo>
                <a:lnTo>
                  <a:pt x="2223497" y="3877119"/>
                </a:lnTo>
                <a:lnTo>
                  <a:pt x="2039970" y="3905129"/>
                </a:lnTo>
                <a:close/>
                <a:moveTo>
                  <a:pt x="1828800" y="0"/>
                </a:moveTo>
                <a:lnTo>
                  <a:pt x="1835254" y="326"/>
                </a:lnTo>
                <a:lnTo>
                  <a:pt x="1835254" y="3916582"/>
                </a:lnTo>
                <a:lnTo>
                  <a:pt x="1828800" y="3916908"/>
                </a:lnTo>
                <a:lnTo>
                  <a:pt x="1631976" y="3904105"/>
                </a:lnTo>
                <a:lnTo>
                  <a:pt x="1631976" y="12804"/>
                </a:lnTo>
                <a:close/>
              </a:path>
            </a:pathLst>
          </a:custGeom>
          <a:solidFill>
            <a:srgbClr val="13D9AA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 rot="19812717">
            <a:off x="5883876" y="1420845"/>
            <a:ext cx="1572892" cy="1626740"/>
          </a:xfrm>
          <a:custGeom>
            <a:avLst/>
            <a:gdLst>
              <a:gd name="connsiteX0" fmla="*/ 3671946 w 3787254"/>
              <a:gd name="connsiteY0" fmla="*/ 1294810 h 3916908"/>
              <a:gd name="connsiteX1" fmla="*/ 3671994 w 3787254"/>
              <a:gd name="connsiteY1" fmla="*/ 1294927 h 3916908"/>
              <a:gd name="connsiteX2" fmla="*/ 3787254 w 3787254"/>
              <a:gd name="connsiteY2" fmla="*/ 1958454 h 3916908"/>
              <a:gd name="connsiteX3" fmla="*/ 3671994 w 3787254"/>
              <a:gd name="connsiteY3" fmla="*/ 2621982 h 3916908"/>
              <a:gd name="connsiteX4" fmla="*/ 3671946 w 3787254"/>
              <a:gd name="connsiteY4" fmla="*/ 2622098 h 3916908"/>
              <a:gd name="connsiteX5" fmla="*/ 203278 w 3787254"/>
              <a:gd name="connsiteY5" fmla="*/ 867868 h 3916908"/>
              <a:gd name="connsiteX6" fmla="*/ 203278 w 3787254"/>
              <a:gd name="connsiteY6" fmla="*/ 3049040 h 3916908"/>
              <a:gd name="connsiteX7" fmla="*/ 153878 w 3787254"/>
              <a:gd name="connsiteY7" fmla="*/ 2973984 h 3916908"/>
              <a:gd name="connsiteX8" fmla="*/ 24251 w 3787254"/>
              <a:gd name="connsiteY8" fmla="*/ 2720773 h 3916908"/>
              <a:gd name="connsiteX9" fmla="*/ 0 w 3787254"/>
              <a:gd name="connsiteY9" fmla="*/ 2654514 h 3916908"/>
              <a:gd name="connsiteX10" fmla="*/ 0 w 3787254"/>
              <a:gd name="connsiteY10" fmla="*/ 1262394 h 3916908"/>
              <a:gd name="connsiteX11" fmla="*/ 24251 w 3787254"/>
              <a:gd name="connsiteY11" fmla="*/ 1196136 h 3916908"/>
              <a:gd name="connsiteX12" fmla="*/ 153878 w 3787254"/>
              <a:gd name="connsiteY12" fmla="*/ 942925 h 3916908"/>
              <a:gd name="connsiteX13" fmla="*/ 3263952 w 3787254"/>
              <a:gd name="connsiteY13" fmla="*/ 629935 h 3916908"/>
              <a:gd name="connsiteX14" fmla="*/ 3353052 w 3787254"/>
              <a:gd name="connsiteY14" fmla="*/ 728635 h 3916908"/>
              <a:gd name="connsiteX15" fmla="*/ 3449681 w 3787254"/>
              <a:gd name="connsiteY15" fmla="*/ 858890 h 3916908"/>
              <a:gd name="connsiteX16" fmla="*/ 3467230 w 3787254"/>
              <a:gd name="connsiteY16" fmla="*/ 887166 h 3916908"/>
              <a:gd name="connsiteX17" fmla="*/ 3467230 w 3787254"/>
              <a:gd name="connsiteY17" fmla="*/ 3029743 h 3916908"/>
              <a:gd name="connsiteX18" fmla="*/ 3449681 w 3787254"/>
              <a:gd name="connsiteY18" fmla="*/ 3058019 h 3916908"/>
              <a:gd name="connsiteX19" fmla="*/ 3353052 w 3787254"/>
              <a:gd name="connsiteY19" fmla="*/ 3188274 h 3916908"/>
              <a:gd name="connsiteX20" fmla="*/ 3263952 w 3787254"/>
              <a:gd name="connsiteY20" fmla="*/ 3286973 h 3916908"/>
              <a:gd name="connsiteX21" fmla="*/ 611272 w 3787254"/>
              <a:gd name="connsiteY21" fmla="*/ 427263 h 3916908"/>
              <a:gd name="connsiteX22" fmla="*/ 611272 w 3787254"/>
              <a:gd name="connsiteY22" fmla="*/ 3489645 h 3916908"/>
              <a:gd name="connsiteX23" fmla="*/ 551585 w 3787254"/>
              <a:gd name="connsiteY23" fmla="*/ 3443175 h 3916908"/>
              <a:gd name="connsiteX24" fmla="*/ 411137 w 3787254"/>
              <a:gd name="connsiteY24" fmla="*/ 3309671 h 3916908"/>
              <a:gd name="connsiteX25" fmla="*/ 407994 w 3787254"/>
              <a:gd name="connsiteY25" fmla="*/ 3306129 h 3916908"/>
              <a:gd name="connsiteX26" fmla="*/ 407994 w 3787254"/>
              <a:gd name="connsiteY26" fmla="*/ 610780 h 3916908"/>
              <a:gd name="connsiteX27" fmla="*/ 411137 w 3787254"/>
              <a:gd name="connsiteY27" fmla="*/ 607238 h 3916908"/>
              <a:gd name="connsiteX28" fmla="*/ 551585 w 3787254"/>
              <a:gd name="connsiteY28" fmla="*/ 473734 h 3916908"/>
              <a:gd name="connsiteX29" fmla="*/ 2855958 w 3787254"/>
              <a:gd name="connsiteY29" fmla="*/ 294619 h 3916908"/>
              <a:gd name="connsiteX30" fmla="*/ 3047150 w 3787254"/>
              <a:gd name="connsiteY30" fmla="*/ 425007 h 3916908"/>
              <a:gd name="connsiteX31" fmla="*/ 3059236 w 3787254"/>
              <a:gd name="connsiteY31" fmla="*/ 435755 h 3916908"/>
              <a:gd name="connsiteX32" fmla="*/ 3059236 w 3787254"/>
              <a:gd name="connsiteY32" fmla="*/ 3481154 h 3916908"/>
              <a:gd name="connsiteX33" fmla="*/ 3047150 w 3787254"/>
              <a:gd name="connsiteY33" fmla="*/ 3491902 h 3916908"/>
              <a:gd name="connsiteX34" fmla="*/ 2855958 w 3787254"/>
              <a:gd name="connsiteY34" fmla="*/ 3622289 h 3916908"/>
              <a:gd name="connsiteX35" fmla="*/ 1019266 w 3787254"/>
              <a:gd name="connsiteY35" fmla="*/ 178299 h 3916908"/>
              <a:gd name="connsiteX36" fmla="*/ 1019266 w 3787254"/>
              <a:gd name="connsiteY36" fmla="*/ 3738609 h 3916908"/>
              <a:gd name="connsiteX37" fmla="*/ 869389 w 3787254"/>
              <a:gd name="connsiteY37" fmla="*/ 3666211 h 3916908"/>
              <a:gd name="connsiteX38" fmla="*/ 815988 w 3787254"/>
              <a:gd name="connsiteY38" fmla="*/ 3632545 h 3916908"/>
              <a:gd name="connsiteX39" fmla="*/ 815988 w 3787254"/>
              <a:gd name="connsiteY39" fmla="*/ 284364 h 3916908"/>
              <a:gd name="connsiteX40" fmla="*/ 869389 w 3787254"/>
              <a:gd name="connsiteY40" fmla="*/ 250698 h 3916908"/>
              <a:gd name="connsiteX41" fmla="*/ 2447964 w 3787254"/>
              <a:gd name="connsiteY41" fmla="*/ 101689 h 3916908"/>
              <a:gd name="connsiteX42" fmla="*/ 2546916 w 3787254"/>
              <a:gd name="connsiteY42" fmla="*/ 135845 h 3916908"/>
              <a:gd name="connsiteX43" fmla="*/ 2651242 w 3787254"/>
              <a:gd name="connsiteY43" fmla="*/ 181573 h 3916908"/>
              <a:gd name="connsiteX44" fmla="*/ 2651242 w 3787254"/>
              <a:gd name="connsiteY44" fmla="*/ 3735336 h 3916908"/>
              <a:gd name="connsiteX45" fmla="*/ 2546916 w 3787254"/>
              <a:gd name="connsiteY45" fmla="*/ 3781063 h 3916908"/>
              <a:gd name="connsiteX46" fmla="*/ 2447964 w 3787254"/>
              <a:gd name="connsiteY46" fmla="*/ 3815220 h 3916908"/>
              <a:gd name="connsiteX47" fmla="*/ 1427260 w 3787254"/>
              <a:gd name="connsiteY47" fmla="*/ 45241 h 3916908"/>
              <a:gd name="connsiteX48" fmla="*/ 1427260 w 3787254"/>
              <a:gd name="connsiteY48" fmla="*/ 3871668 h 3916908"/>
              <a:gd name="connsiteX49" fmla="*/ 1324708 w 3787254"/>
              <a:gd name="connsiteY49" fmla="*/ 3851422 h 3916908"/>
              <a:gd name="connsiteX50" fmla="*/ 1223982 w 3787254"/>
              <a:gd name="connsiteY50" fmla="*/ 3817665 h 3916908"/>
              <a:gd name="connsiteX51" fmla="*/ 1223982 w 3787254"/>
              <a:gd name="connsiteY51" fmla="*/ 99244 h 3916908"/>
              <a:gd name="connsiteX52" fmla="*/ 1324708 w 3787254"/>
              <a:gd name="connsiteY52" fmla="*/ 65486 h 3916908"/>
              <a:gd name="connsiteX53" fmla="*/ 2039970 w 3787254"/>
              <a:gd name="connsiteY53" fmla="*/ 11780 h 3916908"/>
              <a:gd name="connsiteX54" fmla="*/ 2223497 w 3787254"/>
              <a:gd name="connsiteY54" fmla="*/ 39789 h 3916908"/>
              <a:gd name="connsiteX55" fmla="*/ 2243248 w 3787254"/>
              <a:gd name="connsiteY55" fmla="*/ 44738 h 3916908"/>
              <a:gd name="connsiteX56" fmla="*/ 2243248 w 3787254"/>
              <a:gd name="connsiteY56" fmla="*/ 3872171 h 3916908"/>
              <a:gd name="connsiteX57" fmla="*/ 2223497 w 3787254"/>
              <a:gd name="connsiteY57" fmla="*/ 3877119 h 3916908"/>
              <a:gd name="connsiteX58" fmla="*/ 2039970 w 3787254"/>
              <a:gd name="connsiteY58" fmla="*/ 3905129 h 3916908"/>
              <a:gd name="connsiteX59" fmla="*/ 1828800 w 3787254"/>
              <a:gd name="connsiteY59" fmla="*/ 0 h 3916908"/>
              <a:gd name="connsiteX60" fmla="*/ 1835254 w 3787254"/>
              <a:gd name="connsiteY60" fmla="*/ 326 h 3916908"/>
              <a:gd name="connsiteX61" fmla="*/ 1835254 w 3787254"/>
              <a:gd name="connsiteY61" fmla="*/ 3916582 h 3916908"/>
              <a:gd name="connsiteX62" fmla="*/ 1828800 w 3787254"/>
              <a:gd name="connsiteY62" fmla="*/ 3916908 h 3916908"/>
              <a:gd name="connsiteX63" fmla="*/ 1631976 w 3787254"/>
              <a:gd name="connsiteY63" fmla="*/ 3904105 h 3916908"/>
              <a:gd name="connsiteX64" fmla="*/ 1631976 w 3787254"/>
              <a:gd name="connsiteY64" fmla="*/ 12804 h 391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787254" h="3916908">
                <a:moveTo>
                  <a:pt x="3671946" y="1294810"/>
                </a:moveTo>
                <a:lnTo>
                  <a:pt x="3671994" y="1294927"/>
                </a:lnTo>
                <a:cubicBezTo>
                  <a:pt x="3746597" y="1502134"/>
                  <a:pt x="3787254" y="1725546"/>
                  <a:pt x="3787254" y="1958454"/>
                </a:cubicBezTo>
                <a:cubicBezTo>
                  <a:pt x="3787254" y="2191363"/>
                  <a:pt x="3746597" y="2414775"/>
                  <a:pt x="3671994" y="2621982"/>
                </a:cubicBezTo>
                <a:lnTo>
                  <a:pt x="3671946" y="2622098"/>
                </a:lnTo>
                <a:close/>
                <a:moveTo>
                  <a:pt x="203278" y="867868"/>
                </a:moveTo>
                <a:lnTo>
                  <a:pt x="203278" y="3049040"/>
                </a:lnTo>
                <a:lnTo>
                  <a:pt x="153878" y="2973984"/>
                </a:lnTo>
                <a:cubicBezTo>
                  <a:pt x="104809" y="2893226"/>
                  <a:pt x="61415" y="2808638"/>
                  <a:pt x="24251" y="2720773"/>
                </a:cubicBezTo>
                <a:lnTo>
                  <a:pt x="0" y="2654514"/>
                </a:lnTo>
                <a:lnTo>
                  <a:pt x="0" y="1262394"/>
                </a:lnTo>
                <a:lnTo>
                  <a:pt x="24251" y="1196136"/>
                </a:lnTo>
                <a:cubicBezTo>
                  <a:pt x="61415" y="1108271"/>
                  <a:pt x="104809" y="1023683"/>
                  <a:pt x="153878" y="942925"/>
                </a:cubicBezTo>
                <a:close/>
                <a:moveTo>
                  <a:pt x="3263952" y="629935"/>
                </a:moveTo>
                <a:lnTo>
                  <a:pt x="3353052" y="728635"/>
                </a:lnTo>
                <a:cubicBezTo>
                  <a:pt x="3386999" y="770656"/>
                  <a:pt x="3419243" y="814109"/>
                  <a:pt x="3449681" y="858890"/>
                </a:cubicBezTo>
                <a:lnTo>
                  <a:pt x="3467230" y="887166"/>
                </a:lnTo>
                <a:lnTo>
                  <a:pt x="3467230" y="3029743"/>
                </a:lnTo>
                <a:lnTo>
                  <a:pt x="3449681" y="3058019"/>
                </a:lnTo>
                <a:cubicBezTo>
                  <a:pt x="3419243" y="3102800"/>
                  <a:pt x="3386999" y="3146253"/>
                  <a:pt x="3353052" y="3188274"/>
                </a:cubicBezTo>
                <a:lnTo>
                  <a:pt x="3263952" y="3286973"/>
                </a:lnTo>
                <a:close/>
                <a:moveTo>
                  <a:pt x="611272" y="427263"/>
                </a:moveTo>
                <a:lnTo>
                  <a:pt x="611272" y="3489645"/>
                </a:lnTo>
                <a:lnTo>
                  <a:pt x="551585" y="3443175"/>
                </a:lnTo>
                <a:cubicBezTo>
                  <a:pt x="502599" y="3400997"/>
                  <a:pt x="455723" y="3356435"/>
                  <a:pt x="411137" y="3309671"/>
                </a:cubicBezTo>
                <a:lnTo>
                  <a:pt x="407994" y="3306129"/>
                </a:lnTo>
                <a:lnTo>
                  <a:pt x="407994" y="610780"/>
                </a:lnTo>
                <a:lnTo>
                  <a:pt x="411137" y="607238"/>
                </a:lnTo>
                <a:cubicBezTo>
                  <a:pt x="455723" y="560473"/>
                  <a:pt x="502599" y="515912"/>
                  <a:pt x="551585" y="473734"/>
                </a:cubicBezTo>
                <a:close/>
                <a:moveTo>
                  <a:pt x="2855958" y="294619"/>
                </a:moveTo>
                <a:lnTo>
                  <a:pt x="3047150" y="425007"/>
                </a:lnTo>
                <a:lnTo>
                  <a:pt x="3059236" y="435755"/>
                </a:lnTo>
                <a:lnTo>
                  <a:pt x="3059236" y="3481154"/>
                </a:lnTo>
                <a:lnTo>
                  <a:pt x="3047150" y="3491902"/>
                </a:lnTo>
                <a:lnTo>
                  <a:pt x="2855958" y="3622289"/>
                </a:lnTo>
                <a:close/>
                <a:moveTo>
                  <a:pt x="1019266" y="178299"/>
                </a:moveTo>
                <a:lnTo>
                  <a:pt x="1019266" y="3738609"/>
                </a:lnTo>
                <a:lnTo>
                  <a:pt x="869389" y="3666211"/>
                </a:lnTo>
                <a:lnTo>
                  <a:pt x="815988" y="3632545"/>
                </a:lnTo>
                <a:lnTo>
                  <a:pt x="815988" y="284364"/>
                </a:lnTo>
                <a:lnTo>
                  <a:pt x="869389" y="250698"/>
                </a:lnTo>
                <a:close/>
                <a:moveTo>
                  <a:pt x="2447964" y="101689"/>
                </a:moveTo>
                <a:lnTo>
                  <a:pt x="2546916" y="135845"/>
                </a:lnTo>
                <a:lnTo>
                  <a:pt x="2651242" y="181573"/>
                </a:lnTo>
                <a:lnTo>
                  <a:pt x="2651242" y="3735336"/>
                </a:lnTo>
                <a:lnTo>
                  <a:pt x="2546916" y="3781063"/>
                </a:lnTo>
                <a:lnTo>
                  <a:pt x="2447964" y="3815220"/>
                </a:lnTo>
                <a:close/>
                <a:moveTo>
                  <a:pt x="1427260" y="45241"/>
                </a:moveTo>
                <a:lnTo>
                  <a:pt x="1427260" y="3871668"/>
                </a:lnTo>
                <a:lnTo>
                  <a:pt x="1324708" y="3851422"/>
                </a:lnTo>
                <a:lnTo>
                  <a:pt x="1223982" y="3817665"/>
                </a:lnTo>
                <a:lnTo>
                  <a:pt x="1223982" y="99244"/>
                </a:lnTo>
                <a:lnTo>
                  <a:pt x="1324708" y="65486"/>
                </a:lnTo>
                <a:close/>
                <a:moveTo>
                  <a:pt x="2039970" y="11780"/>
                </a:moveTo>
                <a:lnTo>
                  <a:pt x="2223497" y="39789"/>
                </a:lnTo>
                <a:lnTo>
                  <a:pt x="2243248" y="44738"/>
                </a:lnTo>
                <a:lnTo>
                  <a:pt x="2243248" y="3872171"/>
                </a:lnTo>
                <a:lnTo>
                  <a:pt x="2223497" y="3877119"/>
                </a:lnTo>
                <a:lnTo>
                  <a:pt x="2039970" y="3905129"/>
                </a:lnTo>
                <a:close/>
                <a:moveTo>
                  <a:pt x="1828800" y="0"/>
                </a:moveTo>
                <a:lnTo>
                  <a:pt x="1835254" y="326"/>
                </a:lnTo>
                <a:lnTo>
                  <a:pt x="1835254" y="3916582"/>
                </a:lnTo>
                <a:lnTo>
                  <a:pt x="1828800" y="3916908"/>
                </a:lnTo>
                <a:lnTo>
                  <a:pt x="1631976" y="3904105"/>
                </a:lnTo>
                <a:lnTo>
                  <a:pt x="1631976" y="12804"/>
                </a:lnTo>
                <a:close/>
              </a:path>
            </a:pathLst>
          </a:custGeom>
          <a:solidFill>
            <a:srgbClr val="F9A26A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5014610" y="1909695"/>
            <a:ext cx="2327880" cy="2327879"/>
          </a:xfrm>
          <a:prstGeom prst="ellipse">
            <a:avLst/>
          </a:prstGeom>
          <a:solidFill>
            <a:srgbClr val="EF41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 rot="5246347">
            <a:off x="5539115" y="2273825"/>
            <a:ext cx="339534" cy="351158"/>
          </a:xfrm>
          <a:custGeom>
            <a:avLst/>
            <a:gdLst>
              <a:gd name="connsiteX0" fmla="*/ 3671946 w 3787254"/>
              <a:gd name="connsiteY0" fmla="*/ 1294810 h 3916908"/>
              <a:gd name="connsiteX1" fmla="*/ 3671994 w 3787254"/>
              <a:gd name="connsiteY1" fmla="*/ 1294927 h 3916908"/>
              <a:gd name="connsiteX2" fmla="*/ 3787254 w 3787254"/>
              <a:gd name="connsiteY2" fmla="*/ 1958454 h 3916908"/>
              <a:gd name="connsiteX3" fmla="*/ 3671994 w 3787254"/>
              <a:gd name="connsiteY3" fmla="*/ 2621982 h 3916908"/>
              <a:gd name="connsiteX4" fmla="*/ 3671946 w 3787254"/>
              <a:gd name="connsiteY4" fmla="*/ 2622098 h 3916908"/>
              <a:gd name="connsiteX5" fmla="*/ 203278 w 3787254"/>
              <a:gd name="connsiteY5" fmla="*/ 867868 h 3916908"/>
              <a:gd name="connsiteX6" fmla="*/ 203278 w 3787254"/>
              <a:gd name="connsiteY6" fmla="*/ 3049040 h 3916908"/>
              <a:gd name="connsiteX7" fmla="*/ 153878 w 3787254"/>
              <a:gd name="connsiteY7" fmla="*/ 2973984 h 3916908"/>
              <a:gd name="connsiteX8" fmla="*/ 24251 w 3787254"/>
              <a:gd name="connsiteY8" fmla="*/ 2720773 h 3916908"/>
              <a:gd name="connsiteX9" fmla="*/ 0 w 3787254"/>
              <a:gd name="connsiteY9" fmla="*/ 2654514 h 3916908"/>
              <a:gd name="connsiteX10" fmla="*/ 0 w 3787254"/>
              <a:gd name="connsiteY10" fmla="*/ 1262394 h 3916908"/>
              <a:gd name="connsiteX11" fmla="*/ 24251 w 3787254"/>
              <a:gd name="connsiteY11" fmla="*/ 1196136 h 3916908"/>
              <a:gd name="connsiteX12" fmla="*/ 153878 w 3787254"/>
              <a:gd name="connsiteY12" fmla="*/ 942925 h 3916908"/>
              <a:gd name="connsiteX13" fmla="*/ 3263952 w 3787254"/>
              <a:gd name="connsiteY13" fmla="*/ 629935 h 3916908"/>
              <a:gd name="connsiteX14" fmla="*/ 3353052 w 3787254"/>
              <a:gd name="connsiteY14" fmla="*/ 728635 h 3916908"/>
              <a:gd name="connsiteX15" fmla="*/ 3449681 w 3787254"/>
              <a:gd name="connsiteY15" fmla="*/ 858890 h 3916908"/>
              <a:gd name="connsiteX16" fmla="*/ 3467230 w 3787254"/>
              <a:gd name="connsiteY16" fmla="*/ 887166 h 3916908"/>
              <a:gd name="connsiteX17" fmla="*/ 3467230 w 3787254"/>
              <a:gd name="connsiteY17" fmla="*/ 3029743 h 3916908"/>
              <a:gd name="connsiteX18" fmla="*/ 3449681 w 3787254"/>
              <a:gd name="connsiteY18" fmla="*/ 3058019 h 3916908"/>
              <a:gd name="connsiteX19" fmla="*/ 3353052 w 3787254"/>
              <a:gd name="connsiteY19" fmla="*/ 3188274 h 3916908"/>
              <a:gd name="connsiteX20" fmla="*/ 3263952 w 3787254"/>
              <a:gd name="connsiteY20" fmla="*/ 3286973 h 3916908"/>
              <a:gd name="connsiteX21" fmla="*/ 611272 w 3787254"/>
              <a:gd name="connsiteY21" fmla="*/ 427263 h 3916908"/>
              <a:gd name="connsiteX22" fmla="*/ 611272 w 3787254"/>
              <a:gd name="connsiteY22" fmla="*/ 3489645 h 3916908"/>
              <a:gd name="connsiteX23" fmla="*/ 551585 w 3787254"/>
              <a:gd name="connsiteY23" fmla="*/ 3443175 h 3916908"/>
              <a:gd name="connsiteX24" fmla="*/ 411137 w 3787254"/>
              <a:gd name="connsiteY24" fmla="*/ 3309671 h 3916908"/>
              <a:gd name="connsiteX25" fmla="*/ 407994 w 3787254"/>
              <a:gd name="connsiteY25" fmla="*/ 3306129 h 3916908"/>
              <a:gd name="connsiteX26" fmla="*/ 407994 w 3787254"/>
              <a:gd name="connsiteY26" fmla="*/ 610780 h 3916908"/>
              <a:gd name="connsiteX27" fmla="*/ 411137 w 3787254"/>
              <a:gd name="connsiteY27" fmla="*/ 607238 h 3916908"/>
              <a:gd name="connsiteX28" fmla="*/ 551585 w 3787254"/>
              <a:gd name="connsiteY28" fmla="*/ 473734 h 3916908"/>
              <a:gd name="connsiteX29" fmla="*/ 2855958 w 3787254"/>
              <a:gd name="connsiteY29" fmla="*/ 294619 h 3916908"/>
              <a:gd name="connsiteX30" fmla="*/ 3047150 w 3787254"/>
              <a:gd name="connsiteY30" fmla="*/ 425007 h 3916908"/>
              <a:gd name="connsiteX31" fmla="*/ 3059236 w 3787254"/>
              <a:gd name="connsiteY31" fmla="*/ 435755 h 3916908"/>
              <a:gd name="connsiteX32" fmla="*/ 3059236 w 3787254"/>
              <a:gd name="connsiteY32" fmla="*/ 3481154 h 3916908"/>
              <a:gd name="connsiteX33" fmla="*/ 3047150 w 3787254"/>
              <a:gd name="connsiteY33" fmla="*/ 3491902 h 3916908"/>
              <a:gd name="connsiteX34" fmla="*/ 2855958 w 3787254"/>
              <a:gd name="connsiteY34" fmla="*/ 3622289 h 3916908"/>
              <a:gd name="connsiteX35" fmla="*/ 1019266 w 3787254"/>
              <a:gd name="connsiteY35" fmla="*/ 178299 h 3916908"/>
              <a:gd name="connsiteX36" fmla="*/ 1019266 w 3787254"/>
              <a:gd name="connsiteY36" fmla="*/ 3738609 h 3916908"/>
              <a:gd name="connsiteX37" fmla="*/ 869389 w 3787254"/>
              <a:gd name="connsiteY37" fmla="*/ 3666211 h 3916908"/>
              <a:gd name="connsiteX38" fmla="*/ 815988 w 3787254"/>
              <a:gd name="connsiteY38" fmla="*/ 3632545 h 3916908"/>
              <a:gd name="connsiteX39" fmla="*/ 815988 w 3787254"/>
              <a:gd name="connsiteY39" fmla="*/ 284364 h 3916908"/>
              <a:gd name="connsiteX40" fmla="*/ 869389 w 3787254"/>
              <a:gd name="connsiteY40" fmla="*/ 250698 h 3916908"/>
              <a:gd name="connsiteX41" fmla="*/ 2447964 w 3787254"/>
              <a:gd name="connsiteY41" fmla="*/ 101689 h 3916908"/>
              <a:gd name="connsiteX42" fmla="*/ 2546916 w 3787254"/>
              <a:gd name="connsiteY42" fmla="*/ 135845 h 3916908"/>
              <a:gd name="connsiteX43" fmla="*/ 2651242 w 3787254"/>
              <a:gd name="connsiteY43" fmla="*/ 181573 h 3916908"/>
              <a:gd name="connsiteX44" fmla="*/ 2651242 w 3787254"/>
              <a:gd name="connsiteY44" fmla="*/ 3735336 h 3916908"/>
              <a:gd name="connsiteX45" fmla="*/ 2546916 w 3787254"/>
              <a:gd name="connsiteY45" fmla="*/ 3781063 h 3916908"/>
              <a:gd name="connsiteX46" fmla="*/ 2447964 w 3787254"/>
              <a:gd name="connsiteY46" fmla="*/ 3815220 h 3916908"/>
              <a:gd name="connsiteX47" fmla="*/ 1427260 w 3787254"/>
              <a:gd name="connsiteY47" fmla="*/ 45241 h 3916908"/>
              <a:gd name="connsiteX48" fmla="*/ 1427260 w 3787254"/>
              <a:gd name="connsiteY48" fmla="*/ 3871668 h 3916908"/>
              <a:gd name="connsiteX49" fmla="*/ 1324708 w 3787254"/>
              <a:gd name="connsiteY49" fmla="*/ 3851422 h 3916908"/>
              <a:gd name="connsiteX50" fmla="*/ 1223982 w 3787254"/>
              <a:gd name="connsiteY50" fmla="*/ 3817665 h 3916908"/>
              <a:gd name="connsiteX51" fmla="*/ 1223982 w 3787254"/>
              <a:gd name="connsiteY51" fmla="*/ 99244 h 3916908"/>
              <a:gd name="connsiteX52" fmla="*/ 1324708 w 3787254"/>
              <a:gd name="connsiteY52" fmla="*/ 65486 h 3916908"/>
              <a:gd name="connsiteX53" fmla="*/ 2039970 w 3787254"/>
              <a:gd name="connsiteY53" fmla="*/ 11780 h 3916908"/>
              <a:gd name="connsiteX54" fmla="*/ 2223497 w 3787254"/>
              <a:gd name="connsiteY54" fmla="*/ 39789 h 3916908"/>
              <a:gd name="connsiteX55" fmla="*/ 2243248 w 3787254"/>
              <a:gd name="connsiteY55" fmla="*/ 44738 h 3916908"/>
              <a:gd name="connsiteX56" fmla="*/ 2243248 w 3787254"/>
              <a:gd name="connsiteY56" fmla="*/ 3872171 h 3916908"/>
              <a:gd name="connsiteX57" fmla="*/ 2223497 w 3787254"/>
              <a:gd name="connsiteY57" fmla="*/ 3877119 h 3916908"/>
              <a:gd name="connsiteX58" fmla="*/ 2039970 w 3787254"/>
              <a:gd name="connsiteY58" fmla="*/ 3905129 h 3916908"/>
              <a:gd name="connsiteX59" fmla="*/ 1828800 w 3787254"/>
              <a:gd name="connsiteY59" fmla="*/ 0 h 3916908"/>
              <a:gd name="connsiteX60" fmla="*/ 1835254 w 3787254"/>
              <a:gd name="connsiteY60" fmla="*/ 326 h 3916908"/>
              <a:gd name="connsiteX61" fmla="*/ 1835254 w 3787254"/>
              <a:gd name="connsiteY61" fmla="*/ 3916582 h 3916908"/>
              <a:gd name="connsiteX62" fmla="*/ 1828800 w 3787254"/>
              <a:gd name="connsiteY62" fmla="*/ 3916908 h 3916908"/>
              <a:gd name="connsiteX63" fmla="*/ 1631976 w 3787254"/>
              <a:gd name="connsiteY63" fmla="*/ 3904105 h 3916908"/>
              <a:gd name="connsiteX64" fmla="*/ 1631976 w 3787254"/>
              <a:gd name="connsiteY64" fmla="*/ 12804 h 391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787254" h="3916908">
                <a:moveTo>
                  <a:pt x="3671946" y="1294810"/>
                </a:moveTo>
                <a:lnTo>
                  <a:pt x="3671994" y="1294927"/>
                </a:lnTo>
                <a:cubicBezTo>
                  <a:pt x="3746597" y="1502134"/>
                  <a:pt x="3787254" y="1725546"/>
                  <a:pt x="3787254" y="1958454"/>
                </a:cubicBezTo>
                <a:cubicBezTo>
                  <a:pt x="3787254" y="2191363"/>
                  <a:pt x="3746597" y="2414775"/>
                  <a:pt x="3671994" y="2621982"/>
                </a:cubicBezTo>
                <a:lnTo>
                  <a:pt x="3671946" y="2622098"/>
                </a:lnTo>
                <a:close/>
                <a:moveTo>
                  <a:pt x="203278" y="867868"/>
                </a:moveTo>
                <a:lnTo>
                  <a:pt x="203278" y="3049040"/>
                </a:lnTo>
                <a:lnTo>
                  <a:pt x="153878" y="2973984"/>
                </a:lnTo>
                <a:cubicBezTo>
                  <a:pt x="104809" y="2893226"/>
                  <a:pt x="61415" y="2808638"/>
                  <a:pt x="24251" y="2720773"/>
                </a:cubicBezTo>
                <a:lnTo>
                  <a:pt x="0" y="2654514"/>
                </a:lnTo>
                <a:lnTo>
                  <a:pt x="0" y="1262394"/>
                </a:lnTo>
                <a:lnTo>
                  <a:pt x="24251" y="1196136"/>
                </a:lnTo>
                <a:cubicBezTo>
                  <a:pt x="61415" y="1108271"/>
                  <a:pt x="104809" y="1023683"/>
                  <a:pt x="153878" y="942925"/>
                </a:cubicBezTo>
                <a:close/>
                <a:moveTo>
                  <a:pt x="3263952" y="629935"/>
                </a:moveTo>
                <a:lnTo>
                  <a:pt x="3353052" y="728635"/>
                </a:lnTo>
                <a:cubicBezTo>
                  <a:pt x="3386999" y="770656"/>
                  <a:pt x="3419243" y="814109"/>
                  <a:pt x="3449681" y="858890"/>
                </a:cubicBezTo>
                <a:lnTo>
                  <a:pt x="3467230" y="887166"/>
                </a:lnTo>
                <a:lnTo>
                  <a:pt x="3467230" y="3029743"/>
                </a:lnTo>
                <a:lnTo>
                  <a:pt x="3449681" y="3058019"/>
                </a:lnTo>
                <a:cubicBezTo>
                  <a:pt x="3419243" y="3102800"/>
                  <a:pt x="3386999" y="3146253"/>
                  <a:pt x="3353052" y="3188274"/>
                </a:cubicBezTo>
                <a:lnTo>
                  <a:pt x="3263952" y="3286973"/>
                </a:lnTo>
                <a:close/>
                <a:moveTo>
                  <a:pt x="611272" y="427263"/>
                </a:moveTo>
                <a:lnTo>
                  <a:pt x="611272" y="3489645"/>
                </a:lnTo>
                <a:lnTo>
                  <a:pt x="551585" y="3443175"/>
                </a:lnTo>
                <a:cubicBezTo>
                  <a:pt x="502599" y="3400997"/>
                  <a:pt x="455723" y="3356435"/>
                  <a:pt x="411137" y="3309671"/>
                </a:cubicBezTo>
                <a:lnTo>
                  <a:pt x="407994" y="3306129"/>
                </a:lnTo>
                <a:lnTo>
                  <a:pt x="407994" y="610780"/>
                </a:lnTo>
                <a:lnTo>
                  <a:pt x="411137" y="607238"/>
                </a:lnTo>
                <a:cubicBezTo>
                  <a:pt x="455723" y="560473"/>
                  <a:pt x="502599" y="515912"/>
                  <a:pt x="551585" y="473734"/>
                </a:cubicBezTo>
                <a:close/>
                <a:moveTo>
                  <a:pt x="2855958" y="294619"/>
                </a:moveTo>
                <a:lnTo>
                  <a:pt x="3047150" y="425007"/>
                </a:lnTo>
                <a:lnTo>
                  <a:pt x="3059236" y="435755"/>
                </a:lnTo>
                <a:lnTo>
                  <a:pt x="3059236" y="3481154"/>
                </a:lnTo>
                <a:lnTo>
                  <a:pt x="3047150" y="3491902"/>
                </a:lnTo>
                <a:lnTo>
                  <a:pt x="2855958" y="3622289"/>
                </a:lnTo>
                <a:close/>
                <a:moveTo>
                  <a:pt x="1019266" y="178299"/>
                </a:moveTo>
                <a:lnTo>
                  <a:pt x="1019266" y="3738609"/>
                </a:lnTo>
                <a:lnTo>
                  <a:pt x="869389" y="3666211"/>
                </a:lnTo>
                <a:lnTo>
                  <a:pt x="815988" y="3632545"/>
                </a:lnTo>
                <a:lnTo>
                  <a:pt x="815988" y="284364"/>
                </a:lnTo>
                <a:lnTo>
                  <a:pt x="869389" y="250698"/>
                </a:lnTo>
                <a:close/>
                <a:moveTo>
                  <a:pt x="2447964" y="101689"/>
                </a:moveTo>
                <a:lnTo>
                  <a:pt x="2546916" y="135845"/>
                </a:lnTo>
                <a:lnTo>
                  <a:pt x="2651242" y="181573"/>
                </a:lnTo>
                <a:lnTo>
                  <a:pt x="2651242" y="3735336"/>
                </a:lnTo>
                <a:lnTo>
                  <a:pt x="2546916" y="3781063"/>
                </a:lnTo>
                <a:lnTo>
                  <a:pt x="2447964" y="3815220"/>
                </a:lnTo>
                <a:close/>
                <a:moveTo>
                  <a:pt x="1427260" y="45241"/>
                </a:moveTo>
                <a:lnTo>
                  <a:pt x="1427260" y="3871668"/>
                </a:lnTo>
                <a:lnTo>
                  <a:pt x="1324708" y="3851422"/>
                </a:lnTo>
                <a:lnTo>
                  <a:pt x="1223982" y="3817665"/>
                </a:lnTo>
                <a:lnTo>
                  <a:pt x="1223982" y="99244"/>
                </a:lnTo>
                <a:lnTo>
                  <a:pt x="1324708" y="65486"/>
                </a:lnTo>
                <a:close/>
                <a:moveTo>
                  <a:pt x="2039970" y="11780"/>
                </a:moveTo>
                <a:lnTo>
                  <a:pt x="2223497" y="39789"/>
                </a:lnTo>
                <a:lnTo>
                  <a:pt x="2243248" y="44738"/>
                </a:lnTo>
                <a:lnTo>
                  <a:pt x="2243248" y="3872171"/>
                </a:lnTo>
                <a:lnTo>
                  <a:pt x="2223497" y="3877119"/>
                </a:lnTo>
                <a:lnTo>
                  <a:pt x="2039970" y="3905129"/>
                </a:lnTo>
                <a:close/>
                <a:moveTo>
                  <a:pt x="1828800" y="0"/>
                </a:moveTo>
                <a:lnTo>
                  <a:pt x="1835254" y="326"/>
                </a:lnTo>
                <a:lnTo>
                  <a:pt x="1835254" y="3916582"/>
                </a:lnTo>
                <a:lnTo>
                  <a:pt x="1828800" y="3916908"/>
                </a:lnTo>
                <a:lnTo>
                  <a:pt x="1631976" y="3904105"/>
                </a:lnTo>
                <a:lnTo>
                  <a:pt x="1631976" y="12804"/>
                </a:lnTo>
                <a:close/>
              </a:path>
            </a:pathLst>
          </a:custGeom>
          <a:solidFill>
            <a:srgbClr val="CD1511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5074086" y="2433262"/>
            <a:ext cx="2208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100</a:t>
            </a:r>
            <a:r>
              <a:rPr lang="en-US" altLang="zh-CN" sz="3200" dirty="0" smtClean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W</a:t>
            </a:r>
            <a:endParaRPr lang="zh-CN" altLang="en-US" sz="3200" dirty="0">
              <a:solidFill>
                <a:schemeClr val="bg1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481696" y="3217091"/>
            <a:ext cx="3393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 PERFORMANCE</a:t>
            </a:r>
            <a:endParaRPr lang="zh-CN" altLang="en-US" dirty="0">
              <a:solidFill>
                <a:schemeClr val="bg1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40" name="圆角矩形 39"/>
          <p:cNvSpPr/>
          <p:nvPr/>
        </p:nvSpPr>
        <p:spPr>
          <a:xfrm rot="18401232">
            <a:off x="6366887" y="3932799"/>
            <a:ext cx="637206" cy="230579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54CBD3"/>
              </a:gs>
              <a:gs pos="0">
                <a:srgbClr val="13D9AA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圆角矩形 40"/>
          <p:cNvSpPr/>
          <p:nvPr/>
        </p:nvSpPr>
        <p:spPr>
          <a:xfrm rot="18401232">
            <a:off x="5413735" y="2001907"/>
            <a:ext cx="446450" cy="16155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FED112"/>
              </a:gs>
              <a:gs pos="0">
                <a:srgbClr val="F9A26A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443445" y="3627974"/>
            <a:ext cx="609600" cy="609600"/>
            <a:chOff x="2443445" y="3627974"/>
            <a:chExt cx="609600" cy="609600"/>
          </a:xfrm>
        </p:grpSpPr>
        <p:sp>
          <p:nvSpPr>
            <p:cNvPr id="30" name="椭圆 29"/>
            <p:cNvSpPr/>
            <p:nvPr/>
          </p:nvSpPr>
          <p:spPr>
            <a:xfrm>
              <a:off x="2443445" y="3627974"/>
              <a:ext cx="609600" cy="6096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等腰三角形 41"/>
            <p:cNvSpPr/>
            <p:nvPr/>
          </p:nvSpPr>
          <p:spPr>
            <a:xfrm rot="16200000">
              <a:off x="2610744" y="3840992"/>
              <a:ext cx="195155" cy="168237"/>
            </a:xfrm>
            <a:prstGeom prst="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627155" y="3627974"/>
            <a:ext cx="609600" cy="609600"/>
            <a:chOff x="3627155" y="3627974"/>
            <a:chExt cx="609600" cy="609600"/>
          </a:xfrm>
        </p:grpSpPr>
        <p:sp>
          <p:nvSpPr>
            <p:cNvPr id="31" name="椭圆 30"/>
            <p:cNvSpPr/>
            <p:nvPr/>
          </p:nvSpPr>
          <p:spPr>
            <a:xfrm>
              <a:off x="3627155" y="3627974"/>
              <a:ext cx="609600" cy="6096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等腰三角形 42"/>
            <p:cNvSpPr/>
            <p:nvPr/>
          </p:nvSpPr>
          <p:spPr>
            <a:xfrm rot="16200000">
              <a:off x="3800008" y="3840992"/>
              <a:ext cx="195155" cy="168237"/>
            </a:xfrm>
            <a:prstGeom prst="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955245" y="3627974"/>
            <a:ext cx="609600" cy="609600"/>
            <a:chOff x="7955245" y="3627974"/>
            <a:chExt cx="609600" cy="609600"/>
          </a:xfrm>
        </p:grpSpPr>
        <p:sp>
          <p:nvSpPr>
            <p:cNvPr id="25" name="椭圆 24"/>
            <p:cNvSpPr/>
            <p:nvPr/>
          </p:nvSpPr>
          <p:spPr>
            <a:xfrm>
              <a:off x="7955245" y="3627974"/>
              <a:ext cx="609600" cy="6096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等腰三角形 43"/>
            <p:cNvSpPr/>
            <p:nvPr/>
          </p:nvSpPr>
          <p:spPr>
            <a:xfrm rot="5400000">
              <a:off x="8192780" y="3850517"/>
              <a:ext cx="195155" cy="168237"/>
            </a:xfrm>
            <a:prstGeom prst="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138955" y="3627974"/>
            <a:ext cx="609600" cy="609600"/>
            <a:chOff x="9138955" y="3627974"/>
            <a:chExt cx="609600" cy="609600"/>
          </a:xfrm>
        </p:grpSpPr>
        <p:sp>
          <p:nvSpPr>
            <p:cNvPr id="26" name="椭圆 25"/>
            <p:cNvSpPr/>
            <p:nvPr/>
          </p:nvSpPr>
          <p:spPr>
            <a:xfrm>
              <a:off x="9138955" y="3627974"/>
              <a:ext cx="609600" cy="6096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等腰三角形 44"/>
            <p:cNvSpPr/>
            <p:nvPr/>
          </p:nvSpPr>
          <p:spPr>
            <a:xfrm rot="5400000">
              <a:off x="9366017" y="3850517"/>
              <a:ext cx="195155" cy="168237"/>
            </a:xfrm>
            <a:prstGeom prst="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矩形 45"/>
          <p:cNvSpPr/>
          <p:nvPr/>
        </p:nvSpPr>
        <p:spPr>
          <a:xfrm>
            <a:off x="1129171" y="5185219"/>
            <a:ext cx="993365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Our designers in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ChangSha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to work on this amazing projects. 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doing. 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9" name="圆角矩形 48"/>
          <p:cNvSpPr/>
          <p:nvPr/>
        </p:nvSpPr>
        <p:spPr>
          <a:xfrm rot="18401232">
            <a:off x="-257072" y="3586166"/>
            <a:ext cx="2527589" cy="60491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ED112">
                  <a:alpha val="34000"/>
                </a:srgbClr>
              </a:gs>
              <a:gs pos="100000">
                <a:srgbClr val="FED112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47"/>
          <p:cNvGrpSpPr/>
          <p:nvPr/>
        </p:nvGrpSpPr>
        <p:grpSpPr>
          <a:xfrm rot="20758864">
            <a:off x="89962" y="-86940"/>
            <a:ext cx="847890" cy="846995"/>
            <a:chOff x="3234519" y="1657306"/>
            <a:chExt cx="3710180" cy="3706265"/>
          </a:xfrm>
          <a:solidFill>
            <a:schemeClr val="bg1">
              <a:lumMod val="85000"/>
              <a:alpha val="23000"/>
            </a:schemeClr>
          </a:solidFill>
        </p:grpSpPr>
        <p:sp>
          <p:nvSpPr>
            <p:cNvPr id="50" name="任意多边形 49"/>
            <p:cNvSpPr/>
            <p:nvPr/>
          </p:nvSpPr>
          <p:spPr>
            <a:xfrm>
              <a:off x="3335975" y="1657306"/>
              <a:ext cx="1637258" cy="1249015"/>
            </a:xfrm>
            <a:custGeom>
              <a:avLst/>
              <a:gdLst>
                <a:gd name="connsiteX0" fmla="*/ 1637258 w 1637258"/>
                <a:gd name="connsiteY0" fmla="*/ 0 h 1249015"/>
                <a:gd name="connsiteX1" fmla="*/ 0 w 1637258"/>
                <a:gd name="connsiteY1" fmla="*/ 1249015 h 1249015"/>
                <a:gd name="connsiteX2" fmla="*/ 44405 w 1637258"/>
                <a:gd name="connsiteY2" fmla="*/ 1127692 h 1249015"/>
                <a:gd name="connsiteX3" fmla="*/ 1564865 w 1637258"/>
                <a:gd name="connsiteY3" fmla="*/ 3656 h 1249015"/>
                <a:gd name="connsiteX4" fmla="*/ 1637258 w 1637258"/>
                <a:gd name="connsiteY4" fmla="*/ 0 h 1249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258" h="1249015">
                  <a:moveTo>
                    <a:pt x="1637258" y="0"/>
                  </a:moveTo>
                  <a:lnTo>
                    <a:pt x="0" y="1249015"/>
                  </a:lnTo>
                  <a:lnTo>
                    <a:pt x="44405" y="1127692"/>
                  </a:lnTo>
                  <a:cubicBezTo>
                    <a:pt x="302695" y="517027"/>
                    <a:pt x="878503" y="73360"/>
                    <a:pt x="1564865" y="3656"/>
                  </a:cubicBezTo>
                  <a:lnTo>
                    <a:pt x="163725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3234519" y="1708937"/>
              <a:ext cx="2731417" cy="2209621"/>
            </a:xfrm>
            <a:custGeom>
              <a:avLst/>
              <a:gdLst>
                <a:gd name="connsiteX0" fmla="*/ 2307360 w 2731417"/>
                <a:gd name="connsiteY0" fmla="*/ 0 h 2209621"/>
                <a:gd name="connsiteX1" fmla="*/ 2408042 w 2731417"/>
                <a:gd name="connsiteY1" fmla="*/ 25888 h 2209621"/>
                <a:gd name="connsiteX2" fmla="*/ 2578573 w 2731417"/>
                <a:gd name="connsiteY2" fmla="*/ 88303 h 2209621"/>
                <a:gd name="connsiteX3" fmla="*/ 2731417 w 2731417"/>
                <a:gd name="connsiteY3" fmla="*/ 161932 h 2209621"/>
                <a:gd name="connsiteX4" fmla="*/ 47227 w 2731417"/>
                <a:gd name="connsiteY4" fmla="*/ 2209621 h 2209621"/>
                <a:gd name="connsiteX5" fmla="*/ 37709 w 2731417"/>
                <a:gd name="connsiteY5" fmla="*/ 2172606 h 2209621"/>
                <a:gd name="connsiteX6" fmla="*/ 0 w 2731417"/>
                <a:gd name="connsiteY6" fmla="*/ 1798538 h 2209621"/>
                <a:gd name="connsiteX7" fmla="*/ 2013 w 2731417"/>
                <a:gd name="connsiteY7" fmla="*/ 1758680 h 2209621"/>
                <a:gd name="connsiteX8" fmla="*/ 2307360 w 2731417"/>
                <a:gd name="connsiteY8" fmla="*/ 0 h 220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31417" h="2209621">
                  <a:moveTo>
                    <a:pt x="2307360" y="0"/>
                  </a:moveTo>
                  <a:lnTo>
                    <a:pt x="2408042" y="25888"/>
                  </a:lnTo>
                  <a:cubicBezTo>
                    <a:pt x="2466162" y="43966"/>
                    <a:pt x="2523058" y="64822"/>
                    <a:pt x="2578573" y="88303"/>
                  </a:cubicBezTo>
                  <a:lnTo>
                    <a:pt x="2731417" y="161932"/>
                  </a:lnTo>
                  <a:lnTo>
                    <a:pt x="47227" y="2209621"/>
                  </a:lnTo>
                  <a:lnTo>
                    <a:pt x="37709" y="2172606"/>
                  </a:lnTo>
                  <a:cubicBezTo>
                    <a:pt x="12985" y="2051779"/>
                    <a:pt x="0" y="1926675"/>
                    <a:pt x="0" y="1798538"/>
                  </a:cubicBezTo>
                  <a:lnTo>
                    <a:pt x="2013" y="1758680"/>
                  </a:lnTo>
                  <a:lnTo>
                    <a:pt x="230736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/>
          </p:nvSpPr>
          <p:spPr>
            <a:xfrm>
              <a:off x="3415183" y="2101402"/>
              <a:ext cx="3150561" cy="2531957"/>
            </a:xfrm>
            <a:custGeom>
              <a:avLst/>
              <a:gdLst>
                <a:gd name="connsiteX0" fmla="*/ 2884888 w 3150561"/>
                <a:gd name="connsiteY0" fmla="*/ 0 h 2531957"/>
                <a:gd name="connsiteX1" fmla="*/ 2987890 w 3150561"/>
                <a:gd name="connsiteY1" fmla="*/ 93615 h 2531957"/>
                <a:gd name="connsiteX2" fmla="*/ 3107686 w 3150561"/>
                <a:gd name="connsiteY2" fmla="*/ 225423 h 2531957"/>
                <a:gd name="connsiteX3" fmla="*/ 3150561 w 3150561"/>
                <a:gd name="connsiteY3" fmla="*/ 282758 h 2531957"/>
                <a:gd name="connsiteX4" fmla="*/ 202225 w 3150561"/>
                <a:gd name="connsiteY4" fmla="*/ 2531957 h 2531957"/>
                <a:gd name="connsiteX5" fmla="*/ 136328 w 3150561"/>
                <a:gd name="connsiteY5" fmla="*/ 2443834 h 2531957"/>
                <a:gd name="connsiteX6" fmla="*/ 43357 w 3150561"/>
                <a:gd name="connsiteY6" fmla="*/ 2290799 h 2531957"/>
                <a:gd name="connsiteX7" fmla="*/ 0 w 3150561"/>
                <a:gd name="connsiteY7" fmla="*/ 2200795 h 2531957"/>
                <a:gd name="connsiteX8" fmla="*/ 2225852 w 3150561"/>
                <a:gd name="connsiteY8" fmla="*/ 502758 h 2531957"/>
                <a:gd name="connsiteX9" fmla="*/ 2884888 w 3150561"/>
                <a:gd name="connsiteY9" fmla="*/ 0 h 2531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50561" h="2531957">
                  <a:moveTo>
                    <a:pt x="2884888" y="0"/>
                  </a:moveTo>
                  <a:lnTo>
                    <a:pt x="2987890" y="93615"/>
                  </a:lnTo>
                  <a:cubicBezTo>
                    <a:pt x="3029876" y="135601"/>
                    <a:pt x="3069860" y="179589"/>
                    <a:pt x="3107686" y="225423"/>
                  </a:cubicBezTo>
                  <a:lnTo>
                    <a:pt x="3150561" y="282758"/>
                  </a:lnTo>
                  <a:lnTo>
                    <a:pt x="202225" y="2531957"/>
                  </a:lnTo>
                  <a:lnTo>
                    <a:pt x="136328" y="2443834"/>
                  </a:lnTo>
                  <a:cubicBezTo>
                    <a:pt x="102973" y="2394462"/>
                    <a:pt x="71930" y="2343398"/>
                    <a:pt x="43357" y="2290799"/>
                  </a:cubicBezTo>
                  <a:lnTo>
                    <a:pt x="0" y="2200795"/>
                  </a:lnTo>
                  <a:lnTo>
                    <a:pt x="2225852" y="502758"/>
                  </a:lnTo>
                  <a:lnTo>
                    <a:pt x="288488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3883573" y="2715703"/>
              <a:ext cx="3015911" cy="2428377"/>
            </a:xfrm>
            <a:custGeom>
              <a:avLst/>
              <a:gdLst>
                <a:gd name="connsiteX0" fmla="*/ 2883896 w 3015911"/>
                <a:gd name="connsiteY0" fmla="*/ 0 h 2428377"/>
                <a:gd name="connsiteX1" fmla="*/ 2917277 w 3015911"/>
                <a:gd name="connsiteY1" fmla="*/ 69295 h 2428377"/>
                <a:gd name="connsiteX2" fmla="*/ 2979692 w 3015911"/>
                <a:gd name="connsiteY2" fmla="*/ 239826 h 2428377"/>
                <a:gd name="connsiteX3" fmla="*/ 3015911 w 3015911"/>
                <a:gd name="connsiteY3" fmla="*/ 380685 h 2428377"/>
                <a:gd name="connsiteX4" fmla="*/ 331718 w 3015911"/>
                <a:gd name="connsiteY4" fmla="*/ 2428377 h 2428377"/>
                <a:gd name="connsiteX5" fmla="*/ 322316 w 3015911"/>
                <a:gd name="connsiteY5" fmla="*/ 2423847 h 2428377"/>
                <a:gd name="connsiteX6" fmla="*/ 26392 w 3015911"/>
                <a:gd name="connsiteY6" fmla="*/ 2224026 h 2428377"/>
                <a:gd name="connsiteX7" fmla="*/ 0 w 3015911"/>
                <a:gd name="connsiteY7" fmla="*/ 2200039 h 2428377"/>
                <a:gd name="connsiteX8" fmla="*/ 2883896 w 3015911"/>
                <a:gd name="connsiteY8" fmla="*/ 0 h 2428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15911" h="2428377">
                  <a:moveTo>
                    <a:pt x="2883896" y="0"/>
                  </a:moveTo>
                  <a:lnTo>
                    <a:pt x="2917277" y="69295"/>
                  </a:lnTo>
                  <a:cubicBezTo>
                    <a:pt x="2940758" y="124811"/>
                    <a:pt x="2961615" y="181706"/>
                    <a:pt x="2979692" y="239826"/>
                  </a:cubicBezTo>
                  <a:lnTo>
                    <a:pt x="3015911" y="380685"/>
                  </a:lnTo>
                  <a:lnTo>
                    <a:pt x="331718" y="2428377"/>
                  </a:lnTo>
                  <a:lnTo>
                    <a:pt x="322316" y="2423847"/>
                  </a:lnTo>
                  <a:cubicBezTo>
                    <a:pt x="217118" y="2366700"/>
                    <a:pt x="118062" y="2299679"/>
                    <a:pt x="26392" y="2224026"/>
                  </a:cubicBezTo>
                  <a:lnTo>
                    <a:pt x="0" y="2200039"/>
                  </a:lnTo>
                  <a:lnTo>
                    <a:pt x="288389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/>
          </p:nvSpPr>
          <p:spPr>
            <a:xfrm>
              <a:off x="4639349" y="3547330"/>
              <a:ext cx="2305350" cy="1816241"/>
            </a:xfrm>
            <a:custGeom>
              <a:avLst/>
              <a:gdLst>
                <a:gd name="connsiteX0" fmla="*/ 2305350 w 2305350"/>
                <a:gd name="connsiteY0" fmla="*/ 0 h 1816241"/>
                <a:gd name="connsiteX1" fmla="*/ 2297779 w 2305350"/>
                <a:gd name="connsiteY1" fmla="*/ 149920 h 1816241"/>
                <a:gd name="connsiteX2" fmla="*/ 2223916 w 2305350"/>
                <a:gd name="connsiteY2" fmla="*/ 512091 h 1816241"/>
                <a:gd name="connsiteX3" fmla="*/ 2205908 w 2305350"/>
                <a:gd name="connsiteY3" fmla="*/ 561293 h 1816241"/>
                <a:gd name="connsiteX4" fmla="*/ 590786 w 2305350"/>
                <a:gd name="connsiteY4" fmla="*/ 1793422 h 1816241"/>
                <a:gd name="connsiteX5" fmla="*/ 568644 w 2305350"/>
                <a:gd name="connsiteY5" fmla="*/ 1810314 h 1816241"/>
                <a:gd name="connsiteX6" fmla="*/ 451266 w 2305350"/>
                <a:gd name="connsiteY6" fmla="*/ 1816241 h 1816241"/>
                <a:gd name="connsiteX7" fmla="*/ 77198 w 2305350"/>
                <a:gd name="connsiteY7" fmla="*/ 1778532 h 1816241"/>
                <a:gd name="connsiteX8" fmla="*/ 0 w 2305350"/>
                <a:gd name="connsiteY8" fmla="*/ 1758683 h 1816241"/>
                <a:gd name="connsiteX9" fmla="*/ 2305350 w 2305350"/>
                <a:gd name="connsiteY9" fmla="*/ 0 h 1816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05350" h="1816241">
                  <a:moveTo>
                    <a:pt x="2305350" y="0"/>
                  </a:moveTo>
                  <a:lnTo>
                    <a:pt x="2297779" y="149920"/>
                  </a:lnTo>
                  <a:cubicBezTo>
                    <a:pt x="2285106" y="274713"/>
                    <a:pt x="2260070" y="395852"/>
                    <a:pt x="2223916" y="512091"/>
                  </a:cubicBezTo>
                  <a:lnTo>
                    <a:pt x="2205908" y="561293"/>
                  </a:lnTo>
                  <a:lnTo>
                    <a:pt x="590786" y="1793422"/>
                  </a:lnTo>
                  <a:lnTo>
                    <a:pt x="568644" y="1810314"/>
                  </a:lnTo>
                  <a:lnTo>
                    <a:pt x="451266" y="1816241"/>
                  </a:lnTo>
                  <a:cubicBezTo>
                    <a:pt x="323129" y="1816241"/>
                    <a:pt x="198025" y="1803257"/>
                    <a:pt x="77198" y="1778532"/>
                  </a:cubicBezTo>
                  <a:lnTo>
                    <a:pt x="0" y="1758683"/>
                  </a:lnTo>
                  <a:lnTo>
                    <a:pt x="230535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3335975" y="1657306"/>
              <a:ext cx="1637258" cy="1249016"/>
            </a:xfrm>
            <a:custGeom>
              <a:avLst/>
              <a:gdLst>
                <a:gd name="connsiteX0" fmla="*/ 1637258 w 1637258"/>
                <a:gd name="connsiteY0" fmla="*/ 0 h 1249016"/>
                <a:gd name="connsiteX1" fmla="*/ 0 w 1637258"/>
                <a:gd name="connsiteY1" fmla="*/ 1249016 h 1249016"/>
                <a:gd name="connsiteX2" fmla="*/ 0 w 1637258"/>
                <a:gd name="connsiteY2" fmla="*/ 1249015 h 1249016"/>
                <a:gd name="connsiteX3" fmla="*/ 1637258 w 1637258"/>
                <a:gd name="connsiteY3" fmla="*/ 0 h 1249016"/>
                <a:gd name="connsiteX4" fmla="*/ 1637258 w 1637258"/>
                <a:gd name="connsiteY4" fmla="*/ 0 h 1249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258" h="1249016">
                  <a:moveTo>
                    <a:pt x="1637258" y="0"/>
                  </a:moveTo>
                  <a:lnTo>
                    <a:pt x="0" y="1249016"/>
                  </a:lnTo>
                  <a:lnTo>
                    <a:pt x="0" y="1249015"/>
                  </a:lnTo>
                  <a:lnTo>
                    <a:pt x="1637258" y="0"/>
                  </a:lnTo>
                  <a:lnTo>
                    <a:pt x="163725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3236532" y="1708937"/>
              <a:ext cx="2305347" cy="1758680"/>
            </a:xfrm>
            <a:custGeom>
              <a:avLst/>
              <a:gdLst>
                <a:gd name="connsiteX0" fmla="*/ 2305346 w 2305347"/>
                <a:gd name="connsiteY0" fmla="*/ 0 h 1758680"/>
                <a:gd name="connsiteX1" fmla="*/ 2305347 w 2305347"/>
                <a:gd name="connsiteY1" fmla="*/ 0 h 1758680"/>
                <a:gd name="connsiteX2" fmla="*/ 0 w 2305347"/>
                <a:gd name="connsiteY2" fmla="*/ 1758680 h 1758680"/>
                <a:gd name="connsiteX3" fmla="*/ 0 w 2305347"/>
                <a:gd name="connsiteY3" fmla="*/ 1758680 h 1758680"/>
                <a:gd name="connsiteX4" fmla="*/ 2305346 w 2305347"/>
                <a:gd name="connsiteY4" fmla="*/ 0 h 1758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5347" h="1758680">
                  <a:moveTo>
                    <a:pt x="2305346" y="0"/>
                  </a:moveTo>
                  <a:lnTo>
                    <a:pt x="2305347" y="0"/>
                  </a:lnTo>
                  <a:lnTo>
                    <a:pt x="0" y="1758680"/>
                  </a:lnTo>
                  <a:lnTo>
                    <a:pt x="0" y="1758680"/>
                  </a:lnTo>
                  <a:lnTo>
                    <a:pt x="230534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/>
          </p:nvSpPr>
          <p:spPr>
            <a:xfrm>
              <a:off x="3281746" y="1870869"/>
              <a:ext cx="2684191" cy="2047690"/>
            </a:xfrm>
            <a:custGeom>
              <a:avLst/>
              <a:gdLst>
                <a:gd name="connsiteX0" fmla="*/ 2684190 w 2684191"/>
                <a:gd name="connsiteY0" fmla="*/ 0 h 2047690"/>
                <a:gd name="connsiteX1" fmla="*/ 2684191 w 2684191"/>
                <a:gd name="connsiteY1" fmla="*/ 1 h 2047690"/>
                <a:gd name="connsiteX2" fmla="*/ 0 w 2684191"/>
                <a:gd name="connsiteY2" fmla="*/ 2047690 h 2047690"/>
                <a:gd name="connsiteX3" fmla="*/ 0 w 2684191"/>
                <a:gd name="connsiteY3" fmla="*/ 2047689 h 2047690"/>
                <a:gd name="connsiteX4" fmla="*/ 2684190 w 2684191"/>
                <a:gd name="connsiteY4" fmla="*/ 0 h 2047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4191" h="2047690">
                  <a:moveTo>
                    <a:pt x="2684190" y="0"/>
                  </a:moveTo>
                  <a:lnTo>
                    <a:pt x="2684191" y="1"/>
                  </a:lnTo>
                  <a:lnTo>
                    <a:pt x="0" y="2047690"/>
                  </a:lnTo>
                  <a:lnTo>
                    <a:pt x="0" y="2047689"/>
                  </a:lnTo>
                  <a:lnTo>
                    <a:pt x="268419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/>
          </p:nvSpPr>
          <p:spPr>
            <a:xfrm>
              <a:off x="3617408" y="2384160"/>
              <a:ext cx="2948336" cy="2249199"/>
            </a:xfrm>
            <a:custGeom>
              <a:avLst/>
              <a:gdLst>
                <a:gd name="connsiteX0" fmla="*/ 2948336 w 2948336"/>
                <a:gd name="connsiteY0" fmla="*/ 0 h 2249199"/>
                <a:gd name="connsiteX1" fmla="*/ 2948336 w 2948336"/>
                <a:gd name="connsiteY1" fmla="*/ 1 h 2249199"/>
                <a:gd name="connsiteX2" fmla="*/ 0 w 2948336"/>
                <a:gd name="connsiteY2" fmla="*/ 2249199 h 2249199"/>
                <a:gd name="connsiteX3" fmla="*/ 0 w 2948336"/>
                <a:gd name="connsiteY3" fmla="*/ 2249199 h 2249199"/>
                <a:gd name="connsiteX4" fmla="*/ 2948336 w 2948336"/>
                <a:gd name="connsiteY4" fmla="*/ 0 h 224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8336" h="2249199">
                  <a:moveTo>
                    <a:pt x="2948336" y="0"/>
                  </a:moveTo>
                  <a:lnTo>
                    <a:pt x="2948336" y="1"/>
                  </a:lnTo>
                  <a:lnTo>
                    <a:pt x="0" y="2249199"/>
                  </a:lnTo>
                  <a:lnTo>
                    <a:pt x="0" y="2249199"/>
                  </a:lnTo>
                  <a:lnTo>
                    <a:pt x="294833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/>
          </p:nvSpPr>
          <p:spPr>
            <a:xfrm>
              <a:off x="3415183" y="2604160"/>
              <a:ext cx="2225852" cy="1698037"/>
            </a:xfrm>
            <a:custGeom>
              <a:avLst/>
              <a:gdLst>
                <a:gd name="connsiteX0" fmla="*/ 2225852 w 2225852"/>
                <a:gd name="connsiteY0" fmla="*/ 0 h 1698037"/>
                <a:gd name="connsiteX1" fmla="*/ 0 w 2225852"/>
                <a:gd name="connsiteY1" fmla="*/ 1698037 h 1698037"/>
                <a:gd name="connsiteX2" fmla="*/ 0 w 2225852"/>
                <a:gd name="connsiteY2" fmla="*/ 1698037 h 1698037"/>
                <a:gd name="connsiteX3" fmla="*/ 2225852 w 2225852"/>
                <a:gd name="connsiteY3" fmla="*/ 0 h 1698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5852" h="1698037">
                  <a:moveTo>
                    <a:pt x="2225852" y="0"/>
                  </a:moveTo>
                  <a:lnTo>
                    <a:pt x="0" y="1698037"/>
                  </a:lnTo>
                  <a:lnTo>
                    <a:pt x="0" y="1698037"/>
                  </a:lnTo>
                  <a:lnTo>
                    <a:pt x="222585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/>
          </p:nvSpPr>
          <p:spPr>
            <a:xfrm>
              <a:off x="3881158" y="2712751"/>
              <a:ext cx="2886311" cy="2202991"/>
            </a:xfrm>
            <a:custGeom>
              <a:avLst/>
              <a:gdLst>
                <a:gd name="connsiteX0" fmla="*/ 2884889 w 2886311"/>
                <a:gd name="connsiteY0" fmla="*/ 0 h 2202991"/>
                <a:gd name="connsiteX1" fmla="*/ 2886311 w 2886311"/>
                <a:gd name="connsiteY1" fmla="*/ 2952 h 2202991"/>
                <a:gd name="connsiteX2" fmla="*/ 2415 w 2886311"/>
                <a:gd name="connsiteY2" fmla="*/ 2202991 h 2202991"/>
                <a:gd name="connsiteX3" fmla="*/ 0 w 2886311"/>
                <a:gd name="connsiteY3" fmla="*/ 2200796 h 2202991"/>
                <a:gd name="connsiteX4" fmla="*/ 2884889 w 2886311"/>
                <a:gd name="connsiteY4" fmla="*/ 0 h 2202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6311" h="2202991">
                  <a:moveTo>
                    <a:pt x="2884889" y="0"/>
                  </a:moveTo>
                  <a:lnTo>
                    <a:pt x="2886311" y="2952"/>
                  </a:lnTo>
                  <a:lnTo>
                    <a:pt x="2415" y="2202991"/>
                  </a:lnTo>
                  <a:lnTo>
                    <a:pt x="0" y="2200796"/>
                  </a:lnTo>
                  <a:lnTo>
                    <a:pt x="288488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/>
          </p:nvSpPr>
          <p:spPr>
            <a:xfrm>
              <a:off x="4215291" y="3096388"/>
              <a:ext cx="2684193" cy="2047692"/>
            </a:xfrm>
            <a:custGeom>
              <a:avLst/>
              <a:gdLst>
                <a:gd name="connsiteX0" fmla="*/ 2684193 w 2684193"/>
                <a:gd name="connsiteY0" fmla="*/ 0 h 2047692"/>
                <a:gd name="connsiteX1" fmla="*/ 2684193 w 2684193"/>
                <a:gd name="connsiteY1" fmla="*/ 1 h 2047692"/>
                <a:gd name="connsiteX2" fmla="*/ 1 w 2684193"/>
                <a:gd name="connsiteY2" fmla="*/ 2047692 h 2047692"/>
                <a:gd name="connsiteX3" fmla="*/ 0 w 2684193"/>
                <a:gd name="connsiteY3" fmla="*/ 2047692 h 2047692"/>
                <a:gd name="connsiteX4" fmla="*/ 2684193 w 2684193"/>
                <a:gd name="connsiteY4" fmla="*/ 0 h 2047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4193" h="2047692">
                  <a:moveTo>
                    <a:pt x="2684193" y="0"/>
                  </a:moveTo>
                  <a:lnTo>
                    <a:pt x="2684193" y="1"/>
                  </a:lnTo>
                  <a:lnTo>
                    <a:pt x="1" y="2047692"/>
                  </a:lnTo>
                  <a:lnTo>
                    <a:pt x="0" y="2047692"/>
                  </a:lnTo>
                  <a:lnTo>
                    <a:pt x="268419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/>
          </p:nvSpPr>
          <p:spPr>
            <a:xfrm>
              <a:off x="4639348" y="3547329"/>
              <a:ext cx="2305351" cy="1758684"/>
            </a:xfrm>
            <a:custGeom>
              <a:avLst/>
              <a:gdLst>
                <a:gd name="connsiteX0" fmla="*/ 2305351 w 2305351"/>
                <a:gd name="connsiteY0" fmla="*/ 0 h 1758684"/>
                <a:gd name="connsiteX1" fmla="*/ 2305351 w 2305351"/>
                <a:gd name="connsiteY1" fmla="*/ 1 h 1758684"/>
                <a:gd name="connsiteX2" fmla="*/ 1 w 2305351"/>
                <a:gd name="connsiteY2" fmla="*/ 1758684 h 1758684"/>
                <a:gd name="connsiteX3" fmla="*/ 0 w 2305351"/>
                <a:gd name="connsiteY3" fmla="*/ 1758683 h 1758684"/>
                <a:gd name="connsiteX4" fmla="*/ 2305351 w 2305351"/>
                <a:gd name="connsiteY4" fmla="*/ 0 h 1758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5351" h="1758684">
                  <a:moveTo>
                    <a:pt x="2305351" y="0"/>
                  </a:moveTo>
                  <a:lnTo>
                    <a:pt x="2305351" y="1"/>
                  </a:lnTo>
                  <a:lnTo>
                    <a:pt x="1" y="1758684"/>
                  </a:lnTo>
                  <a:lnTo>
                    <a:pt x="0" y="1758683"/>
                  </a:lnTo>
                  <a:lnTo>
                    <a:pt x="230535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5230135" y="4108623"/>
              <a:ext cx="1615122" cy="1232129"/>
            </a:xfrm>
            <a:custGeom>
              <a:avLst/>
              <a:gdLst>
                <a:gd name="connsiteX0" fmla="*/ 1615122 w 1615122"/>
                <a:gd name="connsiteY0" fmla="*/ 0 h 1232129"/>
                <a:gd name="connsiteX1" fmla="*/ 1615122 w 1615122"/>
                <a:gd name="connsiteY1" fmla="*/ 1 h 1232129"/>
                <a:gd name="connsiteX2" fmla="*/ 0 w 1615122"/>
                <a:gd name="connsiteY2" fmla="*/ 1232129 h 1232129"/>
                <a:gd name="connsiteX3" fmla="*/ 1615122 w 1615122"/>
                <a:gd name="connsiteY3" fmla="*/ 0 h 1232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5122" h="1232129">
                  <a:moveTo>
                    <a:pt x="1615122" y="0"/>
                  </a:moveTo>
                  <a:lnTo>
                    <a:pt x="1615122" y="1"/>
                  </a:lnTo>
                  <a:lnTo>
                    <a:pt x="0" y="1232129"/>
                  </a:lnTo>
                  <a:lnTo>
                    <a:pt x="161512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8" name="任意多边形 67"/>
          <p:cNvSpPr/>
          <p:nvPr/>
        </p:nvSpPr>
        <p:spPr>
          <a:xfrm rot="18497966">
            <a:off x="802661" y="361659"/>
            <a:ext cx="370594" cy="383281"/>
          </a:xfrm>
          <a:custGeom>
            <a:avLst/>
            <a:gdLst>
              <a:gd name="connsiteX0" fmla="*/ 3671946 w 3787254"/>
              <a:gd name="connsiteY0" fmla="*/ 1294810 h 3916908"/>
              <a:gd name="connsiteX1" fmla="*/ 3671994 w 3787254"/>
              <a:gd name="connsiteY1" fmla="*/ 1294927 h 3916908"/>
              <a:gd name="connsiteX2" fmla="*/ 3787254 w 3787254"/>
              <a:gd name="connsiteY2" fmla="*/ 1958454 h 3916908"/>
              <a:gd name="connsiteX3" fmla="*/ 3671994 w 3787254"/>
              <a:gd name="connsiteY3" fmla="*/ 2621982 h 3916908"/>
              <a:gd name="connsiteX4" fmla="*/ 3671946 w 3787254"/>
              <a:gd name="connsiteY4" fmla="*/ 2622098 h 3916908"/>
              <a:gd name="connsiteX5" fmla="*/ 203278 w 3787254"/>
              <a:gd name="connsiteY5" fmla="*/ 867868 h 3916908"/>
              <a:gd name="connsiteX6" fmla="*/ 203278 w 3787254"/>
              <a:gd name="connsiteY6" fmla="*/ 3049040 h 3916908"/>
              <a:gd name="connsiteX7" fmla="*/ 153878 w 3787254"/>
              <a:gd name="connsiteY7" fmla="*/ 2973984 h 3916908"/>
              <a:gd name="connsiteX8" fmla="*/ 24251 w 3787254"/>
              <a:gd name="connsiteY8" fmla="*/ 2720773 h 3916908"/>
              <a:gd name="connsiteX9" fmla="*/ 0 w 3787254"/>
              <a:gd name="connsiteY9" fmla="*/ 2654514 h 3916908"/>
              <a:gd name="connsiteX10" fmla="*/ 0 w 3787254"/>
              <a:gd name="connsiteY10" fmla="*/ 1262394 h 3916908"/>
              <a:gd name="connsiteX11" fmla="*/ 24251 w 3787254"/>
              <a:gd name="connsiteY11" fmla="*/ 1196136 h 3916908"/>
              <a:gd name="connsiteX12" fmla="*/ 153878 w 3787254"/>
              <a:gd name="connsiteY12" fmla="*/ 942925 h 3916908"/>
              <a:gd name="connsiteX13" fmla="*/ 3263952 w 3787254"/>
              <a:gd name="connsiteY13" fmla="*/ 629935 h 3916908"/>
              <a:gd name="connsiteX14" fmla="*/ 3353052 w 3787254"/>
              <a:gd name="connsiteY14" fmla="*/ 728635 h 3916908"/>
              <a:gd name="connsiteX15" fmla="*/ 3449681 w 3787254"/>
              <a:gd name="connsiteY15" fmla="*/ 858890 h 3916908"/>
              <a:gd name="connsiteX16" fmla="*/ 3467230 w 3787254"/>
              <a:gd name="connsiteY16" fmla="*/ 887166 h 3916908"/>
              <a:gd name="connsiteX17" fmla="*/ 3467230 w 3787254"/>
              <a:gd name="connsiteY17" fmla="*/ 3029743 h 3916908"/>
              <a:gd name="connsiteX18" fmla="*/ 3449681 w 3787254"/>
              <a:gd name="connsiteY18" fmla="*/ 3058019 h 3916908"/>
              <a:gd name="connsiteX19" fmla="*/ 3353052 w 3787254"/>
              <a:gd name="connsiteY19" fmla="*/ 3188274 h 3916908"/>
              <a:gd name="connsiteX20" fmla="*/ 3263952 w 3787254"/>
              <a:gd name="connsiteY20" fmla="*/ 3286973 h 3916908"/>
              <a:gd name="connsiteX21" fmla="*/ 611272 w 3787254"/>
              <a:gd name="connsiteY21" fmla="*/ 427263 h 3916908"/>
              <a:gd name="connsiteX22" fmla="*/ 611272 w 3787254"/>
              <a:gd name="connsiteY22" fmla="*/ 3489645 h 3916908"/>
              <a:gd name="connsiteX23" fmla="*/ 551585 w 3787254"/>
              <a:gd name="connsiteY23" fmla="*/ 3443175 h 3916908"/>
              <a:gd name="connsiteX24" fmla="*/ 411137 w 3787254"/>
              <a:gd name="connsiteY24" fmla="*/ 3309671 h 3916908"/>
              <a:gd name="connsiteX25" fmla="*/ 407994 w 3787254"/>
              <a:gd name="connsiteY25" fmla="*/ 3306129 h 3916908"/>
              <a:gd name="connsiteX26" fmla="*/ 407994 w 3787254"/>
              <a:gd name="connsiteY26" fmla="*/ 610780 h 3916908"/>
              <a:gd name="connsiteX27" fmla="*/ 411137 w 3787254"/>
              <a:gd name="connsiteY27" fmla="*/ 607238 h 3916908"/>
              <a:gd name="connsiteX28" fmla="*/ 551585 w 3787254"/>
              <a:gd name="connsiteY28" fmla="*/ 473734 h 3916908"/>
              <a:gd name="connsiteX29" fmla="*/ 2855958 w 3787254"/>
              <a:gd name="connsiteY29" fmla="*/ 294619 h 3916908"/>
              <a:gd name="connsiteX30" fmla="*/ 3047150 w 3787254"/>
              <a:gd name="connsiteY30" fmla="*/ 425007 h 3916908"/>
              <a:gd name="connsiteX31" fmla="*/ 3059236 w 3787254"/>
              <a:gd name="connsiteY31" fmla="*/ 435755 h 3916908"/>
              <a:gd name="connsiteX32" fmla="*/ 3059236 w 3787254"/>
              <a:gd name="connsiteY32" fmla="*/ 3481154 h 3916908"/>
              <a:gd name="connsiteX33" fmla="*/ 3047150 w 3787254"/>
              <a:gd name="connsiteY33" fmla="*/ 3491902 h 3916908"/>
              <a:gd name="connsiteX34" fmla="*/ 2855958 w 3787254"/>
              <a:gd name="connsiteY34" fmla="*/ 3622289 h 3916908"/>
              <a:gd name="connsiteX35" fmla="*/ 1019266 w 3787254"/>
              <a:gd name="connsiteY35" fmla="*/ 178299 h 3916908"/>
              <a:gd name="connsiteX36" fmla="*/ 1019266 w 3787254"/>
              <a:gd name="connsiteY36" fmla="*/ 3738609 h 3916908"/>
              <a:gd name="connsiteX37" fmla="*/ 869389 w 3787254"/>
              <a:gd name="connsiteY37" fmla="*/ 3666211 h 3916908"/>
              <a:gd name="connsiteX38" fmla="*/ 815988 w 3787254"/>
              <a:gd name="connsiteY38" fmla="*/ 3632545 h 3916908"/>
              <a:gd name="connsiteX39" fmla="*/ 815988 w 3787254"/>
              <a:gd name="connsiteY39" fmla="*/ 284364 h 3916908"/>
              <a:gd name="connsiteX40" fmla="*/ 869389 w 3787254"/>
              <a:gd name="connsiteY40" fmla="*/ 250698 h 3916908"/>
              <a:gd name="connsiteX41" fmla="*/ 2447964 w 3787254"/>
              <a:gd name="connsiteY41" fmla="*/ 101689 h 3916908"/>
              <a:gd name="connsiteX42" fmla="*/ 2546916 w 3787254"/>
              <a:gd name="connsiteY42" fmla="*/ 135845 h 3916908"/>
              <a:gd name="connsiteX43" fmla="*/ 2651242 w 3787254"/>
              <a:gd name="connsiteY43" fmla="*/ 181573 h 3916908"/>
              <a:gd name="connsiteX44" fmla="*/ 2651242 w 3787254"/>
              <a:gd name="connsiteY44" fmla="*/ 3735336 h 3916908"/>
              <a:gd name="connsiteX45" fmla="*/ 2546916 w 3787254"/>
              <a:gd name="connsiteY45" fmla="*/ 3781063 h 3916908"/>
              <a:gd name="connsiteX46" fmla="*/ 2447964 w 3787254"/>
              <a:gd name="connsiteY46" fmla="*/ 3815220 h 3916908"/>
              <a:gd name="connsiteX47" fmla="*/ 1427260 w 3787254"/>
              <a:gd name="connsiteY47" fmla="*/ 45241 h 3916908"/>
              <a:gd name="connsiteX48" fmla="*/ 1427260 w 3787254"/>
              <a:gd name="connsiteY48" fmla="*/ 3871668 h 3916908"/>
              <a:gd name="connsiteX49" fmla="*/ 1324708 w 3787254"/>
              <a:gd name="connsiteY49" fmla="*/ 3851422 h 3916908"/>
              <a:gd name="connsiteX50" fmla="*/ 1223982 w 3787254"/>
              <a:gd name="connsiteY50" fmla="*/ 3817665 h 3916908"/>
              <a:gd name="connsiteX51" fmla="*/ 1223982 w 3787254"/>
              <a:gd name="connsiteY51" fmla="*/ 99244 h 3916908"/>
              <a:gd name="connsiteX52" fmla="*/ 1324708 w 3787254"/>
              <a:gd name="connsiteY52" fmla="*/ 65486 h 3916908"/>
              <a:gd name="connsiteX53" fmla="*/ 2039970 w 3787254"/>
              <a:gd name="connsiteY53" fmla="*/ 11780 h 3916908"/>
              <a:gd name="connsiteX54" fmla="*/ 2223497 w 3787254"/>
              <a:gd name="connsiteY54" fmla="*/ 39789 h 3916908"/>
              <a:gd name="connsiteX55" fmla="*/ 2243248 w 3787254"/>
              <a:gd name="connsiteY55" fmla="*/ 44738 h 3916908"/>
              <a:gd name="connsiteX56" fmla="*/ 2243248 w 3787254"/>
              <a:gd name="connsiteY56" fmla="*/ 3872171 h 3916908"/>
              <a:gd name="connsiteX57" fmla="*/ 2223497 w 3787254"/>
              <a:gd name="connsiteY57" fmla="*/ 3877119 h 3916908"/>
              <a:gd name="connsiteX58" fmla="*/ 2039970 w 3787254"/>
              <a:gd name="connsiteY58" fmla="*/ 3905129 h 3916908"/>
              <a:gd name="connsiteX59" fmla="*/ 1828800 w 3787254"/>
              <a:gd name="connsiteY59" fmla="*/ 0 h 3916908"/>
              <a:gd name="connsiteX60" fmla="*/ 1835254 w 3787254"/>
              <a:gd name="connsiteY60" fmla="*/ 326 h 3916908"/>
              <a:gd name="connsiteX61" fmla="*/ 1835254 w 3787254"/>
              <a:gd name="connsiteY61" fmla="*/ 3916582 h 3916908"/>
              <a:gd name="connsiteX62" fmla="*/ 1828800 w 3787254"/>
              <a:gd name="connsiteY62" fmla="*/ 3916908 h 3916908"/>
              <a:gd name="connsiteX63" fmla="*/ 1631976 w 3787254"/>
              <a:gd name="connsiteY63" fmla="*/ 3904105 h 3916908"/>
              <a:gd name="connsiteX64" fmla="*/ 1631976 w 3787254"/>
              <a:gd name="connsiteY64" fmla="*/ 12804 h 391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787254" h="3916908">
                <a:moveTo>
                  <a:pt x="3671946" y="1294810"/>
                </a:moveTo>
                <a:lnTo>
                  <a:pt x="3671994" y="1294927"/>
                </a:lnTo>
                <a:cubicBezTo>
                  <a:pt x="3746597" y="1502134"/>
                  <a:pt x="3787254" y="1725546"/>
                  <a:pt x="3787254" y="1958454"/>
                </a:cubicBezTo>
                <a:cubicBezTo>
                  <a:pt x="3787254" y="2191363"/>
                  <a:pt x="3746597" y="2414775"/>
                  <a:pt x="3671994" y="2621982"/>
                </a:cubicBezTo>
                <a:lnTo>
                  <a:pt x="3671946" y="2622098"/>
                </a:lnTo>
                <a:close/>
                <a:moveTo>
                  <a:pt x="203278" y="867868"/>
                </a:moveTo>
                <a:lnTo>
                  <a:pt x="203278" y="3049040"/>
                </a:lnTo>
                <a:lnTo>
                  <a:pt x="153878" y="2973984"/>
                </a:lnTo>
                <a:cubicBezTo>
                  <a:pt x="104809" y="2893226"/>
                  <a:pt x="61415" y="2808638"/>
                  <a:pt x="24251" y="2720773"/>
                </a:cubicBezTo>
                <a:lnTo>
                  <a:pt x="0" y="2654514"/>
                </a:lnTo>
                <a:lnTo>
                  <a:pt x="0" y="1262394"/>
                </a:lnTo>
                <a:lnTo>
                  <a:pt x="24251" y="1196136"/>
                </a:lnTo>
                <a:cubicBezTo>
                  <a:pt x="61415" y="1108271"/>
                  <a:pt x="104809" y="1023683"/>
                  <a:pt x="153878" y="942925"/>
                </a:cubicBezTo>
                <a:close/>
                <a:moveTo>
                  <a:pt x="3263952" y="629935"/>
                </a:moveTo>
                <a:lnTo>
                  <a:pt x="3353052" y="728635"/>
                </a:lnTo>
                <a:cubicBezTo>
                  <a:pt x="3386999" y="770656"/>
                  <a:pt x="3419243" y="814109"/>
                  <a:pt x="3449681" y="858890"/>
                </a:cubicBezTo>
                <a:lnTo>
                  <a:pt x="3467230" y="887166"/>
                </a:lnTo>
                <a:lnTo>
                  <a:pt x="3467230" y="3029743"/>
                </a:lnTo>
                <a:lnTo>
                  <a:pt x="3449681" y="3058019"/>
                </a:lnTo>
                <a:cubicBezTo>
                  <a:pt x="3419243" y="3102800"/>
                  <a:pt x="3386999" y="3146253"/>
                  <a:pt x="3353052" y="3188274"/>
                </a:cubicBezTo>
                <a:lnTo>
                  <a:pt x="3263952" y="3286973"/>
                </a:lnTo>
                <a:close/>
                <a:moveTo>
                  <a:pt x="611272" y="427263"/>
                </a:moveTo>
                <a:lnTo>
                  <a:pt x="611272" y="3489645"/>
                </a:lnTo>
                <a:lnTo>
                  <a:pt x="551585" y="3443175"/>
                </a:lnTo>
                <a:cubicBezTo>
                  <a:pt x="502599" y="3400997"/>
                  <a:pt x="455723" y="3356435"/>
                  <a:pt x="411137" y="3309671"/>
                </a:cubicBezTo>
                <a:lnTo>
                  <a:pt x="407994" y="3306129"/>
                </a:lnTo>
                <a:lnTo>
                  <a:pt x="407994" y="610780"/>
                </a:lnTo>
                <a:lnTo>
                  <a:pt x="411137" y="607238"/>
                </a:lnTo>
                <a:cubicBezTo>
                  <a:pt x="455723" y="560473"/>
                  <a:pt x="502599" y="515912"/>
                  <a:pt x="551585" y="473734"/>
                </a:cubicBezTo>
                <a:close/>
                <a:moveTo>
                  <a:pt x="2855958" y="294619"/>
                </a:moveTo>
                <a:lnTo>
                  <a:pt x="3047150" y="425007"/>
                </a:lnTo>
                <a:lnTo>
                  <a:pt x="3059236" y="435755"/>
                </a:lnTo>
                <a:lnTo>
                  <a:pt x="3059236" y="3481154"/>
                </a:lnTo>
                <a:lnTo>
                  <a:pt x="3047150" y="3491902"/>
                </a:lnTo>
                <a:lnTo>
                  <a:pt x="2855958" y="3622289"/>
                </a:lnTo>
                <a:close/>
                <a:moveTo>
                  <a:pt x="1019266" y="178299"/>
                </a:moveTo>
                <a:lnTo>
                  <a:pt x="1019266" y="3738609"/>
                </a:lnTo>
                <a:lnTo>
                  <a:pt x="869389" y="3666211"/>
                </a:lnTo>
                <a:lnTo>
                  <a:pt x="815988" y="3632545"/>
                </a:lnTo>
                <a:lnTo>
                  <a:pt x="815988" y="284364"/>
                </a:lnTo>
                <a:lnTo>
                  <a:pt x="869389" y="250698"/>
                </a:lnTo>
                <a:close/>
                <a:moveTo>
                  <a:pt x="2447964" y="101689"/>
                </a:moveTo>
                <a:lnTo>
                  <a:pt x="2546916" y="135845"/>
                </a:lnTo>
                <a:lnTo>
                  <a:pt x="2651242" y="181573"/>
                </a:lnTo>
                <a:lnTo>
                  <a:pt x="2651242" y="3735336"/>
                </a:lnTo>
                <a:lnTo>
                  <a:pt x="2546916" y="3781063"/>
                </a:lnTo>
                <a:lnTo>
                  <a:pt x="2447964" y="3815220"/>
                </a:lnTo>
                <a:close/>
                <a:moveTo>
                  <a:pt x="1427260" y="45241"/>
                </a:moveTo>
                <a:lnTo>
                  <a:pt x="1427260" y="3871668"/>
                </a:lnTo>
                <a:lnTo>
                  <a:pt x="1324708" y="3851422"/>
                </a:lnTo>
                <a:lnTo>
                  <a:pt x="1223982" y="3817665"/>
                </a:lnTo>
                <a:lnTo>
                  <a:pt x="1223982" y="99244"/>
                </a:lnTo>
                <a:lnTo>
                  <a:pt x="1324708" y="65486"/>
                </a:lnTo>
                <a:close/>
                <a:moveTo>
                  <a:pt x="2039970" y="11780"/>
                </a:moveTo>
                <a:lnTo>
                  <a:pt x="2223497" y="39789"/>
                </a:lnTo>
                <a:lnTo>
                  <a:pt x="2243248" y="44738"/>
                </a:lnTo>
                <a:lnTo>
                  <a:pt x="2243248" y="3872171"/>
                </a:lnTo>
                <a:lnTo>
                  <a:pt x="2223497" y="3877119"/>
                </a:lnTo>
                <a:lnTo>
                  <a:pt x="2039970" y="3905129"/>
                </a:lnTo>
                <a:close/>
                <a:moveTo>
                  <a:pt x="1828800" y="0"/>
                </a:moveTo>
                <a:lnTo>
                  <a:pt x="1835254" y="326"/>
                </a:lnTo>
                <a:lnTo>
                  <a:pt x="1835254" y="3916582"/>
                </a:lnTo>
                <a:lnTo>
                  <a:pt x="1828800" y="3916908"/>
                </a:lnTo>
                <a:lnTo>
                  <a:pt x="1631976" y="3904105"/>
                </a:lnTo>
                <a:lnTo>
                  <a:pt x="1631976" y="1280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文本框 68"/>
          <p:cNvSpPr txBox="1"/>
          <p:nvPr/>
        </p:nvSpPr>
        <p:spPr>
          <a:xfrm>
            <a:off x="1257350" y="269233"/>
            <a:ext cx="3112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1.ADD TITLE HERE</a:t>
            </a:r>
            <a:endParaRPr lang="zh-CN" altLang="en-US" sz="2400" dirty="0">
              <a:solidFill>
                <a:schemeClr val="bg1">
                  <a:lumMod val="7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cxnSp>
        <p:nvCxnSpPr>
          <p:cNvPr id="70" name="直接连接符 69"/>
          <p:cNvCxnSpPr/>
          <p:nvPr/>
        </p:nvCxnSpPr>
        <p:spPr>
          <a:xfrm>
            <a:off x="1115915" y="741733"/>
            <a:ext cx="1054268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1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07407E-6 L -0.0806 0.18982 " pathEditMode="relative" rAng="0" ptsTypes="AA">
                                      <p:cBhvr>
                                        <p:cTn id="11" dur="1100" spd="-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36" y="949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11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44444E-6 L 0.0487 -0.11459 " pathEditMode="relative" rAng="0" ptsTypes="AA">
                                      <p:cBhvr>
                                        <p:cTn id="18" dur="1100" spd="-100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5" y="-574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xit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3" dur="7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33" dur="600" fill="hold"/>
                                        <p:tgtEl>
                                          <p:spTgt spid="69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38" dur="11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56" presetClass="path" presetSubtype="0" accel="50000" decel="50000" fill="hold" grpId="2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4.79167E-6 -4.44444E-6 L 0.18723 -0.46134 " pathEditMode="relative" rAng="0" ptsTypes="AA">
                                      <p:cBhvr>
                                        <p:cTn id="40" dur="110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62" y="-23079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mph" presetSubtype="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21600000">
                                      <p:cBhvr>
                                        <p:cTn id="45" dur="11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56" presetClass="path" presetSubtype="0" accel="50000" decel="50000" fill="hold" grpId="2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4.16667E-6 -3.33333E-6 L -0.25599 0.56945 " pathEditMode="relative" rAng="0" ptsTypes="AA">
                                      <p:cBhvr>
                                        <p:cTn id="47" dur="110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99" y="28472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8" presetClass="emph" presetSubtype="0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Rot by="21600000">
                                      <p:cBhvr>
                                        <p:cTn id="52" dur="1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56" presetClass="path" presetSubtype="0" accel="50000" decel="50000" fill="hold" grpId="2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-8.33333E-7 1.85185E-6 L -0.19622 -0.63634 " pathEditMode="relative" rAng="0" ptsTypes="AA">
                                      <p:cBhvr>
                                        <p:cTn id="54" dur="110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18" y="-31829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1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8" presetClass="emph" presetSubtype="0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Rot by="21600000">
                                      <p:cBhvr>
                                        <p:cTn id="59" dur="1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56" presetClass="path" presetSubtype="0" accel="50000" decel="50000" fill="hold" grpId="2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8.33333E-7 4.07407E-6 L 0.19883 0.71504 " pathEditMode="relative" rAng="0" ptsTypes="AA">
                                      <p:cBhvr>
                                        <p:cTn id="61" dur="110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35" y="35741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6" presetClass="path" presetSubtype="0" accel="100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0.14245 -0.34005 L -2.08333E-7 2.59259E-6 " pathEditMode="relative" rAng="0" ptsTypes="AA">
                                      <p:cBhvr>
                                        <p:cTn id="66" dur="1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22" y="17014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6" presetClass="path" presetSubtype="0" accel="10000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30729 -0.73357 L -2.08333E-6 1.85185E-6 " pathEditMode="relative" rAng="0" ptsTypes="AA">
                                      <p:cBhvr>
                                        <p:cTn id="71" dur="1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5" y="36667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6" presetClass="path" presetSubtype="0" accel="100000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0.16797 -0.40093 L -1.66667E-6 1.85185E-6 " pathEditMode="relative" rAng="0" ptsTypes="AA">
                                      <p:cBhvr>
                                        <p:cTn id="76" dur="1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98" y="20046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6" presetClass="path" presetSubtype="0" accel="100000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0.43255 -1.03264 L -2.08333E-7 1.11111E-6 " pathEditMode="relative" rAng="0" ptsTypes="AA">
                                      <p:cBhvr>
                                        <p:cTn id="81" dur="1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628" y="5162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6" presetClass="path" presetSubtype="0" accel="10000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0.0668 -0.15926 L 8.33333E-7 -2.22222E-6 " pathEditMode="relative" rAng="0" ptsTypes="AA">
                                      <p:cBhvr>
                                        <p:cTn id="86" dur="1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46" y="7963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6" presetClass="path" presetSubtype="0" accel="100000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0.1457 -0.34791 L 4.16667E-7 -3.7037E-6 " pathEditMode="relative" rAng="0" ptsTypes="AA">
                                      <p:cBhvr>
                                        <p:cTn id="91" dur="1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2" y="17384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6" presetClass="path" presetSubtype="0" accel="10000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-0.19948 0.47639 L 2.70833E-6 2.22222E-6 " pathEditMode="relative" rAng="0" ptsTypes="AA">
                                      <p:cBhvr>
                                        <p:cTn id="96" dur="1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74" y="-23819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12" presetClass="entr" presetSubtype="4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2" presetClass="entr" presetSubtype="4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4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35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24089 4.81481E-6 L -4.58333E-6 4.81481E-6 " pathEditMode="relative" rAng="0" ptsTypes="AA">
                                      <p:cBhvr>
                                        <p:cTn id="1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44" y="0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35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0898 4.81481E-6 L -2.29167E-6 4.81481E-6 " pathEditMode="relative" rAng="0" ptsTypes="AA">
                                      <p:cBhvr>
                                        <p:cTn id="1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60" y="0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35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10117 4.81481E-6 L -1.875E-6 4.81481E-6 " pathEditMode="relative" rAng="0" ptsTypes="AA">
                                      <p:cBhvr>
                                        <p:cTn id="1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52" y="0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35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23307 4.81481E-6 L -2.91667E-6 4.81481E-6 " pathEditMode="relative" rAng="0" ptsTypes="AA">
                                      <p:cBhvr>
                                        <p:cTn id="1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4" grpId="1" animBg="1"/>
      <p:bldP spid="53" grpId="0" animBg="1"/>
      <p:bldP spid="53" grpId="1" animBg="1"/>
      <p:bldP spid="52" grpId="0" animBg="1"/>
      <p:bldP spid="52" grpId="1" animBg="1"/>
      <p:bldP spid="51" grpId="0" animBg="1"/>
      <p:bldP spid="51" grpId="1" animBg="1"/>
      <p:bldP spid="35" grpId="0" animBg="1"/>
      <p:bldP spid="35" grpId="1" animBg="1"/>
      <p:bldP spid="35" grpId="2" animBg="1"/>
      <p:bldP spid="34" grpId="0" animBg="1"/>
      <p:bldP spid="34" grpId="1" animBg="1"/>
      <p:bldP spid="34" grpId="2" animBg="1"/>
      <p:bldP spid="22" grpId="0" animBg="1"/>
      <p:bldP spid="22" grpId="1" animBg="1"/>
      <p:bldP spid="22" grpId="2" animBg="1"/>
      <p:bldP spid="36" grpId="0" animBg="1"/>
      <p:bldP spid="36" grpId="1" animBg="1"/>
      <p:bldP spid="36" grpId="2" animBg="1"/>
      <p:bldP spid="37" grpId="0"/>
      <p:bldP spid="38" grpId="0"/>
      <p:bldP spid="40" grpId="0" animBg="1"/>
      <p:bldP spid="40" grpId="1" animBg="1"/>
      <p:bldP spid="41" grpId="0" animBg="1"/>
      <p:bldP spid="41" grpId="1" animBg="1"/>
      <p:bldP spid="46" grpId="0"/>
      <p:bldP spid="49" grpId="0" animBg="1"/>
      <p:bldP spid="49" grpId="1" animBg="1"/>
      <p:bldP spid="68" grpId="0" animBg="1"/>
      <p:bldP spid="68" grpId="1" animBg="1"/>
      <p:bldP spid="68" grpId="2" animBg="1"/>
      <p:bldP spid="69" grpId="0"/>
      <p:bldP spid="69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圆角矩形 28"/>
          <p:cNvSpPr/>
          <p:nvPr/>
        </p:nvSpPr>
        <p:spPr>
          <a:xfrm rot="18401232">
            <a:off x="5068838" y="-98238"/>
            <a:ext cx="2636838" cy="68055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54CBD3">
                  <a:alpha val="25000"/>
                </a:srgbClr>
              </a:gs>
              <a:gs pos="100000">
                <a:srgbClr val="54CBD3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圆角矩形 26"/>
          <p:cNvSpPr/>
          <p:nvPr/>
        </p:nvSpPr>
        <p:spPr>
          <a:xfrm rot="18401232">
            <a:off x="443371" y="4124236"/>
            <a:ext cx="3467146" cy="79367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030A0">
                  <a:alpha val="25000"/>
                </a:srgbClr>
              </a:gs>
              <a:gs pos="100000">
                <a:srgbClr val="7030A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826054" y="1407886"/>
            <a:ext cx="2496457" cy="2496457"/>
          </a:xfrm>
          <a:prstGeom prst="ellipse">
            <a:avLst/>
          </a:prstGeom>
          <a:solidFill>
            <a:schemeClr val="bg1">
              <a:lumMod val="85000"/>
              <a:alpha val="8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6" name="图表 25"/>
          <p:cNvGraphicFramePr/>
          <p:nvPr/>
        </p:nvGraphicFramePr>
        <p:xfrm>
          <a:off x="1597428" y="2148114"/>
          <a:ext cx="8128000" cy="19449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33" name="矩形 32"/>
          <p:cNvSpPr/>
          <p:nvPr/>
        </p:nvSpPr>
        <p:spPr>
          <a:xfrm>
            <a:off x="5251941" y="5248905"/>
            <a:ext cx="6137030" cy="760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Our designers in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ChangSha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to work on this amazing projects. </a:t>
            </a:r>
            <a:endParaRPr lang="en-US" altLang="zh-CN" sz="1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100650" y="5029729"/>
            <a:ext cx="1838301" cy="276999"/>
            <a:chOff x="5100650" y="5029729"/>
            <a:chExt cx="1838301" cy="276999"/>
          </a:xfrm>
        </p:grpSpPr>
        <p:sp>
          <p:nvSpPr>
            <p:cNvPr id="24" name="圆角矩形 23"/>
            <p:cNvSpPr/>
            <p:nvPr/>
          </p:nvSpPr>
          <p:spPr>
            <a:xfrm rot="5400000" flipH="1">
              <a:off x="5941524" y="4458984"/>
              <a:ext cx="180000" cy="141849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5100650" y="5029729"/>
              <a:ext cx="183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ADD TITLE HERE</a:t>
              </a:r>
              <a:endParaRPr lang="zh-CN" altLang="en-US" sz="12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sp>
        <p:nvSpPr>
          <p:cNvPr id="28" name="圆角矩形 27"/>
          <p:cNvSpPr/>
          <p:nvPr/>
        </p:nvSpPr>
        <p:spPr>
          <a:xfrm rot="18401232">
            <a:off x="10483439" y="3957854"/>
            <a:ext cx="2254322" cy="67638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ED112">
                  <a:alpha val="34000"/>
                </a:srgbClr>
              </a:gs>
              <a:gs pos="100000">
                <a:srgbClr val="FED112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圆角矩形 29"/>
          <p:cNvSpPr/>
          <p:nvPr/>
        </p:nvSpPr>
        <p:spPr>
          <a:xfrm rot="18401232">
            <a:off x="8602912" y="1472208"/>
            <a:ext cx="2596915" cy="36429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EF413D">
                  <a:alpha val="31000"/>
                </a:srgbClr>
              </a:gs>
              <a:gs pos="100000">
                <a:srgbClr val="EF413D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圆角矩形 31"/>
          <p:cNvSpPr/>
          <p:nvPr/>
        </p:nvSpPr>
        <p:spPr>
          <a:xfrm rot="18401232" flipV="1">
            <a:off x="4348020" y="6289834"/>
            <a:ext cx="908967" cy="25504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55C672">
                  <a:alpha val="34000"/>
                </a:srgbClr>
              </a:gs>
              <a:gs pos="100000">
                <a:srgbClr val="55C672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 rot="20758864">
            <a:off x="89962" y="-86940"/>
            <a:ext cx="847890" cy="846995"/>
            <a:chOff x="3234519" y="1657306"/>
            <a:chExt cx="3710180" cy="3706265"/>
          </a:xfrm>
          <a:solidFill>
            <a:schemeClr val="bg1">
              <a:lumMod val="85000"/>
              <a:alpha val="23000"/>
            </a:schemeClr>
          </a:solidFill>
        </p:grpSpPr>
        <p:sp>
          <p:nvSpPr>
            <p:cNvPr id="34" name="任意多边形 33"/>
            <p:cNvSpPr/>
            <p:nvPr/>
          </p:nvSpPr>
          <p:spPr>
            <a:xfrm>
              <a:off x="3335975" y="1657306"/>
              <a:ext cx="1637258" cy="1249015"/>
            </a:xfrm>
            <a:custGeom>
              <a:avLst/>
              <a:gdLst>
                <a:gd name="connsiteX0" fmla="*/ 1637258 w 1637258"/>
                <a:gd name="connsiteY0" fmla="*/ 0 h 1249015"/>
                <a:gd name="connsiteX1" fmla="*/ 0 w 1637258"/>
                <a:gd name="connsiteY1" fmla="*/ 1249015 h 1249015"/>
                <a:gd name="connsiteX2" fmla="*/ 44405 w 1637258"/>
                <a:gd name="connsiteY2" fmla="*/ 1127692 h 1249015"/>
                <a:gd name="connsiteX3" fmla="*/ 1564865 w 1637258"/>
                <a:gd name="connsiteY3" fmla="*/ 3656 h 1249015"/>
                <a:gd name="connsiteX4" fmla="*/ 1637258 w 1637258"/>
                <a:gd name="connsiteY4" fmla="*/ 0 h 1249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258" h="1249015">
                  <a:moveTo>
                    <a:pt x="1637258" y="0"/>
                  </a:moveTo>
                  <a:lnTo>
                    <a:pt x="0" y="1249015"/>
                  </a:lnTo>
                  <a:lnTo>
                    <a:pt x="44405" y="1127692"/>
                  </a:lnTo>
                  <a:cubicBezTo>
                    <a:pt x="302695" y="517027"/>
                    <a:pt x="878503" y="73360"/>
                    <a:pt x="1564865" y="3656"/>
                  </a:cubicBezTo>
                  <a:lnTo>
                    <a:pt x="163725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3234519" y="1708937"/>
              <a:ext cx="2731417" cy="2209621"/>
            </a:xfrm>
            <a:custGeom>
              <a:avLst/>
              <a:gdLst>
                <a:gd name="connsiteX0" fmla="*/ 2307360 w 2731417"/>
                <a:gd name="connsiteY0" fmla="*/ 0 h 2209621"/>
                <a:gd name="connsiteX1" fmla="*/ 2408042 w 2731417"/>
                <a:gd name="connsiteY1" fmla="*/ 25888 h 2209621"/>
                <a:gd name="connsiteX2" fmla="*/ 2578573 w 2731417"/>
                <a:gd name="connsiteY2" fmla="*/ 88303 h 2209621"/>
                <a:gd name="connsiteX3" fmla="*/ 2731417 w 2731417"/>
                <a:gd name="connsiteY3" fmla="*/ 161932 h 2209621"/>
                <a:gd name="connsiteX4" fmla="*/ 47227 w 2731417"/>
                <a:gd name="connsiteY4" fmla="*/ 2209621 h 2209621"/>
                <a:gd name="connsiteX5" fmla="*/ 37709 w 2731417"/>
                <a:gd name="connsiteY5" fmla="*/ 2172606 h 2209621"/>
                <a:gd name="connsiteX6" fmla="*/ 0 w 2731417"/>
                <a:gd name="connsiteY6" fmla="*/ 1798538 h 2209621"/>
                <a:gd name="connsiteX7" fmla="*/ 2013 w 2731417"/>
                <a:gd name="connsiteY7" fmla="*/ 1758680 h 2209621"/>
                <a:gd name="connsiteX8" fmla="*/ 2307360 w 2731417"/>
                <a:gd name="connsiteY8" fmla="*/ 0 h 220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31417" h="2209621">
                  <a:moveTo>
                    <a:pt x="2307360" y="0"/>
                  </a:moveTo>
                  <a:lnTo>
                    <a:pt x="2408042" y="25888"/>
                  </a:lnTo>
                  <a:cubicBezTo>
                    <a:pt x="2466162" y="43966"/>
                    <a:pt x="2523058" y="64822"/>
                    <a:pt x="2578573" y="88303"/>
                  </a:cubicBezTo>
                  <a:lnTo>
                    <a:pt x="2731417" y="161932"/>
                  </a:lnTo>
                  <a:lnTo>
                    <a:pt x="47227" y="2209621"/>
                  </a:lnTo>
                  <a:lnTo>
                    <a:pt x="37709" y="2172606"/>
                  </a:lnTo>
                  <a:cubicBezTo>
                    <a:pt x="12985" y="2051779"/>
                    <a:pt x="0" y="1926675"/>
                    <a:pt x="0" y="1798538"/>
                  </a:cubicBezTo>
                  <a:lnTo>
                    <a:pt x="2013" y="1758680"/>
                  </a:lnTo>
                  <a:lnTo>
                    <a:pt x="230736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3415183" y="2101402"/>
              <a:ext cx="3150561" cy="2531957"/>
            </a:xfrm>
            <a:custGeom>
              <a:avLst/>
              <a:gdLst>
                <a:gd name="connsiteX0" fmla="*/ 2884888 w 3150561"/>
                <a:gd name="connsiteY0" fmla="*/ 0 h 2531957"/>
                <a:gd name="connsiteX1" fmla="*/ 2987890 w 3150561"/>
                <a:gd name="connsiteY1" fmla="*/ 93615 h 2531957"/>
                <a:gd name="connsiteX2" fmla="*/ 3107686 w 3150561"/>
                <a:gd name="connsiteY2" fmla="*/ 225423 h 2531957"/>
                <a:gd name="connsiteX3" fmla="*/ 3150561 w 3150561"/>
                <a:gd name="connsiteY3" fmla="*/ 282758 h 2531957"/>
                <a:gd name="connsiteX4" fmla="*/ 202225 w 3150561"/>
                <a:gd name="connsiteY4" fmla="*/ 2531957 h 2531957"/>
                <a:gd name="connsiteX5" fmla="*/ 136328 w 3150561"/>
                <a:gd name="connsiteY5" fmla="*/ 2443834 h 2531957"/>
                <a:gd name="connsiteX6" fmla="*/ 43357 w 3150561"/>
                <a:gd name="connsiteY6" fmla="*/ 2290799 h 2531957"/>
                <a:gd name="connsiteX7" fmla="*/ 0 w 3150561"/>
                <a:gd name="connsiteY7" fmla="*/ 2200795 h 2531957"/>
                <a:gd name="connsiteX8" fmla="*/ 2225852 w 3150561"/>
                <a:gd name="connsiteY8" fmla="*/ 502758 h 2531957"/>
                <a:gd name="connsiteX9" fmla="*/ 2884888 w 3150561"/>
                <a:gd name="connsiteY9" fmla="*/ 0 h 2531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50561" h="2531957">
                  <a:moveTo>
                    <a:pt x="2884888" y="0"/>
                  </a:moveTo>
                  <a:lnTo>
                    <a:pt x="2987890" y="93615"/>
                  </a:lnTo>
                  <a:cubicBezTo>
                    <a:pt x="3029876" y="135601"/>
                    <a:pt x="3069860" y="179589"/>
                    <a:pt x="3107686" y="225423"/>
                  </a:cubicBezTo>
                  <a:lnTo>
                    <a:pt x="3150561" y="282758"/>
                  </a:lnTo>
                  <a:lnTo>
                    <a:pt x="202225" y="2531957"/>
                  </a:lnTo>
                  <a:lnTo>
                    <a:pt x="136328" y="2443834"/>
                  </a:lnTo>
                  <a:cubicBezTo>
                    <a:pt x="102973" y="2394462"/>
                    <a:pt x="71930" y="2343398"/>
                    <a:pt x="43357" y="2290799"/>
                  </a:cubicBezTo>
                  <a:lnTo>
                    <a:pt x="0" y="2200795"/>
                  </a:lnTo>
                  <a:lnTo>
                    <a:pt x="2225852" y="502758"/>
                  </a:lnTo>
                  <a:lnTo>
                    <a:pt x="288488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3883573" y="2715703"/>
              <a:ext cx="3015911" cy="2428377"/>
            </a:xfrm>
            <a:custGeom>
              <a:avLst/>
              <a:gdLst>
                <a:gd name="connsiteX0" fmla="*/ 2883896 w 3015911"/>
                <a:gd name="connsiteY0" fmla="*/ 0 h 2428377"/>
                <a:gd name="connsiteX1" fmla="*/ 2917277 w 3015911"/>
                <a:gd name="connsiteY1" fmla="*/ 69295 h 2428377"/>
                <a:gd name="connsiteX2" fmla="*/ 2979692 w 3015911"/>
                <a:gd name="connsiteY2" fmla="*/ 239826 h 2428377"/>
                <a:gd name="connsiteX3" fmla="*/ 3015911 w 3015911"/>
                <a:gd name="connsiteY3" fmla="*/ 380685 h 2428377"/>
                <a:gd name="connsiteX4" fmla="*/ 331718 w 3015911"/>
                <a:gd name="connsiteY4" fmla="*/ 2428377 h 2428377"/>
                <a:gd name="connsiteX5" fmla="*/ 322316 w 3015911"/>
                <a:gd name="connsiteY5" fmla="*/ 2423847 h 2428377"/>
                <a:gd name="connsiteX6" fmla="*/ 26392 w 3015911"/>
                <a:gd name="connsiteY6" fmla="*/ 2224026 h 2428377"/>
                <a:gd name="connsiteX7" fmla="*/ 0 w 3015911"/>
                <a:gd name="connsiteY7" fmla="*/ 2200039 h 2428377"/>
                <a:gd name="connsiteX8" fmla="*/ 2883896 w 3015911"/>
                <a:gd name="connsiteY8" fmla="*/ 0 h 2428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15911" h="2428377">
                  <a:moveTo>
                    <a:pt x="2883896" y="0"/>
                  </a:moveTo>
                  <a:lnTo>
                    <a:pt x="2917277" y="69295"/>
                  </a:lnTo>
                  <a:cubicBezTo>
                    <a:pt x="2940758" y="124811"/>
                    <a:pt x="2961615" y="181706"/>
                    <a:pt x="2979692" y="239826"/>
                  </a:cubicBezTo>
                  <a:lnTo>
                    <a:pt x="3015911" y="380685"/>
                  </a:lnTo>
                  <a:lnTo>
                    <a:pt x="331718" y="2428377"/>
                  </a:lnTo>
                  <a:lnTo>
                    <a:pt x="322316" y="2423847"/>
                  </a:lnTo>
                  <a:cubicBezTo>
                    <a:pt x="217118" y="2366700"/>
                    <a:pt x="118062" y="2299679"/>
                    <a:pt x="26392" y="2224026"/>
                  </a:cubicBezTo>
                  <a:lnTo>
                    <a:pt x="0" y="2200039"/>
                  </a:lnTo>
                  <a:lnTo>
                    <a:pt x="288389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>
              <a:off x="4639349" y="3547330"/>
              <a:ext cx="2305350" cy="1816241"/>
            </a:xfrm>
            <a:custGeom>
              <a:avLst/>
              <a:gdLst>
                <a:gd name="connsiteX0" fmla="*/ 2305350 w 2305350"/>
                <a:gd name="connsiteY0" fmla="*/ 0 h 1816241"/>
                <a:gd name="connsiteX1" fmla="*/ 2297779 w 2305350"/>
                <a:gd name="connsiteY1" fmla="*/ 149920 h 1816241"/>
                <a:gd name="connsiteX2" fmla="*/ 2223916 w 2305350"/>
                <a:gd name="connsiteY2" fmla="*/ 512091 h 1816241"/>
                <a:gd name="connsiteX3" fmla="*/ 2205908 w 2305350"/>
                <a:gd name="connsiteY3" fmla="*/ 561293 h 1816241"/>
                <a:gd name="connsiteX4" fmla="*/ 590786 w 2305350"/>
                <a:gd name="connsiteY4" fmla="*/ 1793422 h 1816241"/>
                <a:gd name="connsiteX5" fmla="*/ 568644 w 2305350"/>
                <a:gd name="connsiteY5" fmla="*/ 1810314 h 1816241"/>
                <a:gd name="connsiteX6" fmla="*/ 451266 w 2305350"/>
                <a:gd name="connsiteY6" fmla="*/ 1816241 h 1816241"/>
                <a:gd name="connsiteX7" fmla="*/ 77198 w 2305350"/>
                <a:gd name="connsiteY7" fmla="*/ 1778532 h 1816241"/>
                <a:gd name="connsiteX8" fmla="*/ 0 w 2305350"/>
                <a:gd name="connsiteY8" fmla="*/ 1758683 h 1816241"/>
                <a:gd name="connsiteX9" fmla="*/ 2305350 w 2305350"/>
                <a:gd name="connsiteY9" fmla="*/ 0 h 1816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05350" h="1816241">
                  <a:moveTo>
                    <a:pt x="2305350" y="0"/>
                  </a:moveTo>
                  <a:lnTo>
                    <a:pt x="2297779" y="149920"/>
                  </a:lnTo>
                  <a:cubicBezTo>
                    <a:pt x="2285106" y="274713"/>
                    <a:pt x="2260070" y="395852"/>
                    <a:pt x="2223916" y="512091"/>
                  </a:cubicBezTo>
                  <a:lnTo>
                    <a:pt x="2205908" y="561293"/>
                  </a:lnTo>
                  <a:lnTo>
                    <a:pt x="590786" y="1793422"/>
                  </a:lnTo>
                  <a:lnTo>
                    <a:pt x="568644" y="1810314"/>
                  </a:lnTo>
                  <a:lnTo>
                    <a:pt x="451266" y="1816241"/>
                  </a:lnTo>
                  <a:cubicBezTo>
                    <a:pt x="323129" y="1816241"/>
                    <a:pt x="198025" y="1803257"/>
                    <a:pt x="77198" y="1778532"/>
                  </a:cubicBezTo>
                  <a:lnTo>
                    <a:pt x="0" y="1758683"/>
                  </a:lnTo>
                  <a:lnTo>
                    <a:pt x="230535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3335975" y="1657306"/>
              <a:ext cx="1637258" cy="1249016"/>
            </a:xfrm>
            <a:custGeom>
              <a:avLst/>
              <a:gdLst>
                <a:gd name="connsiteX0" fmla="*/ 1637258 w 1637258"/>
                <a:gd name="connsiteY0" fmla="*/ 0 h 1249016"/>
                <a:gd name="connsiteX1" fmla="*/ 0 w 1637258"/>
                <a:gd name="connsiteY1" fmla="*/ 1249016 h 1249016"/>
                <a:gd name="connsiteX2" fmla="*/ 0 w 1637258"/>
                <a:gd name="connsiteY2" fmla="*/ 1249015 h 1249016"/>
                <a:gd name="connsiteX3" fmla="*/ 1637258 w 1637258"/>
                <a:gd name="connsiteY3" fmla="*/ 0 h 1249016"/>
                <a:gd name="connsiteX4" fmla="*/ 1637258 w 1637258"/>
                <a:gd name="connsiteY4" fmla="*/ 0 h 1249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258" h="1249016">
                  <a:moveTo>
                    <a:pt x="1637258" y="0"/>
                  </a:moveTo>
                  <a:lnTo>
                    <a:pt x="0" y="1249016"/>
                  </a:lnTo>
                  <a:lnTo>
                    <a:pt x="0" y="1249015"/>
                  </a:lnTo>
                  <a:lnTo>
                    <a:pt x="1637258" y="0"/>
                  </a:lnTo>
                  <a:lnTo>
                    <a:pt x="163725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3236532" y="1708937"/>
              <a:ext cx="2305347" cy="1758680"/>
            </a:xfrm>
            <a:custGeom>
              <a:avLst/>
              <a:gdLst>
                <a:gd name="connsiteX0" fmla="*/ 2305346 w 2305347"/>
                <a:gd name="connsiteY0" fmla="*/ 0 h 1758680"/>
                <a:gd name="connsiteX1" fmla="*/ 2305347 w 2305347"/>
                <a:gd name="connsiteY1" fmla="*/ 0 h 1758680"/>
                <a:gd name="connsiteX2" fmla="*/ 0 w 2305347"/>
                <a:gd name="connsiteY2" fmla="*/ 1758680 h 1758680"/>
                <a:gd name="connsiteX3" fmla="*/ 0 w 2305347"/>
                <a:gd name="connsiteY3" fmla="*/ 1758680 h 1758680"/>
                <a:gd name="connsiteX4" fmla="*/ 2305346 w 2305347"/>
                <a:gd name="connsiteY4" fmla="*/ 0 h 1758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5347" h="1758680">
                  <a:moveTo>
                    <a:pt x="2305346" y="0"/>
                  </a:moveTo>
                  <a:lnTo>
                    <a:pt x="2305347" y="0"/>
                  </a:lnTo>
                  <a:lnTo>
                    <a:pt x="0" y="1758680"/>
                  </a:lnTo>
                  <a:lnTo>
                    <a:pt x="0" y="1758680"/>
                  </a:lnTo>
                  <a:lnTo>
                    <a:pt x="230534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3281746" y="1870869"/>
              <a:ext cx="2684191" cy="2047690"/>
            </a:xfrm>
            <a:custGeom>
              <a:avLst/>
              <a:gdLst>
                <a:gd name="connsiteX0" fmla="*/ 2684190 w 2684191"/>
                <a:gd name="connsiteY0" fmla="*/ 0 h 2047690"/>
                <a:gd name="connsiteX1" fmla="*/ 2684191 w 2684191"/>
                <a:gd name="connsiteY1" fmla="*/ 1 h 2047690"/>
                <a:gd name="connsiteX2" fmla="*/ 0 w 2684191"/>
                <a:gd name="connsiteY2" fmla="*/ 2047690 h 2047690"/>
                <a:gd name="connsiteX3" fmla="*/ 0 w 2684191"/>
                <a:gd name="connsiteY3" fmla="*/ 2047689 h 2047690"/>
                <a:gd name="connsiteX4" fmla="*/ 2684190 w 2684191"/>
                <a:gd name="connsiteY4" fmla="*/ 0 h 2047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4191" h="2047690">
                  <a:moveTo>
                    <a:pt x="2684190" y="0"/>
                  </a:moveTo>
                  <a:lnTo>
                    <a:pt x="2684191" y="1"/>
                  </a:lnTo>
                  <a:lnTo>
                    <a:pt x="0" y="2047690"/>
                  </a:lnTo>
                  <a:lnTo>
                    <a:pt x="0" y="2047689"/>
                  </a:lnTo>
                  <a:lnTo>
                    <a:pt x="268419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3617408" y="2384160"/>
              <a:ext cx="2948336" cy="2249199"/>
            </a:xfrm>
            <a:custGeom>
              <a:avLst/>
              <a:gdLst>
                <a:gd name="connsiteX0" fmla="*/ 2948336 w 2948336"/>
                <a:gd name="connsiteY0" fmla="*/ 0 h 2249199"/>
                <a:gd name="connsiteX1" fmla="*/ 2948336 w 2948336"/>
                <a:gd name="connsiteY1" fmla="*/ 1 h 2249199"/>
                <a:gd name="connsiteX2" fmla="*/ 0 w 2948336"/>
                <a:gd name="connsiteY2" fmla="*/ 2249199 h 2249199"/>
                <a:gd name="connsiteX3" fmla="*/ 0 w 2948336"/>
                <a:gd name="connsiteY3" fmla="*/ 2249199 h 2249199"/>
                <a:gd name="connsiteX4" fmla="*/ 2948336 w 2948336"/>
                <a:gd name="connsiteY4" fmla="*/ 0 h 224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8336" h="2249199">
                  <a:moveTo>
                    <a:pt x="2948336" y="0"/>
                  </a:moveTo>
                  <a:lnTo>
                    <a:pt x="2948336" y="1"/>
                  </a:lnTo>
                  <a:lnTo>
                    <a:pt x="0" y="2249199"/>
                  </a:lnTo>
                  <a:lnTo>
                    <a:pt x="0" y="2249199"/>
                  </a:lnTo>
                  <a:lnTo>
                    <a:pt x="294833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3415183" y="2604160"/>
              <a:ext cx="2225852" cy="1698037"/>
            </a:xfrm>
            <a:custGeom>
              <a:avLst/>
              <a:gdLst>
                <a:gd name="connsiteX0" fmla="*/ 2225852 w 2225852"/>
                <a:gd name="connsiteY0" fmla="*/ 0 h 1698037"/>
                <a:gd name="connsiteX1" fmla="*/ 0 w 2225852"/>
                <a:gd name="connsiteY1" fmla="*/ 1698037 h 1698037"/>
                <a:gd name="connsiteX2" fmla="*/ 0 w 2225852"/>
                <a:gd name="connsiteY2" fmla="*/ 1698037 h 1698037"/>
                <a:gd name="connsiteX3" fmla="*/ 2225852 w 2225852"/>
                <a:gd name="connsiteY3" fmla="*/ 0 h 1698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5852" h="1698037">
                  <a:moveTo>
                    <a:pt x="2225852" y="0"/>
                  </a:moveTo>
                  <a:lnTo>
                    <a:pt x="0" y="1698037"/>
                  </a:lnTo>
                  <a:lnTo>
                    <a:pt x="0" y="1698037"/>
                  </a:lnTo>
                  <a:lnTo>
                    <a:pt x="222585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3881158" y="2712751"/>
              <a:ext cx="2886311" cy="2202991"/>
            </a:xfrm>
            <a:custGeom>
              <a:avLst/>
              <a:gdLst>
                <a:gd name="connsiteX0" fmla="*/ 2884889 w 2886311"/>
                <a:gd name="connsiteY0" fmla="*/ 0 h 2202991"/>
                <a:gd name="connsiteX1" fmla="*/ 2886311 w 2886311"/>
                <a:gd name="connsiteY1" fmla="*/ 2952 h 2202991"/>
                <a:gd name="connsiteX2" fmla="*/ 2415 w 2886311"/>
                <a:gd name="connsiteY2" fmla="*/ 2202991 h 2202991"/>
                <a:gd name="connsiteX3" fmla="*/ 0 w 2886311"/>
                <a:gd name="connsiteY3" fmla="*/ 2200796 h 2202991"/>
                <a:gd name="connsiteX4" fmla="*/ 2884889 w 2886311"/>
                <a:gd name="connsiteY4" fmla="*/ 0 h 2202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6311" h="2202991">
                  <a:moveTo>
                    <a:pt x="2884889" y="0"/>
                  </a:moveTo>
                  <a:lnTo>
                    <a:pt x="2886311" y="2952"/>
                  </a:lnTo>
                  <a:lnTo>
                    <a:pt x="2415" y="2202991"/>
                  </a:lnTo>
                  <a:lnTo>
                    <a:pt x="0" y="2200796"/>
                  </a:lnTo>
                  <a:lnTo>
                    <a:pt x="288488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4215291" y="3096388"/>
              <a:ext cx="2684193" cy="2047692"/>
            </a:xfrm>
            <a:custGeom>
              <a:avLst/>
              <a:gdLst>
                <a:gd name="connsiteX0" fmla="*/ 2684193 w 2684193"/>
                <a:gd name="connsiteY0" fmla="*/ 0 h 2047692"/>
                <a:gd name="connsiteX1" fmla="*/ 2684193 w 2684193"/>
                <a:gd name="connsiteY1" fmla="*/ 1 h 2047692"/>
                <a:gd name="connsiteX2" fmla="*/ 1 w 2684193"/>
                <a:gd name="connsiteY2" fmla="*/ 2047692 h 2047692"/>
                <a:gd name="connsiteX3" fmla="*/ 0 w 2684193"/>
                <a:gd name="connsiteY3" fmla="*/ 2047692 h 2047692"/>
                <a:gd name="connsiteX4" fmla="*/ 2684193 w 2684193"/>
                <a:gd name="connsiteY4" fmla="*/ 0 h 2047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4193" h="2047692">
                  <a:moveTo>
                    <a:pt x="2684193" y="0"/>
                  </a:moveTo>
                  <a:lnTo>
                    <a:pt x="2684193" y="1"/>
                  </a:lnTo>
                  <a:lnTo>
                    <a:pt x="1" y="2047692"/>
                  </a:lnTo>
                  <a:lnTo>
                    <a:pt x="0" y="2047692"/>
                  </a:lnTo>
                  <a:lnTo>
                    <a:pt x="268419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4639348" y="3547329"/>
              <a:ext cx="2305351" cy="1758684"/>
            </a:xfrm>
            <a:custGeom>
              <a:avLst/>
              <a:gdLst>
                <a:gd name="connsiteX0" fmla="*/ 2305351 w 2305351"/>
                <a:gd name="connsiteY0" fmla="*/ 0 h 1758684"/>
                <a:gd name="connsiteX1" fmla="*/ 2305351 w 2305351"/>
                <a:gd name="connsiteY1" fmla="*/ 1 h 1758684"/>
                <a:gd name="connsiteX2" fmla="*/ 1 w 2305351"/>
                <a:gd name="connsiteY2" fmla="*/ 1758684 h 1758684"/>
                <a:gd name="connsiteX3" fmla="*/ 0 w 2305351"/>
                <a:gd name="connsiteY3" fmla="*/ 1758683 h 1758684"/>
                <a:gd name="connsiteX4" fmla="*/ 2305351 w 2305351"/>
                <a:gd name="connsiteY4" fmla="*/ 0 h 1758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5351" h="1758684">
                  <a:moveTo>
                    <a:pt x="2305351" y="0"/>
                  </a:moveTo>
                  <a:lnTo>
                    <a:pt x="2305351" y="1"/>
                  </a:lnTo>
                  <a:lnTo>
                    <a:pt x="1" y="1758684"/>
                  </a:lnTo>
                  <a:lnTo>
                    <a:pt x="0" y="1758683"/>
                  </a:lnTo>
                  <a:lnTo>
                    <a:pt x="230535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5230135" y="4108623"/>
              <a:ext cx="1615122" cy="1232129"/>
            </a:xfrm>
            <a:custGeom>
              <a:avLst/>
              <a:gdLst>
                <a:gd name="connsiteX0" fmla="*/ 1615122 w 1615122"/>
                <a:gd name="connsiteY0" fmla="*/ 0 h 1232129"/>
                <a:gd name="connsiteX1" fmla="*/ 1615122 w 1615122"/>
                <a:gd name="connsiteY1" fmla="*/ 1 h 1232129"/>
                <a:gd name="connsiteX2" fmla="*/ 0 w 1615122"/>
                <a:gd name="connsiteY2" fmla="*/ 1232129 h 1232129"/>
                <a:gd name="connsiteX3" fmla="*/ 1615122 w 1615122"/>
                <a:gd name="connsiteY3" fmla="*/ 0 h 1232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5122" h="1232129">
                  <a:moveTo>
                    <a:pt x="1615122" y="0"/>
                  </a:moveTo>
                  <a:lnTo>
                    <a:pt x="1615122" y="1"/>
                  </a:lnTo>
                  <a:lnTo>
                    <a:pt x="0" y="1232129"/>
                  </a:lnTo>
                  <a:lnTo>
                    <a:pt x="161512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8" name="任意多边形 47"/>
          <p:cNvSpPr/>
          <p:nvPr/>
        </p:nvSpPr>
        <p:spPr>
          <a:xfrm rot="18497966">
            <a:off x="802661" y="361659"/>
            <a:ext cx="370594" cy="383281"/>
          </a:xfrm>
          <a:custGeom>
            <a:avLst/>
            <a:gdLst>
              <a:gd name="connsiteX0" fmla="*/ 3671946 w 3787254"/>
              <a:gd name="connsiteY0" fmla="*/ 1294810 h 3916908"/>
              <a:gd name="connsiteX1" fmla="*/ 3671994 w 3787254"/>
              <a:gd name="connsiteY1" fmla="*/ 1294927 h 3916908"/>
              <a:gd name="connsiteX2" fmla="*/ 3787254 w 3787254"/>
              <a:gd name="connsiteY2" fmla="*/ 1958454 h 3916908"/>
              <a:gd name="connsiteX3" fmla="*/ 3671994 w 3787254"/>
              <a:gd name="connsiteY3" fmla="*/ 2621982 h 3916908"/>
              <a:gd name="connsiteX4" fmla="*/ 3671946 w 3787254"/>
              <a:gd name="connsiteY4" fmla="*/ 2622098 h 3916908"/>
              <a:gd name="connsiteX5" fmla="*/ 203278 w 3787254"/>
              <a:gd name="connsiteY5" fmla="*/ 867868 h 3916908"/>
              <a:gd name="connsiteX6" fmla="*/ 203278 w 3787254"/>
              <a:gd name="connsiteY6" fmla="*/ 3049040 h 3916908"/>
              <a:gd name="connsiteX7" fmla="*/ 153878 w 3787254"/>
              <a:gd name="connsiteY7" fmla="*/ 2973984 h 3916908"/>
              <a:gd name="connsiteX8" fmla="*/ 24251 w 3787254"/>
              <a:gd name="connsiteY8" fmla="*/ 2720773 h 3916908"/>
              <a:gd name="connsiteX9" fmla="*/ 0 w 3787254"/>
              <a:gd name="connsiteY9" fmla="*/ 2654514 h 3916908"/>
              <a:gd name="connsiteX10" fmla="*/ 0 w 3787254"/>
              <a:gd name="connsiteY10" fmla="*/ 1262394 h 3916908"/>
              <a:gd name="connsiteX11" fmla="*/ 24251 w 3787254"/>
              <a:gd name="connsiteY11" fmla="*/ 1196136 h 3916908"/>
              <a:gd name="connsiteX12" fmla="*/ 153878 w 3787254"/>
              <a:gd name="connsiteY12" fmla="*/ 942925 h 3916908"/>
              <a:gd name="connsiteX13" fmla="*/ 3263952 w 3787254"/>
              <a:gd name="connsiteY13" fmla="*/ 629935 h 3916908"/>
              <a:gd name="connsiteX14" fmla="*/ 3353052 w 3787254"/>
              <a:gd name="connsiteY14" fmla="*/ 728635 h 3916908"/>
              <a:gd name="connsiteX15" fmla="*/ 3449681 w 3787254"/>
              <a:gd name="connsiteY15" fmla="*/ 858890 h 3916908"/>
              <a:gd name="connsiteX16" fmla="*/ 3467230 w 3787254"/>
              <a:gd name="connsiteY16" fmla="*/ 887166 h 3916908"/>
              <a:gd name="connsiteX17" fmla="*/ 3467230 w 3787254"/>
              <a:gd name="connsiteY17" fmla="*/ 3029743 h 3916908"/>
              <a:gd name="connsiteX18" fmla="*/ 3449681 w 3787254"/>
              <a:gd name="connsiteY18" fmla="*/ 3058019 h 3916908"/>
              <a:gd name="connsiteX19" fmla="*/ 3353052 w 3787254"/>
              <a:gd name="connsiteY19" fmla="*/ 3188274 h 3916908"/>
              <a:gd name="connsiteX20" fmla="*/ 3263952 w 3787254"/>
              <a:gd name="connsiteY20" fmla="*/ 3286973 h 3916908"/>
              <a:gd name="connsiteX21" fmla="*/ 611272 w 3787254"/>
              <a:gd name="connsiteY21" fmla="*/ 427263 h 3916908"/>
              <a:gd name="connsiteX22" fmla="*/ 611272 w 3787254"/>
              <a:gd name="connsiteY22" fmla="*/ 3489645 h 3916908"/>
              <a:gd name="connsiteX23" fmla="*/ 551585 w 3787254"/>
              <a:gd name="connsiteY23" fmla="*/ 3443175 h 3916908"/>
              <a:gd name="connsiteX24" fmla="*/ 411137 w 3787254"/>
              <a:gd name="connsiteY24" fmla="*/ 3309671 h 3916908"/>
              <a:gd name="connsiteX25" fmla="*/ 407994 w 3787254"/>
              <a:gd name="connsiteY25" fmla="*/ 3306129 h 3916908"/>
              <a:gd name="connsiteX26" fmla="*/ 407994 w 3787254"/>
              <a:gd name="connsiteY26" fmla="*/ 610780 h 3916908"/>
              <a:gd name="connsiteX27" fmla="*/ 411137 w 3787254"/>
              <a:gd name="connsiteY27" fmla="*/ 607238 h 3916908"/>
              <a:gd name="connsiteX28" fmla="*/ 551585 w 3787254"/>
              <a:gd name="connsiteY28" fmla="*/ 473734 h 3916908"/>
              <a:gd name="connsiteX29" fmla="*/ 2855958 w 3787254"/>
              <a:gd name="connsiteY29" fmla="*/ 294619 h 3916908"/>
              <a:gd name="connsiteX30" fmla="*/ 3047150 w 3787254"/>
              <a:gd name="connsiteY30" fmla="*/ 425007 h 3916908"/>
              <a:gd name="connsiteX31" fmla="*/ 3059236 w 3787254"/>
              <a:gd name="connsiteY31" fmla="*/ 435755 h 3916908"/>
              <a:gd name="connsiteX32" fmla="*/ 3059236 w 3787254"/>
              <a:gd name="connsiteY32" fmla="*/ 3481154 h 3916908"/>
              <a:gd name="connsiteX33" fmla="*/ 3047150 w 3787254"/>
              <a:gd name="connsiteY33" fmla="*/ 3491902 h 3916908"/>
              <a:gd name="connsiteX34" fmla="*/ 2855958 w 3787254"/>
              <a:gd name="connsiteY34" fmla="*/ 3622289 h 3916908"/>
              <a:gd name="connsiteX35" fmla="*/ 1019266 w 3787254"/>
              <a:gd name="connsiteY35" fmla="*/ 178299 h 3916908"/>
              <a:gd name="connsiteX36" fmla="*/ 1019266 w 3787254"/>
              <a:gd name="connsiteY36" fmla="*/ 3738609 h 3916908"/>
              <a:gd name="connsiteX37" fmla="*/ 869389 w 3787254"/>
              <a:gd name="connsiteY37" fmla="*/ 3666211 h 3916908"/>
              <a:gd name="connsiteX38" fmla="*/ 815988 w 3787254"/>
              <a:gd name="connsiteY38" fmla="*/ 3632545 h 3916908"/>
              <a:gd name="connsiteX39" fmla="*/ 815988 w 3787254"/>
              <a:gd name="connsiteY39" fmla="*/ 284364 h 3916908"/>
              <a:gd name="connsiteX40" fmla="*/ 869389 w 3787254"/>
              <a:gd name="connsiteY40" fmla="*/ 250698 h 3916908"/>
              <a:gd name="connsiteX41" fmla="*/ 2447964 w 3787254"/>
              <a:gd name="connsiteY41" fmla="*/ 101689 h 3916908"/>
              <a:gd name="connsiteX42" fmla="*/ 2546916 w 3787254"/>
              <a:gd name="connsiteY42" fmla="*/ 135845 h 3916908"/>
              <a:gd name="connsiteX43" fmla="*/ 2651242 w 3787254"/>
              <a:gd name="connsiteY43" fmla="*/ 181573 h 3916908"/>
              <a:gd name="connsiteX44" fmla="*/ 2651242 w 3787254"/>
              <a:gd name="connsiteY44" fmla="*/ 3735336 h 3916908"/>
              <a:gd name="connsiteX45" fmla="*/ 2546916 w 3787254"/>
              <a:gd name="connsiteY45" fmla="*/ 3781063 h 3916908"/>
              <a:gd name="connsiteX46" fmla="*/ 2447964 w 3787254"/>
              <a:gd name="connsiteY46" fmla="*/ 3815220 h 3916908"/>
              <a:gd name="connsiteX47" fmla="*/ 1427260 w 3787254"/>
              <a:gd name="connsiteY47" fmla="*/ 45241 h 3916908"/>
              <a:gd name="connsiteX48" fmla="*/ 1427260 w 3787254"/>
              <a:gd name="connsiteY48" fmla="*/ 3871668 h 3916908"/>
              <a:gd name="connsiteX49" fmla="*/ 1324708 w 3787254"/>
              <a:gd name="connsiteY49" fmla="*/ 3851422 h 3916908"/>
              <a:gd name="connsiteX50" fmla="*/ 1223982 w 3787254"/>
              <a:gd name="connsiteY50" fmla="*/ 3817665 h 3916908"/>
              <a:gd name="connsiteX51" fmla="*/ 1223982 w 3787254"/>
              <a:gd name="connsiteY51" fmla="*/ 99244 h 3916908"/>
              <a:gd name="connsiteX52" fmla="*/ 1324708 w 3787254"/>
              <a:gd name="connsiteY52" fmla="*/ 65486 h 3916908"/>
              <a:gd name="connsiteX53" fmla="*/ 2039970 w 3787254"/>
              <a:gd name="connsiteY53" fmla="*/ 11780 h 3916908"/>
              <a:gd name="connsiteX54" fmla="*/ 2223497 w 3787254"/>
              <a:gd name="connsiteY54" fmla="*/ 39789 h 3916908"/>
              <a:gd name="connsiteX55" fmla="*/ 2243248 w 3787254"/>
              <a:gd name="connsiteY55" fmla="*/ 44738 h 3916908"/>
              <a:gd name="connsiteX56" fmla="*/ 2243248 w 3787254"/>
              <a:gd name="connsiteY56" fmla="*/ 3872171 h 3916908"/>
              <a:gd name="connsiteX57" fmla="*/ 2223497 w 3787254"/>
              <a:gd name="connsiteY57" fmla="*/ 3877119 h 3916908"/>
              <a:gd name="connsiteX58" fmla="*/ 2039970 w 3787254"/>
              <a:gd name="connsiteY58" fmla="*/ 3905129 h 3916908"/>
              <a:gd name="connsiteX59" fmla="*/ 1828800 w 3787254"/>
              <a:gd name="connsiteY59" fmla="*/ 0 h 3916908"/>
              <a:gd name="connsiteX60" fmla="*/ 1835254 w 3787254"/>
              <a:gd name="connsiteY60" fmla="*/ 326 h 3916908"/>
              <a:gd name="connsiteX61" fmla="*/ 1835254 w 3787254"/>
              <a:gd name="connsiteY61" fmla="*/ 3916582 h 3916908"/>
              <a:gd name="connsiteX62" fmla="*/ 1828800 w 3787254"/>
              <a:gd name="connsiteY62" fmla="*/ 3916908 h 3916908"/>
              <a:gd name="connsiteX63" fmla="*/ 1631976 w 3787254"/>
              <a:gd name="connsiteY63" fmla="*/ 3904105 h 3916908"/>
              <a:gd name="connsiteX64" fmla="*/ 1631976 w 3787254"/>
              <a:gd name="connsiteY64" fmla="*/ 12804 h 391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787254" h="3916908">
                <a:moveTo>
                  <a:pt x="3671946" y="1294810"/>
                </a:moveTo>
                <a:lnTo>
                  <a:pt x="3671994" y="1294927"/>
                </a:lnTo>
                <a:cubicBezTo>
                  <a:pt x="3746597" y="1502134"/>
                  <a:pt x="3787254" y="1725546"/>
                  <a:pt x="3787254" y="1958454"/>
                </a:cubicBezTo>
                <a:cubicBezTo>
                  <a:pt x="3787254" y="2191363"/>
                  <a:pt x="3746597" y="2414775"/>
                  <a:pt x="3671994" y="2621982"/>
                </a:cubicBezTo>
                <a:lnTo>
                  <a:pt x="3671946" y="2622098"/>
                </a:lnTo>
                <a:close/>
                <a:moveTo>
                  <a:pt x="203278" y="867868"/>
                </a:moveTo>
                <a:lnTo>
                  <a:pt x="203278" y="3049040"/>
                </a:lnTo>
                <a:lnTo>
                  <a:pt x="153878" y="2973984"/>
                </a:lnTo>
                <a:cubicBezTo>
                  <a:pt x="104809" y="2893226"/>
                  <a:pt x="61415" y="2808638"/>
                  <a:pt x="24251" y="2720773"/>
                </a:cubicBezTo>
                <a:lnTo>
                  <a:pt x="0" y="2654514"/>
                </a:lnTo>
                <a:lnTo>
                  <a:pt x="0" y="1262394"/>
                </a:lnTo>
                <a:lnTo>
                  <a:pt x="24251" y="1196136"/>
                </a:lnTo>
                <a:cubicBezTo>
                  <a:pt x="61415" y="1108271"/>
                  <a:pt x="104809" y="1023683"/>
                  <a:pt x="153878" y="942925"/>
                </a:cubicBezTo>
                <a:close/>
                <a:moveTo>
                  <a:pt x="3263952" y="629935"/>
                </a:moveTo>
                <a:lnTo>
                  <a:pt x="3353052" y="728635"/>
                </a:lnTo>
                <a:cubicBezTo>
                  <a:pt x="3386999" y="770656"/>
                  <a:pt x="3419243" y="814109"/>
                  <a:pt x="3449681" y="858890"/>
                </a:cubicBezTo>
                <a:lnTo>
                  <a:pt x="3467230" y="887166"/>
                </a:lnTo>
                <a:lnTo>
                  <a:pt x="3467230" y="3029743"/>
                </a:lnTo>
                <a:lnTo>
                  <a:pt x="3449681" y="3058019"/>
                </a:lnTo>
                <a:cubicBezTo>
                  <a:pt x="3419243" y="3102800"/>
                  <a:pt x="3386999" y="3146253"/>
                  <a:pt x="3353052" y="3188274"/>
                </a:cubicBezTo>
                <a:lnTo>
                  <a:pt x="3263952" y="3286973"/>
                </a:lnTo>
                <a:close/>
                <a:moveTo>
                  <a:pt x="611272" y="427263"/>
                </a:moveTo>
                <a:lnTo>
                  <a:pt x="611272" y="3489645"/>
                </a:lnTo>
                <a:lnTo>
                  <a:pt x="551585" y="3443175"/>
                </a:lnTo>
                <a:cubicBezTo>
                  <a:pt x="502599" y="3400997"/>
                  <a:pt x="455723" y="3356435"/>
                  <a:pt x="411137" y="3309671"/>
                </a:cubicBezTo>
                <a:lnTo>
                  <a:pt x="407994" y="3306129"/>
                </a:lnTo>
                <a:lnTo>
                  <a:pt x="407994" y="610780"/>
                </a:lnTo>
                <a:lnTo>
                  <a:pt x="411137" y="607238"/>
                </a:lnTo>
                <a:cubicBezTo>
                  <a:pt x="455723" y="560473"/>
                  <a:pt x="502599" y="515912"/>
                  <a:pt x="551585" y="473734"/>
                </a:cubicBezTo>
                <a:close/>
                <a:moveTo>
                  <a:pt x="2855958" y="294619"/>
                </a:moveTo>
                <a:lnTo>
                  <a:pt x="3047150" y="425007"/>
                </a:lnTo>
                <a:lnTo>
                  <a:pt x="3059236" y="435755"/>
                </a:lnTo>
                <a:lnTo>
                  <a:pt x="3059236" y="3481154"/>
                </a:lnTo>
                <a:lnTo>
                  <a:pt x="3047150" y="3491902"/>
                </a:lnTo>
                <a:lnTo>
                  <a:pt x="2855958" y="3622289"/>
                </a:lnTo>
                <a:close/>
                <a:moveTo>
                  <a:pt x="1019266" y="178299"/>
                </a:moveTo>
                <a:lnTo>
                  <a:pt x="1019266" y="3738609"/>
                </a:lnTo>
                <a:lnTo>
                  <a:pt x="869389" y="3666211"/>
                </a:lnTo>
                <a:lnTo>
                  <a:pt x="815988" y="3632545"/>
                </a:lnTo>
                <a:lnTo>
                  <a:pt x="815988" y="284364"/>
                </a:lnTo>
                <a:lnTo>
                  <a:pt x="869389" y="250698"/>
                </a:lnTo>
                <a:close/>
                <a:moveTo>
                  <a:pt x="2447964" y="101689"/>
                </a:moveTo>
                <a:lnTo>
                  <a:pt x="2546916" y="135845"/>
                </a:lnTo>
                <a:lnTo>
                  <a:pt x="2651242" y="181573"/>
                </a:lnTo>
                <a:lnTo>
                  <a:pt x="2651242" y="3735336"/>
                </a:lnTo>
                <a:lnTo>
                  <a:pt x="2546916" y="3781063"/>
                </a:lnTo>
                <a:lnTo>
                  <a:pt x="2447964" y="3815220"/>
                </a:lnTo>
                <a:close/>
                <a:moveTo>
                  <a:pt x="1427260" y="45241"/>
                </a:moveTo>
                <a:lnTo>
                  <a:pt x="1427260" y="3871668"/>
                </a:lnTo>
                <a:lnTo>
                  <a:pt x="1324708" y="3851422"/>
                </a:lnTo>
                <a:lnTo>
                  <a:pt x="1223982" y="3817665"/>
                </a:lnTo>
                <a:lnTo>
                  <a:pt x="1223982" y="99244"/>
                </a:lnTo>
                <a:lnTo>
                  <a:pt x="1324708" y="65486"/>
                </a:lnTo>
                <a:close/>
                <a:moveTo>
                  <a:pt x="2039970" y="11780"/>
                </a:moveTo>
                <a:lnTo>
                  <a:pt x="2223497" y="39789"/>
                </a:lnTo>
                <a:lnTo>
                  <a:pt x="2243248" y="44738"/>
                </a:lnTo>
                <a:lnTo>
                  <a:pt x="2243248" y="3872171"/>
                </a:lnTo>
                <a:lnTo>
                  <a:pt x="2223497" y="3877119"/>
                </a:lnTo>
                <a:lnTo>
                  <a:pt x="2039970" y="3905129"/>
                </a:lnTo>
                <a:close/>
                <a:moveTo>
                  <a:pt x="1828800" y="0"/>
                </a:moveTo>
                <a:lnTo>
                  <a:pt x="1835254" y="326"/>
                </a:lnTo>
                <a:lnTo>
                  <a:pt x="1835254" y="3916582"/>
                </a:lnTo>
                <a:lnTo>
                  <a:pt x="1828800" y="3916908"/>
                </a:lnTo>
                <a:lnTo>
                  <a:pt x="1631976" y="3904105"/>
                </a:lnTo>
                <a:lnTo>
                  <a:pt x="1631976" y="1280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/>
        </p:nvSpPr>
        <p:spPr>
          <a:xfrm>
            <a:off x="1257350" y="269233"/>
            <a:ext cx="3112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1.ADD TITLE HERE</a:t>
            </a:r>
            <a:endParaRPr lang="zh-CN" altLang="en-US" sz="2400" dirty="0">
              <a:solidFill>
                <a:schemeClr val="bg1">
                  <a:lumMod val="7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cxnSp>
        <p:nvCxnSpPr>
          <p:cNvPr id="50" name="直接连接符 49"/>
          <p:cNvCxnSpPr/>
          <p:nvPr/>
        </p:nvCxnSpPr>
        <p:spPr>
          <a:xfrm>
            <a:off x="1115915" y="741733"/>
            <a:ext cx="1054268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14:window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07407E-6 L -0.0806 0.18982 " pathEditMode="relative" rAng="0" ptsTypes="AA">
                                      <p:cBhvr>
                                        <p:cTn id="11" dur="110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36" y="949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1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11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44444E-6 L 0.0487 -0.11459 " pathEditMode="relative" rAng="0" ptsTypes="AA">
                                      <p:cBhvr>
                                        <p:cTn id="18" dur="1100" spd="-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5" y="-574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xit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3" dur="7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33" dur="600" fill="hold"/>
                                        <p:tgtEl>
                                          <p:spTgt spid="49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8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4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1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6" presetClass="path" presetSubtype="0" accel="100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0.09336 -0.22292 L 1.875E-6 4.81481E-6 " pathEditMode="relative" rAng="0" ptsTypes="AA">
                                      <p:cBhvr>
                                        <p:cTn id="46" dur="1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4" y="11157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6" presetClass="path" presetSubtype="0" ac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17578 -0.41898 L 6.25E-7 -3.7037E-6 " pathEditMode="relative" rAng="0" ptsTypes="AA">
                                      <p:cBhvr>
                                        <p:cTn id="51" dur="1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89" y="20949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6" presetClass="path" presetSubtype="0" ac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1211 -0.28912 L -3.75E-6 1.11111E-6 " pathEditMode="relative" rAng="0" ptsTypes="AA">
                                      <p:cBhvr>
                                        <p:cTn id="56" dur="1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55" y="14444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6" presetClass="path" presetSubtype="0" accel="100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.42096 -1.00509 L -2.08333E-7 1.85185E-6 " pathEditMode="relative" rAng="0" ptsTypes="AA">
                                      <p:cBhvr>
                                        <p:cTn id="61" dur="1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55" y="50255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6" presetClass="path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434 -0.89375 L 4.375E-6 7.40741E-7 " pathEditMode="relative" rAng="0" ptsTypes="AA">
                                      <p:cBhvr>
                                        <p:cTn id="66" dur="1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24" y="44676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4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  <p:bldP spid="27" grpId="0" animBg="1"/>
      <p:bldP spid="27" grpId="1" animBg="1"/>
      <p:bldP spid="22" grpId="0" animBg="1"/>
      <p:bldGraphic spid="26" grpId="0">
        <p:bldAsOne/>
      </p:bldGraphic>
      <p:bldP spid="33" grpId="0"/>
      <p:bldP spid="28" grpId="0" animBg="1"/>
      <p:bldP spid="28" grpId="1" animBg="1"/>
      <p:bldP spid="30" grpId="0" animBg="1"/>
      <p:bldP spid="30" grpId="1" animBg="1"/>
      <p:bldP spid="32" grpId="0" animBg="1"/>
      <p:bldP spid="32" grpId="1" animBg="1"/>
      <p:bldP spid="48" grpId="0" animBg="1"/>
      <p:bldP spid="48" grpId="1" animBg="1"/>
      <p:bldP spid="48" grpId="2" animBg="1"/>
      <p:bldP spid="49" grpId="0"/>
      <p:bldP spid="49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椭圆 15"/>
          <p:cNvSpPr/>
          <p:nvPr/>
        </p:nvSpPr>
        <p:spPr>
          <a:xfrm>
            <a:off x="4179088" y="816577"/>
            <a:ext cx="3774195" cy="3774195"/>
          </a:xfrm>
          <a:prstGeom prst="ellipse">
            <a:avLst/>
          </a:prstGeom>
          <a:solidFill>
            <a:srgbClr val="7BD7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 rot="18308017">
            <a:off x="9092668" y="1693981"/>
            <a:ext cx="375033" cy="11302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34899"/>
              </a:gs>
              <a:gs pos="100000">
                <a:srgbClr val="EF3D39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 rot="18308017">
            <a:off x="3896979" y="4432022"/>
            <a:ext cx="383077" cy="12675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EF3D39"/>
              </a:gs>
              <a:gs pos="0">
                <a:srgbClr val="F2676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 rot="18308017">
            <a:off x="6920651" y="4934486"/>
            <a:ext cx="5953872" cy="138737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27BDD8"/>
              </a:gs>
              <a:gs pos="100000">
                <a:srgbClr val="734899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 rot="18308017">
            <a:off x="-355049" y="5428871"/>
            <a:ext cx="4093528" cy="102744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734899"/>
              </a:gs>
              <a:gs pos="0">
                <a:srgbClr val="F16266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 rot="18401232">
            <a:off x="-862518" y="2091739"/>
            <a:ext cx="1919862" cy="65603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CEED13"/>
              </a:gs>
              <a:gs pos="100000">
                <a:srgbClr val="F68C1D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 rot="1061250">
            <a:off x="7092349" y="2840000"/>
            <a:ext cx="1493934" cy="1545075"/>
          </a:xfrm>
          <a:custGeom>
            <a:avLst/>
            <a:gdLst>
              <a:gd name="connsiteX0" fmla="*/ 3671946 w 3787254"/>
              <a:gd name="connsiteY0" fmla="*/ 1294810 h 3916908"/>
              <a:gd name="connsiteX1" fmla="*/ 3671994 w 3787254"/>
              <a:gd name="connsiteY1" fmla="*/ 1294927 h 3916908"/>
              <a:gd name="connsiteX2" fmla="*/ 3787254 w 3787254"/>
              <a:gd name="connsiteY2" fmla="*/ 1958454 h 3916908"/>
              <a:gd name="connsiteX3" fmla="*/ 3671994 w 3787254"/>
              <a:gd name="connsiteY3" fmla="*/ 2621982 h 3916908"/>
              <a:gd name="connsiteX4" fmla="*/ 3671946 w 3787254"/>
              <a:gd name="connsiteY4" fmla="*/ 2622098 h 3916908"/>
              <a:gd name="connsiteX5" fmla="*/ 203278 w 3787254"/>
              <a:gd name="connsiteY5" fmla="*/ 867868 h 3916908"/>
              <a:gd name="connsiteX6" fmla="*/ 203278 w 3787254"/>
              <a:gd name="connsiteY6" fmla="*/ 3049040 h 3916908"/>
              <a:gd name="connsiteX7" fmla="*/ 153878 w 3787254"/>
              <a:gd name="connsiteY7" fmla="*/ 2973984 h 3916908"/>
              <a:gd name="connsiteX8" fmla="*/ 24251 w 3787254"/>
              <a:gd name="connsiteY8" fmla="*/ 2720773 h 3916908"/>
              <a:gd name="connsiteX9" fmla="*/ 0 w 3787254"/>
              <a:gd name="connsiteY9" fmla="*/ 2654514 h 3916908"/>
              <a:gd name="connsiteX10" fmla="*/ 0 w 3787254"/>
              <a:gd name="connsiteY10" fmla="*/ 1262394 h 3916908"/>
              <a:gd name="connsiteX11" fmla="*/ 24251 w 3787254"/>
              <a:gd name="connsiteY11" fmla="*/ 1196136 h 3916908"/>
              <a:gd name="connsiteX12" fmla="*/ 153878 w 3787254"/>
              <a:gd name="connsiteY12" fmla="*/ 942925 h 3916908"/>
              <a:gd name="connsiteX13" fmla="*/ 3263952 w 3787254"/>
              <a:gd name="connsiteY13" fmla="*/ 629935 h 3916908"/>
              <a:gd name="connsiteX14" fmla="*/ 3353052 w 3787254"/>
              <a:gd name="connsiteY14" fmla="*/ 728635 h 3916908"/>
              <a:gd name="connsiteX15" fmla="*/ 3449681 w 3787254"/>
              <a:gd name="connsiteY15" fmla="*/ 858890 h 3916908"/>
              <a:gd name="connsiteX16" fmla="*/ 3467230 w 3787254"/>
              <a:gd name="connsiteY16" fmla="*/ 887166 h 3916908"/>
              <a:gd name="connsiteX17" fmla="*/ 3467230 w 3787254"/>
              <a:gd name="connsiteY17" fmla="*/ 3029743 h 3916908"/>
              <a:gd name="connsiteX18" fmla="*/ 3449681 w 3787254"/>
              <a:gd name="connsiteY18" fmla="*/ 3058019 h 3916908"/>
              <a:gd name="connsiteX19" fmla="*/ 3353052 w 3787254"/>
              <a:gd name="connsiteY19" fmla="*/ 3188274 h 3916908"/>
              <a:gd name="connsiteX20" fmla="*/ 3263952 w 3787254"/>
              <a:gd name="connsiteY20" fmla="*/ 3286973 h 3916908"/>
              <a:gd name="connsiteX21" fmla="*/ 611272 w 3787254"/>
              <a:gd name="connsiteY21" fmla="*/ 427263 h 3916908"/>
              <a:gd name="connsiteX22" fmla="*/ 611272 w 3787254"/>
              <a:gd name="connsiteY22" fmla="*/ 3489645 h 3916908"/>
              <a:gd name="connsiteX23" fmla="*/ 551585 w 3787254"/>
              <a:gd name="connsiteY23" fmla="*/ 3443175 h 3916908"/>
              <a:gd name="connsiteX24" fmla="*/ 411137 w 3787254"/>
              <a:gd name="connsiteY24" fmla="*/ 3309671 h 3916908"/>
              <a:gd name="connsiteX25" fmla="*/ 407994 w 3787254"/>
              <a:gd name="connsiteY25" fmla="*/ 3306129 h 3916908"/>
              <a:gd name="connsiteX26" fmla="*/ 407994 w 3787254"/>
              <a:gd name="connsiteY26" fmla="*/ 610780 h 3916908"/>
              <a:gd name="connsiteX27" fmla="*/ 411137 w 3787254"/>
              <a:gd name="connsiteY27" fmla="*/ 607238 h 3916908"/>
              <a:gd name="connsiteX28" fmla="*/ 551585 w 3787254"/>
              <a:gd name="connsiteY28" fmla="*/ 473734 h 3916908"/>
              <a:gd name="connsiteX29" fmla="*/ 2855958 w 3787254"/>
              <a:gd name="connsiteY29" fmla="*/ 294619 h 3916908"/>
              <a:gd name="connsiteX30" fmla="*/ 3047150 w 3787254"/>
              <a:gd name="connsiteY30" fmla="*/ 425007 h 3916908"/>
              <a:gd name="connsiteX31" fmla="*/ 3059236 w 3787254"/>
              <a:gd name="connsiteY31" fmla="*/ 435755 h 3916908"/>
              <a:gd name="connsiteX32" fmla="*/ 3059236 w 3787254"/>
              <a:gd name="connsiteY32" fmla="*/ 3481154 h 3916908"/>
              <a:gd name="connsiteX33" fmla="*/ 3047150 w 3787254"/>
              <a:gd name="connsiteY33" fmla="*/ 3491902 h 3916908"/>
              <a:gd name="connsiteX34" fmla="*/ 2855958 w 3787254"/>
              <a:gd name="connsiteY34" fmla="*/ 3622289 h 3916908"/>
              <a:gd name="connsiteX35" fmla="*/ 1019266 w 3787254"/>
              <a:gd name="connsiteY35" fmla="*/ 178299 h 3916908"/>
              <a:gd name="connsiteX36" fmla="*/ 1019266 w 3787254"/>
              <a:gd name="connsiteY36" fmla="*/ 3738609 h 3916908"/>
              <a:gd name="connsiteX37" fmla="*/ 869389 w 3787254"/>
              <a:gd name="connsiteY37" fmla="*/ 3666211 h 3916908"/>
              <a:gd name="connsiteX38" fmla="*/ 815988 w 3787254"/>
              <a:gd name="connsiteY38" fmla="*/ 3632545 h 3916908"/>
              <a:gd name="connsiteX39" fmla="*/ 815988 w 3787254"/>
              <a:gd name="connsiteY39" fmla="*/ 284364 h 3916908"/>
              <a:gd name="connsiteX40" fmla="*/ 869389 w 3787254"/>
              <a:gd name="connsiteY40" fmla="*/ 250698 h 3916908"/>
              <a:gd name="connsiteX41" fmla="*/ 2447964 w 3787254"/>
              <a:gd name="connsiteY41" fmla="*/ 101689 h 3916908"/>
              <a:gd name="connsiteX42" fmla="*/ 2546916 w 3787254"/>
              <a:gd name="connsiteY42" fmla="*/ 135845 h 3916908"/>
              <a:gd name="connsiteX43" fmla="*/ 2651242 w 3787254"/>
              <a:gd name="connsiteY43" fmla="*/ 181573 h 3916908"/>
              <a:gd name="connsiteX44" fmla="*/ 2651242 w 3787254"/>
              <a:gd name="connsiteY44" fmla="*/ 3735336 h 3916908"/>
              <a:gd name="connsiteX45" fmla="*/ 2546916 w 3787254"/>
              <a:gd name="connsiteY45" fmla="*/ 3781063 h 3916908"/>
              <a:gd name="connsiteX46" fmla="*/ 2447964 w 3787254"/>
              <a:gd name="connsiteY46" fmla="*/ 3815220 h 3916908"/>
              <a:gd name="connsiteX47" fmla="*/ 1427260 w 3787254"/>
              <a:gd name="connsiteY47" fmla="*/ 45241 h 3916908"/>
              <a:gd name="connsiteX48" fmla="*/ 1427260 w 3787254"/>
              <a:gd name="connsiteY48" fmla="*/ 3871668 h 3916908"/>
              <a:gd name="connsiteX49" fmla="*/ 1324708 w 3787254"/>
              <a:gd name="connsiteY49" fmla="*/ 3851422 h 3916908"/>
              <a:gd name="connsiteX50" fmla="*/ 1223982 w 3787254"/>
              <a:gd name="connsiteY50" fmla="*/ 3817665 h 3916908"/>
              <a:gd name="connsiteX51" fmla="*/ 1223982 w 3787254"/>
              <a:gd name="connsiteY51" fmla="*/ 99244 h 3916908"/>
              <a:gd name="connsiteX52" fmla="*/ 1324708 w 3787254"/>
              <a:gd name="connsiteY52" fmla="*/ 65486 h 3916908"/>
              <a:gd name="connsiteX53" fmla="*/ 2039970 w 3787254"/>
              <a:gd name="connsiteY53" fmla="*/ 11780 h 3916908"/>
              <a:gd name="connsiteX54" fmla="*/ 2223497 w 3787254"/>
              <a:gd name="connsiteY54" fmla="*/ 39789 h 3916908"/>
              <a:gd name="connsiteX55" fmla="*/ 2243248 w 3787254"/>
              <a:gd name="connsiteY55" fmla="*/ 44738 h 3916908"/>
              <a:gd name="connsiteX56" fmla="*/ 2243248 w 3787254"/>
              <a:gd name="connsiteY56" fmla="*/ 3872171 h 3916908"/>
              <a:gd name="connsiteX57" fmla="*/ 2223497 w 3787254"/>
              <a:gd name="connsiteY57" fmla="*/ 3877119 h 3916908"/>
              <a:gd name="connsiteX58" fmla="*/ 2039970 w 3787254"/>
              <a:gd name="connsiteY58" fmla="*/ 3905129 h 3916908"/>
              <a:gd name="connsiteX59" fmla="*/ 1828800 w 3787254"/>
              <a:gd name="connsiteY59" fmla="*/ 0 h 3916908"/>
              <a:gd name="connsiteX60" fmla="*/ 1835254 w 3787254"/>
              <a:gd name="connsiteY60" fmla="*/ 326 h 3916908"/>
              <a:gd name="connsiteX61" fmla="*/ 1835254 w 3787254"/>
              <a:gd name="connsiteY61" fmla="*/ 3916582 h 3916908"/>
              <a:gd name="connsiteX62" fmla="*/ 1828800 w 3787254"/>
              <a:gd name="connsiteY62" fmla="*/ 3916908 h 3916908"/>
              <a:gd name="connsiteX63" fmla="*/ 1631976 w 3787254"/>
              <a:gd name="connsiteY63" fmla="*/ 3904105 h 3916908"/>
              <a:gd name="connsiteX64" fmla="*/ 1631976 w 3787254"/>
              <a:gd name="connsiteY64" fmla="*/ 12804 h 391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787254" h="3916908">
                <a:moveTo>
                  <a:pt x="3671946" y="1294810"/>
                </a:moveTo>
                <a:lnTo>
                  <a:pt x="3671994" y="1294927"/>
                </a:lnTo>
                <a:cubicBezTo>
                  <a:pt x="3746597" y="1502134"/>
                  <a:pt x="3787254" y="1725546"/>
                  <a:pt x="3787254" y="1958454"/>
                </a:cubicBezTo>
                <a:cubicBezTo>
                  <a:pt x="3787254" y="2191363"/>
                  <a:pt x="3746597" y="2414775"/>
                  <a:pt x="3671994" y="2621982"/>
                </a:cubicBezTo>
                <a:lnTo>
                  <a:pt x="3671946" y="2622098"/>
                </a:lnTo>
                <a:close/>
                <a:moveTo>
                  <a:pt x="203278" y="867868"/>
                </a:moveTo>
                <a:lnTo>
                  <a:pt x="203278" y="3049040"/>
                </a:lnTo>
                <a:lnTo>
                  <a:pt x="153878" y="2973984"/>
                </a:lnTo>
                <a:cubicBezTo>
                  <a:pt x="104809" y="2893226"/>
                  <a:pt x="61415" y="2808638"/>
                  <a:pt x="24251" y="2720773"/>
                </a:cubicBezTo>
                <a:lnTo>
                  <a:pt x="0" y="2654514"/>
                </a:lnTo>
                <a:lnTo>
                  <a:pt x="0" y="1262394"/>
                </a:lnTo>
                <a:lnTo>
                  <a:pt x="24251" y="1196136"/>
                </a:lnTo>
                <a:cubicBezTo>
                  <a:pt x="61415" y="1108271"/>
                  <a:pt x="104809" y="1023683"/>
                  <a:pt x="153878" y="942925"/>
                </a:cubicBezTo>
                <a:close/>
                <a:moveTo>
                  <a:pt x="3263952" y="629935"/>
                </a:moveTo>
                <a:lnTo>
                  <a:pt x="3353052" y="728635"/>
                </a:lnTo>
                <a:cubicBezTo>
                  <a:pt x="3386999" y="770656"/>
                  <a:pt x="3419243" y="814109"/>
                  <a:pt x="3449681" y="858890"/>
                </a:cubicBezTo>
                <a:lnTo>
                  <a:pt x="3467230" y="887166"/>
                </a:lnTo>
                <a:lnTo>
                  <a:pt x="3467230" y="3029743"/>
                </a:lnTo>
                <a:lnTo>
                  <a:pt x="3449681" y="3058019"/>
                </a:lnTo>
                <a:cubicBezTo>
                  <a:pt x="3419243" y="3102800"/>
                  <a:pt x="3386999" y="3146253"/>
                  <a:pt x="3353052" y="3188274"/>
                </a:cubicBezTo>
                <a:lnTo>
                  <a:pt x="3263952" y="3286973"/>
                </a:lnTo>
                <a:close/>
                <a:moveTo>
                  <a:pt x="611272" y="427263"/>
                </a:moveTo>
                <a:lnTo>
                  <a:pt x="611272" y="3489645"/>
                </a:lnTo>
                <a:lnTo>
                  <a:pt x="551585" y="3443175"/>
                </a:lnTo>
                <a:cubicBezTo>
                  <a:pt x="502599" y="3400997"/>
                  <a:pt x="455723" y="3356435"/>
                  <a:pt x="411137" y="3309671"/>
                </a:cubicBezTo>
                <a:lnTo>
                  <a:pt x="407994" y="3306129"/>
                </a:lnTo>
                <a:lnTo>
                  <a:pt x="407994" y="610780"/>
                </a:lnTo>
                <a:lnTo>
                  <a:pt x="411137" y="607238"/>
                </a:lnTo>
                <a:cubicBezTo>
                  <a:pt x="455723" y="560473"/>
                  <a:pt x="502599" y="515912"/>
                  <a:pt x="551585" y="473734"/>
                </a:cubicBezTo>
                <a:close/>
                <a:moveTo>
                  <a:pt x="2855958" y="294619"/>
                </a:moveTo>
                <a:lnTo>
                  <a:pt x="3047150" y="425007"/>
                </a:lnTo>
                <a:lnTo>
                  <a:pt x="3059236" y="435755"/>
                </a:lnTo>
                <a:lnTo>
                  <a:pt x="3059236" y="3481154"/>
                </a:lnTo>
                <a:lnTo>
                  <a:pt x="3047150" y="3491902"/>
                </a:lnTo>
                <a:lnTo>
                  <a:pt x="2855958" y="3622289"/>
                </a:lnTo>
                <a:close/>
                <a:moveTo>
                  <a:pt x="1019266" y="178299"/>
                </a:moveTo>
                <a:lnTo>
                  <a:pt x="1019266" y="3738609"/>
                </a:lnTo>
                <a:lnTo>
                  <a:pt x="869389" y="3666211"/>
                </a:lnTo>
                <a:lnTo>
                  <a:pt x="815988" y="3632545"/>
                </a:lnTo>
                <a:lnTo>
                  <a:pt x="815988" y="284364"/>
                </a:lnTo>
                <a:lnTo>
                  <a:pt x="869389" y="250698"/>
                </a:lnTo>
                <a:close/>
                <a:moveTo>
                  <a:pt x="2447964" y="101689"/>
                </a:moveTo>
                <a:lnTo>
                  <a:pt x="2546916" y="135845"/>
                </a:lnTo>
                <a:lnTo>
                  <a:pt x="2651242" y="181573"/>
                </a:lnTo>
                <a:lnTo>
                  <a:pt x="2651242" y="3735336"/>
                </a:lnTo>
                <a:lnTo>
                  <a:pt x="2546916" y="3781063"/>
                </a:lnTo>
                <a:lnTo>
                  <a:pt x="2447964" y="3815220"/>
                </a:lnTo>
                <a:close/>
                <a:moveTo>
                  <a:pt x="1427260" y="45241"/>
                </a:moveTo>
                <a:lnTo>
                  <a:pt x="1427260" y="3871668"/>
                </a:lnTo>
                <a:lnTo>
                  <a:pt x="1324708" y="3851422"/>
                </a:lnTo>
                <a:lnTo>
                  <a:pt x="1223982" y="3817665"/>
                </a:lnTo>
                <a:lnTo>
                  <a:pt x="1223982" y="99244"/>
                </a:lnTo>
                <a:lnTo>
                  <a:pt x="1324708" y="65486"/>
                </a:lnTo>
                <a:close/>
                <a:moveTo>
                  <a:pt x="2039970" y="11780"/>
                </a:moveTo>
                <a:lnTo>
                  <a:pt x="2223497" y="39789"/>
                </a:lnTo>
                <a:lnTo>
                  <a:pt x="2243248" y="44738"/>
                </a:lnTo>
                <a:lnTo>
                  <a:pt x="2243248" y="3872171"/>
                </a:lnTo>
                <a:lnTo>
                  <a:pt x="2223497" y="3877119"/>
                </a:lnTo>
                <a:lnTo>
                  <a:pt x="2039970" y="3905129"/>
                </a:lnTo>
                <a:close/>
                <a:moveTo>
                  <a:pt x="1828800" y="0"/>
                </a:moveTo>
                <a:lnTo>
                  <a:pt x="1835254" y="326"/>
                </a:lnTo>
                <a:lnTo>
                  <a:pt x="1835254" y="3916582"/>
                </a:lnTo>
                <a:lnTo>
                  <a:pt x="1828800" y="3916908"/>
                </a:lnTo>
                <a:lnTo>
                  <a:pt x="1631976" y="3904105"/>
                </a:lnTo>
                <a:lnTo>
                  <a:pt x="1631976" y="12804"/>
                </a:lnTo>
                <a:close/>
              </a:path>
            </a:pathLst>
          </a:custGeom>
          <a:solidFill>
            <a:srgbClr val="247657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208903" y="782329"/>
            <a:ext cx="3774195" cy="3774195"/>
            <a:chOff x="4208903" y="782329"/>
            <a:chExt cx="3774195" cy="3774195"/>
          </a:xfrm>
        </p:grpSpPr>
        <p:sp>
          <p:nvSpPr>
            <p:cNvPr id="7" name="椭圆 6"/>
            <p:cNvSpPr/>
            <p:nvPr/>
          </p:nvSpPr>
          <p:spPr>
            <a:xfrm>
              <a:off x="4208903" y="782329"/>
              <a:ext cx="3774195" cy="3774195"/>
            </a:xfrm>
            <a:prstGeom prst="ellipse">
              <a:avLst/>
            </a:prstGeom>
            <a:solidFill>
              <a:srgbClr val="7BD7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155333" y="1566951"/>
              <a:ext cx="1881334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5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2</a:t>
              </a:r>
              <a:endParaRPr lang="zh-CN" altLang="en-US" sz="115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5735762" y="3428999"/>
              <a:ext cx="720477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矩形 14"/>
          <p:cNvSpPr/>
          <p:nvPr/>
        </p:nvSpPr>
        <p:spPr>
          <a:xfrm>
            <a:off x="1842434" y="4985377"/>
            <a:ext cx="8507133" cy="760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Our designers in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ChangSha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to work on this amazing projects. 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doing. 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/>
          <p:cNvSpPr/>
          <p:nvPr/>
        </p:nvSpPr>
        <p:spPr>
          <a:xfrm rot="18401232">
            <a:off x="1795899" y="-168544"/>
            <a:ext cx="2416737" cy="903744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 rot="18401232">
            <a:off x="6756073" y="-308774"/>
            <a:ext cx="4228949" cy="142309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49473">
                  <a:alpha val="0"/>
                </a:srgbClr>
              </a:gs>
              <a:gs pos="79000">
                <a:srgbClr val="F68C1D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圆角矩形 22"/>
          <p:cNvSpPr/>
          <p:nvPr/>
        </p:nvSpPr>
        <p:spPr>
          <a:xfrm rot="18308017">
            <a:off x="3615011" y="3306636"/>
            <a:ext cx="1224547" cy="40440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EF3D39"/>
              </a:gs>
              <a:gs pos="0">
                <a:srgbClr val="F2676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900" advTm="0">
        <p14:warp dir="in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1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6" presetClass="path" presetSubtype="0" accel="50000" decel="50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25E-6 -3.7037E-7 L 0.23502 0.61644 " pathEditMode="relative" rAng="0" ptsTypes="AA">
                                      <p:cBhvr>
                                        <p:cTn id="17" dur="11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45" y="3081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6" presetClass="path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039 -0.35555 L -4.16667E-6 -4.81481E-6 " pathEditMode="relative" rAng="0" ptsTypes="AA">
                                      <p:cBhvr>
                                        <p:cTn id="30" dur="1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26" y="17778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6" presetClass="path" presetSubtype="0" ac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23451 0.58496 L 1.25E-6 -1.85185E-6 " pathEditMode="relative" rAng="0" ptsTypes="AA">
                                      <p:cBhvr>
                                        <p:cTn id="35" dur="1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19" y="-29259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6" presetClass="path" presetSubtype="0" ac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46094 -1.14977 L -1.875E-6 4.81481E-6 " pathEditMode="relative" rAng="0" ptsTypes="AA">
                                      <p:cBhvr>
                                        <p:cTn id="40" dur="1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47" y="57477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6" presetClass="path" presetSubtype="0" accel="100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32448 0.76713 L -4.16667E-6 -3.7037E-6 " pathEditMode="relative" rAng="0" ptsTypes="AA">
                                      <p:cBhvr>
                                        <p:cTn id="45" dur="1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24" y="-38356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6" presetClass="path" presetSubtype="0" accel="100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.20821 -0.49213 L -2.70833E-6 2.22222E-6 " pathEditMode="relative" rAng="0" ptsTypes="AA">
                                      <p:cBhvr>
                                        <p:cTn id="50" dur="1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17" y="24606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6" presetClass="path" presetSubtype="0" ac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0.26224 -0.6199 L -4.79167E-6 -4.07407E-6 " pathEditMode="relative" rAng="0" ptsTypes="AA">
                                      <p:cBhvr>
                                        <p:cTn id="55" dur="1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12" y="30995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6" presetClass="path" presetSubtype="0" ac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7787 0.42037 L 3.54167E-6 4.44444E-6 " pathEditMode="relative" rAng="0" ptsTypes="AA">
                                      <p:cBhvr>
                                        <p:cTn id="60" dur="1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93" y="-21019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6" presetClass="path" presetSubtype="0" accel="100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33959 0.80255 L 2.08333E-6 -2.59259E-6 " pathEditMode="relative" rAng="0" ptsTypes="AA">
                                      <p:cBhvr>
                                        <p:cTn id="65" dur="1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79" y="-40139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6" grpId="2" animBg="1"/>
      <p:bldP spid="25" grpId="0" animBg="1"/>
      <p:bldP spid="25" grpId="1" animBg="1"/>
      <p:bldP spid="24" grpId="0" animBg="1"/>
      <p:bldP spid="24" grpId="1" animBg="1"/>
      <p:bldP spid="22" grpId="0" animBg="1"/>
      <p:bldP spid="22" grpId="1" animBg="1"/>
      <p:bldP spid="21" grpId="0" animBg="1"/>
      <p:bldP spid="21" grpId="1" animBg="1"/>
      <p:bldP spid="17" grpId="0" animBg="1"/>
      <p:bldP spid="17" grpId="1" animBg="1"/>
      <p:bldP spid="14" grpId="0" animBg="1"/>
      <p:bldP spid="14" grpId="1" animBg="1"/>
      <p:bldP spid="14" grpId="2" animBg="1"/>
      <p:bldP spid="15" grpId="0"/>
      <p:bldP spid="18" grpId="0" animBg="1"/>
      <p:bldP spid="18" grpId="1" animBg="1"/>
      <p:bldP spid="19" grpId="0" animBg="1"/>
      <p:bldP spid="19" grpId="1" animBg="1"/>
      <p:bldP spid="23" grpId="0" animBg="1"/>
      <p:bldP spid="23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圆角矩形 54"/>
          <p:cNvSpPr/>
          <p:nvPr/>
        </p:nvSpPr>
        <p:spPr>
          <a:xfrm rot="18401232">
            <a:off x="1045710" y="2989369"/>
            <a:ext cx="2348021" cy="90180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ED0547">
                  <a:alpha val="30000"/>
                </a:srgbClr>
              </a:gs>
              <a:gs pos="100000">
                <a:srgbClr val="ED0547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圆角矩形 53"/>
          <p:cNvSpPr/>
          <p:nvPr/>
        </p:nvSpPr>
        <p:spPr>
          <a:xfrm rot="18401232">
            <a:off x="1704671" y="5064303"/>
            <a:ext cx="4607543" cy="77881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E9640">
                  <a:alpha val="58000"/>
                </a:srgbClr>
              </a:gs>
              <a:gs pos="100000">
                <a:srgbClr val="FE964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 rot="19176852">
            <a:off x="430646" y="4935096"/>
            <a:ext cx="7046832" cy="7288074"/>
          </a:xfrm>
          <a:custGeom>
            <a:avLst/>
            <a:gdLst>
              <a:gd name="connsiteX0" fmla="*/ 3671946 w 3787254"/>
              <a:gd name="connsiteY0" fmla="*/ 1294810 h 3916908"/>
              <a:gd name="connsiteX1" fmla="*/ 3671994 w 3787254"/>
              <a:gd name="connsiteY1" fmla="*/ 1294927 h 3916908"/>
              <a:gd name="connsiteX2" fmla="*/ 3787254 w 3787254"/>
              <a:gd name="connsiteY2" fmla="*/ 1958454 h 3916908"/>
              <a:gd name="connsiteX3" fmla="*/ 3671994 w 3787254"/>
              <a:gd name="connsiteY3" fmla="*/ 2621982 h 3916908"/>
              <a:gd name="connsiteX4" fmla="*/ 3671946 w 3787254"/>
              <a:gd name="connsiteY4" fmla="*/ 2622098 h 3916908"/>
              <a:gd name="connsiteX5" fmla="*/ 203278 w 3787254"/>
              <a:gd name="connsiteY5" fmla="*/ 867868 h 3916908"/>
              <a:gd name="connsiteX6" fmla="*/ 203278 w 3787254"/>
              <a:gd name="connsiteY6" fmla="*/ 3049040 h 3916908"/>
              <a:gd name="connsiteX7" fmla="*/ 153878 w 3787254"/>
              <a:gd name="connsiteY7" fmla="*/ 2973984 h 3916908"/>
              <a:gd name="connsiteX8" fmla="*/ 24251 w 3787254"/>
              <a:gd name="connsiteY8" fmla="*/ 2720773 h 3916908"/>
              <a:gd name="connsiteX9" fmla="*/ 0 w 3787254"/>
              <a:gd name="connsiteY9" fmla="*/ 2654514 h 3916908"/>
              <a:gd name="connsiteX10" fmla="*/ 0 w 3787254"/>
              <a:gd name="connsiteY10" fmla="*/ 1262394 h 3916908"/>
              <a:gd name="connsiteX11" fmla="*/ 24251 w 3787254"/>
              <a:gd name="connsiteY11" fmla="*/ 1196136 h 3916908"/>
              <a:gd name="connsiteX12" fmla="*/ 153878 w 3787254"/>
              <a:gd name="connsiteY12" fmla="*/ 942925 h 3916908"/>
              <a:gd name="connsiteX13" fmla="*/ 3263952 w 3787254"/>
              <a:gd name="connsiteY13" fmla="*/ 629935 h 3916908"/>
              <a:gd name="connsiteX14" fmla="*/ 3353052 w 3787254"/>
              <a:gd name="connsiteY14" fmla="*/ 728635 h 3916908"/>
              <a:gd name="connsiteX15" fmla="*/ 3449681 w 3787254"/>
              <a:gd name="connsiteY15" fmla="*/ 858890 h 3916908"/>
              <a:gd name="connsiteX16" fmla="*/ 3467230 w 3787254"/>
              <a:gd name="connsiteY16" fmla="*/ 887166 h 3916908"/>
              <a:gd name="connsiteX17" fmla="*/ 3467230 w 3787254"/>
              <a:gd name="connsiteY17" fmla="*/ 3029743 h 3916908"/>
              <a:gd name="connsiteX18" fmla="*/ 3449681 w 3787254"/>
              <a:gd name="connsiteY18" fmla="*/ 3058019 h 3916908"/>
              <a:gd name="connsiteX19" fmla="*/ 3353052 w 3787254"/>
              <a:gd name="connsiteY19" fmla="*/ 3188274 h 3916908"/>
              <a:gd name="connsiteX20" fmla="*/ 3263952 w 3787254"/>
              <a:gd name="connsiteY20" fmla="*/ 3286973 h 3916908"/>
              <a:gd name="connsiteX21" fmla="*/ 611272 w 3787254"/>
              <a:gd name="connsiteY21" fmla="*/ 427263 h 3916908"/>
              <a:gd name="connsiteX22" fmla="*/ 611272 w 3787254"/>
              <a:gd name="connsiteY22" fmla="*/ 3489645 h 3916908"/>
              <a:gd name="connsiteX23" fmla="*/ 551585 w 3787254"/>
              <a:gd name="connsiteY23" fmla="*/ 3443175 h 3916908"/>
              <a:gd name="connsiteX24" fmla="*/ 411137 w 3787254"/>
              <a:gd name="connsiteY24" fmla="*/ 3309671 h 3916908"/>
              <a:gd name="connsiteX25" fmla="*/ 407994 w 3787254"/>
              <a:gd name="connsiteY25" fmla="*/ 3306129 h 3916908"/>
              <a:gd name="connsiteX26" fmla="*/ 407994 w 3787254"/>
              <a:gd name="connsiteY26" fmla="*/ 610780 h 3916908"/>
              <a:gd name="connsiteX27" fmla="*/ 411137 w 3787254"/>
              <a:gd name="connsiteY27" fmla="*/ 607238 h 3916908"/>
              <a:gd name="connsiteX28" fmla="*/ 551585 w 3787254"/>
              <a:gd name="connsiteY28" fmla="*/ 473734 h 3916908"/>
              <a:gd name="connsiteX29" fmla="*/ 2855958 w 3787254"/>
              <a:gd name="connsiteY29" fmla="*/ 294619 h 3916908"/>
              <a:gd name="connsiteX30" fmla="*/ 3047150 w 3787254"/>
              <a:gd name="connsiteY30" fmla="*/ 425007 h 3916908"/>
              <a:gd name="connsiteX31" fmla="*/ 3059236 w 3787254"/>
              <a:gd name="connsiteY31" fmla="*/ 435755 h 3916908"/>
              <a:gd name="connsiteX32" fmla="*/ 3059236 w 3787254"/>
              <a:gd name="connsiteY32" fmla="*/ 3481154 h 3916908"/>
              <a:gd name="connsiteX33" fmla="*/ 3047150 w 3787254"/>
              <a:gd name="connsiteY33" fmla="*/ 3491902 h 3916908"/>
              <a:gd name="connsiteX34" fmla="*/ 2855958 w 3787254"/>
              <a:gd name="connsiteY34" fmla="*/ 3622289 h 3916908"/>
              <a:gd name="connsiteX35" fmla="*/ 1019266 w 3787254"/>
              <a:gd name="connsiteY35" fmla="*/ 178299 h 3916908"/>
              <a:gd name="connsiteX36" fmla="*/ 1019266 w 3787254"/>
              <a:gd name="connsiteY36" fmla="*/ 3738609 h 3916908"/>
              <a:gd name="connsiteX37" fmla="*/ 869389 w 3787254"/>
              <a:gd name="connsiteY37" fmla="*/ 3666211 h 3916908"/>
              <a:gd name="connsiteX38" fmla="*/ 815988 w 3787254"/>
              <a:gd name="connsiteY38" fmla="*/ 3632545 h 3916908"/>
              <a:gd name="connsiteX39" fmla="*/ 815988 w 3787254"/>
              <a:gd name="connsiteY39" fmla="*/ 284364 h 3916908"/>
              <a:gd name="connsiteX40" fmla="*/ 869389 w 3787254"/>
              <a:gd name="connsiteY40" fmla="*/ 250698 h 3916908"/>
              <a:gd name="connsiteX41" fmla="*/ 2447964 w 3787254"/>
              <a:gd name="connsiteY41" fmla="*/ 101689 h 3916908"/>
              <a:gd name="connsiteX42" fmla="*/ 2546916 w 3787254"/>
              <a:gd name="connsiteY42" fmla="*/ 135845 h 3916908"/>
              <a:gd name="connsiteX43" fmla="*/ 2651242 w 3787254"/>
              <a:gd name="connsiteY43" fmla="*/ 181573 h 3916908"/>
              <a:gd name="connsiteX44" fmla="*/ 2651242 w 3787254"/>
              <a:gd name="connsiteY44" fmla="*/ 3735336 h 3916908"/>
              <a:gd name="connsiteX45" fmla="*/ 2546916 w 3787254"/>
              <a:gd name="connsiteY45" fmla="*/ 3781063 h 3916908"/>
              <a:gd name="connsiteX46" fmla="*/ 2447964 w 3787254"/>
              <a:gd name="connsiteY46" fmla="*/ 3815220 h 3916908"/>
              <a:gd name="connsiteX47" fmla="*/ 1427260 w 3787254"/>
              <a:gd name="connsiteY47" fmla="*/ 45241 h 3916908"/>
              <a:gd name="connsiteX48" fmla="*/ 1427260 w 3787254"/>
              <a:gd name="connsiteY48" fmla="*/ 3871668 h 3916908"/>
              <a:gd name="connsiteX49" fmla="*/ 1324708 w 3787254"/>
              <a:gd name="connsiteY49" fmla="*/ 3851422 h 3916908"/>
              <a:gd name="connsiteX50" fmla="*/ 1223982 w 3787254"/>
              <a:gd name="connsiteY50" fmla="*/ 3817665 h 3916908"/>
              <a:gd name="connsiteX51" fmla="*/ 1223982 w 3787254"/>
              <a:gd name="connsiteY51" fmla="*/ 99244 h 3916908"/>
              <a:gd name="connsiteX52" fmla="*/ 1324708 w 3787254"/>
              <a:gd name="connsiteY52" fmla="*/ 65486 h 3916908"/>
              <a:gd name="connsiteX53" fmla="*/ 2039970 w 3787254"/>
              <a:gd name="connsiteY53" fmla="*/ 11780 h 3916908"/>
              <a:gd name="connsiteX54" fmla="*/ 2223497 w 3787254"/>
              <a:gd name="connsiteY54" fmla="*/ 39789 h 3916908"/>
              <a:gd name="connsiteX55" fmla="*/ 2243248 w 3787254"/>
              <a:gd name="connsiteY55" fmla="*/ 44738 h 3916908"/>
              <a:gd name="connsiteX56" fmla="*/ 2243248 w 3787254"/>
              <a:gd name="connsiteY56" fmla="*/ 3872171 h 3916908"/>
              <a:gd name="connsiteX57" fmla="*/ 2223497 w 3787254"/>
              <a:gd name="connsiteY57" fmla="*/ 3877119 h 3916908"/>
              <a:gd name="connsiteX58" fmla="*/ 2039970 w 3787254"/>
              <a:gd name="connsiteY58" fmla="*/ 3905129 h 3916908"/>
              <a:gd name="connsiteX59" fmla="*/ 1828800 w 3787254"/>
              <a:gd name="connsiteY59" fmla="*/ 0 h 3916908"/>
              <a:gd name="connsiteX60" fmla="*/ 1835254 w 3787254"/>
              <a:gd name="connsiteY60" fmla="*/ 326 h 3916908"/>
              <a:gd name="connsiteX61" fmla="*/ 1835254 w 3787254"/>
              <a:gd name="connsiteY61" fmla="*/ 3916582 h 3916908"/>
              <a:gd name="connsiteX62" fmla="*/ 1828800 w 3787254"/>
              <a:gd name="connsiteY62" fmla="*/ 3916908 h 3916908"/>
              <a:gd name="connsiteX63" fmla="*/ 1631976 w 3787254"/>
              <a:gd name="connsiteY63" fmla="*/ 3904105 h 3916908"/>
              <a:gd name="connsiteX64" fmla="*/ 1631976 w 3787254"/>
              <a:gd name="connsiteY64" fmla="*/ 12804 h 391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787254" h="3916908">
                <a:moveTo>
                  <a:pt x="3671946" y="1294810"/>
                </a:moveTo>
                <a:lnTo>
                  <a:pt x="3671994" y="1294927"/>
                </a:lnTo>
                <a:cubicBezTo>
                  <a:pt x="3746597" y="1502134"/>
                  <a:pt x="3787254" y="1725546"/>
                  <a:pt x="3787254" y="1958454"/>
                </a:cubicBezTo>
                <a:cubicBezTo>
                  <a:pt x="3787254" y="2191363"/>
                  <a:pt x="3746597" y="2414775"/>
                  <a:pt x="3671994" y="2621982"/>
                </a:cubicBezTo>
                <a:lnTo>
                  <a:pt x="3671946" y="2622098"/>
                </a:lnTo>
                <a:close/>
                <a:moveTo>
                  <a:pt x="203278" y="867868"/>
                </a:moveTo>
                <a:lnTo>
                  <a:pt x="203278" y="3049040"/>
                </a:lnTo>
                <a:lnTo>
                  <a:pt x="153878" y="2973984"/>
                </a:lnTo>
                <a:cubicBezTo>
                  <a:pt x="104809" y="2893226"/>
                  <a:pt x="61415" y="2808638"/>
                  <a:pt x="24251" y="2720773"/>
                </a:cubicBezTo>
                <a:lnTo>
                  <a:pt x="0" y="2654514"/>
                </a:lnTo>
                <a:lnTo>
                  <a:pt x="0" y="1262394"/>
                </a:lnTo>
                <a:lnTo>
                  <a:pt x="24251" y="1196136"/>
                </a:lnTo>
                <a:cubicBezTo>
                  <a:pt x="61415" y="1108271"/>
                  <a:pt x="104809" y="1023683"/>
                  <a:pt x="153878" y="942925"/>
                </a:cubicBezTo>
                <a:close/>
                <a:moveTo>
                  <a:pt x="3263952" y="629935"/>
                </a:moveTo>
                <a:lnTo>
                  <a:pt x="3353052" y="728635"/>
                </a:lnTo>
                <a:cubicBezTo>
                  <a:pt x="3386999" y="770656"/>
                  <a:pt x="3419243" y="814109"/>
                  <a:pt x="3449681" y="858890"/>
                </a:cubicBezTo>
                <a:lnTo>
                  <a:pt x="3467230" y="887166"/>
                </a:lnTo>
                <a:lnTo>
                  <a:pt x="3467230" y="3029743"/>
                </a:lnTo>
                <a:lnTo>
                  <a:pt x="3449681" y="3058019"/>
                </a:lnTo>
                <a:cubicBezTo>
                  <a:pt x="3419243" y="3102800"/>
                  <a:pt x="3386999" y="3146253"/>
                  <a:pt x="3353052" y="3188274"/>
                </a:cubicBezTo>
                <a:lnTo>
                  <a:pt x="3263952" y="3286973"/>
                </a:lnTo>
                <a:close/>
                <a:moveTo>
                  <a:pt x="611272" y="427263"/>
                </a:moveTo>
                <a:lnTo>
                  <a:pt x="611272" y="3489645"/>
                </a:lnTo>
                <a:lnTo>
                  <a:pt x="551585" y="3443175"/>
                </a:lnTo>
                <a:cubicBezTo>
                  <a:pt x="502599" y="3400997"/>
                  <a:pt x="455723" y="3356435"/>
                  <a:pt x="411137" y="3309671"/>
                </a:cubicBezTo>
                <a:lnTo>
                  <a:pt x="407994" y="3306129"/>
                </a:lnTo>
                <a:lnTo>
                  <a:pt x="407994" y="610780"/>
                </a:lnTo>
                <a:lnTo>
                  <a:pt x="411137" y="607238"/>
                </a:lnTo>
                <a:cubicBezTo>
                  <a:pt x="455723" y="560473"/>
                  <a:pt x="502599" y="515912"/>
                  <a:pt x="551585" y="473734"/>
                </a:cubicBezTo>
                <a:close/>
                <a:moveTo>
                  <a:pt x="2855958" y="294619"/>
                </a:moveTo>
                <a:lnTo>
                  <a:pt x="3047150" y="425007"/>
                </a:lnTo>
                <a:lnTo>
                  <a:pt x="3059236" y="435755"/>
                </a:lnTo>
                <a:lnTo>
                  <a:pt x="3059236" y="3481154"/>
                </a:lnTo>
                <a:lnTo>
                  <a:pt x="3047150" y="3491902"/>
                </a:lnTo>
                <a:lnTo>
                  <a:pt x="2855958" y="3622289"/>
                </a:lnTo>
                <a:close/>
                <a:moveTo>
                  <a:pt x="1019266" y="178299"/>
                </a:moveTo>
                <a:lnTo>
                  <a:pt x="1019266" y="3738609"/>
                </a:lnTo>
                <a:lnTo>
                  <a:pt x="869389" y="3666211"/>
                </a:lnTo>
                <a:lnTo>
                  <a:pt x="815988" y="3632545"/>
                </a:lnTo>
                <a:lnTo>
                  <a:pt x="815988" y="284364"/>
                </a:lnTo>
                <a:lnTo>
                  <a:pt x="869389" y="250698"/>
                </a:lnTo>
                <a:close/>
                <a:moveTo>
                  <a:pt x="2447964" y="101689"/>
                </a:moveTo>
                <a:lnTo>
                  <a:pt x="2546916" y="135845"/>
                </a:lnTo>
                <a:lnTo>
                  <a:pt x="2651242" y="181573"/>
                </a:lnTo>
                <a:lnTo>
                  <a:pt x="2651242" y="3735336"/>
                </a:lnTo>
                <a:lnTo>
                  <a:pt x="2546916" y="3781063"/>
                </a:lnTo>
                <a:lnTo>
                  <a:pt x="2447964" y="3815220"/>
                </a:lnTo>
                <a:close/>
                <a:moveTo>
                  <a:pt x="1427260" y="45241"/>
                </a:moveTo>
                <a:lnTo>
                  <a:pt x="1427260" y="3871668"/>
                </a:lnTo>
                <a:lnTo>
                  <a:pt x="1324708" y="3851422"/>
                </a:lnTo>
                <a:lnTo>
                  <a:pt x="1223982" y="3817665"/>
                </a:lnTo>
                <a:lnTo>
                  <a:pt x="1223982" y="99244"/>
                </a:lnTo>
                <a:lnTo>
                  <a:pt x="1324708" y="65486"/>
                </a:lnTo>
                <a:close/>
                <a:moveTo>
                  <a:pt x="2039970" y="11780"/>
                </a:moveTo>
                <a:lnTo>
                  <a:pt x="2223497" y="39789"/>
                </a:lnTo>
                <a:lnTo>
                  <a:pt x="2243248" y="44738"/>
                </a:lnTo>
                <a:lnTo>
                  <a:pt x="2243248" y="3872171"/>
                </a:lnTo>
                <a:lnTo>
                  <a:pt x="2223497" y="3877119"/>
                </a:lnTo>
                <a:lnTo>
                  <a:pt x="2039970" y="3905129"/>
                </a:lnTo>
                <a:close/>
                <a:moveTo>
                  <a:pt x="1828800" y="0"/>
                </a:moveTo>
                <a:lnTo>
                  <a:pt x="1835254" y="326"/>
                </a:lnTo>
                <a:lnTo>
                  <a:pt x="1835254" y="3916582"/>
                </a:lnTo>
                <a:lnTo>
                  <a:pt x="1828800" y="3916908"/>
                </a:lnTo>
                <a:lnTo>
                  <a:pt x="1631976" y="3904105"/>
                </a:lnTo>
                <a:lnTo>
                  <a:pt x="1631976" y="12804"/>
                </a:lnTo>
                <a:close/>
              </a:path>
            </a:pathLst>
          </a:custGeom>
          <a:solidFill>
            <a:schemeClr val="bg1">
              <a:lumMod val="75000"/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 rot="767154">
            <a:off x="8431224" y="316185"/>
            <a:ext cx="3179635" cy="3288487"/>
          </a:xfrm>
          <a:custGeom>
            <a:avLst/>
            <a:gdLst>
              <a:gd name="connsiteX0" fmla="*/ 3671946 w 3787254"/>
              <a:gd name="connsiteY0" fmla="*/ 1294810 h 3916908"/>
              <a:gd name="connsiteX1" fmla="*/ 3671994 w 3787254"/>
              <a:gd name="connsiteY1" fmla="*/ 1294927 h 3916908"/>
              <a:gd name="connsiteX2" fmla="*/ 3787254 w 3787254"/>
              <a:gd name="connsiteY2" fmla="*/ 1958454 h 3916908"/>
              <a:gd name="connsiteX3" fmla="*/ 3671994 w 3787254"/>
              <a:gd name="connsiteY3" fmla="*/ 2621982 h 3916908"/>
              <a:gd name="connsiteX4" fmla="*/ 3671946 w 3787254"/>
              <a:gd name="connsiteY4" fmla="*/ 2622098 h 3916908"/>
              <a:gd name="connsiteX5" fmla="*/ 203278 w 3787254"/>
              <a:gd name="connsiteY5" fmla="*/ 867868 h 3916908"/>
              <a:gd name="connsiteX6" fmla="*/ 203278 w 3787254"/>
              <a:gd name="connsiteY6" fmla="*/ 3049040 h 3916908"/>
              <a:gd name="connsiteX7" fmla="*/ 153878 w 3787254"/>
              <a:gd name="connsiteY7" fmla="*/ 2973984 h 3916908"/>
              <a:gd name="connsiteX8" fmla="*/ 24251 w 3787254"/>
              <a:gd name="connsiteY8" fmla="*/ 2720773 h 3916908"/>
              <a:gd name="connsiteX9" fmla="*/ 0 w 3787254"/>
              <a:gd name="connsiteY9" fmla="*/ 2654514 h 3916908"/>
              <a:gd name="connsiteX10" fmla="*/ 0 w 3787254"/>
              <a:gd name="connsiteY10" fmla="*/ 1262394 h 3916908"/>
              <a:gd name="connsiteX11" fmla="*/ 24251 w 3787254"/>
              <a:gd name="connsiteY11" fmla="*/ 1196136 h 3916908"/>
              <a:gd name="connsiteX12" fmla="*/ 153878 w 3787254"/>
              <a:gd name="connsiteY12" fmla="*/ 942925 h 3916908"/>
              <a:gd name="connsiteX13" fmla="*/ 3263952 w 3787254"/>
              <a:gd name="connsiteY13" fmla="*/ 629935 h 3916908"/>
              <a:gd name="connsiteX14" fmla="*/ 3353052 w 3787254"/>
              <a:gd name="connsiteY14" fmla="*/ 728635 h 3916908"/>
              <a:gd name="connsiteX15" fmla="*/ 3449681 w 3787254"/>
              <a:gd name="connsiteY15" fmla="*/ 858890 h 3916908"/>
              <a:gd name="connsiteX16" fmla="*/ 3467230 w 3787254"/>
              <a:gd name="connsiteY16" fmla="*/ 887166 h 3916908"/>
              <a:gd name="connsiteX17" fmla="*/ 3467230 w 3787254"/>
              <a:gd name="connsiteY17" fmla="*/ 3029743 h 3916908"/>
              <a:gd name="connsiteX18" fmla="*/ 3449681 w 3787254"/>
              <a:gd name="connsiteY18" fmla="*/ 3058019 h 3916908"/>
              <a:gd name="connsiteX19" fmla="*/ 3353052 w 3787254"/>
              <a:gd name="connsiteY19" fmla="*/ 3188274 h 3916908"/>
              <a:gd name="connsiteX20" fmla="*/ 3263952 w 3787254"/>
              <a:gd name="connsiteY20" fmla="*/ 3286973 h 3916908"/>
              <a:gd name="connsiteX21" fmla="*/ 611272 w 3787254"/>
              <a:gd name="connsiteY21" fmla="*/ 427263 h 3916908"/>
              <a:gd name="connsiteX22" fmla="*/ 611272 w 3787254"/>
              <a:gd name="connsiteY22" fmla="*/ 3489645 h 3916908"/>
              <a:gd name="connsiteX23" fmla="*/ 551585 w 3787254"/>
              <a:gd name="connsiteY23" fmla="*/ 3443175 h 3916908"/>
              <a:gd name="connsiteX24" fmla="*/ 411137 w 3787254"/>
              <a:gd name="connsiteY24" fmla="*/ 3309671 h 3916908"/>
              <a:gd name="connsiteX25" fmla="*/ 407994 w 3787254"/>
              <a:gd name="connsiteY25" fmla="*/ 3306129 h 3916908"/>
              <a:gd name="connsiteX26" fmla="*/ 407994 w 3787254"/>
              <a:gd name="connsiteY26" fmla="*/ 610780 h 3916908"/>
              <a:gd name="connsiteX27" fmla="*/ 411137 w 3787254"/>
              <a:gd name="connsiteY27" fmla="*/ 607238 h 3916908"/>
              <a:gd name="connsiteX28" fmla="*/ 551585 w 3787254"/>
              <a:gd name="connsiteY28" fmla="*/ 473734 h 3916908"/>
              <a:gd name="connsiteX29" fmla="*/ 2855958 w 3787254"/>
              <a:gd name="connsiteY29" fmla="*/ 294619 h 3916908"/>
              <a:gd name="connsiteX30" fmla="*/ 3047150 w 3787254"/>
              <a:gd name="connsiteY30" fmla="*/ 425007 h 3916908"/>
              <a:gd name="connsiteX31" fmla="*/ 3059236 w 3787254"/>
              <a:gd name="connsiteY31" fmla="*/ 435755 h 3916908"/>
              <a:gd name="connsiteX32" fmla="*/ 3059236 w 3787254"/>
              <a:gd name="connsiteY32" fmla="*/ 3481154 h 3916908"/>
              <a:gd name="connsiteX33" fmla="*/ 3047150 w 3787254"/>
              <a:gd name="connsiteY33" fmla="*/ 3491902 h 3916908"/>
              <a:gd name="connsiteX34" fmla="*/ 2855958 w 3787254"/>
              <a:gd name="connsiteY34" fmla="*/ 3622289 h 3916908"/>
              <a:gd name="connsiteX35" fmla="*/ 1019266 w 3787254"/>
              <a:gd name="connsiteY35" fmla="*/ 178299 h 3916908"/>
              <a:gd name="connsiteX36" fmla="*/ 1019266 w 3787254"/>
              <a:gd name="connsiteY36" fmla="*/ 3738609 h 3916908"/>
              <a:gd name="connsiteX37" fmla="*/ 869389 w 3787254"/>
              <a:gd name="connsiteY37" fmla="*/ 3666211 h 3916908"/>
              <a:gd name="connsiteX38" fmla="*/ 815988 w 3787254"/>
              <a:gd name="connsiteY38" fmla="*/ 3632545 h 3916908"/>
              <a:gd name="connsiteX39" fmla="*/ 815988 w 3787254"/>
              <a:gd name="connsiteY39" fmla="*/ 284364 h 3916908"/>
              <a:gd name="connsiteX40" fmla="*/ 869389 w 3787254"/>
              <a:gd name="connsiteY40" fmla="*/ 250698 h 3916908"/>
              <a:gd name="connsiteX41" fmla="*/ 2447964 w 3787254"/>
              <a:gd name="connsiteY41" fmla="*/ 101689 h 3916908"/>
              <a:gd name="connsiteX42" fmla="*/ 2546916 w 3787254"/>
              <a:gd name="connsiteY42" fmla="*/ 135845 h 3916908"/>
              <a:gd name="connsiteX43" fmla="*/ 2651242 w 3787254"/>
              <a:gd name="connsiteY43" fmla="*/ 181573 h 3916908"/>
              <a:gd name="connsiteX44" fmla="*/ 2651242 w 3787254"/>
              <a:gd name="connsiteY44" fmla="*/ 3735336 h 3916908"/>
              <a:gd name="connsiteX45" fmla="*/ 2546916 w 3787254"/>
              <a:gd name="connsiteY45" fmla="*/ 3781063 h 3916908"/>
              <a:gd name="connsiteX46" fmla="*/ 2447964 w 3787254"/>
              <a:gd name="connsiteY46" fmla="*/ 3815220 h 3916908"/>
              <a:gd name="connsiteX47" fmla="*/ 1427260 w 3787254"/>
              <a:gd name="connsiteY47" fmla="*/ 45241 h 3916908"/>
              <a:gd name="connsiteX48" fmla="*/ 1427260 w 3787254"/>
              <a:gd name="connsiteY48" fmla="*/ 3871668 h 3916908"/>
              <a:gd name="connsiteX49" fmla="*/ 1324708 w 3787254"/>
              <a:gd name="connsiteY49" fmla="*/ 3851422 h 3916908"/>
              <a:gd name="connsiteX50" fmla="*/ 1223982 w 3787254"/>
              <a:gd name="connsiteY50" fmla="*/ 3817665 h 3916908"/>
              <a:gd name="connsiteX51" fmla="*/ 1223982 w 3787254"/>
              <a:gd name="connsiteY51" fmla="*/ 99244 h 3916908"/>
              <a:gd name="connsiteX52" fmla="*/ 1324708 w 3787254"/>
              <a:gd name="connsiteY52" fmla="*/ 65486 h 3916908"/>
              <a:gd name="connsiteX53" fmla="*/ 2039970 w 3787254"/>
              <a:gd name="connsiteY53" fmla="*/ 11780 h 3916908"/>
              <a:gd name="connsiteX54" fmla="*/ 2223497 w 3787254"/>
              <a:gd name="connsiteY54" fmla="*/ 39789 h 3916908"/>
              <a:gd name="connsiteX55" fmla="*/ 2243248 w 3787254"/>
              <a:gd name="connsiteY55" fmla="*/ 44738 h 3916908"/>
              <a:gd name="connsiteX56" fmla="*/ 2243248 w 3787254"/>
              <a:gd name="connsiteY56" fmla="*/ 3872171 h 3916908"/>
              <a:gd name="connsiteX57" fmla="*/ 2223497 w 3787254"/>
              <a:gd name="connsiteY57" fmla="*/ 3877119 h 3916908"/>
              <a:gd name="connsiteX58" fmla="*/ 2039970 w 3787254"/>
              <a:gd name="connsiteY58" fmla="*/ 3905129 h 3916908"/>
              <a:gd name="connsiteX59" fmla="*/ 1828800 w 3787254"/>
              <a:gd name="connsiteY59" fmla="*/ 0 h 3916908"/>
              <a:gd name="connsiteX60" fmla="*/ 1835254 w 3787254"/>
              <a:gd name="connsiteY60" fmla="*/ 326 h 3916908"/>
              <a:gd name="connsiteX61" fmla="*/ 1835254 w 3787254"/>
              <a:gd name="connsiteY61" fmla="*/ 3916582 h 3916908"/>
              <a:gd name="connsiteX62" fmla="*/ 1828800 w 3787254"/>
              <a:gd name="connsiteY62" fmla="*/ 3916908 h 3916908"/>
              <a:gd name="connsiteX63" fmla="*/ 1631976 w 3787254"/>
              <a:gd name="connsiteY63" fmla="*/ 3904105 h 3916908"/>
              <a:gd name="connsiteX64" fmla="*/ 1631976 w 3787254"/>
              <a:gd name="connsiteY64" fmla="*/ 12804 h 391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787254" h="3916908">
                <a:moveTo>
                  <a:pt x="3671946" y="1294810"/>
                </a:moveTo>
                <a:lnTo>
                  <a:pt x="3671994" y="1294927"/>
                </a:lnTo>
                <a:cubicBezTo>
                  <a:pt x="3746597" y="1502134"/>
                  <a:pt x="3787254" y="1725546"/>
                  <a:pt x="3787254" y="1958454"/>
                </a:cubicBezTo>
                <a:cubicBezTo>
                  <a:pt x="3787254" y="2191363"/>
                  <a:pt x="3746597" y="2414775"/>
                  <a:pt x="3671994" y="2621982"/>
                </a:cubicBezTo>
                <a:lnTo>
                  <a:pt x="3671946" y="2622098"/>
                </a:lnTo>
                <a:close/>
                <a:moveTo>
                  <a:pt x="203278" y="867868"/>
                </a:moveTo>
                <a:lnTo>
                  <a:pt x="203278" y="3049040"/>
                </a:lnTo>
                <a:lnTo>
                  <a:pt x="153878" y="2973984"/>
                </a:lnTo>
                <a:cubicBezTo>
                  <a:pt x="104809" y="2893226"/>
                  <a:pt x="61415" y="2808638"/>
                  <a:pt x="24251" y="2720773"/>
                </a:cubicBezTo>
                <a:lnTo>
                  <a:pt x="0" y="2654514"/>
                </a:lnTo>
                <a:lnTo>
                  <a:pt x="0" y="1262394"/>
                </a:lnTo>
                <a:lnTo>
                  <a:pt x="24251" y="1196136"/>
                </a:lnTo>
                <a:cubicBezTo>
                  <a:pt x="61415" y="1108271"/>
                  <a:pt x="104809" y="1023683"/>
                  <a:pt x="153878" y="942925"/>
                </a:cubicBezTo>
                <a:close/>
                <a:moveTo>
                  <a:pt x="3263952" y="629935"/>
                </a:moveTo>
                <a:lnTo>
                  <a:pt x="3353052" y="728635"/>
                </a:lnTo>
                <a:cubicBezTo>
                  <a:pt x="3386999" y="770656"/>
                  <a:pt x="3419243" y="814109"/>
                  <a:pt x="3449681" y="858890"/>
                </a:cubicBezTo>
                <a:lnTo>
                  <a:pt x="3467230" y="887166"/>
                </a:lnTo>
                <a:lnTo>
                  <a:pt x="3467230" y="3029743"/>
                </a:lnTo>
                <a:lnTo>
                  <a:pt x="3449681" y="3058019"/>
                </a:lnTo>
                <a:cubicBezTo>
                  <a:pt x="3419243" y="3102800"/>
                  <a:pt x="3386999" y="3146253"/>
                  <a:pt x="3353052" y="3188274"/>
                </a:cubicBezTo>
                <a:lnTo>
                  <a:pt x="3263952" y="3286973"/>
                </a:lnTo>
                <a:close/>
                <a:moveTo>
                  <a:pt x="611272" y="427263"/>
                </a:moveTo>
                <a:lnTo>
                  <a:pt x="611272" y="3489645"/>
                </a:lnTo>
                <a:lnTo>
                  <a:pt x="551585" y="3443175"/>
                </a:lnTo>
                <a:cubicBezTo>
                  <a:pt x="502599" y="3400997"/>
                  <a:pt x="455723" y="3356435"/>
                  <a:pt x="411137" y="3309671"/>
                </a:cubicBezTo>
                <a:lnTo>
                  <a:pt x="407994" y="3306129"/>
                </a:lnTo>
                <a:lnTo>
                  <a:pt x="407994" y="610780"/>
                </a:lnTo>
                <a:lnTo>
                  <a:pt x="411137" y="607238"/>
                </a:lnTo>
                <a:cubicBezTo>
                  <a:pt x="455723" y="560473"/>
                  <a:pt x="502599" y="515912"/>
                  <a:pt x="551585" y="473734"/>
                </a:cubicBezTo>
                <a:close/>
                <a:moveTo>
                  <a:pt x="2855958" y="294619"/>
                </a:moveTo>
                <a:lnTo>
                  <a:pt x="3047150" y="425007"/>
                </a:lnTo>
                <a:lnTo>
                  <a:pt x="3059236" y="435755"/>
                </a:lnTo>
                <a:lnTo>
                  <a:pt x="3059236" y="3481154"/>
                </a:lnTo>
                <a:lnTo>
                  <a:pt x="3047150" y="3491902"/>
                </a:lnTo>
                <a:lnTo>
                  <a:pt x="2855958" y="3622289"/>
                </a:lnTo>
                <a:close/>
                <a:moveTo>
                  <a:pt x="1019266" y="178299"/>
                </a:moveTo>
                <a:lnTo>
                  <a:pt x="1019266" y="3738609"/>
                </a:lnTo>
                <a:lnTo>
                  <a:pt x="869389" y="3666211"/>
                </a:lnTo>
                <a:lnTo>
                  <a:pt x="815988" y="3632545"/>
                </a:lnTo>
                <a:lnTo>
                  <a:pt x="815988" y="284364"/>
                </a:lnTo>
                <a:lnTo>
                  <a:pt x="869389" y="250698"/>
                </a:lnTo>
                <a:close/>
                <a:moveTo>
                  <a:pt x="2447964" y="101689"/>
                </a:moveTo>
                <a:lnTo>
                  <a:pt x="2546916" y="135845"/>
                </a:lnTo>
                <a:lnTo>
                  <a:pt x="2651242" y="181573"/>
                </a:lnTo>
                <a:lnTo>
                  <a:pt x="2651242" y="3735336"/>
                </a:lnTo>
                <a:lnTo>
                  <a:pt x="2546916" y="3781063"/>
                </a:lnTo>
                <a:lnTo>
                  <a:pt x="2447964" y="3815220"/>
                </a:lnTo>
                <a:close/>
                <a:moveTo>
                  <a:pt x="1427260" y="45241"/>
                </a:moveTo>
                <a:lnTo>
                  <a:pt x="1427260" y="3871668"/>
                </a:lnTo>
                <a:lnTo>
                  <a:pt x="1324708" y="3851422"/>
                </a:lnTo>
                <a:lnTo>
                  <a:pt x="1223982" y="3817665"/>
                </a:lnTo>
                <a:lnTo>
                  <a:pt x="1223982" y="99244"/>
                </a:lnTo>
                <a:lnTo>
                  <a:pt x="1324708" y="65486"/>
                </a:lnTo>
                <a:close/>
                <a:moveTo>
                  <a:pt x="2039970" y="11780"/>
                </a:moveTo>
                <a:lnTo>
                  <a:pt x="2223497" y="39789"/>
                </a:lnTo>
                <a:lnTo>
                  <a:pt x="2243248" y="44738"/>
                </a:lnTo>
                <a:lnTo>
                  <a:pt x="2243248" y="3872171"/>
                </a:lnTo>
                <a:lnTo>
                  <a:pt x="2223497" y="3877119"/>
                </a:lnTo>
                <a:lnTo>
                  <a:pt x="2039970" y="3905129"/>
                </a:lnTo>
                <a:close/>
                <a:moveTo>
                  <a:pt x="1828800" y="0"/>
                </a:moveTo>
                <a:lnTo>
                  <a:pt x="1835254" y="326"/>
                </a:lnTo>
                <a:lnTo>
                  <a:pt x="1835254" y="3916582"/>
                </a:lnTo>
                <a:lnTo>
                  <a:pt x="1828800" y="3916908"/>
                </a:lnTo>
                <a:lnTo>
                  <a:pt x="1631976" y="3904105"/>
                </a:lnTo>
                <a:lnTo>
                  <a:pt x="1631976" y="12804"/>
                </a:lnTo>
                <a:close/>
              </a:path>
            </a:pathLst>
          </a:custGeom>
          <a:solidFill>
            <a:schemeClr val="bg1">
              <a:lumMod val="7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5831251" y="3123423"/>
            <a:ext cx="7059997" cy="7059997"/>
          </a:xfrm>
          <a:prstGeom prst="ellipse">
            <a:avLst/>
          </a:prstGeom>
          <a:solidFill>
            <a:srgbClr val="84D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6428096" y="1846165"/>
            <a:ext cx="3348756" cy="3348756"/>
          </a:xfrm>
          <a:prstGeom prst="ellipse">
            <a:avLst/>
          </a:prstGeom>
          <a:solidFill>
            <a:srgbClr val="8A7E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 rot="3546159">
            <a:off x="1179374" y="-38706"/>
            <a:ext cx="480643" cy="480136"/>
            <a:chOff x="3234519" y="1657306"/>
            <a:chExt cx="3710180" cy="3706265"/>
          </a:xfrm>
          <a:solidFill>
            <a:schemeClr val="bg1">
              <a:lumMod val="85000"/>
              <a:alpha val="23000"/>
            </a:schemeClr>
          </a:solidFill>
        </p:grpSpPr>
        <p:sp>
          <p:nvSpPr>
            <p:cNvPr id="3" name="任意多边形 2"/>
            <p:cNvSpPr/>
            <p:nvPr/>
          </p:nvSpPr>
          <p:spPr>
            <a:xfrm>
              <a:off x="3335975" y="1657306"/>
              <a:ext cx="1637258" cy="1249015"/>
            </a:xfrm>
            <a:custGeom>
              <a:avLst/>
              <a:gdLst>
                <a:gd name="connsiteX0" fmla="*/ 1637258 w 1637258"/>
                <a:gd name="connsiteY0" fmla="*/ 0 h 1249015"/>
                <a:gd name="connsiteX1" fmla="*/ 0 w 1637258"/>
                <a:gd name="connsiteY1" fmla="*/ 1249015 h 1249015"/>
                <a:gd name="connsiteX2" fmla="*/ 44405 w 1637258"/>
                <a:gd name="connsiteY2" fmla="*/ 1127692 h 1249015"/>
                <a:gd name="connsiteX3" fmla="*/ 1564865 w 1637258"/>
                <a:gd name="connsiteY3" fmla="*/ 3656 h 1249015"/>
                <a:gd name="connsiteX4" fmla="*/ 1637258 w 1637258"/>
                <a:gd name="connsiteY4" fmla="*/ 0 h 1249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258" h="1249015">
                  <a:moveTo>
                    <a:pt x="1637258" y="0"/>
                  </a:moveTo>
                  <a:lnTo>
                    <a:pt x="0" y="1249015"/>
                  </a:lnTo>
                  <a:lnTo>
                    <a:pt x="44405" y="1127692"/>
                  </a:lnTo>
                  <a:cubicBezTo>
                    <a:pt x="302695" y="517027"/>
                    <a:pt x="878503" y="73360"/>
                    <a:pt x="1564865" y="3656"/>
                  </a:cubicBezTo>
                  <a:lnTo>
                    <a:pt x="163725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>
            <a:xfrm>
              <a:off x="3234519" y="1708937"/>
              <a:ext cx="2731417" cy="2209621"/>
            </a:xfrm>
            <a:custGeom>
              <a:avLst/>
              <a:gdLst>
                <a:gd name="connsiteX0" fmla="*/ 2307360 w 2731417"/>
                <a:gd name="connsiteY0" fmla="*/ 0 h 2209621"/>
                <a:gd name="connsiteX1" fmla="*/ 2408042 w 2731417"/>
                <a:gd name="connsiteY1" fmla="*/ 25888 h 2209621"/>
                <a:gd name="connsiteX2" fmla="*/ 2578573 w 2731417"/>
                <a:gd name="connsiteY2" fmla="*/ 88303 h 2209621"/>
                <a:gd name="connsiteX3" fmla="*/ 2731417 w 2731417"/>
                <a:gd name="connsiteY3" fmla="*/ 161932 h 2209621"/>
                <a:gd name="connsiteX4" fmla="*/ 47227 w 2731417"/>
                <a:gd name="connsiteY4" fmla="*/ 2209621 h 2209621"/>
                <a:gd name="connsiteX5" fmla="*/ 37709 w 2731417"/>
                <a:gd name="connsiteY5" fmla="*/ 2172606 h 2209621"/>
                <a:gd name="connsiteX6" fmla="*/ 0 w 2731417"/>
                <a:gd name="connsiteY6" fmla="*/ 1798538 h 2209621"/>
                <a:gd name="connsiteX7" fmla="*/ 2013 w 2731417"/>
                <a:gd name="connsiteY7" fmla="*/ 1758680 h 2209621"/>
                <a:gd name="connsiteX8" fmla="*/ 2307360 w 2731417"/>
                <a:gd name="connsiteY8" fmla="*/ 0 h 220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31417" h="2209621">
                  <a:moveTo>
                    <a:pt x="2307360" y="0"/>
                  </a:moveTo>
                  <a:lnTo>
                    <a:pt x="2408042" y="25888"/>
                  </a:lnTo>
                  <a:cubicBezTo>
                    <a:pt x="2466162" y="43966"/>
                    <a:pt x="2523058" y="64822"/>
                    <a:pt x="2578573" y="88303"/>
                  </a:cubicBezTo>
                  <a:lnTo>
                    <a:pt x="2731417" y="161932"/>
                  </a:lnTo>
                  <a:lnTo>
                    <a:pt x="47227" y="2209621"/>
                  </a:lnTo>
                  <a:lnTo>
                    <a:pt x="37709" y="2172606"/>
                  </a:lnTo>
                  <a:cubicBezTo>
                    <a:pt x="12985" y="2051779"/>
                    <a:pt x="0" y="1926675"/>
                    <a:pt x="0" y="1798538"/>
                  </a:cubicBezTo>
                  <a:lnTo>
                    <a:pt x="2013" y="1758680"/>
                  </a:lnTo>
                  <a:lnTo>
                    <a:pt x="230736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任意多边形 4"/>
            <p:cNvSpPr/>
            <p:nvPr/>
          </p:nvSpPr>
          <p:spPr>
            <a:xfrm>
              <a:off x="3415183" y="2101402"/>
              <a:ext cx="3150561" cy="2531957"/>
            </a:xfrm>
            <a:custGeom>
              <a:avLst/>
              <a:gdLst>
                <a:gd name="connsiteX0" fmla="*/ 2884888 w 3150561"/>
                <a:gd name="connsiteY0" fmla="*/ 0 h 2531957"/>
                <a:gd name="connsiteX1" fmla="*/ 2987890 w 3150561"/>
                <a:gd name="connsiteY1" fmla="*/ 93615 h 2531957"/>
                <a:gd name="connsiteX2" fmla="*/ 3107686 w 3150561"/>
                <a:gd name="connsiteY2" fmla="*/ 225423 h 2531957"/>
                <a:gd name="connsiteX3" fmla="*/ 3150561 w 3150561"/>
                <a:gd name="connsiteY3" fmla="*/ 282758 h 2531957"/>
                <a:gd name="connsiteX4" fmla="*/ 202225 w 3150561"/>
                <a:gd name="connsiteY4" fmla="*/ 2531957 h 2531957"/>
                <a:gd name="connsiteX5" fmla="*/ 136328 w 3150561"/>
                <a:gd name="connsiteY5" fmla="*/ 2443834 h 2531957"/>
                <a:gd name="connsiteX6" fmla="*/ 43357 w 3150561"/>
                <a:gd name="connsiteY6" fmla="*/ 2290799 h 2531957"/>
                <a:gd name="connsiteX7" fmla="*/ 0 w 3150561"/>
                <a:gd name="connsiteY7" fmla="*/ 2200795 h 2531957"/>
                <a:gd name="connsiteX8" fmla="*/ 2225852 w 3150561"/>
                <a:gd name="connsiteY8" fmla="*/ 502758 h 2531957"/>
                <a:gd name="connsiteX9" fmla="*/ 2884888 w 3150561"/>
                <a:gd name="connsiteY9" fmla="*/ 0 h 2531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50561" h="2531957">
                  <a:moveTo>
                    <a:pt x="2884888" y="0"/>
                  </a:moveTo>
                  <a:lnTo>
                    <a:pt x="2987890" y="93615"/>
                  </a:lnTo>
                  <a:cubicBezTo>
                    <a:pt x="3029876" y="135601"/>
                    <a:pt x="3069860" y="179589"/>
                    <a:pt x="3107686" y="225423"/>
                  </a:cubicBezTo>
                  <a:lnTo>
                    <a:pt x="3150561" y="282758"/>
                  </a:lnTo>
                  <a:lnTo>
                    <a:pt x="202225" y="2531957"/>
                  </a:lnTo>
                  <a:lnTo>
                    <a:pt x="136328" y="2443834"/>
                  </a:lnTo>
                  <a:cubicBezTo>
                    <a:pt x="102973" y="2394462"/>
                    <a:pt x="71930" y="2343398"/>
                    <a:pt x="43357" y="2290799"/>
                  </a:cubicBezTo>
                  <a:lnTo>
                    <a:pt x="0" y="2200795"/>
                  </a:lnTo>
                  <a:lnTo>
                    <a:pt x="2225852" y="502758"/>
                  </a:lnTo>
                  <a:lnTo>
                    <a:pt x="288488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3883573" y="2715703"/>
              <a:ext cx="3015911" cy="2428377"/>
            </a:xfrm>
            <a:custGeom>
              <a:avLst/>
              <a:gdLst>
                <a:gd name="connsiteX0" fmla="*/ 2883896 w 3015911"/>
                <a:gd name="connsiteY0" fmla="*/ 0 h 2428377"/>
                <a:gd name="connsiteX1" fmla="*/ 2917277 w 3015911"/>
                <a:gd name="connsiteY1" fmla="*/ 69295 h 2428377"/>
                <a:gd name="connsiteX2" fmla="*/ 2979692 w 3015911"/>
                <a:gd name="connsiteY2" fmla="*/ 239826 h 2428377"/>
                <a:gd name="connsiteX3" fmla="*/ 3015911 w 3015911"/>
                <a:gd name="connsiteY3" fmla="*/ 380685 h 2428377"/>
                <a:gd name="connsiteX4" fmla="*/ 331718 w 3015911"/>
                <a:gd name="connsiteY4" fmla="*/ 2428377 h 2428377"/>
                <a:gd name="connsiteX5" fmla="*/ 322316 w 3015911"/>
                <a:gd name="connsiteY5" fmla="*/ 2423847 h 2428377"/>
                <a:gd name="connsiteX6" fmla="*/ 26392 w 3015911"/>
                <a:gd name="connsiteY6" fmla="*/ 2224026 h 2428377"/>
                <a:gd name="connsiteX7" fmla="*/ 0 w 3015911"/>
                <a:gd name="connsiteY7" fmla="*/ 2200039 h 2428377"/>
                <a:gd name="connsiteX8" fmla="*/ 2883896 w 3015911"/>
                <a:gd name="connsiteY8" fmla="*/ 0 h 2428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15911" h="2428377">
                  <a:moveTo>
                    <a:pt x="2883896" y="0"/>
                  </a:moveTo>
                  <a:lnTo>
                    <a:pt x="2917277" y="69295"/>
                  </a:lnTo>
                  <a:cubicBezTo>
                    <a:pt x="2940758" y="124811"/>
                    <a:pt x="2961615" y="181706"/>
                    <a:pt x="2979692" y="239826"/>
                  </a:cubicBezTo>
                  <a:lnTo>
                    <a:pt x="3015911" y="380685"/>
                  </a:lnTo>
                  <a:lnTo>
                    <a:pt x="331718" y="2428377"/>
                  </a:lnTo>
                  <a:lnTo>
                    <a:pt x="322316" y="2423847"/>
                  </a:lnTo>
                  <a:cubicBezTo>
                    <a:pt x="217118" y="2366700"/>
                    <a:pt x="118062" y="2299679"/>
                    <a:pt x="26392" y="2224026"/>
                  </a:cubicBezTo>
                  <a:lnTo>
                    <a:pt x="0" y="2200039"/>
                  </a:lnTo>
                  <a:lnTo>
                    <a:pt x="288389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4639349" y="3547330"/>
              <a:ext cx="2305350" cy="1816241"/>
            </a:xfrm>
            <a:custGeom>
              <a:avLst/>
              <a:gdLst>
                <a:gd name="connsiteX0" fmla="*/ 2305350 w 2305350"/>
                <a:gd name="connsiteY0" fmla="*/ 0 h 1816241"/>
                <a:gd name="connsiteX1" fmla="*/ 2297779 w 2305350"/>
                <a:gd name="connsiteY1" fmla="*/ 149920 h 1816241"/>
                <a:gd name="connsiteX2" fmla="*/ 2223916 w 2305350"/>
                <a:gd name="connsiteY2" fmla="*/ 512091 h 1816241"/>
                <a:gd name="connsiteX3" fmla="*/ 2205908 w 2305350"/>
                <a:gd name="connsiteY3" fmla="*/ 561293 h 1816241"/>
                <a:gd name="connsiteX4" fmla="*/ 590786 w 2305350"/>
                <a:gd name="connsiteY4" fmla="*/ 1793422 h 1816241"/>
                <a:gd name="connsiteX5" fmla="*/ 568644 w 2305350"/>
                <a:gd name="connsiteY5" fmla="*/ 1810314 h 1816241"/>
                <a:gd name="connsiteX6" fmla="*/ 451266 w 2305350"/>
                <a:gd name="connsiteY6" fmla="*/ 1816241 h 1816241"/>
                <a:gd name="connsiteX7" fmla="*/ 77198 w 2305350"/>
                <a:gd name="connsiteY7" fmla="*/ 1778532 h 1816241"/>
                <a:gd name="connsiteX8" fmla="*/ 0 w 2305350"/>
                <a:gd name="connsiteY8" fmla="*/ 1758683 h 1816241"/>
                <a:gd name="connsiteX9" fmla="*/ 2305350 w 2305350"/>
                <a:gd name="connsiteY9" fmla="*/ 0 h 1816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05350" h="1816241">
                  <a:moveTo>
                    <a:pt x="2305350" y="0"/>
                  </a:moveTo>
                  <a:lnTo>
                    <a:pt x="2297779" y="149920"/>
                  </a:lnTo>
                  <a:cubicBezTo>
                    <a:pt x="2285106" y="274713"/>
                    <a:pt x="2260070" y="395852"/>
                    <a:pt x="2223916" y="512091"/>
                  </a:cubicBezTo>
                  <a:lnTo>
                    <a:pt x="2205908" y="561293"/>
                  </a:lnTo>
                  <a:lnTo>
                    <a:pt x="590786" y="1793422"/>
                  </a:lnTo>
                  <a:lnTo>
                    <a:pt x="568644" y="1810314"/>
                  </a:lnTo>
                  <a:lnTo>
                    <a:pt x="451266" y="1816241"/>
                  </a:lnTo>
                  <a:cubicBezTo>
                    <a:pt x="323129" y="1816241"/>
                    <a:pt x="198025" y="1803257"/>
                    <a:pt x="77198" y="1778532"/>
                  </a:cubicBezTo>
                  <a:lnTo>
                    <a:pt x="0" y="1758683"/>
                  </a:lnTo>
                  <a:lnTo>
                    <a:pt x="230535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3335975" y="1657306"/>
              <a:ext cx="1637258" cy="1249016"/>
            </a:xfrm>
            <a:custGeom>
              <a:avLst/>
              <a:gdLst>
                <a:gd name="connsiteX0" fmla="*/ 1637258 w 1637258"/>
                <a:gd name="connsiteY0" fmla="*/ 0 h 1249016"/>
                <a:gd name="connsiteX1" fmla="*/ 0 w 1637258"/>
                <a:gd name="connsiteY1" fmla="*/ 1249016 h 1249016"/>
                <a:gd name="connsiteX2" fmla="*/ 0 w 1637258"/>
                <a:gd name="connsiteY2" fmla="*/ 1249015 h 1249016"/>
                <a:gd name="connsiteX3" fmla="*/ 1637258 w 1637258"/>
                <a:gd name="connsiteY3" fmla="*/ 0 h 1249016"/>
                <a:gd name="connsiteX4" fmla="*/ 1637258 w 1637258"/>
                <a:gd name="connsiteY4" fmla="*/ 0 h 1249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258" h="1249016">
                  <a:moveTo>
                    <a:pt x="1637258" y="0"/>
                  </a:moveTo>
                  <a:lnTo>
                    <a:pt x="0" y="1249016"/>
                  </a:lnTo>
                  <a:lnTo>
                    <a:pt x="0" y="1249015"/>
                  </a:lnTo>
                  <a:lnTo>
                    <a:pt x="1637258" y="0"/>
                  </a:lnTo>
                  <a:lnTo>
                    <a:pt x="163725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3236532" y="1708937"/>
              <a:ext cx="2305347" cy="1758680"/>
            </a:xfrm>
            <a:custGeom>
              <a:avLst/>
              <a:gdLst>
                <a:gd name="connsiteX0" fmla="*/ 2305346 w 2305347"/>
                <a:gd name="connsiteY0" fmla="*/ 0 h 1758680"/>
                <a:gd name="connsiteX1" fmla="*/ 2305347 w 2305347"/>
                <a:gd name="connsiteY1" fmla="*/ 0 h 1758680"/>
                <a:gd name="connsiteX2" fmla="*/ 0 w 2305347"/>
                <a:gd name="connsiteY2" fmla="*/ 1758680 h 1758680"/>
                <a:gd name="connsiteX3" fmla="*/ 0 w 2305347"/>
                <a:gd name="connsiteY3" fmla="*/ 1758680 h 1758680"/>
                <a:gd name="connsiteX4" fmla="*/ 2305346 w 2305347"/>
                <a:gd name="connsiteY4" fmla="*/ 0 h 1758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5347" h="1758680">
                  <a:moveTo>
                    <a:pt x="2305346" y="0"/>
                  </a:moveTo>
                  <a:lnTo>
                    <a:pt x="2305347" y="0"/>
                  </a:lnTo>
                  <a:lnTo>
                    <a:pt x="0" y="1758680"/>
                  </a:lnTo>
                  <a:lnTo>
                    <a:pt x="0" y="1758680"/>
                  </a:lnTo>
                  <a:lnTo>
                    <a:pt x="230534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3281746" y="1870869"/>
              <a:ext cx="2684191" cy="2047690"/>
            </a:xfrm>
            <a:custGeom>
              <a:avLst/>
              <a:gdLst>
                <a:gd name="connsiteX0" fmla="*/ 2684190 w 2684191"/>
                <a:gd name="connsiteY0" fmla="*/ 0 h 2047690"/>
                <a:gd name="connsiteX1" fmla="*/ 2684191 w 2684191"/>
                <a:gd name="connsiteY1" fmla="*/ 1 h 2047690"/>
                <a:gd name="connsiteX2" fmla="*/ 0 w 2684191"/>
                <a:gd name="connsiteY2" fmla="*/ 2047690 h 2047690"/>
                <a:gd name="connsiteX3" fmla="*/ 0 w 2684191"/>
                <a:gd name="connsiteY3" fmla="*/ 2047689 h 2047690"/>
                <a:gd name="connsiteX4" fmla="*/ 2684190 w 2684191"/>
                <a:gd name="connsiteY4" fmla="*/ 0 h 2047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4191" h="2047690">
                  <a:moveTo>
                    <a:pt x="2684190" y="0"/>
                  </a:moveTo>
                  <a:lnTo>
                    <a:pt x="2684191" y="1"/>
                  </a:lnTo>
                  <a:lnTo>
                    <a:pt x="0" y="2047690"/>
                  </a:lnTo>
                  <a:lnTo>
                    <a:pt x="0" y="2047689"/>
                  </a:lnTo>
                  <a:lnTo>
                    <a:pt x="268419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3617408" y="2384160"/>
              <a:ext cx="2948336" cy="2249199"/>
            </a:xfrm>
            <a:custGeom>
              <a:avLst/>
              <a:gdLst>
                <a:gd name="connsiteX0" fmla="*/ 2948336 w 2948336"/>
                <a:gd name="connsiteY0" fmla="*/ 0 h 2249199"/>
                <a:gd name="connsiteX1" fmla="*/ 2948336 w 2948336"/>
                <a:gd name="connsiteY1" fmla="*/ 1 h 2249199"/>
                <a:gd name="connsiteX2" fmla="*/ 0 w 2948336"/>
                <a:gd name="connsiteY2" fmla="*/ 2249199 h 2249199"/>
                <a:gd name="connsiteX3" fmla="*/ 0 w 2948336"/>
                <a:gd name="connsiteY3" fmla="*/ 2249199 h 2249199"/>
                <a:gd name="connsiteX4" fmla="*/ 2948336 w 2948336"/>
                <a:gd name="connsiteY4" fmla="*/ 0 h 224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8336" h="2249199">
                  <a:moveTo>
                    <a:pt x="2948336" y="0"/>
                  </a:moveTo>
                  <a:lnTo>
                    <a:pt x="2948336" y="1"/>
                  </a:lnTo>
                  <a:lnTo>
                    <a:pt x="0" y="2249199"/>
                  </a:lnTo>
                  <a:lnTo>
                    <a:pt x="0" y="2249199"/>
                  </a:lnTo>
                  <a:lnTo>
                    <a:pt x="294833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3415183" y="2604160"/>
              <a:ext cx="2225852" cy="1698037"/>
            </a:xfrm>
            <a:custGeom>
              <a:avLst/>
              <a:gdLst>
                <a:gd name="connsiteX0" fmla="*/ 2225852 w 2225852"/>
                <a:gd name="connsiteY0" fmla="*/ 0 h 1698037"/>
                <a:gd name="connsiteX1" fmla="*/ 0 w 2225852"/>
                <a:gd name="connsiteY1" fmla="*/ 1698037 h 1698037"/>
                <a:gd name="connsiteX2" fmla="*/ 0 w 2225852"/>
                <a:gd name="connsiteY2" fmla="*/ 1698037 h 1698037"/>
                <a:gd name="connsiteX3" fmla="*/ 2225852 w 2225852"/>
                <a:gd name="connsiteY3" fmla="*/ 0 h 1698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5852" h="1698037">
                  <a:moveTo>
                    <a:pt x="2225852" y="0"/>
                  </a:moveTo>
                  <a:lnTo>
                    <a:pt x="0" y="1698037"/>
                  </a:lnTo>
                  <a:lnTo>
                    <a:pt x="0" y="1698037"/>
                  </a:lnTo>
                  <a:lnTo>
                    <a:pt x="222585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3881158" y="2712751"/>
              <a:ext cx="2886311" cy="2202991"/>
            </a:xfrm>
            <a:custGeom>
              <a:avLst/>
              <a:gdLst>
                <a:gd name="connsiteX0" fmla="*/ 2884889 w 2886311"/>
                <a:gd name="connsiteY0" fmla="*/ 0 h 2202991"/>
                <a:gd name="connsiteX1" fmla="*/ 2886311 w 2886311"/>
                <a:gd name="connsiteY1" fmla="*/ 2952 h 2202991"/>
                <a:gd name="connsiteX2" fmla="*/ 2415 w 2886311"/>
                <a:gd name="connsiteY2" fmla="*/ 2202991 h 2202991"/>
                <a:gd name="connsiteX3" fmla="*/ 0 w 2886311"/>
                <a:gd name="connsiteY3" fmla="*/ 2200796 h 2202991"/>
                <a:gd name="connsiteX4" fmla="*/ 2884889 w 2886311"/>
                <a:gd name="connsiteY4" fmla="*/ 0 h 2202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6311" h="2202991">
                  <a:moveTo>
                    <a:pt x="2884889" y="0"/>
                  </a:moveTo>
                  <a:lnTo>
                    <a:pt x="2886311" y="2952"/>
                  </a:lnTo>
                  <a:lnTo>
                    <a:pt x="2415" y="2202991"/>
                  </a:lnTo>
                  <a:lnTo>
                    <a:pt x="0" y="2200796"/>
                  </a:lnTo>
                  <a:lnTo>
                    <a:pt x="288488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4215291" y="3096388"/>
              <a:ext cx="2684193" cy="2047692"/>
            </a:xfrm>
            <a:custGeom>
              <a:avLst/>
              <a:gdLst>
                <a:gd name="connsiteX0" fmla="*/ 2684193 w 2684193"/>
                <a:gd name="connsiteY0" fmla="*/ 0 h 2047692"/>
                <a:gd name="connsiteX1" fmla="*/ 2684193 w 2684193"/>
                <a:gd name="connsiteY1" fmla="*/ 1 h 2047692"/>
                <a:gd name="connsiteX2" fmla="*/ 1 w 2684193"/>
                <a:gd name="connsiteY2" fmla="*/ 2047692 h 2047692"/>
                <a:gd name="connsiteX3" fmla="*/ 0 w 2684193"/>
                <a:gd name="connsiteY3" fmla="*/ 2047692 h 2047692"/>
                <a:gd name="connsiteX4" fmla="*/ 2684193 w 2684193"/>
                <a:gd name="connsiteY4" fmla="*/ 0 h 2047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4193" h="2047692">
                  <a:moveTo>
                    <a:pt x="2684193" y="0"/>
                  </a:moveTo>
                  <a:lnTo>
                    <a:pt x="2684193" y="1"/>
                  </a:lnTo>
                  <a:lnTo>
                    <a:pt x="1" y="2047692"/>
                  </a:lnTo>
                  <a:lnTo>
                    <a:pt x="0" y="2047692"/>
                  </a:lnTo>
                  <a:lnTo>
                    <a:pt x="268419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4639348" y="3547329"/>
              <a:ext cx="2305351" cy="1758684"/>
            </a:xfrm>
            <a:custGeom>
              <a:avLst/>
              <a:gdLst>
                <a:gd name="connsiteX0" fmla="*/ 2305351 w 2305351"/>
                <a:gd name="connsiteY0" fmla="*/ 0 h 1758684"/>
                <a:gd name="connsiteX1" fmla="*/ 2305351 w 2305351"/>
                <a:gd name="connsiteY1" fmla="*/ 1 h 1758684"/>
                <a:gd name="connsiteX2" fmla="*/ 1 w 2305351"/>
                <a:gd name="connsiteY2" fmla="*/ 1758684 h 1758684"/>
                <a:gd name="connsiteX3" fmla="*/ 0 w 2305351"/>
                <a:gd name="connsiteY3" fmla="*/ 1758683 h 1758684"/>
                <a:gd name="connsiteX4" fmla="*/ 2305351 w 2305351"/>
                <a:gd name="connsiteY4" fmla="*/ 0 h 1758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5351" h="1758684">
                  <a:moveTo>
                    <a:pt x="2305351" y="0"/>
                  </a:moveTo>
                  <a:lnTo>
                    <a:pt x="2305351" y="1"/>
                  </a:lnTo>
                  <a:lnTo>
                    <a:pt x="1" y="1758684"/>
                  </a:lnTo>
                  <a:lnTo>
                    <a:pt x="0" y="1758683"/>
                  </a:lnTo>
                  <a:lnTo>
                    <a:pt x="230535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5230135" y="4108623"/>
              <a:ext cx="1615122" cy="1232129"/>
            </a:xfrm>
            <a:custGeom>
              <a:avLst/>
              <a:gdLst>
                <a:gd name="connsiteX0" fmla="*/ 1615122 w 1615122"/>
                <a:gd name="connsiteY0" fmla="*/ 0 h 1232129"/>
                <a:gd name="connsiteX1" fmla="*/ 1615122 w 1615122"/>
                <a:gd name="connsiteY1" fmla="*/ 1 h 1232129"/>
                <a:gd name="connsiteX2" fmla="*/ 0 w 1615122"/>
                <a:gd name="connsiteY2" fmla="*/ 1232129 h 1232129"/>
                <a:gd name="connsiteX3" fmla="*/ 1615122 w 1615122"/>
                <a:gd name="connsiteY3" fmla="*/ 0 h 1232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5122" h="1232129">
                  <a:moveTo>
                    <a:pt x="1615122" y="0"/>
                  </a:moveTo>
                  <a:lnTo>
                    <a:pt x="1615122" y="1"/>
                  </a:lnTo>
                  <a:lnTo>
                    <a:pt x="0" y="1232129"/>
                  </a:lnTo>
                  <a:lnTo>
                    <a:pt x="161512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椭圆 19"/>
          <p:cNvSpPr/>
          <p:nvPr/>
        </p:nvSpPr>
        <p:spPr>
          <a:xfrm>
            <a:off x="7721671" y="1036484"/>
            <a:ext cx="4861563" cy="4861561"/>
          </a:xfrm>
          <a:prstGeom prst="ellipse">
            <a:avLst/>
          </a:prstGeom>
          <a:solidFill>
            <a:srgbClr val="EF41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7721671" y="927301"/>
            <a:ext cx="1277258" cy="1277258"/>
          </a:xfrm>
          <a:prstGeom prst="ellipse">
            <a:avLst/>
          </a:prstGeom>
          <a:solidFill>
            <a:srgbClr val="FED1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11346082" y="2401507"/>
            <a:ext cx="845918" cy="845918"/>
          </a:xfrm>
          <a:prstGeom prst="ellipse">
            <a:avLst/>
          </a:prstGeom>
          <a:solidFill>
            <a:srgbClr val="54CB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730804" y="2280603"/>
            <a:ext cx="471161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Our designers. 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</a:t>
            </a:r>
            <a:r>
              <a:rPr lang="en-US" altLang="zh-CN" sz="10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attachment..Full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view in the attachment. Our designers. 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791341" y="1884728"/>
            <a:ext cx="1915520" cy="338554"/>
            <a:chOff x="791341" y="1884728"/>
            <a:chExt cx="1915520" cy="338554"/>
          </a:xfrm>
        </p:grpSpPr>
        <p:sp>
          <p:nvSpPr>
            <p:cNvPr id="51" name="圆角矩形 50"/>
            <p:cNvSpPr/>
            <p:nvPr/>
          </p:nvSpPr>
          <p:spPr>
            <a:xfrm>
              <a:off x="791341" y="1922109"/>
              <a:ext cx="1915520" cy="260422"/>
            </a:xfrm>
            <a:prstGeom prst="roundRect">
              <a:avLst>
                <a:gd name="adj" fmla="val 50000"/>
              </a:avLst>
            </a:prstGeom>
            <a:solidFill>
              <a:srgbClr val="58D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829950" y="1884728"/>
              <a:ext cx="18383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ADD TITLE HERE</a:t>
              </a:r>
              <a:endParaRPr lang="zh-CN" altLang="en-US" sz="16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sp>
        <p:nvSpPr>
          <p:cNvPr id="53" name="圆角矩形 52"/>
          <p:cNvSpPr/>
          <p:nvPr/>
        </p:nvSpPr>
        <p:spPr>
          <a:xfrm rot="18401232">
            <a:off x="4018381" y="-422186"/>
            <a:ext cx="2174414" cy="103973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9A66D0">
                  <a:alpha val="41000"/>
                </a:srgbClr>
              </a:gs>
              <a:gs pos="100000">
                <a:srgbClr val="9A66D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圆角矩形 55"/>
          <p:cNvSpPr/>
          <p:nvPr/>
        </p:nvSpPr>
        <p:spPr>
          <a:xfrm rot="18401232" flipV="1">
            <a:off x="1524308" y="565190"/>
            <a:ext cx="1312275" cy="46566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ED112">
                  <a:alpha val="34000"/>
                </a:srgbClr>
              </a:gs>
              <a:gs pos="100000">
                <a:srgbClr val="FED112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文本框 56"/>
          <p:cNvSpPr txBox="1"/>
          <p:nvPr/>
        </p:nvSpPr>
        <p:spPr>
          <a:xfrm>
            <a:off x="8569300" y="2088883"/>
            <a:ext cx="306301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defRPr>
            </a:lvl1pPr>
          </a:lstStyle>
          <a:p>
            <a:pPr algn="ctr"/>
            <a:r>
              <a:rPr lang="en-US" altLang="zh-CN" sz="6600" dirty="0" smtClean="0"/>
              <a:t>OUR</a:t>
            </a:r>
            <a:endParaRPr lang="en-US" altLang="zh-CN" sz="6600" dirty="0" smtClean="0"/>
          </a:p>
          <a:p>
            <a:pPr algn="ctr"/>
            <a:r>
              <a:rPr lang="en-US" altLang="zh-CN" sz="3200" dirty="0" smtClean="0"/>
              <a:t>ACHIEVEMENT</a:t>
            </a:r>
            <a:endParaRPr lang="en-US" altLang="zh-CN" sz="3200" dirty="0" smtClean="0"/>
          </a:p>
        </p:txBody>
      </p:sp>
      <p:grpSp>
        <p:nvGrpSpPr>
          <p:cNvPr id="65" name="组合 64"/>
          <p:cNvGrpSpPr/>
          <p:nvPr/>
        </p:nvGrpSpPr>
        <p:grpSpPr>
          <a:xfrm>
            <a:off x="9200172" y="3814832"/>
            <a:ext cx="2688128" cy="1046964"/>
            <a:chOff x="9200172" y="3901916"/>
            <a:chExt cx="2688128" cy="1046964"/>
          </a:xfrm>
        </p:grpSpPr>
        <p:sp>
          <p:nvSpPr>
            <p:cNvPr id="58" name="椭圆 57"/>
            <p:cNvSpPr/>
            <p:nvPr/>
          </p:nvSpPr>
          <p:spPr>
            <a:xfrm>
              <a:off x="9200271" y="4018813"/>
              <a:ext cx="125437" cy="12543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椭圆 59"/>
            <p:cNvSpPr/>
            <p:nvPr/>
          </p:nvSpPr>
          <p:spPr>
            <a:xfrm>
              <a:off x="9200172" y="4396580"/>
              <a:ext cx="125437" cy="12543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椭圆 60"/>
            <p:cNvSpPr/>
            <p:nvPr/>
          </p:nvSpPr>
          <p:spPr>
            <a:xfrm>
              <a:off x="9201626" y="4737484"/>
              <a:ext cx="125437" cy="12543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9408052" y="3901916"/>
              <a:ext cx="1296915" cy="2986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ACHIEVENT:200W 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9408052" y="4282518"/>
              <a:ext cx="1938030" cy="3231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ADDRESS:XINHUA ROAD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9401743" y="4625715"/>
              <a:ext cx="2486557" cy="3231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TELEPHONE NO. 13083322233</a:t>
              </a:r>
              <a:endPara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6" name="椭圆 65"/>
          <p:cNvSpPr/>
          <p:nvPr/>
        </p:nvSpPr>
        <p:spPr>
          <a:xfrm>
            <a:off x="10700364" y="6572184"/>
            <a:ext cx="489449" cy="489449"/>
          </a:xfrm>
          <a:prstGeom prst="ellipse">
            <a:avLst/>
          </a:prstGeom>
          <a:solidFill>
            <a:srgbClr val="FED1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Tm="0">
        <p14:pan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44444E-6 L -0.39622 0.86111 " pathEditMode="relative" rAng="0" ptsTypes="AA">
                                      <p:cBhvr>
                                        <p:cTn id="11" dur="11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18" y="43056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1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44444E-6 L -0.36966 -0.80138 " pathEditMode="relative" rAng="0" ptsTypes="AA">
                                      <p:cBhvr>
                                        <p:cTn id="26" dur="110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0" y="-4006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11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7.40741E-7 L -0.07331 -0.33981 " pathEditMode="relative" rAng="0" ptsTypes="AA">
                                      <p:cBhvr>
                                        <p:cTn id="33" dur="110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72" y="-16991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1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11111E-6 L 0.25013 0.74653 " pathEditMode="relative" rAng="0" ptsTypes="AA">
                                      <p:cBhvr>
                                        <p:cTn id="40" dur="110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37315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1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4.44444E-6 L 0.14193 -0.19838 " pathEditMode="relative" rAng="0" ptsTypes="AA">
                                      <p:cBhvr>
                                        <p:cTn id="47" dur="110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96" y="-9931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1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7037E-7 L 0.21016 -0.56065 " pathEditMode="relative" rAng="0" ptsTypes="AA">
                                      <p:cBhvr>
                                        <p:cTn id="54" dur="11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08" y="-28032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1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" dur="11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1.48148E-6 L 0.31132 -0.25694 " pathEditMode="relative" rAng="0" ptsTypes="AA">
                                      <p:cBhvr>
                                        <p:cTn id="61" dur="1100" spd="-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60" y="-12847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" dur="11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07407E-6 L -0.11797 0.31481 " pathEditMode="relative" rAng="0" ptsTypes="AA">
                                      <p:cBhvr>
                                        <p:cTn id="68" dur="1100" spd="-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98" y="15741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6" presetClass="path" presetSubtype="0" ac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9336 -0.22292 L 1.875E-6 4.81481E-6 " pathEditMode="relative" rAng="0" ptsTypes="AA">
                                      <p:cBhvr>
                                        <p:cTn id="73" dur="1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4" y="11157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6" presetClass="path" presetSubtype="0" ac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0.2763 -0.65972 L -1.25E-6 -3.7037E-7 " pathEditMode="relative" rAng="0" ptsTypes="AA">
                                      <p:cBhvr>
                                        <p:cTn id="78" dur="1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15" y="32986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6" presetClass="path" presetSubtype="0" accel="100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.45169 -1.07847 L 3.95833E-6 1.11111E-6 " pathEditMode="relative" rAng="0" ptsTypes="AA">
                                      <p:cBhvr>
                                        <p:cTn id="83" dur="1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591" y="53912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6" presetClass="path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336 -0.22292 L 1.875E-6 4.81481E-6 " pathEditMode="relative" rAng="0" ptsTypes="AA">
                                      <p:cBhvr>
                                        <p:cTn id="88" dur="1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4" y="11157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3" dur="1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1.85185E-6 L -0.08998 -0.1875 " pathEditMode="relative" rAng="0" ptsTypes="AA">
                                      <p:cBhvr>
                                        <p:cTn id="95" dur="11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05" y="-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0"/>
                            </p:stCondLst>
                            <p:childTnLst>
                              <p:par>
                                <p:cTn id="9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5" grpId="1" animBg="1"/>
      <p:bldP spid="54" grpId="0" animBg="1"/>
      <p:bldP spid="54" grpId="1" animBg="1"/>
      <p:bldP spid="41" grpId="0" animBg="1"/>
      <p:bldP spid="41" grpId="1" animBg="1"/>
      <p:bldP spid="41" grpId="2" animBg="1"/>
      <p:bldP spid="25" grpId="0" animBg="1"/>
      <p:bldP spid="25" grpId="1" animBg="1"/>
      <p:bldP spid="25" grpId="2" animBg="1"/>
      <p:bldP spid="23" grpId="0" animBg="1"/>
      <p:bldP spid="23" grpId="1" animBg="1"/>
      <p:bldP spid="23" grpId="2" animBg="1"/>
      <p:bldP spid="22" grpId="0" animBg="1"/>
      <p:bldP spid="22" grpId="1" animBg="1"/>
      <p:bldP spid="22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4" grpId="0" animBg="1"/>
      <p:bldP spid="24" grpId="1" animBg="1"/>
      <p:bldP spid="24" grpId="2" animBg="1"/>
      <p:bldP spid="49" grpId="0"/>
      <p:bldP spid="53" grpId="0" animBg="1"/>
      <p:bldP spid="53" grpId="1" animBg="1"/>
      <p:bldP spid="56" grpId="0" animBg="1"/>
      <p:bldP spid="56" grpId="1" animBg="1"/>
      <p:bldP spid="57" grpId="0"/>
      <p:bldP spid="66" grpId="0" animBg="1"/>
      <p:bldP spid="66" grpId="1" animBg="1"/>
      <p:bldP spid="66" grpId="2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椭圆 70"/>
          <p:cNvSpPr/>
          <p:nvPr/>
        </p:nvSpPr>
        <p:spPr>
          <a:xfrm>
            <a:off x="8656542" y="2240681"/>
            <a:ext cx="1933812" cy="1933812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4492712" y="3771354"/>
            <a:ext cx="2207922" cy="2207922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2812740" y="1748004"/>
            <a:ext cx="1594947" cy="1594947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圆角矩形 69"/>
          <p:cNvSpPr/>
          <p:nvPr/>
        </p:nvSpPr>
        <p:spPr>
          <a:xfrm rot="18401232">
            <a:off x="8425997" y="3656465"/>
            <a:ext cx="4615073" cy="68042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8F45C7">
                  <a:alpha val="42000"/>
                </a:srgbClr>
              </a:gs>
              <a:gs pos="100000">
                <a:srgbClr val="8F45C7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圆角矩形 67"/>
          <p:cNvSpPr/>
          <p:nvPr/>
        </p:nvSpPr>
        <p:spPr>
          <a:xfrm rot="18401232">
            <a:off x="1548422" y="1020203"/>
            <a:ext cx="2198634" cy="7529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lumMod val="75000"/>
                  <a:alpha val="43000"/>
                </a:schemeClr>
              </a:gs>
              <a:gs pos="100000">
                <a:schemeClr val="bg1">
                  <a:lumMod val="75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圆角矩形 65"/>
          <p:cNvSpPr/>
          <p:nvPr/>
        </p:nvSpPr>
        <p:spPr>
          <a:xfrm rot="18401232">
            <a:off x="7162547" y="396976"/>
            <a:ext cx="3774286" cy="103263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ED112">
                  <a:alpha val="32000"/>
                </a:srgbClr>
              </a:gs>
              <a:gs pos="100000">
                <a:srgbClr val="FED112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>
            <a:off x="2269109" y="2163611"/>
            <a:ext cx="411135" cy="810045"/>
          </a:xfrm>
          <a:prstGeom prst="roundRect">
            <a:avLst>
              <a:gd name="adj" fmla="val 50000"/>
            </a:avLst>
          </a:prstGeom>
          <a:solidFill>
            <a:srgbClr val="84D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>
            <a:off x="2763670" y="1957504"/>
            <a:ext cx="411135" cy="1016152"/>
          </a:xfrm>
          <a:prstGeom prst="roundRect">
            <a:avLst>
              <a:gd name="adj" fmla="val 50000"/>
            </a:avLst>
          </a:prstGeom>
          <a:solidFill>
            <a:srgbClr val="58D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圆角矩形 29"/>
          <p:cNvSpPr/>
          <p:nvPr/>
        </p:nvSpPr>
        <p:spPr>
          <a:xfrm>
            <a:off x="3258231" y="2059119"/>
            <a:ext cx="411135" cy="914537"/>
          </a:xfrm>
          <a:prstGeom prst="roundRect">
            <a:avLst>
              <a:gd name="adj" fmla="val 50000"/>
            </a:avLst>
          </a:prstGeom>
          <a:solidFill>
            <a:srgbClr val="B36D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2011478" y="2667445"/>
            <a:ext cx="1915520" cy="6124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021003" y="2686495"/>
            <a:ext cx="1915520" cy="338554"/>
            <a:chOff x="2021003" y="2686495"/>
            <a:chExt cx="1915520" cy="338554"/>
          </a:xfrm>
        </p:grpSpPr>
        <p:sp>
          <p:nvSpPr>
            <p:cNvPr id="22" name="圆角矩形 21"/>
            <p:cNvSpPr/>
            <p:nvPr/>
          </p:nvSpPr>
          <p:spPr>
            <a:xfrm>
              <a:off x="2021003" y="2717160"/>
              <a:ext cx="1915520" cy="2953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059612" y="2686495"/>
              <a:ext cx="18383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ADD TITLE HERE</a:t>
              </a:r>
              <a:endParaRPr lang="zh-CN" altLang="en-US" sz="16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sp>
        <p:nvSpPr>
          <p:cNvPr id="52" name="文本框 51"/>
          <p:cNvSpPr txBox="1"/>
          <p:nvPr/>
        </p:nvSpPr>
        <p:spPr>
          <a:xfrm>
            <a:off x="2134449" y="3025838"/>
            <a:ext cx="6782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34%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2649373" y="3025838"/>
            <a:ext cx="6782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48%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3136161" y="3025838"/>
            <a:ext cx="6782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44%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5370548" y="4051795"/>
            <a:ext cx="411135" cy="1144087"/>
          </a:xfrm>
          <a:prstGeom prst="roundRect">
            <a:avLst>
              <a:gd name="adj" fmla="val 50000"/>
            </a:avLst>
          </a:prstGeom>
          <a:solidFill>
            <a:srgbClr val="FED1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圆角矩形 37"/>
          <p:cNvSpPr/>
          <p:nvPr/>
        </p:nvSpPr>
        <p:spPr>
          <a:xfrm>
            <a:off x="5851038" y="4516028"/>
            <a:ext cx="451481" cy="679853"/>
          </a:xfrm>
          <a:prstGeom prst="roundRect">
            <a:avLst>
              <a:gd name="adj" fmla="val 50000"/>
            </a:avLst>
          </a:prstGeom>
          <a:solidFill>
            <a:srgbClr val="F162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圆角矩形 38"/>
          <p:cNvSpPr/>
          <p:nvPr/>
        </p:nvSpPr>
        <p:spPr>
          <a:xfrm>
            <a:off x="6359670" y="4234675"/>
            <a:ext cx="434386" cy="961207"/>
          </a:xfrm>
          <a:prstGeom prst="roundRect">
            <a:avLst>
              <a:gd name="adj" fmla="val 50000"/>
            </a:avLst>
          </a:prstGeom>
          <a:solidFill>
            <a:srgbClr val="84D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5120325" y="4902720"/>
            <a:ext cx="1915520" cy="666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5127072" y="4930318"/>
            <a:ext cx="1915520" cy="338554"/>
            <a:chOff x="5127072" y="4930318"/>
            <a:chExt cx="1915520" cy="338554"/>
          </a:xfrm>
        </p:grpSpPr>
        <p:sp>
          <p:nvSpPr>
            <p:cNvPr id="24" name="圆角矩形 23"/>
            <p:cNvSpPr/>
            <p:nvPr/>
          </p:nvSpPr>
          <p:spPr>
            <a:xfrm>
              <a:off x="5127072" y="4959479"/>
              <a:ext cx="1915520" cy="2953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5169276" y="4930318"/>
              <a:ext cx="18383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ADD TITLE HERE</a:t>
              </a:r>
              <a:endParaRPr lang="zh-CN" altLang="en-US" sz="16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sp>
        <p:nvSpPr>
          <p:cNvPr id="55" name="文本框 54"/>
          <p:cNvSpPr txBox="1"/>
          <p:nvPr/>
        </p:nvSpPr>
        <p:spPr>
          <a:xfrm>
            <a:off x="5236402" y="5292105"/>
            <a:ext cx="6782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46%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5751326" y="5292105"/>
            <a:ext cx="6782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25%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252182" y="5292105"/>
            <a:ext cx="6782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37%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47" name="圆角矩形 46"/>
          <p:cNvSpPr/>
          <p:nvPr/>
        </p:nvSpPr>
        <p:spPr>
          <a:xfrm>
            <a:off x="8515223" y="2784278"/>
            <a:ext cx="397728" cy="901487"/>
          </a:xfrm>
          <a:prstGeom prst="roundRect">
            <a:avLst>
              <a:gd name="adj" fmla="val 50000"/>
            </a:avLst>
          </a:prstGeom>
          <a:solidFill>
            <a:srgbClr val="FE96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圆角矩形 47"/>
          <p:cNvSpPr/>
          <p:nvPr/>
        </p:nvSpPr>
        <p:spPr>
          <a:xfrm>
            <a:off x="8995713" y="2541679"/>
            <a:ext cx="425870" cy="1144086"/>
          </a:xfrm>
          <a:prstGeom prst="roundRect">
            <a:avLst>
              <a:gd name="adj" fmla="val 50000"/>
            </a:avLst>
          </a:prstGeom>
          <a:solidFill>
            <a:srgbClr val="EF41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圆角矩形 48"/>
          <p:cNvSpPr/>
          <p:nvPr/>
        </p:nvSpPr>
        <p:spPr>
          <a:xfrm>
            <a:off x="9504345" y="3075015"/>
            <a:ext cx="411799" cy="610750"/>
          </a:xfrm>
          <a:prstGeom prst="roundRect">
            <a:avLst>
              <a:gd name="adj" fmla="val 50000"/>
            </a:avLst>
          </a:prstGeom>
          <a:solidFill>
            <a:srgbClr val="D35C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8265002" y="3392603"/>
            <a:ext cx="1915520" cy="659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8226393" y="3432800"/>
            <a:ext cx="1915520" cy="338554"/>
            <a:chOff x="8226393" y="3432800"/>
            <a:chExt cx="1915520" cy="338554"/>
          </a:xfrm>
        </p:grpSpPr>
        <p:sp>
          <p:nvSpPr>
            <p:cNvPr id="23" name="圆角矩形 22"/>
            <p:cNvSpPr/>
            <p:nvPr/>
          </p:nvSpPr>
          <p:spPr>
            <a:xfrm>
              <a:off x="8226393" y="3461961"/>
              <a:ext cx="1915520" cy="2953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265002" y="3432800"/>
              <a:ext cx="18383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ADD TITLE HERE</a:t>
              </a:r>
              <a:endParaRPr lang="zh-CN" altLang="en-US" sz="16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8374787" y="3798469"/>
            <a:ext cx="6782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40%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8889711" y="3798469"/>
            <a:ext cx="6782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55%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9390567" y="3798469"/>
            <a:ext cx="6782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20%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67" name="圆角矩形 66"/>
          <p:cNvSpPr/>
          <p:nvPr/>
        </p:nvSpPr>
        <p:spPr>
          <a:xfrm rot="18401232">
            <a:off x="583244" y="5117571"/>
            <a:ext cx="4481559" cy="122613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54CBD3">
                  <a:alpha val="76000"/>
                </a:srgbClr>
              </a:gs>
              <a:gs pos="100000">
                <a:srgbClr val="54CBD3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圆角矩形 68"/>
          <p:cNvSpPr/>
          <p:nvPr/>
        </p:nvSpPr>
        <p:spPr>
          <a:xfrm rot="18401232">
            <a:off x="328042" y="3721106"/>
            <a:ext cx="683009" cy="3767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E9640">
                  <a:alpha val="54000"/>
                </a:srgbClr>
              </a:gs>
              <a:gs pos="100000">
                <a:srgbClr val="FE964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2" name="组合 71"/>
          <p:cNvGrpSpPr/>
          <p:nvPr/>
        </p:nvGrpSpPr>
        <p:grpSpPr>
          <a:xfrm rot="20758864">
            <a:off x="89962" y="-86940"/>
            <a:ext cx="847890" cy="846995"/>
            <a:chOff x="3234519" y="1657306"/>
            <a:chExt cx="3710180" cy="3706265"/>
          </a:xfrm>
          <a:solidFill>
            <a:schemeClr val="bg1">
              <a:lumMod val="85000"/>
              <a:alpha val="23000"/>
            </a:schemeClr>
          </a:solidFill>
        </p:grpSpPr>
        <p:sp>
          <p:nvSpPr>
            <p:cNvPr id="73" name="任意多边形 72"/>
            <p:cNvSpPr/>
            <p:nvPr/>
          </p:nvSpPr>
          <p:spPr>
            <a:xfrm>
              <a:off x="3335975" y="1657306"/>
              <a:ext cx="1637258" cy="1249015"/>
            </a:xfrm>
            <a:custGeom>
              <a:avLst/>
              <a:gdLst>
                <a:gd name="connsiteX0" fmla="*/ 1637258 w 1637258"/>
                <a:gd name="connsiteY0" fmla="*/ 0 h 1249015"/>
                <a:gd name="connsiteX1" fmla="*/ 0 w 1637258"/>
                <a:gd name="connsiteY1" fmla="*/ 1249015 h 1249015"/>
                <a:gd name="connsiteX2" fmla="*/ 44405 w 1637258"/>
                <a:gd name="connsiteY2" fmla="*/ 1127692 h 1249015"/>
                <a:gd name="connsiteX3" fmla="*/ 1564865 w 1637258"/>
                <a:gd name="connsiteY3" fmla="*/ 3656 h 1249015"/>
                <a:gd name="connsiteX4" fmla="*/ 1637258 w 1637258"/>
                <a:gd name="connsiteY4" fmla="*/ 0 h 1249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258" h="1249015">
                  <a:moveTo>
                    <a:pt x="1637258" y="0"/>
                  </a:moveTo>
                  <a:lnTo>
                    <a:pt x="0" y="1249015"/>
                  </a:lnTo>
                  <a:lnTo>
                    <a:pt x="44405" y="1127692"/>
                  </a:lnTo>
                  <a:cubicBezTo>
                    <a:pt x="302695" y="517027"/>
                    <a:pt x="878503" y="73360"/>
                    <a:pt x="1564865" y="3656"/>
                  </a:cubicBezTo>
                  <a:lnTo>
                    <a:pt x="163725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任意多边形 73"/>
            <p:cNvSpPr/>
            <p:nvPr/>
          </p:nvSpPr>
          <p:spPr>
            <a:xfrm>
              <a:off x="3234519" y="1708937"/>
              <a:ext cx="2731417" cy="2209621"/>
            </a:xfrm>
            <a:custGeom>
              <a:avLst/>
              <a:gdLst>
                <a:gd name="connsiteX0" fmla="*/ 2307360 w 2731417"/>
                <a:gd name="connsiteY0" fmla="*/ 0 h 2209621"/>
                <a:gd name="connsiteX1" fmla="*/ 2408042 w 2731417"/>
                <a:gd name="connsiteY1" fmla="*/ 25888 h 2209621"/>
                <a:gd name="connsiteX2" fmla="*/ 2578573 w 2731417"/>
                <a:gd name="connsiteY2" fmla="*/ 88303 h 2209621"/>
                <a:gd name="connsiteX3" fmla="*/ 2731417 w 2731417"/>
                <a:gd name="connsiteY3" fmla="*/ 161932 h 2209621"/>
                <a:gd name="connsiteX4" fmla="*/ 47227 w 2731417"/>
                <a:gd name="connsiteY4" fmla="*/ 2209621 h 2209621"/>
                <a:gd name="connsiteX5" fmla="*/ 37709 w 2731417"/>
                <a:gd name="connsiteY5" fmla="*/ 2172606 h 2209621"/>
                <a:gd name="connsiteX6" fmla="*/ 0 w 2731417"/>
                <a:gd name="connsiteY6" fmla="*/ 1798538 h 2209621"/>
                <a:gd name="connsiteX7" fmla="*/ 2013 w 2731417"/>
                <a:gd name="connsiteY7" fmla="*/ 1758680 h 2209621"/>
                <a:gd name="connsiteX8" fmla="*/ 2307360 w 2731417"/>
                <a:gd name="connsiteY8" fmla="*/ 0 h 220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31417" h="2209621">
                  <a:moveTo>
                    <a:pt x="2307360" y="0"/>
                  </a:moveTo>
                  <a:lnTo>
                    <a:pt x="2408042" y="25888"/>
                  </a:lnTo>
                  <a:cubicBezTo>
                    <a:pt x="2466162" y="43966"/>
                    <a:pt x="2523058" y="64822"/>
                    <a:pt x="2578573" y="88303"/>
                  </a:cubicBezTo>
                  <a:lnTo>
                    <a:pt x="2731417" y="161932"/>
                  </a:lnTo>
                  <a:lnTo>
                    <a:pt x="47227" y="2209621"/>
                  </a:lnTo>
                  <a:lnTo>
                    <a:pt x="37709" y="2172606"/>
                  </a:lnTo>
                  <a:cubicBezTo>
                    <a:pt x="12985" y="2051779"/>
                    <a:pt x="0" y="1926675"/>
                    <a:pt x="0" y="1798538"/>
                  </a:cubicBezTo>
                  <a:lnTo>
                    <a:pt x="2013" y="1758680"/>
                  </a:lnTo>
                  <a:lnTo>
                    <a:pt x="230736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任意多边形 74"/>
            <p:cNvSpPr/>
            <p:nvPr/>
          </p:nvSpPr>
          <p:spPr>
            <a:xfrm>
              <a:off x="3415183" y="2101402"/>
              <a:ext cx="3150561" cy="2531957"/>
            </a:xfrm>
            <a:custGeom>
              <a:avLst/>
              <a:gdLst>
                <a:gd name="connsiteX0" fmla="*/ 2884888 w 3150561"/>
                <a:gd name="connsiteY0" fmla="*/ 0 h 2531957"/>
                <a:gd name="connsiteX1" fmla="*/ 2987890 w 3150561"/>
                <a:gd name="connsiteY1" fmla="*/ 93615 h 2531957"/>
                <a:gd name="connsiteX2" fmla="*/ 3107686 w 3150561"/>
                <a:gd name="connsiteY2" fmla="*/ 225423 h 2531957"/>
                <a:gd name="connsiteX3" fmla="*/ 3150561 w 3150561"/>
                <a:gd name="connsiteY3" fmla="*/ 282758 h 2531957"/>
                <a:gd name="connsiteX4" fmla="*/ 202225 w 3150561"/>
                <a:gd name="connsiteY4" fmla="*/ 2531957 h 2531957"/>
                <a:gd name="connsiteX5" fmla="*/ 136328 w 3150561"/>
                <a:gd name="connsiteY5" fmla="*/ 2443834 h 2531957"/>
                <a:gd name="connsiteX6" fmla="*/ 43357 w 3150561"/>
                <a:gd name="connsiteY6" fmla="*/ 2290799 h 2531957"/>
                <a:gd name="connsiteX7" fmla="*/ 0 w 3150561"/>
                <a:gd name="connsiteY7" fmla="*/ 2200795 h 2531957"/>
                <a:gd name="connsiteX8" fmla="*/ 2225852 w 3150561"/>
                <a:gd name="connsiteY8" fmla="*/ 502758 h 2531957"/>
                <a:gd name="connsiteX9" fmla="*/ 2884888 w 3150561"/>
                <a:gd name="connsiteY9" fmla="*/ 0 h 2531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50561" h="2531957">
                  <a:moveTo>
                    <a:pt x="2884888" y="0"/>
                  </a:moveTo>
                  <a:lnTo>
                    <a:pt x="2987890" y="93615"/>
                  </a:lnTo>
                  <a:cubicBezTo>
                    <a:pt x="3029876" y="135601"/>
                    <a:pt x="3069860" y="179589"/>
                    <a:pt x="3107686" y="225423"/>
                  </a:cubicBezTo>
                  <a:lnTo>
                    <a:pt x="3150561" y="282758"/>
                  </a:lnTo>
                  <a:lnTo>
                    <a:pt x="202225" y="2531957"/>
                  </a:lnTo>
                  <a:lnTo>
                    <a:pt x="136328" y="2443834"/>
                  </a:lnTo>
                  <a:cubicBezTo>
                    <a:pt x="102973" y="2394462"/>
                    <a:pt x="71930" y="2343398"/>
                    <a:pt x="43357" y="2290799"/>
                  </a:cubicBezTo>
                  <a:lnTo>
                    <a:pt x="0" y="2200795"/>
                  </a:lnTo>
                  <a:lnTo>
                    <a:pt x="2225852" y="502758"/>
                  </a:lnTo>
                  <a:lnTo>
                    <a:pt x="288488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任意多边形 75"/>
            <p:cNvSpPr/>
            <p:nvPr/>
          </p:nvSpPr>
          <p:spPr>
            <a:xfrm>
              <a:off x="3883573" y="2715703"/>
              <a:ext cx="3015911" cy="2428377"/>
            </a:xfrm>
            <a:custGeom>
              <a:avLst/>
              <a:gdLst>
                <a:gd name="connsiteX0" fmla="*/ 2883896 w 3015911"/>
                <a:gd name="connsiteY0" fmla="*/ 0 h 2428377"/>
                <a:gd name="connsiteX1" fmla="*/ 2917277 w 3015911"/>
                <a:gd name="connsiteY1" fmla="*/ 69295 h 2428377"/>
                <a:gd name="connsiteX2" fmla="*/ 2979692 w 3015911"/>
                <a:gd name="connsiteY2" fmla="*/ 239826 h 2428377"/>
                <a:gd name="connsiteX3" fmla="*/ 3015911 w 3015911"/>
                <a:gd name="connsiteY3" fmla="*/ 380685 h 2428377"/>
                <a:gd name="connsiteX4" fmla="*/ 331718 w 3015911"/>
                <a:gd name="connsiteY4" fmla="*/ 2428377 h 2428377"/>
                <a:gd name="connsiteX5" fmla="*/ 322316 w 3015911"/>
                <a:gd name="connsiteY5" fmla="*/ 2423847 h 2428377"/>
                <a:gd name="connsiteX6" fmla="*/ 26392 w 3015911"/>
                <a:gd name="connsiteY6" fmla="*/ 2224026 h 2428377"/>
                <a:gd name="connsiteX7" fmla="*/ 0 w 3015911"/>
                <a:gd name="connsiteY7" fmla="*/ 2200039 h 2428377"/>
                <a:gd name="connsiteX8" fmla="*/ 2883896 w 3015911"/>
                <a:gd name="connsiteY8" fmla="*/ 0 h 2428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15911" h="2428377">
                  <a:moveTo>
                    <a:pt x="2883896" y="0"/>
                  </a:moveTo>
                  <a:lnTo>
                    <a:pt x="2917277" y="69295"/>
                  </a:lnTo>
                  <a:cubicBezTo>
                    <a:pt x="2940758" y="124811"/>
                    <a:pt x="2961615" y="181706"/>
                    <a:pt x="2979692" y="239826"/>
                  </a:cubicBezTo>
                  <a:lnTo>
                    <a:pt x="3015911" y="380685"/>
                  </a:lnTo>
                  <a:lnTo>
                    <a:pt x="331718" y="2428377"/>
                  </a:lnTo>
                  <a:lnTo>
                    <a:pt x="322316" y="2423847"/>
                  </a:lnTo>
                  <a:cubicBezTo>
                    <a:pt x="217118" y="2366700"/>
                    <a:pt x="118062" y="2299679"/>
                    <a:pt x="26392" y="2224026"/>
                  </a:cubicBezTo>
                  <a:lnTo>
                    <a:pt x="0" y="2200039"/>
                  </a:lnTo>
                  <a:lnTo>
                    <a:pt x="288389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任意多边形 76"/>
            <p:cNvSpPr/>
            <p:nvPr/>
          </p:nvSpPr>
          <p:spPr>
            <a:xfrm>
              <a:off x="4639349" y="3547330"/>
              <a:ext cx="2305350" cy="1816241"/>
            </a:xfrm>
            <a:custGeom>
              <a:avLst/>
              <a:gdLst>
                <a:gd name="connsiteX0" fmla="*/ 2305350 w 2305350"/>
                <a:gd name="connsiteY0" fmla="*/ 0 h 1816241"/>
                <a:gd name="connsiteX1" fmla="*/ 2297779 w 2305350"/>
                <a:gd name="connsiteY1" fmla="*/ 149920 h 1816241"/>
                <a:gd name="connsiteX2" fmla="*/ 2223916 w 2305350"/>
                <a:gd name="connsiteY2" fmla="*/ 512091 h 1816241"/>
                <a:gd name="connsiteX3" fmla="*/ 2205908 w 2305350"/>
                <a:gd name="connsiteY3" fmla="*/ 561293 h 1816241"/>
                <a:gd name="connsiteX4" fmla="*/ 590786 w 2305350"/>
                <a:gd name="connsiteY4" fmla="*/ 1793422 h 1816241"/>
                <a:gd name="connsiteX5" fmla="*/ 568644 w 2305350"/>
                <a:gd name="connsiteY5" fmla="*/ 1810314 h 1816241"/>
                <a:gd name="connsiteX6" fmla="*/ 451266 w 2305350"/>
                <a:gd name="connsiteY6" fmla="*/ 1816241 h 1816241"/>
                <a:gd name="connsiteX7" fmla="*/ 77198 w 2305350"/>
                <a:gd name="connsiteY7" fmla="*/ 1778532 h 1816241"/>
                <a:gd name="connsiteX8" fmla="*/ 0 w 2305350"/>
                <a:gd name="connsiteY8" fmla="*/ 1758683 h 1816241"/>
                <a:gd name="connsiteX9" fmla="*/ 2305350 w 2305350"/>
                <a:gd name="connsiteY9" fmla="*/ 0 h 1816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05350" h="1816241">
                  <a:moveTo>
                    <a:pt x="2305350" y="0"/>
                  </a:moveTo>
                  <a:lnTo>
                    <a:pt x="2297779" y="149920"/>
                  </a:lnTo>
                  <a:cubicBezTo>
                    <a:pt x="2285106" y="274713"/>
                    <a:pt x="2260070" y="395852"/>
                    <a:pt x="2223916" y="512091"/>
                  </a:cubicBezTo>
                  <a:lnTo>
                    <a:pt x="2205908" y="561293"/>
                  </a:lnTo>
                  <a:lnTo>
                    <a:pt x="590786" y="1793422"/>
                  </a:lnTo>
                  <a:lnTo>
                    <a:pt x="568644" y="1810314"/>
                  </a:lnTo>
                  <a:lnTo>
                    <a:pt x="451266" y="1816241"/>
                  </a:lnTo>
                  <a:cubicBezTo>
                    <a:pt x="323129" y="1816241"/>
                    <a:pt x="198025" y="1803257"/>
                    <a:pt x="77198" y="1778532"/>
                  </a:cubicBezTo>
                  <a:lnTo>
                    <a:pt x="0" y="1758683"/>
                  </a:lnTo>
                  <a:lnTo>
                    <a:pt x="230535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任意多边形 77"/>
            <p:cNvSpPr/>
            <p:nvPr/>
          </p:nvSpPr>
          <p:spPr>
            <a:xfrm>
              <a:off x="3335975" y="1657306"/>
              <a:ext cx="1637258" cy="1249016"/>
            </a:xfrm>
            <a:custGeom>
              <a:avLst/>
              <a:gdLst>
                <a:gd name="connsiteX0" fmla="*/ 1637258 w 1637258"/>
                <a:gd name="connsiteY0" fmla="*/ 0 h 1249016"/>
                <a:gd name="connsiteX1" fmla="*/ 0 w 1637258"/>
                <a:gd name="connsiteY1" fmla="*/ 1249016 h 1249016"/>
                <a:gd name="connsiteX2" fmla="*/ 0 w 1637258"/>
                <a:gd name="connsiteY2" fmla="*/ 1249015 h 1249016"/>
                <a:gd name="connsiteX3" fmla="*/ 1637258 w 1637258"/>
                <a:gd name="connsiteY3" fmla="*/ 0 h 1249016"/>
                <a:gd name="connsiteX4" fmla="*/ 1637258 w 1637258"/>
                <a:gd name="connsiteY4" fmla="*/ 0 h 1249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258" h="1249016">
                  <a:moveTo>
                    <a:pt x="1637258" y="0"/>
                  </a:moveTo>
                  <a:lnTo>
                    <a:pt x="0" y="1249016"/>
                  </a:lnTo>
                  <a:lnTo>
                    <a:pt x="0" y="1249015"/>
                  </a:lnTo>
                  <a:lnTo>
                    <a:pt x="1637258" y="0"/>
                  </a:lnTo>
                  <a:lnTo>
                    <a:pt x="163725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任意多边形 78"/>
            <p:cNvSpPr/>
            <p:nvPr/>
          </p:nvSpPr>
          <p:spPr>
            <a:xfrm>
              <a:off x="3236532" y="1708937"/>
              <a:ext cx="2305347" cy="1758680"/>
            </a:xfrm>
            <a:custGeom>
              <a:avLst/>
              <a:gdLst>
                <a:gd name="connsiteX0" fmla="*/ 2305346 w 2305347"/>
                <a:gd name="connsiteY0" fmla="*/ 0 h 1758680"/>
                <a:gd name="connsiteX1" fmla="*/ 2305347 w 2305347"/>
                <a:gd name="connsiteY1" fmla="*/ 0 h 1758680"/>
                <a:gd name="connsiteX2" fmla="*/ 0 w 2305347"/>
                <a:gd name="connsiteY2" fmla="*/ 1758680 h 1758680"/>
                <a:gd name="connsiteX3" fmla="*/ 0 w 2305347"/>
                <a:gd name="connsiteY3" fmla="*/ 1758680 h 1758680"/>
                <a:gd name="connsiteX4" fmla="*/ 2305346 w 2305347"/>
                <a:gd name="connsiteY4" fmla="*/ 0 h 1758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5347" h="1758680">
                  <a:moveTo>
                    <a:pt x="2305346" y="0"/>
                  </a:moveTo>
                  <a:lnTo>
                    <a:pt x="2305347" y="0"/>
                  </a:lnTo>
                  <a:lnTo>
                    <a:pt x="0" y="1758680"/>
                  </a:lnTo>
                  <a:lnTo>
                    <a:pt x="0" y="1758680"/>
                  </a:lnTo>
                  <a:lnTo>
                    <a:pt x="230534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任意多边形 79"/>
            <p:cNvSpPr/>
            <p:nvPr/>
          </p:nvSpPr>
          <p:spPr>
            <a:xfrm>
              <a:off x="3281746" y="1870869"/>
              <a:ext cx="2684191" cy="2047690"/>
            </a:xfrm>
            <a:custGeom>
              <a:avLst/>
              <a:gdLst>
                <a:gd name="connsiteX0" fmla="*/ 2684190 w 2684191"/>
                <a:gd name="connsiteY0" fmla="*/ 0 h 2047690"/>
                <a:gd name="connsiteX1" fmla="*/ 2684191 w 2684191"/>
                <a:gd name="connsiteY1" fmla="*/ 1 h 2047690"/>
                <a:gd name="connsiteX2" fmla="*/ 0 w 2684191"/>
                <a:gd name="connsiteY2" fmla="*/ 2047690 h 2047690"/>
                <a:gd name="connsiteX3" fmla="*/ 0 w 2684191"/>
                <a:gd name="connsiteY3" fmla="*/ 2047689 h 2047690"/>
                <a:gd name="connsiteX4" fmla="*/ 2684190 w 2684191"/>
                <a:gd name="connsiteY4" fmla="*/ 0 h 2047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4191" h="2047690">
                  <a:moveTo>
                    <a:pt x="2684190" y="0"/>
                  </a:moveTo>
                  <a:lnTo>
                    <a:pt x="2684191" y="1"/>
                  </a:lnTo>
                  <a:lnTo>
                    <a:pt x="0" y="2047690"/>
                  </a:lnTo>
                  <a:lnTo>
                    <a:pt x="0" y="2047689"/>
                  </a:lnTo>
                  <a:lnTo>
                    <a:pt x="268419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任意多边形 80"/>
            <p:cNvSpPr/>
            <p:nvPr/>
          </p:nvSpPr>
          <p:spPr>
            <a:xfrm>
              <a:off x="3617408" y="2384160"/>
              <a:ext cx="2948336" cy="2249199"/>
            </a:xfrm>
            <a:custGeom>
              <a:avLst/>
              <a:gdLst>
                <a:gd name="connsiteX0" fmla="*/ 2948336 w 2948336"/>
                <a:gd name="connsiteY0" fmla="*/ 0 h 2249199"/>
                <a:gd name="connsiteX1" fmla="*/ 2948336 w 2948336"/>
                <a:gd name="connsiteY1" fmla="*/ 1 h 2249199"/>
                <a:gd name="connsiteX2" fmla="*/ 0 w 2948336"/>
                <a:gd name="connsiteY2" fmla="*/ 2249199 h 2249199"/>
                <a:gd name="connsiteX3" fmla="*/ 0 w 2948336"/>
                <a:gd name="connsiteY3" fmla="*/ 2249199 h 2249199"/>
                <a:gd name="connsiteX4" fmla="*/ 2948336 w 2948336"/>
                <a:gd name="connsiteY4" fmla="*/ 0 h 224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8336" h="2249199">
                  <a:moveTo>
                    <a:pt x="2948336" y="0"/>
                  </a:moveTo>
                  <a:lnTo>
                    <a:pt x="2948336" y="1"/>
                  </a:lnTo>
                  <a:lnTo>
                    <a:pt x="0" y="2249199"/>
                  </a:lnTo>
                  <a:lnTo>
                    <a:pt x="0" y="2249199"/>
                  </a:lnTo>
                  <a:lnTo>
                    <a:pt x="294833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任意多边形 81"/>
            <p:cNvSpPr/>
            <p:nvPr/>
          </p:nvSpPr>
          <p:spPr>
            <a:xfrm>
              <a:off x="3415183" y="2604160"/>
              <a:ext cx="2225852" cy="1698037"/>
            </a:xfrm>
            <a:custGeom>
              <a:avLst/>
              <a:gdLst>
                <a:gd name="connsiteX0" fmla="*/ 2225852 w 2225852"/>
                <a:gd name="connsiteY0" fmla="*/ 0 h 1698037"/>
                <a:gd name="connsiteX1" fmla="*/ 0 w 2225852"/>
                <a:gd name="connsiteY1" fmla="*/ 1698037 h 1698037"/>
                <a:gd name="connsiteX2" fmla="*/ 0 w 2225852"/>
                <a:gd name="connsiteY2" fmla="*/ 1698037 h 1698037"/>
                <a:gd name="connsiteX3" fmla="*/ 2225852 w 2225852"/>
                <a:gd name="connsiteY3" fmla="*/ 0 h 1698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5852" h="1698037">
                  <a:moveTo>
                    <a:pt x="2225852" y="0"/>
                  </a:moveTo>
                  <a:lnTo>
                    <a:pt x="0" y="1698037"/>
                  </a:lnTo>
                  <a:lnTo>
                    <a:pt x="0" y="1698037"/>
                  </a:lnTo>
                  <a:lnTo>
                    <a:pt x="222585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任意多边形 82"/>
            <p:cNvSpPr/>
            <p:nvPr/>
          </p:nvSpPr>
          <p:spPr>
            <a:xfrm>
              <a:off x="3881158" y="2712751"/>
              <a:ext cx="2886311" cy="2202991"/>
            </a:xfrm>
            <a:custGeom>
              <a:avLst/>
              <a:gdLst>
                <a:gd name="connsiteX0" fmla="*/ 2884889 w 2886311"/>
                <a:gd name="connsiteY0" fmla="*/ 0 h 2202991"/>
                <a:gd name="connsiteX1" fmla="*/ 2886311 w 2886311"/>
                <a:gd name="connsiteY1" fmla="*/ 2952 h 2202991"/>
                <a:gd name="connsiteX2" fmla="*/ 2415 w 2886311"/>
                <a:gd name="connsiteY2" fmla="*/ 2202991 h 2202991"/>
                <a:gd name="connsiteX3" fmla="*/ 0 w 2886311"/>
                <a:gd name="connsiteY3" fmla="*/ 2200796 h 2202991"/>
                <a:gd name="connsiteX4" fmla="*/ 2884889 w 2886311"/>
                <a:gd name="connsiteY4" fmla="*/ 0 h 2202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6311" h="2202991">
                  <a:moveTo>
                    <a:pt x="2884889" y="0"/>
                  </a:moveTo>
                  <a:lnTo>
                    <a:pt x="2886311" y="2952"/>
                  </a:lnTo>
                  <a:lnTo>
                    <a:pt x="2415" y="2202991"/>
                  </a:lnTo>
                  <a:lnTo>
                    <a:pt x="0" y="2200796"/>
                  </a:lnTo>
                  <a:lnTo>
                    <a:pt x="288488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任意多边形 83"/>
            <p:cNvSpPr/>
            <p:nvPr/>
          </p:nvSpPr>
          <p:spPr>
            <a:xfrm>
              <a:off x="4215291" y="3096388"/>
              <a:ext cx="2684193" cy="2047692"/>
            </a:xfrm>
            <a:custGeom>
              <a:avLst/>
              <a:gdLst>
                <a:gd name="connsiteX0" fmla="*/ 2684193 w 2684193"/>
                <a:gd name="connsiteY0" fmla="*/ 0 h 2047692"/>
                <a:gd name="connsiteX1" fmla="*/ 2684193 w 2684193"/>
                <a:gd name="connsiteY1" fmla="*/ 1 h 2047692"/>
                <a:gd name="connsiteX2" fmla="*/ 1 w 2684193"/>
                <a:gd name="connsiteY2" fmla="*/ 2047692 h 2047692"/>
                <a:gd name="connsiteX3" fmla="*/ 0 w 2684193"/>
                <a:gd name="connsiteY3" fmla="*/ 2047692 h 2047692"/>
                <a:gd name="connsiteX4" fmla="*/ 2684193 w 2684193"/>
                <a:gd name="connsiteY4" fmla="*/ 0 h 2047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4193" h="2047692">
                  <a:moveTo>
                    <a:pt x="2684193" y="0"/>
                  </a:moveTo>
                  <a:lnTo>
                    <a:pt x="2684193" y="1"/>
                  </a:lnTo>
                  <a:lnTo>
                    <a:pt x="1" y="2047692"/>
                  </a:lnTo>
                  <a:lnTo>
                    <a:pt x="0" y="2047692"/>
                  </a:lnTo>
                  <a:lnTo>
                    <a:pt x="268419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任意多边形 84"/>
            <p:cNvSpPr/>
            <p:nvPr/>
          </p:nvSpPr>
          <p:spPr>
            <a:xfrm>
              <a:off x="4639348" y="3547329"/>
              <a:ext cx="2305351" cy="1758684"/>
            </a:xfrm>
            <a:custGeom>
              <a:avLst/>
              <a:gdLst>
                <a:gd name="connsiteX0" fmla="*/ 2305351 w 2305351"/>
                <a:gd name="connsiteY0" fmla="*/ 0 h 1758684"/>
                <a:gd name="connsiteX1" fmla="*/ 2305351 w 2305351"/>
                <a:gd name="connsiteY1" fmla="*/ 1 h 1758684"/>
                <a:gd name="connsiteX2" fmla="*/ 1 w 2305351"/>
                <a:gd name="connsiteY2" fmla="*/ 1758684 h 1758684"/>
                <a:gd name="connsiteX3" fmla="*/ 0 w 2305351"/>
                <a:gd name="connsiteY3" fmla="*/ 1758683 h 1758684"/>
                <a:gd name="connsiteX4" fmla="*/ 2305351 w 2305351"/>
                <a:gd name="connsiteY4" fmla="*/ 0 h 1758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5351" h="1758684">
                  <a:moveTo>
                    <a:pt x="2305351" y="0"/>
                  </a:moveTo>
                  <a:lnTo>
                    <a:pt x="2305351" y="1"/>
                  </a:lnTo>
                  <a:lnTo>
                    <a:pt x="1" y="1758684"/>
                  </a:lnTo>
                  <a:lnTo>
                    <a:pt x="0" y="1758683"/>
                  </a:lnTo>
                  <a:lnTo>
                    <a:pt x="230535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任意多边形 85"/>
            <p:cNvSpPr/>
            <p:nvPr/>
          </p:nvSpPr>
          <p:spPr>
            <a:xfrm>
              <a:off x="5230135" y="4108623"/>
              <a:ext cx="1615122" cy="1232129"/>
            </a:xfrm>
            <a:custGeom>
              <a:avLst/>
              <a:gdLst>
                <a:gd name="connsiteX0" fmla="*/ 1615122 w 1615122"/>
                <a:gd name="connsiteY0" fmla="*/ 0 h 1232129"/>
                <a:gd name="connsiteX1" fmla="*/ 1615122 w 1615122"/>
                <a:gd name="connsiteY1" fmla="*/ 1 h 1232129"/>
                <a:gd name="connsiteX2" fmla="*/ 0 w 1615122"/>
                <a:gd name="connsiteY2" fmla="*/ 1232129 h 1232129"/>
                <a:gd name="connsiteX3" fmla="*/ 1615122 w 1615122"/>
                <a:gd name="connsiteY3" fmla="*/ 0 h 1232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5122" h="1232129">
                  <a:moveTo>
                    <a:pt x="1615122" y="0"/>
                  </a:moveTo>
                  <a:lnTo>
                    <a:pt x="1615122" y="1"/>
                  </a:lnTo>
                  <a:lnTo>
                    <a:pt x="0" y="1232129"/>
                  </a:lnTo>
                  <a:lnTo>
                    <a:pt x="161512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7" name="任意多边形 86"/>
          <p:cNvSpPr/>
          <p:nvPr/>
        </p:nvSpPr>
        <p:spPr>
          <a:xfrm rot="18497966">
            <a:off x="802661" y="361659"/>
            <a:ext cx="370594" cy="383281"/>
          </a:xfrm>
          <a:custGeom>
            <a:avLst/>
            <a:gdLst>
              <a:gd name="connsiteX0" fmla="*/ 3671946 w 3787254"/>
              <a:gd name="connsiteY0" fmla="*/ 1294810 h 3916908"/>
              <a:gd name="connsiteX1" fmla="*/ 3671994 w 3787254"/>
              <a:gd name="connsiteY1" fmla="*/ 1294927 h 3916908"/>
              <a:gd name="connsiteX2" fmla="*/ 3787254 w 3787254"/>
              <a:gd name="connsiteY2" fmla="*/ 1958454 h 3916908"/>
              <a:gd name="connsiteX3" fmla="*/ 3671994 w 3787254"/>
              <a:gd name="connsiteY3" fmla="*/ 2621982 h 3916908"/>
              <a:gd name="connsiteX4" fmla="*/ 3671946 w 3787254"/>
              <a:gd name="connsiteY4" fmla="*/ 2622098 h 3916908"/>
              <a:gd name="connsiteX5" fmla="*/ 203278 w 3787254"/>
              <a:gd name="connsiteY5" fmla="*/ 867868 h 3916908"/>
              <a:gd name="connsiteX6" fmla="*/ 203278 w 3787254"/>
              <a:gd name="connsiteY6" fmla="*/ 3049040 h 3916908"/>
              <a:gd name="connsiteX7" fmla="*/ 153878 w 3787254"/>
              <a:gd name="connsiteY7" fmla="*/ 2973984 h 3916908"/>
              <a:gd name="connsiteX8" fmla="*/ 24251 w 3787254"/>
              <a:gd name="connsiteY8" fmla="*/ 2720773 h 3916908"/>
              <a:gd name="connsiteX9" fmla="*/ 0 w 3787254"/>
              <a:gd name="connsiteY9" fmla="*/ 2654514 h 3916908"/>
              <a:gd name="connsiteX10" fmla="*/ 0 w 3787254"/>
              <a:gd name="connsiteY10" fmla="*/ 1262394 h 3916908"/>
              <a:gd name="connsiteX11" fmla="*/ 24251 w 3787254"/>
              <a:gd name="connsiteY11" fmla="*/ 1196136 h 3916908"/>
              <a:gd name="connsiteX12" fmla="*/ 153878 w 3787254"/>
              <a:gd name="connsiteY12" fmla="*/ 942925 h 3916908"/>
              <a:gd name="connsiteX13" fmla="*/ 3263952 w 3787254"/>
              <a:gd name="connsiteY13" fmla="*/ 629935 h 3916908"/>
              <a:gd name="connsiteX14" fmla="*/ 3353052 w 3787254"/>
              <a:gd name="connsiteY14" fmla="*/ 728635 h 3916908"/>
              <a:gd name="connsiteX15" fmla="*/ 3449681 w 3787254"/>
              <a:gd name="connsiteY15" fmla="*/ 858890 h 3916908"/>
              <a:gd name="connsiteX16" fmla="*/ 3467230 w 3787254"/>
              <a:gd name="connsiteY16" fmla="*/ 887166 h 3916908"/>
              <a:gd name="connsiteX17" fmla="*/ 3467230 w 3787254"/>
              <a:gd name="connsiteY17" fmla="*/ 3029743 h 3916908"/>
              <a:gd name="connsiteX18" fmla="*/ 3449681 w 3787254"/>
              <a:gd name="connsiteY18" fmla="*/ 3058019 h 3916908"/>
              <a:gd name="connsiteX19" fmla="*/ 3353052 w 3787254"/>
              <a:gd name="connsiteY19" fmla="*/ 3188274 h 3916908"/>
              <a:gd name="connsiteX20" fmla="*/ 3263952 w 3787254"/>
              <a:gd name="connsiteY20" fmla="*/ 3286973 h 3916908"/>
              <a:gd name="connsiteX21" fmla="*/ 611272 w 3787254"/>
              <a:gd name="connsiteY21" fmla="*/ 427263 h 3916908"/>
              <a:gd name="connsiteX22" fmla="*/ 611272 w 3787254"/>
              <a:gd name="connsiteY22" fmla="*/ 3489645 h 3916908"/>
              <a:gd name="connsiteX23" fmla="*/ 551585 w 3787254"/>
              <a:gd name="connsiteY23" fmla="*/ 3443175 h 3916908"/>
              <a:gd name="connsiteX24" fmla="*/ 411137 w 3787254"/>
              <a:gd name="connsiteY24" fmla="*/ 3309671 h 3916908"/>
              <a:gd name="connsiteX25" fmla="*/ 407994 w 3787254"/>
              <a:gd name="connsiteY25" fmla="*/ 3306129 h 3916908"/>
              <a:gd name="connsiteX26" fmla="*/ 407994 w 3787254"/>
              <a:gd name="connsiteY26" fmla="*/ 610780 h 3916908"/>
              <a:gd name="connsiteX27" fmla="*/ 411137 w 3787254"/>
              <a:gd name="connsiteY27" fmla="*/ 607238 h 3916908"/>
              <a:gd name="connsiteX28" fmla="*/ 551585 w 3787254"/>
              <a:gd name="connsiteY28" fmla="*/ 473734 h 3916908"/>
              <a:gd name="connsiteX29" fmla="*/ 2855958 w 3787254"/>
              <a:gd name="connsiteY29" fmla="*/ 294619 h 3916908"/>
              <a:gd name="connsiteX30" fmla="*/ 3047150 w 3787254"/>
              <a:gd name="connsiteY30" fmla="*/ 425007 h 3916908"/>
              <a:gd name="connsiteX31" fmla="*/ 3059236 w 3787254"/>
              <a:gd name="connsiteY31" fmla="*/ 435755 h 3916908"/>
              <a:gd name="connsiteX32" fmla="*/ 3059236 w 3787254"/>
              <a:gd name="connsiteY32" fmla="*/ 3481154 h 3916908"/>
              <a:gd name="connsiteX33" fmla="*/ 3047150 w 3787254"/>
              <a:gd name="connsiteY33" fmla="*/ 3491902 h 3916908"/>
              <a:gd name="connsiteX34" fmla="*/ 2855958 w 3787254"/>
              <a:gd name="connsiteY34" fmla="*/ 3622289 h 3916908"/>
              <a:gd name="connsiteX35" fmla="*/ 1019266 w 3787254"/>
              <a:gd name="connsiteY35" fmla="*/ 178299 h 3916908"/>
              <a:gd name="connsiteX36" fmla="*/ 1019266 w 3787254"/>
              <a:gd name="connsiteY36" fmla="*/ 3738609 h 3916908"/>
              <a:gd name="connsiteX37" fmla="*/ 869389 w 3787254"/>
              <a:gd name="connsiteY37" fmla="*/ 3666211 h 3916908"/>
              <a:gd name="connsiteX38" fmla="*/ 815988 w 3787254"/>
              <a:gd name="connsiteY38" fmla="*/ 3632545 h 3916908"/>
              <a:gd name="connsiteX39" fmla="*/ 815988 w 3787254"/>
              <a:gd name="connsiteY39" fmla="*/ 284364 h 3916908"/>
              <a:gd name="connsiteX40" fmla="*/ 869389 w 3787254"/>
              <a:gd name="connsiteY40" fmla="*/ 250698 h 3916908"/>
              <a:gd name="connsiteX41" fmla="*/ 2447964 w 3787254"/>
              <a:gd name="connsiteY41" fmla="*/ 101689 h 3916908"/>
              <a:gd name="connsiteX42" fmla="*/ 2546916 w 3787254"/>
              <a:gd name="connsiteY42" fmla="*/ 135845 h 3916908"/>
              <a:gd name="connsiteX43" fmla="*/ 2651242 w 3787254"/>
              <a:gd name="connsiteY43" fmla="*/ 181573 h 3916908"/>
              <a:gd name="connsiteX44" fmla="*/ 2651242 w 3787254"/>
              <a:gd name="connsiteY44" fmla="*/ 3735336 h 3916908"/>
              <a:gd name="connsiteX45" fmla="*/ 2546916 w 3787254"/>
              <a:gd name="connsiteY45" fmla="*/ 3781063 h 3916908"/>
              <a:gd name="connsiteX46" fmla="*/ 2447964 w 3787254"/>
              <a:gd name="connsiteY46" fmla="*/ 3815220 h 3916908"/>
              <a:gd name="connsiteX47" fmla="*/ 1427260 w 3787254"/>
              <a:gd name="connsiteY47" fmla="*/ 45241 h 3916908"/>
              <a:gd name="connsiteX48" fmla="*/ 1427260 w 3787254"/>
              <a:gd name="connsiteY48" fmla="*/ 3871668 h 3916908"/>
              <a:gd name="connsiteX49" fmla="*/ 1324708 w 3787254"/>
              <a:gd name="connsiteY49" fmla="*/ 3851422 h 3916908"/>
              <a:gd name="connsiteX50" fmla="*/ 1223982 w 3787254"/>
              <a:gd name="connsiteY50" fmla="*/ 3817665 h 3916908"/>
              <a:gd name="connsiteX51" fmla="*/ 1223982 w 3787254"/>
              <a:gd name="connsiteY51" fmla="*/ 99244 h 3916908"/>
              <a:gd name="connsiteX52" fmla="*/ 1324708 w 3787254"/>
              <a:gd name="connsiteY52" fmla="*/ 65486 h 3916908"/>
              <a:gd name="connsiteX53" fmla="*/ 2039970 w 3787254"/>
              <a:gd name="connsiteY53" fmla="*/ 11780 h 3916908"/>
              <a:gd name="connsiteX54" fmla="*/ 2223497 w 3787254"/>
              <a:gd name="connsiteY54" fmla="*/ 39789 h 3916908"/>
              <a:gd name="connsiteX55" fmla="*/ 2243248 w 3787254"/>
              <a:gd name="connsiteY55" fmla="*/ 44738 h 3916908"/>
              <a:gd name="connsiteX56" fmla="*/ 2243248 w 3787254"/>
              <a:gd name="connsiteY56" fmla="*/ 3872171 h 3916908"/>
              <a:gd name="connsiteX57" fmla="*/ 2223497 w 3787254"/>
              <a:gd name="connsiteY57" fmla="*/ 3877119 h 3916908"/>
              <a:gd name="connsiteX58" fmla="*/ 2039970 w 3787254"/>
              <a:gd name="connsiteY58" fmla="*/ 3905129 h 3916908"/>
              <a:gd name="connsiteX59" fmla="*/ 1828800 w 3787254"/>
              <a:gd name="connsiteY59" fmla="*/ 0 h 3916908"/>
              <a:gd name="connsiteX60" fmla="*/ 1835254 w 3787254"/>
              <a:gd name="connsiteY60" fmla="*/ 326 h 3916908"/>
              <a:gd name="connsiteX61" fmla="*/ 1835254 w 3787254"/>
              <a:gd name="connsiteY61" fmla="*/ 3916582 h 3916908"/>
              <a:gd name="connsiteX62" fmla="*/ 1828800 w 3787254"/>
              <a:gd name="connsiteY62" fmla="*/ 3916908 h 3916908"/>
              <a:gd name="connsiteX63" fmla="*/ 1631976 w 3787254"/>
              <a:gd name="connsiteY63" fmla="*/ 3904105 h 3916908"/>
              <a:gd name="connsiteX64" fmla="*/ 1631976 w 3787254"/>
              <a:gd name="connsiteY64" fmla="*/ 12804 h 391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787254" h="3916908">
                <a:moveTo>
                  <a:pt x="3671946" y="1294810"/>
                </a:moveTo>
                <a:lnTo>
                  <a:pt x="3671994" y="1294927"/>
                </a:lnTo>
                <a:cubicBezTo>
                  <a:pt x="3746597" y="1502134"/>
                  <a:pt x="3787254" y="1725546"/>
                  <a:pt x="3787254" y="1958454"/>
                </a:cubicBezTo>
                <a:cubicBezTo>
                  <a:pt x="3787254" y="2191363"/>
                  <a:pt x="3746597" y="2414775"/>
                  <a:pt x="3671994" y="2621982"/>
                </a:cubicBezTo>
                <a:lnTo>
                  <a:pt x="3671946" y="2622098"/>
                </a:lnTo>
                <a:close/>
                <a:moveTo>
                  <a:pt x="203278" y="867868"/>
                </a:moveTo>
                <a:lnTo>
                  <a:pt x="203278" y="3049040"/>
                </a:lnTo>
                <a:lnTo>
                  <a:pt x="153878" y="2973984"/>
                </a:lnTo>
                <a:cubicBezTo>
                  <a:pt x="104809" y="2893226"/>
                  <a:pt x="61415" y="2808638"/>
                  <a:pt x="24251" y="2720773"/>
                </a:cubicBezTo>
                <a:lnTo>
                  <a:pt x="0" y="2654514"/>
                </a:lnTo>
                <a:lnTo>
                  <a:pt x="0" y="1262394"/>
                </a:lnTo>
                <a:lnTo>
                  <a:pt x="24251" y="1196136"/>
                </a:lnTo>
                <a:cubicBezTo>
                  <a:pt x="61415" y="1108271"/>
                  <a:pt x="104809" y="1023683"/>
                  <a:pt x="153878" y="942925"/>
                </a:cubicBezTo>
                <a:close/>
                <a:moveTo>
                  <a:pt x="3263952" y="629935"/>
                </a:moveTo>
                <a:lnTo>
                  <a:pt x="3353052" y="728635"/>
                </a:lnTo>
                <a:cubicBezTo>
                  <a:pt x="3386999" y="770656"/>
                  <a:pt x="3419243" y="814109"/>
                  <a:pt x="3449681" y="858890"/>
                </a:cubicBezTo>
                <a:lnTo>
                  <a:pt x="3467230" y="887166"/>
                </a:lnTo>
                <a:lnTo>
                  <a:pt x="3467230" y="3029743"/>
                </a:lnTo>
                <a:lnTo>
                  <a:pt x="3449681" y="3058019"/>
                </a:lnTo>
                <a:cubicBezTo>
                  <a:pt x="3419243" y="3102800"/>
                  <a:pt x="3386999" y="3146253"/>
                  <a:pt x="3353052" y="3188274"/>
                </a:cubicBezTo>
                <a:lnTo>
                  <a:pt x="3263952" y="3286973"/>
                </a:lnTo>
                <a:close/>
                <a:moveTo>
                  <a:pt x="611272" y="427263"/>
                </a:moveTo>
                <a:lnTo>
                  <a:pt x="611272" y="3489645"/>
                </a:lnTo>
                <a:lnTo>
                  <a:pt x="551585" y="3443175"/>
                </a:lnTo>
                <a:cubicBezTo>
                  <a:pt x="502599" y="3400997"/>
                  <a:pt x="455723" y="3356435"/>
                  <a:pt x="411137" y="3309671"/>
                </a:cubicBezTo>
                <a:lnTo>
                  <a:pt x="407994" y="3306129"/>
                </a:lnTo>
                <a:lnTo>
                  <a:pt x="407994" y="610780"/>
                </a:lnTo>
                <a:lnTo>
                  <a:pt x="411137" y="607238"/>
                </a:lnTo>
                <a:cubicBezTo>
                  <a:pt x="455723" y="560473"/>
                  <a:pt x="502599" y="515912"/>
                  <a:pt x="551585" y="473734"/>
                </a:cubicBezTo>
                <a:close/>
                <a:moveTo>
                  <a:pt x="2855958" y="294619"/>
                </a:moveTo>
                <a:lnTo>
                  <a:pt x="3047150" y="425007"/>
                </a:lnTo>
                <a:lnTo>
                  <a:pt x="3059236" y="435755"/>
                </a:lnTo>
                <a:lnTo>
                  <a:pt x="3059236" y="3481154"/>
                </a:lnTo>
                <a:lnTo>
                  <a:pt x="3047150" y="3491902"/>
                </a:lnTo>
                <a:lnTo>
                  <a:pt x="2855958" y="3622289"/>
                </a:lnTo>
                <a:close/>
                <a:moveTo>
                  <a:pt x="1019266" y="178299"/>
                </a:moveTo>
                <a:lnTo>
                  <a:pt x="1019266" y="3738609"/>
                </a:lnTo>
                <a:lnTo>
                  <a:pt x="869389" y="3666211"/>
                </a:lnTo>
                <a:lnTo>
                  <a:pt x="815988" y="3632545"/>
                </a:lnTo>
                <a:lnTo>
                  <a:pt x="815988" y="284364"/>
                </a:lnTo>
                <a:lnTo>
                  <a:pt x="869389" y="250698"/>
                </a:lnTo>
                <a:close/>
                <a:moveTo>
                  <a:pt x="2447964" y="101689"/>
                </a:moveTo>
                <a:lnTo>
                  <a:pt x="2546916" y="135845"/>
                </a:lnTo>
                <a:lnTo>
                  <a:pt x="2651242" y="181573"/>
                </a:lnTo>
                <a:lnTo>
                  <a:pt x="2651242" y="3735336"/>
                </a:lnTo>
                <a:lnTo>
                  <a:pt x="2546916" y="3781063"/>
                </a:lnTo>
                <a:lnTo>
                  <a:pt x="2447964" y="3815220"/>
                </a:lnTo>
                <a:close/>
                <a:moveTo>
                  <a:pt x="1427260" y="45241"/>
                </a:moveTo>
                <a:lnTo>
                  <a:pt x="1427260" y="3871668"/>
                </a:lnTo>
                <a:lnTo>
                  <a:pt x="1324708" y="3851422"/>
                </a:lnTo>
                <a:lnTo>
                  <a:pt x="1223982" y="3817665"/>
                </a:lnTo>
                <a:lnTo>
                  <a:pt x="1223982" y="99244"/>
                </a:lnTo>
                <a:lnTo>
                  <a:pt x="1324708" y="65486"/>
                </a:lnTo>
                <a:close/>
                <a:moveTo>
                  <a:pt x="2039970" y="11780"/>
                </a:moveTo>
                <a:lnTo>
                  <a:pt x="2223497" y="39789"/>
                </a:lnTo>
                <a:lnTo>
                  <a:pt x="2243248" y="44738"/>
                </a:lnTo>
                <a:lnTo>
                  <a:pt x="2243248" y="3872171"/>
                </a:lnTo>
                <a:lnTo>
                  <a:pt x="2223497" y="3877119"/>
                </a:lnTo>
                <a:lnTo>
                  <a:pt x="2039970" y="3905129"/>
                </a:lnTo>
                <a:close/>
                <a:moveTo>
                  <a:pt x="1828800" y="0"/>
                </a:moveTo>
                <a:lnTo>
                  <a:pt x="1835254" y="326"/>
                </a:lnTo>
                <a:lnTo>
                  <a:pt x="1835254" y="3916582"/>
                </a:lnTo>
                <a:lnTo>
                  <a:pt x="1828800" y="3916908"/>
                </a:lnTo>
                <a:lnTo>
                  <a:pt x="1631976" y="3904105"/>
                </a:lnTo>
                <a:lnTo>
                  <a:pt x="1631976" y="1280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文本框 87"/>
          <p:cNvSpPr txBox="1"/>
          <p:nvPr/>
        </p:nvSpPr>
        <p:spPr>
          <a:xfrm>
            <a:off x="1257350" y="269233"/>
            <a:ext cx="3112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2.ADD TITLE HERE</a:t>
            </a:r>
            <a:endParaRPr lang="zh-CN" altLang="en-US" sz="2400" dirty="0">
              <a:solidFill>
                <a:schemeClr val="bg1">
                  <a:lumMod val="7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cxnSp>
        <p:nvCxnSpPr>
          <p:cNvPr id="89" name="直接连接符 88"/>
          <p:cNvCxnSpPr/>
          <p:nvPr/>
        </p:nvCxnSpPr>
        <p:spPr>
          <a:xfrm>
            <a:off x="1115915" y="741733"/>
            <a:ext cx="1054268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1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07407E-6 L -0.0806 0.18982 " pathEditMode="relative" rAng="0" ptsTypes="AA">
                                      <p:cBhvr>
                                        <p:cTn id="11" dur="1100" spd="-100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36" y="949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1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11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44444E-6 L 0.0487 -0.11459 " pathEditMode="relative" rAng="0" ptsTypes="AA">
                                      <p:cBhvr>
                                        <p:cTn id="18" dur="1100" spd="-100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5" y="-574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xit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3" dur="7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33" dur="600" fill="hold"/>
                                        <p:tgtEl>
                                          <p:spTgt spid="88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6" presetClass="path" presetSubtype="0" accel="100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.15573 -0.37199 L 2.5E-6 -1.85185E-6 " pathEditMode="relative" rAng="0" ptsTypes="AA">
                                      <p:cBhvr>
                                        <p:cTn id="38" dur="1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86" y="18611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6" presetClass="path" presetSubtype="0" accel="10000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25065 -0.59884 L 1.45833E-6 1.11111E-6 " pathEditMode="relative" rAng="0" ptsTypes="AA">
                                      <p:cBhvr>
                                        <p:cTn id="43" dur="1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39" y="29931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6" presetClass="path" presetSubtype="0" accel="100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46719 -1.11621 L -4.16667E-7 1.85185E-6 " pathEditMode="relative" rAng="0" ptsTypes="AA">
                                      <p:cBhvr>
                                        <p:cTn id="48" dur="1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359" y="5581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6" presetClass="path" presetSubtype="0" accel="100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0.26289 -0.62824 L 2.08333E-6 2.59259E-6 " pathEditMode="relative" rAng="0" ptsTypes="AA">
                                      <p:cBhvr>
                                        <p:cTn id="53" dur="1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51" y="31412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6" presetClass="path" presetSubtype="0" accel="10000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015 -0.37037 L 2.70833E-6 -3.7037E-6 " pathEditMode="relative" rAng="0" ptsTypes="AA">
                                      <p:cBhvr>
                                        <p:cTn id="58" dur="1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08" y="18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8" dur="8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"/>
                            </p:stCondLst>
                            <p:childTnLst>
                              <p:par>
                                <p:cTn id="8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1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6" dur="8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300"/>
                            </p:stCondLst>
                            <p:childTnLst>
                              <p:par>
                                <p:cTn id="1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1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5" dur="8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65" grpId="0" animBg="1"/>
      <p:bldP spid="2" grpId="0" animBg="1"/>
      <p:bldP spid="70" grpId="0" animBg="1"/>
      <p:bldP spid="70" grpId="1" animBg="1"/>
      <p:bldP spid="68" grpId="0" animBg="1"/>
      <p:bldP spid="68" grpId="1" animBg="1"/>
      <p:bldP spid="66" grpId="0" animBg="1"/>
      <p:bldP spid="66" grpId="1" animBg="1"/>
      <p:bldP spid="28" grpId="0" animBg="1"/>
      <p:bldP spid="29" grpId="0" animBg="1"/>
      <p:bldP spid="30" grpId="0" animBg="1"/>
      <p:bldP spid="52" grpId="0"/>
      <p:bldP spid="53" grpId="0"/>
      <p:bldP spid="54" grpId="0"/>
      <p:bldP spid="37" grpId="0" animBg="1"/>
      <p:bldP spid="38" grpId="0" animBg="1"/>
      <p:bldP spid="39" grpId="0" animBg="1"/>
      <p:bldP spid="55" grpId="0"/>
      <p:bldP spid="56" grpId="0"/>
      <p:bldP spid="57" grpId="0"/>
      <p:bldP spid="47" grpId="0" animBg="1"/>
      <p:bldP spid="48" grpId="0" animBg="1"/>
      <p:bldP spid="49" grpId="0" animBg="1"/>
      <p:bldP spid="58" grpId="0"/>
      <p:bldP spid="59" grpId="0"/>
      <p:bldP spid="60" grpId="0"/>
      <p:bldP spid="67" grpId="0" animBg="1"/>
      <p:bldP spid="67" grpId="1" animBg="1"/>
      <p:bldP spid="69" grpId="0" animBg="1"/>
      <p:bldP spid="69" grpId="1" animBg="1"/>
      <p:bldP spid="87" grpId="0" animBg="1"/>
      <p:bldP spid="87" grpId="1" animBg="1"/>
      <p:bldP spid="87" grpId="2" animBg="1"/>
      <p:bldP spid="88" grpId="0"/>
      <p:bldP spid="88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直接连接符 30"/>
          <p:cNvCxnSpPr/>
          <p:nvPr/>
        </p:nvCxnSpPr>
        <p:spPr>
          <a:xfrm>
            <a:off x="8186057" y="2351314"/>
            <a:ext cx="0" cy="450668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圆角矩形 50"/>
          <p:cNvSpPr/>
          <p:nvPr/>
        </p:nvSpPr>
        <p:spPr>
          <a:xfrm rot="18401232">
            <a:off x="4888541" y="-2786"/>
            <a:ext cx="2552662" cy="39502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84D699"/>
              </a:gs>
              <a:gs pos="100000">
                <a:srgbClr val="54CBD3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圆角矩形 49"/>
          <p:cNvSpPr/>
          <p:nvPr/>
        </p:nvSpPr>
        <p:spPr>
          <a:xfrm rot="18401232">
            <a:off x="1121348" y="3530413"/>
            <a:ext cx="2963105" cy="81069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030A0">
                  <a:alpha val="29000"/>
                </a:srgbClr>
              </a:gs>
              <a:gs pos="100000">
                <a:srgbClr val="D35C89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圆角矩形 44"/>
          <p:cNvSpPr/>
          <p:nvPr/>
        </p:nvSpPr>
        <p:spPr>
          <a:xfrm rot="18401232">
            <a:off x="7965383" y="4319884"/>
            <a:ext cx="4236046" cy="11745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85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7784398" y="1872342"/>
            <a:ext cx="816938" cy="478972"/>
            <a:chOff x="7784398" y="1872342"/>
            <a:chExt cx="816938" cy="478972"/>
          </a:xfrm>
        </p:grpSpPr>
        <p:sp>
          <p:nvSpPr>
            <p:cNvPr id="27" name="椭圆 26"/>
            <p:cNvSpPr/>
            <p:nvPr/>
          </p:nvSpPr>
          <p:spPr>
            <a:xfrm>
              <a:off x="7946571" y="1872342"/>
              <a:ext cx="478972" cy="478972"/>
            </a:xfrm>
            <a:prstGeom prst="ellipse">
              <a:avLst/>
            </a:prstGeom>
            <a:solidFill>
              <a:srgbClr val="54CB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784398" y="1973328"/>
              <a:ext cx="8169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2016</a:t>
              </a:r>
              <a:endParaRPr lang="zh-CN" altLang="en-US" sz="12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777588" y="2835123"/>
            <a:ext cx="816938" cy="478972"/>
            <a:chOff x="7777588" y="2835123"/>
            <a:chExt cx="816938" cy="478972"/>
          </a:xfrm>
        </p:grpSpPr>
        <p:sp>
          <p:nvSpPr>
            <p:cNvPr id="26" name="椭圆 25"/>
            <p:cNvSpPr/>
            <p:nvPr/>
          </p:nvSpPr>
          <p:spPr>
            <a:xfrm>
              <a:off x="7946571" y="2835123"/>
              <a:ext cx="478972" cy="478972"/>
            </a:xfrm>
            <a:prstGeom prst="ellipse">
              <a:avLst/>
            </a:prstGeom>
            <a:solidFill>
              <a:srgbClr val="FED1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7777588" y="2935495"/>
              <a:ext cx="8169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2015</a:t>
              </a:r>
              <a:endParaRPr lang="zh-CN" altLang="en-US" sz="12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784398" y="5413827"/>
            <a:ext cx="816938" cy="478972"/>
            <a:chOff x="7784398" y="5413827"/>
            <a:chExt cx="816938" cy="478972"/>
          </a:xfrm>
        </p:grpSpPr>
        <p:sp>
          <p:nvSpPr>
            <p:cNvPr id="28" name="椭圆 27"/>
            <p:cNvSpPr/>
            <p:nvPr/>
          </p:nvSpPr>
          <p:spPr>
            <a:xfrm>
              <a:off x="7946571" y="5413827"/>
              <a:ext cx="478972" cy="478972"/>
            </a:xfrm>
            <a:prstGeom prst="ellipse">
              <a:avLst/>
            </a:prstGeom>
            <a:solidFill>
              <a:srgbClr val="84D6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7784398" y="5507856"/>
              <a:ext cx="8169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2013</a:t>
              </a:r>
              <a:endParaRPr lang="zh-CN" altLang="en-US" sz="12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>
            <a:off x="2474325" y="1820645"/>
            <a:ext cx="5183073" cy="529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Our designers in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ChangSha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to work on this amazing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projects. 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3563512" y="2796995"/>
            <a:ext cx="405648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Our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designers.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392701" y="4099241"/>
            <a:ext cx="576176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Our designers. 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883876" y="5388989"/>
            <a:ext cx="477352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Our designers in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ChangSha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to work on this amazing projects. 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圆角矩形 45"/>
          <p:cNvSpPr/>
          <p:nvPr/>
        </p:nvSpPr>
        <p:spPr>
          <a:xfrm rot="18401232">
            <a:off x="9327643" y="272476"/>
            <a:ext cx="2884263" cy="78912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E9640">
                  <a:alpha val="58000"/>
                </a:srgbClr>
              </a:gs>
              <a:gs pos="100000">
                <a:srgbClr val="FE964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7620000" y="3797904"/>
            <a:ext cx="1132115" cy="1132115"/>
            <a:chOff x="7620000" y="3797904"/>
            <a:chExt cx="1132115" cy="1132115"/>
          </a:xfrm>
        </p:grpSpPr>
        <p:sp>
          <p:nvSpPr>
            <p:cNvPr id="23" name="椭圆 22"/>
            <p:cNvSpPr/>
            <p:nvPr/>
          </p:nvSpPr>
          <p:spPr>
            <a:xfrm>
              <a:off x="7620000" y="3797904"/>
              <a:ext cx="1132115" cy="1132115"/>
            </a:xfrm>
            <a:prstGeom prst="ellipse">
              <a:avLst/>
            </a:prstGeom>
            <a:solidFill>
              <a:srgbClr val="EF41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/>
          </p:nvSpPr>
          <p:spPr>
            <a:xfrm rot="18401232">
              <a:off x="7902182" y="3849496"/>
              <a:ext cx="800706" cy="789124"/>
            </a:xfrm>
            <a:custGeom>
              <a:avLst/>
              <a:gdLst>
                <a:gd name="connsiteX0" fmla="*/ 688541 w 800706"/>
                <a:gd name="connsiteY0" fmla="*/ 34604 h 789124"/>
                <a:gd name="connsiteX1" fmla="*/ 657414 w 800706"/>
                <a:gd name="connsiteY1" fmla="*/ 749341 h 789124"/>
                <a:gd name="connsiteX2" fmla="*/ 613913 w 800706"/>
                <a:gd name="connsiteY2" fmla="*/ 789124 h 789124"/>
                <a:gd name="connsiteX3" fmla="*/ 394562 w 800706"/>
                <a:gd name="connsiteY3" fmla="*/ 789124 h 789124"/>
                <a:gd name="connsiteX4" fmla="*/ 0 w 800706"/>
                <a:gd name="connsiteY4" fmla="*/ 394562 h 789124"/>
                <a:gd name="connsiteX5" fmla="*/ 394562 w 800706"/>
                <a:gd name="connsiteY5" fmla="*/ 0 h 789124"/>
                <a:gd name="connsiteX6" fmla="*/ 656895 w 800706"/>
                <a:gd name="connsiteY6" fmla="*/ 0 h 789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706" h="789124">
                  <a:moveTo>
                    <a:pt x="688541" y="34604"/>
                  </a:moveTo>
                  <a:cubicBezTo>
                    <a:pt x="851970" y="253964"/>
                    <a:pt x="832726" y="552907"/>
                    <a:pt x="657414" y="749341"/>
                  </a:cubicBezTo>
                  <a:lnTo>
                    <a:pt x="613913" y="789124"/>
                  </a:lnTo>
                  <a:lnTo>
                    <a:pt x="394562" y="789124"/>
                  </a:lnTo>
                  <a:cubicBezTo>
                    <a:pt x="176651" y="789124"/>
                    <a:pt x="0" y="612473"/>
                    <a:pt x="0" y="394562"/>
                  </a:cubicBezTo>
                  <a:cubicBezTo>
                    <a:pt x="0" y="176651"/>
                    <a:pt x="176651" y="0"/>
                    <a:pt x="394562" y="0"/>
                  </a:cubicBezTo>
                  <a:lnTo>
                    <a:pt x="65689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7030A0"/>
                </a:gs>
                <a:gs pos="100000">
                  <a:srgbClr val="D35C89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7769884" y="4190148"/>
              <a:ext cx="81693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2014</a:t>
              </a:r>
              <a:endParaRPr lang="zh-CN" altLang="en-US" sz="16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sp>
        <p:nvSpPr>
          <p:cNvPr id="52" name="圆角矩形 51"/>
          <p:cNvSpPr/>
          <p:nvPr/>
        </p:nvSpPr>
        <p:spPr>
          <a:xfrm rot="18401232">
            <a:off x="2992455" y="6387284"/>
            <a:ext cx="1257682" cy="62273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EF413D">
                  <a:alpha val="0"/>
                </a:srgbClr>
              </a:gs>
              <a:gs pos="100000">
                <a:srgbClr val="EF413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2" name="组合 41"/>
          <p:cNvGrpSpPr/>
          <p:nvPr/>
        </p:nvGrpSpPr>
        <p:grpSpPr>
          <a:xfrm rot="20758864">
            <a:off x="89962" y="-86940"/>
            <a:ext cx="847890" cy="846995"/>
            <a:chOff x="3234519" y="1657306"/>
            <a:chExt cx="3710180" cy="3706265"/>
          </a:xfrm>
          <a:solidFill>
            <a:schemeClr val="bg1">
              <a:lumMod val="85000"/>
              <a:alpha val="23000"/>
            </a:schemeClr>
          </a:solidFill>
        </p:grpSpPr>
        <p:sp>
          <p:nvSpPr>
            <p:cNvPr id="43" name="任意多边形 42"/>
            <p:cNvSpPr/>
            <p:nvPr/>
          </p:nvSpPr>
          <p:spPr>
            <a:xfrm>
              <a:off x="3335975" y="1657306"/>
              <a:ext cx="1637258" cy="1249015"/>
            </a:xfrm>
            <a:custGeom>
              <a:avLst/>
              <a:gdLst>
                <a:gd name="connsiteX0" fmla="*/ 1637258 w 1637258"/>
                <a:gd name="connsiteY0" fmla="*/ 0 h 1249015"/>
                <a:gd name="connsiteX1" fmla="*/ 0 w 1637258"/>
                <a:gd name="connsiteY1" fmla="*/ 1249015 h 1249015"/>
                <a:gd name="connsiteX2" fmla="*/ 44405 w 1637258"/>
                <a:gd name="connsiteY2" fmla="*/ 1127692 h 1249015"/>
                <a:gd name="connsiteX3" fmla="*/ 1564865 w 1637258"/>
                <a:gd name="connsiteY3" fmla="*/ 3656 h 1249015"/>
                <a:gd name="connsiteX4" fmla="*/ 1637258 w 1637258"/>
                <a:gd name="connsiteY4" fmla="*/ 0 h 1249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258" h="1249015">
                  <a:moveTo>
                    <a:pt x="1637258" y="0"/>
                  </a:moveTo>
                  <a:lnTo>
                    <a:pt x="0" y="1249015"/>
                  </a:lnTo>
                  <a:lnTo>
                    <a:pt x="44405" y="1127692"/>
                  </a:lnTo>
                  <a:cubicBezTo>
                    <a:pt x="302695" y="517027"/>
                    <a:pt x="878503" y="73360"/>
                    <a:pt x="1564865" y="3656"/>
                  </a:cubicBezTo>
                  <a:lnTo>
                    <a:pt x="163725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3234519" y="1708937"/>
              <a:ext cx="2731417" cy="2209621"/>
            </a:xfrm>
            <a:custGeom>
              <a:avLst/>
              <a:gdLst>
                <a:gd name="connsiteX0" fmla="*/ 2307360 w 2731417"/>
                <a:gd name="connsiteY0" fmla="*/ 0 h 2209621"/>
                <a:gd name="connsiteX1" fmla="*/ 2408042 w 2731417"/>
                <a:gd name="connsiteY1" fmla="*/ 25888 h 2209621"/>
                <a:gd name="connsiteX2" fmla="*/ 2578573 w 2731417"/>
                <a:gd name="connsiteY2" fmla="*/ 88303 h 2209621"/>
                <a:gd name="connsiteX3" fmla="*/ 2731417 w 2731417"/>
                <a:gd name="connsiteY3" fmla="*/ 161932 h 2209621"/>
                <a:gd name="connsiteX4" fmla="*/ 47227 w 2731417"/>
                <a:gd name="connsiteY4" fmla="*/ 2209621 h 2209621"/>
                <a:gd name="connsiteX5" fmla="*/ 37709 w 2731417"/>
                <a:gd name="connsiteY5" fmla="*/ 2172606 h 2209621"/>
                <a:gd name="connsiteX6" fmla="*/ 0 w 2731417"/>
                <a:gd name="connsiteY6" fmla="*/ 1798538 h 2209621"/>
                <a:gd name="connsiteX7" fmla="*/ 2013 w 2731417"/>
                <a:gd name="connsiteY7" fmla="*/ 1758680 h 2209621"/>
                <a:gd name="connsiteX8" fmla="*/ 2307360 w 2731417"/>
                <a:gd name="connsiteY8" fmla="*/ 0 h 220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31417" h="2209621">
                  <a:moveTo>
                    <a:pt x="2307360" y="0"/>
                  </a:moveTo>
                  <a:lnTo>
                    <a:pt x="2408042" y="25888"/>
                  </a:lnTo>
                  <a:cubicBezTo>
                    <a:pt x="2466162" y="43966"/>
                    <a:pt x="2523058" y="64822"/>
                    <a:pt x="2578573" y="88303"/>
                  </a:cubicBezTo>
                  <a:lnTo>
                    <a:pt x="2731417" y="161932"/>
                  </a:lnTo>
                  <a:lnTo>
                    <a:pt x="47227" y="2209621"/>
                  </a:lnTo>
                  <a:lnTo>
                    <a:pt x="37709" y="2172606"/>
                  </a:lnTo>
                  <a:cubicBezTo>
                    <a:pt x="12985" y="2051779"/>
                    <a:pt x="0" y="1926675"/>
                    <a:pt x="0" y="1798538"/>
                  </a:cubicBezTo>
                  <a:lnTo>
                    <a:pt x="2013" y="1758680"/>
                  </a:lnTo>
                  <a:lnTo>
                    <a:pt x="230736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3415183" y="2101402"/>
              <a:ext cx="3150561" cy="2531957"/>
            </a:xfrm>
            <a:custGeom>
              <a:avLst/>
              <a:gdLst>
                <a:gd name="connsiteX0" fmla="*/ 2884888 w 3150561"/>
                <a:gd name="connsiteY0" fmla="*/ 0 h 2531957"/>
                <a:gd name="connsiteX1" fmla="*/ 2987890 w 3150561"/>
                <a:gd name="connsiteY1" fmla="*/ 93615 h 2531957"/>
                <a:gd name="connsiteX2" fmla="*/ 3107686 w 3150561"/>
                <a:gd name="connsiteY2" fmla="*/ 225423 h 2531957"/>
                <a:gd name="connsiteX3" fmla="*/ 3150561 w 3150561"/>
                <a:gd name="connsiteY3" fmla="*/ 282758 h 2531957"/>
                <a:gd name="connsiteX4" fmla="*/ 202225 w 3150561"/>
                <a:gd name="connsiteY4" fmla="*/ 2531957 h 2531957"/>
                <a:gd name="connsiteX5" fmla="*/ 136328 w 3150561"/>
                <a:gd name="connsiteY5" fmla="*/ 2443834 h 2531957"/>
                <a:gd name="connsiteX6" fmla="*/ 43357 w 3150561"/>
                <a:gd name="connsiteY6" fmla="*/ 2290799 h 2531957"/>
                <a:gd name="connsiteX7" fmla="*/ 0 w 3150561"/>
                <a:gd name="connsiteY7" fmla="*/ 2200795 h 2531957"/>
                <a:gd name="connsiteX8" fmla="*/ 2225852 w 3150561"/>
                <a:gd name="connsiteY8" fmla="*/ 502758 h 2531957"/>
                <a:gd name="connsiteX9" fmla="*/ 2884888 w 3150561"/>
                <a:gd name="connsiteY9" fmla="*/ 0 h 2531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50561" h="2531957">
                  <a:moveTo>
                    <a:pt x="2884888" y="0"/>
                  </a:moveTo>
                  <a:lnTo>
                    <a:pt x="2987890" y="93615"/>
                  </a:lnTo>
                  <a:cubicBezTo>
                    <a:pt x="3029876" y="135601"/>
                    <a:pt x="3069860" y="179589"/>
                    <a:pt x="3107686" y="225423"/>
                  </a:cubicBezTo>
                  <a:lnTo>
                    <a:pt x="3150561" y="282758"/>
                  </a:lnTo>
                  <a:lnTo>
                    <a:pt x="202225" y="2531957"/>
                  </a:lnTo>
                  <a:lnTo>
                    <a:pt x="136328" y="2443834"/>
                  </a:lnTo>
                  <a:cubicBezTo>
                    <a:pt x="102973" y="2394462"/>
                    <a:pt x="71930" y="2343398"/>
                    <a:pt x="43357" y="2290799"/>
                  </a:cubicBezTo>
                  <a:lnTo>
                    <a:pt x="0" y="2200795"/>
                  </a:lnTo>
                  <a:lnTo>
                    <a:pt x="2225852" y="502758"/>
                  </a:lnTo>
                  <a:lnTo>
                    <a:pt x="288488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3883573" y="2715703"/>
              <a:ext cx="3015911" cy="2428377"/>
            </a:xfrm>
            <a:custGeom>
              <a:avLst/>
              <a:gdLst>
                <a:gd name="connsiteX0" fmla="*/ 2883896 w 3015911"/>
                <a:gd name="connsiteY0" fmla="*/ 0 h 2428377"/>
                <a:gd name="connsiteX1" fmla="*/ 2917277 w 3015911"/>
                <a:gd name="connsiteY1" fmla="*/ 69295 h 2428377"/>
                <a:gd name="connsiteX2" fmla="*/ 2979692 w 3015911"/>
                <a:gd name="connsiteY2" fmla="*/ 239826 h 2428377"/>
                <a:gd name="connsiteX3" fmla="*/ 3015911 w 3015911"/>
                <a:gd name="connsiteY3" fmla="*/ 380685 h 2428377"/>
                <a:gd name="connsiteX4" fmla="*/ 331718 w 3015911"/>
                <a:gd name="connsiteY4" fmla="*/ 2428377 h 2428377"/>
                <a:gd name="connsiteX5" fmla="*/ 322316 w 3015911"/>
                <a:gd name="connsiteY5" fmla="*/ 2423847 h 2428377"/>
                <a:gd name="connsiteX6" fmla="*/ 26392 w 3015911"/>
                <a:gd name="connsiteY6" fmla="*/ 2224026 h 2428377"/>
                <a:gd name="connsiteX7" fmla="*/ 0 w 3015911"/>
                <a:gd name="connsiteY7" fmla="*/ 2200039 h 2428377"/>
                <a:gd name="connsiteX8" fmla="*/ 2883896 w 3015911"/>
                <a:gd name="connsiteY8" fmla="*/ 0 h 2428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15911" h="2428377">
                  <a:moveTo>
                    <a:pt x="2883896" y="0"/>
                  </a:moveTo>
                  <a:lnTo>
                    <a:pt x="2917277" y="69295"/>
                  </a:lnTo>
                  <a:cubicBezTo>
                    <a:pt x="2940758" y="124811"/>
                    <a:pt x="2961615" y="181706"/>
                    <a:pt x="2979692" y="239826"/>
                  </a:cubicBezTo>
                  <a:lnTo>
                    <a:pt x="3015911" y="380685"/>
                  </a:lnTo>
                  <a:lnTo>
                    <a:pt x="331718" y="2428377"/>
                  </a:lnTo>
                  <a:lnTo>
                    <a:pt x="322316" y="2423847"/>
                  </a:lnTo>
                  <a:cubicBezTo>
                    <a:pt x="217118" y="2366700"/>
                    <a:pt x="118062" y="2299679"/>
                    <a:pt x="26392" y="2224026"/>
                  </a:cubicBezTo>
                  <a:lnTo>
                    <a:pt x="0" y="2200039"/>
                  </a:lnTo>
                  <a:lnTo>
                    <a:pt x="288389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4639349" y="3547330"/>
              <a:ext cx="2305350" cy="1816241"/>
            </a:xfrm>
            <a:custGeom>
              <a:avLst/>
              <a:gdLst>
                <a:gd name="connsiteX0" fmla="*/ 2305350 w 2305350"/>
                <a:gd name="connsiteY0" fmla="*/ 0 h 1816241"/>
                <a:gd name="connsiteX1" fmla="*/ 2297779 w 2305350"/>
                <a:gd name="connsiteY1" fmla="*/ 149920 h 1816241"/>
                <a:gd name="connsiteX2" fmla="*/ 2223916 w 2305350"/>
                <a:gd name="connsiteY2" fmla="*/ 512091 h 1816241"/>
                <a:gd name="connsiteX3" fmla="*/ 2205908 w 2305350"/>
                <a:gd name="connsiteY3" fmla="*/ 561293 h 1816241"/>
                <a:gd name="connsiteX4" fmla="*/ 590786 w 2305350"/>
                <a:gd name="connsiteY4" fmla="*/ 1793422 h 1816241"/>
                <a:gd name="connsiteX5" fmla="*/ 568644 w 2305350"/>
                <a:gd name="connsiteY5" fmla="*/ 1810314 h 1816241"/>
                <a:gd name="connsiteX6" fmla="*/ 451266 w 2305350"/>
                <a:gd name="connsiteY6" fmla="*/ 1816241 h 1816241"/>
                <a:gd name="connsiteX7" fmla="*/ 77198 w 2305350"/>
                <a:gd name="connsiteY7" fmla="*/ 1778532 h 1816241"/>
                <a:gd name="connsiteX8" fmla="*/ 0 w 2305350"/>
                <a:gd name="connsiteY8" fmla="*/ 1758683 h 1816241"/>
                <a:gd name="connsiteX9" fmla="*/ 2305350 w 2305350"/>
                <a:gd name="connsiteY9" fmla="*/ 0 h 1816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05350" h="1816241">
                  <a:moveTo>
                    <a:pt x="2305350" y="0"/>
                  </a:moveTo>
                  <a:lnTo>
                    <a:pt x="2297779" y="149920"/>
                  </a:lnTo>
                  <a:cubicBezTo>
                    <a:pt x="2285106" y="274713"/>
                    <a:pt x="2260070" y="395852"/>
                    <a:pt x="2223916" y="512091"/>
                  </a:cubicBezTo>
                  <a:lnTo>
                    <a:pt x="2205908" y="561293"/>
                  </a:lnTo>
                  <a:lnTo>
                    <a:pt x="590786" y="1793422"/>
                  </a:lnTo>
                  <a:lnTo>
                    <a:pt x="568644" y="1810314"/>
                  </a:lnTo>
                  <a:lnTo>
                    <a:pt x="451266" y="1816241"/>
                  </a:lnTo>
                  <a:cubicBezTo>
                    <a:pt x="323129" y="1816241"/>
                    <a:pt x="198025" y="1803257"/>
                    <a:pt x="77198" y="1778532"/>
                  </a:cubicBezTo>
                  <a:lnTo>
                    <a:pt x="0" y="1758683"/>
                  </a:lnTo>
                  <a:lnTo>
                    <a:pt x="230535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3335975" y="1657306"/>
              <a:ext cx="1637258" cy="1249016"/>
            </a:xfrm>
            <a:custGeom>
              <a:avLst/>
              <a:gdLst>
                <a:gd name="connsiteX0" fmla="*/ 1637258 w 1637258"/>
                <a:gd name="connsiteY0" fmla="*/ 0 h 1249016"/>
                <a:gd name="connsiteX1" fmla="*/ 0 w 1637258"/>
                <a:gd name="connsiteY1" fmla="*/ 1249016 h 1249016"/>
                <a:gd name="connsiteX2" fmla="*/ 0 w 1637258"/>
                <a:gd name="connsiteY2" fmla="*/ 1249015 h 1249016"/>
                <a:gd name="connsiteX3" fmla="*/ 1637258 w 1637258"/>
                <a:gd name="connsiteY3" fmla="*/ 0 h 1249016"/>
                <a:gd name="connsiteX4" fmla="*/ 1637258 w 1637258"/>
                <a:gd name="connsiteY4" fmla="*/ 0 h 1249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258" h="1249016">
                  <a:moveTo>
                    <a:pt x="1637258" y="0"/>
                  </a:moveTo>
                  <a:lnTo>
                    <a:pt x="0" y="1249016"/>
                  </a:lnTo>
                  <a:lnTo>
                    <a:pt x="0" y="1249015"/>
                  </a:lnTo>
                  <a:lnTo>
                    <a:pt x="1637258" y="0"/>
                  </a:lnTo>
                  <a:lnTo>
                    <a:pt x="163725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/>
          </p:nvSpPr>
          <p:spPr>
            <a:xfrm>
              <a:off x="3236532" y="1708937"/>
              <a:ext cx="2305347" cy="1758680"/>
            </a:xfrm>
            <a:custGeom>
              <a:avLst/>
              <a:gdLst>
                <a:gd name="connsiteX0" fmla="*/ 2305346 w 2305347"/>
                <a:gd name="connsiteY0" fmla="*/ 0 h 1758680"/>
                <a:gd name="connsiteX1" fmla="*/ 2305347 w 2305347"/>
                <a:gd name="connsiteY1" fmla="*/ 0 h 1758680"/>
                <a:gd name="connsiteX2" fmla="*/ 0 w 2305347"/>
                <a:gd name="connsiteY2" fmla="*/ 1758680 h 1758680"/>
                <a:gd name="connsiteX3" fmla="*/ 0 w 2305347"/>
                <a:gd name="connsiteY3" fmla="*/ 1758680 h 1758680"/>
                <a:gd name="connsiteX4" fmla="*/ 2305346 w 2305347"/>
                <a:gd name="connsiteY4" fmla="*/ 0 h 1758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5347" h="1758680">
                  <a:moveTo>
                    <a:pt x="2305346" y="0"/>
                  </a:moveTo>
                  <a:lnTo>
                    <a:pt x="2305347" y="0"/>
                  </a:lnTo>
                  <a:lnTo>
                    <a:pt x="0" y="1758680"/>
                  </a:lnTo>
                  <a:lnTo>
                    <a:pt x="0" y="1758680"/>
                  </a:lnTo>
                  <a:lnTo>
                    <a:pt x="230534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3281746" y="1870869"/>
              <a:ext cx="2684191" cy="2047690"/>
            </a:xfrm>
            <a:custGeom>
              <a:avLst/>
              <a:gdLst>
                <a:gd name="connsiteX0" fmla="*/ 2684190 w 2684191"/>
                <a:gd name="connsiteY0" fmla="*/ 0 h 2047690"/>
                <a:gd name="connsiteX1" fmla="*/ 2684191 w 2684191"/>
                <a:gd name="connsiteY1" fmla="*/ 1 h 2047690"/>
                <a:gd name="connsiteX2" fmla="*/ 0 w 2684191"/>
                <a:gd name="connsiteY2" fmla="*/ 2047690 h 2047690"/>
                <a:gd name="connsiteX3" fmla="*/ 0 w 2684191"/>
                <a:gd name="connsiteY3" fmla="*/ 2047689 h 2047690"/>
                <a:gd name="connsiteX4" fmla="*/ 2684190 w 2684191"/>
                <a:gd name="connsiteY4" fmla="*/ 0 h 2047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4191" h="2047690">
                  <a:moveTo>
                    <a:pt x="2684190" y="0"/>
                  </a:moveTo>
                  <a:lnTo>
                    <a:pt x="2684191" y="1"/>
                  </a:lnTo>
                  <a:lnTo>
                    <a:pt x="0" y="2047690"/>
                  </a:lnTo>
                  <a:lnTo>
                    <a:pt x="0" y="2047689"/>
                  </a:lnTo>
                  <a:lnTo>
                    <a:pt x="268419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/>
          </p:nvSpPr>
          <p:spPr>
            <a:xfrm>
              <a:off x="3617408" y="2384160"/>
              <a:ext cx="2948336" cy="2249199"/>
            </a:xfrm>
            <a:custGeom>
              <a:avLst/>
              <a:gdLst>
                <a:gd name="connsiteX0" fmla="*/ 2948336 w 2948336"/>
                <a:gd name="connsiteY0" fmla="*/ 0 h 2249199"/>
                <a:gd name="connsiteX1" fmla="*/ 2948336 w 2948336"/>
                <a:gd name="connsiteY1" fmla="*/ 1 h 2249199"/>
                <a:gd name="connsiteX2" fmla="*/ 0 w 2948336"/>
                <a:gd name="connsiteY2" fmla="*/ 2249199 h 2249199"/>
                <a:gd name="connsiteX3" fmla="*/ 0 w 2948336"/>
                <a:gd name="connsiteY3" fmla="*/ 2249199 h 2249199"/>
                <a:gd name="connsiteX4" fmla="*/ 2948336 w 2948336"/>
                <a:gd name="connsiteY4" fmla="*/ 0 h 224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8336" h="2249199">
                  <a:moveTo>
                    <a:pt x="2948336" y="0"/>
                  </a:moveTo>
                  <a:lnTo>
                    <a:pt x="2948336" y="1"/>
                  </a:lnTo>
                  <a:lnTo>
                    <a:pt x="0" y="2249199"/>
                  </a:lnTo>
                  <a:lnTo>
                    <a:pt x="0" y="2249199"/>
                  </a:lnTo>
                  <a:lnTo>
                    <a:pt x="294833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3415183" y="2604160"/>
              <a:ext cx="2225852" cy="1698037"/>
            </a:xfrm>
            <a:custGeom>
              <a:avLst/>
              <a:gdLst>
                <a:gd name="connsiteX0" fmla="*/ 2225852 w 2225852"/>
                <a:gd name="connsiteY0" fmla="*/ 0 h 1698037"/>
                <a:gd name="connsiteX1" fmla="*/ 0 w 2225852"/>
                <a:gd name="connsiteY1" fmla="*/ 1698037 h 1698037"/>
                <a:gd name="connsiteX2" fmla="*/ 0 w 2225852"/>
                <a:gd name="connsiteY2" fmla="*/ 1698037 h 1698037"/>
                <a:gd name="connsiteX3" fmla="*/ 2225852 w 2225852"/>
                <a:gd name="connsiteY3" fmla="*/ 0 h 1698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5852" h="1698037">
                  <a:moveTo>
                    <a:pt x="2225852" y="0"/>
                  </a:moveTo>
                  <a:lnTo>
                    <a:pt x="0" y="1698037"/>
                  </a:lnTo>
                  <a:lnTo>
                    <a:pt x="0" y="1698037"/>
                  </a:lnTo>
                  <a:lnTo>
                    <a:pt x="222585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3881158" y="2712751"/>
              <a:ext cx="2886311" cy="2202991"/>
            </a:xfrm>
            <a:custGeom>
              <a:avLst/>
              <a:gdLst>
                <a:gd name="connsiteX0" fmla="*/ 2884889 w 2886311"/>
                <a:gd name="connsiteY0" fmla="*/ 0 h 2202991"/>
                <a:gd name="connsiteX1" fmla="*/ 2886311 w 2886311"/>
                <a:gd name="connsiteY1" fmla="*/ 2952 h 2202991"/>
                <a:gd name="connsiteX2" fmla="*/ 2415 w 2886311"/>
                <a:gd name="connsiteY2" fmla="*/ 2202991 h 2202991"/>
                <a:gd name="connsiteX3" fmla="*/ 0 w 2886311"/>
                <a:gd name="connsiteY3" fmla="*/ 2200796 h 2202991"/>
                <a:gd name="connsiteX4" fmla="*/ 2884889 w 2886311"/>
                <a:gd name="connsiteY4" fmla="*/ 0 h 2202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6311" h="2202991">
                  <a:moveTo>
                    <a:pt x="2884889" y="0"/>
                  </a:moveTo>
                  <a:lnTo>
                    <a:pt x="2886311" y="2952"/>
                  </a:lnTo>
                  <a:lnTo>
                    <a:pt x="2415" y="2202991"/>
                  </a:lnTo>
                  <a:lnTo>
                    <a:pt x="0" y="2200796"/>
                  </a:lnTo>
                  <a:lnTo>
                    <a:pt x="288488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/>
          </p:nvSpPr>
          <p:spPr>
            <a:xfrm>
              <a:off x="4215291" y="3096388"/>
              <a:ext cx="2684193" cy="2047692"/>
            </a:xfrm>
            <a:custGeom>
              <a:avLst/>
              <a:gdLst>
                <a:gd name="connsiteX0" fmla="*/ 2684193 w 2684193"/>
                <a:gd name="connsiteY0" fmla="*/ 0 h 2047692"/>
                <a:gd name="connsiteX1" fmla="*/ 2684193 w 2684193"/>
                <a:gd name="connsiteY1" fmla="*/ 1 h 2047692"/>
                <a:gd name="connsiteX2" fmla="*/ 1 w 2684193"/>
                <a:gd name="connsiteY2" fmla="*/ 2047692 h 2047692"/>
                <a:gd name="connsiteX3" fmla="*/ 0 w 2684193"/>
                <a:gd name="connsiteY3" fmla="*/ 2047692 h 2047692"/>
                <a:gd name="connsiteX4" fmla="*/ 2684193 w 2684193"/>
                <a:gd name="connsiteY4" fmla="*/ 0 h 2047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4193" h="2047692">
                  <a:moveTo>
                    <a:pt x="2684193" y="0"/>
                  </a:moveTo>
                  <a:lnTo>
                    <a:pt x="2684193" y="1"/>
                  </a:lnTo>
                  <a:lnTo>
                    <a:pt x="1" y="2047692"/>
                  </a:lnTo>
                  <a:lnTo>
                    <a:pt x="0" y="2047692"/>
                  </a:lnTo>
                  <a:lnTo>
                    <a:pt x="268419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/>
          </p:nvSpPr>
          <p:spPr>
            <a:xfrm>
              <a:off x="4639348" y="3547329"/>
              <a:ext cx="2305351" cy="1758684"/>
            </a:xfrm>
            <a:custGeom>
              <a:avLst/>
              <a:gdLst>
                <a:gd name="connsiteX0" fmla="*/ 2305351 w 2305351"/>
                <a:gd name="connsiteY0" fmla="*/ 0 h 1758684"/>
                <a:gd name="connsiteX1" fmla="*/ 2305351 w 2305351"/>
                <a:gd name="connsiteY1" fmla="*/ 1 h 1758684"/>
                <a:gd name="connsiteX2" fmla="*/ 1 w 2305351"/>
                <a:gd name="connsiteY2" fmla="*/ 1758684 h 1758684"/>
                <a:gd name="connsiteX3" fmla="*/ 0 w 2305351"/>
                <a:gd name="connsiteY3" fmla="*/ 1758683 h 1758684"/>
                <a:gd name="connsiteX4" fmla="*/ 2305351 w 2305351"/>
                <a:gd name="connsiteY4" fmla="*/ 0 h 1758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5351" h="1758684">
                  <a:moveTo>
                    <a:pt x="2305351" y="0"/>
                  </a:moveTo>
                  <a:lnTo>
                    <a:pt x="2305351" y="1"/>
                  </a:lnTo>
                  <a:lnTo>
                    <a:pt x="1" y="1758684"/>
                  </a:lnTo>
                  <a:lnTo>
                    <a:pt x="0" y="1758683"/>
                  </a:lnTo>
                  <a:lnTo>
                    <a:pt x="230535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/>
          </p:nvSpPr>
          <p:spPr>
            <a:xfrm>
              <a:off x="5230135" y="4108623"/>
              <a:ext cx="1615122" cy="1232129"/>
            </a:xfrm>
            <a:custGeom>
              <a:avLst/>
              <a:gdLst>
                <a:gd name="connsiteX0" fmla="*/ 1615122 w 1615122"/>
                <a:gd name="connsiteY0" fmla="*/ 0 h 1232129"/>
                <a:gd name="connsiteX1" fmla="*/ 1615122 w 1615122"/>
                <a:gd name="connsiteY1" fmla="*/ 1 h 1232129"/>
                <a:gd name="connsiteX2" fmla="*/ 0 w 1615122"/>
                <a:gd name="connsiteY2" fmla="*/ 1232129 h 1232129"/>
                <a:gd name="connsiteX3" fmla="*/ 1615122 w 1615122"/>
                <a:gd name="connsiteY3" fmla="*/ 0 h 1232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5122" h="1232129">
                  <a:moveTo>
                    <a:pt x="1615122" y="0"/>
                  </a:moveTo>
                  <a:lnTo>
                    <a:pt x="1615122" y="1"/>
                  </a:lnTo>
                  <a:lnTo>
                    <a:pt x="0" y="1232129"/>
                  </a:lnTo>
                  <a:lnTo>
                    <a:pt x="161512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4" name="任意多边形 63"/>
          <p:cNvSpPr/>
          <p:nvPr/>
        </p:nvSpPr>
        <p:spPr>
          <a:xfrm rot="18497966">
            <a:off x="802661" y="361659"/>
            <a:ext cx="370594" cy="383281"/>
          </a:xfrm>
          <a:custGeom>
            <a:avLst/>
            <a:gdLst>
              <a:gd name="connsiteX0" fmla="*/ 3671946 w 3787254"/>
              <a:gd name="connsiteY0" fmla="*/ 1294810 h 3916908"/>
              <a:gd name="connsiteX1" fmla="*/ 3671994 w 3787254"/>
              <a:gd name="connsiteY1" fmla="*/ 1294927 h 3916908"/>
              <a:gd name="connsiteX2" fmla="*/ 3787254 w 3787254"/>
              <a:gd name="connsiteY2" fmla="*/ 1958454 h 3916908"/>
              <a:gd name="connsiteX3" fmla="*/ 3671994 w 3787254"/>
              <a:gd name="connsiteY3" fmla="*/ 2621982 h 3916908"/>
              <a:gd name="connsiteX4" fmla="*/ 3671946 w 3787254"/>
              <a:gd name="connsiteY4" fmla="*/ 2622098 h 3916908"/>
              <a:gd name="connsiteX5" fmla="*/ 203278 w 3787254"/>
              <a:gd name="connsiteY5" fmla="*/ 867868 h 3916908"/>
              <a:gd name="connsiteX6" fmla="*/ 203278 w 3787254"/>
              <a:gd name="connsiteY6" fmla="*/ 3049040 h 3916908"/>
              <a:gd name="connsiteX7" fmla="*/ 153878 w 3787254"/>
              <a:gd name="connsiteY7" fmla="*/ 2973984 h 3916908"/>
              <a:gd name="connsiteX8" fmla="*/ 24251 w 3787254"/>
              <a:gd name="connsiteY8" fmla="*/ 2720773 h 3916908"/>
              <a:gd name="connsiteX9" fmla="*/ 0 w 3787254"/>
              <a:gd name="connsiteY9" fmla="*/ 2654514 h 3916908"/>
              <a:gd name="connsiteX10" fmla="*/ 0 w 3787254"/>
              <a:gd name="connsiteY10" fmla="*/ 1262394 h 3916908"/>
              <a:gd name="connsiteX11" fmla="*/ 24251 w 3787254"/>
              <a:gd name="connsiteY11" fmla="*/ 1196136 h 3916908"/>
              <a:gd name="connsiteX12" fmla="*/ 153878 w 3787254"/>
              <a:gd name="connsiteY12" fmla="*/ 942925 h 3916908"/>
              <a:gd name="connsiteX13" fmla="*/ 3263952 w 3787254"/>
              <a:gd name="connsiteY13" fmla="*/ 629935 h 3916908"/>
              <a:gd name="connsiteX14" fmla="*/ 3353052 w 3787254"/>
              <a:gd name="connsiteY14" fmla="*/ 728635 h 3916908"/>
              <a:gd name="connsiteX15" fmla="*/ 3449681 w 3787254"/>
              <a:gd name="connsiteY15" fmla="*/ 858890 h 3916908"/>
              <a:gd name="connsiteX16" fmla="*/ 3467230 w 3787254"/>
              <a:gd name="connsiteY16" fmla="*/ 887166 h 3916908"/>
              <a:gd name="connsiteX17" fmla="*/ 3467230 w 3787254"/>
              <a:gd name="connsiteY17" fmla="*/ 3029743 h 3916908"/>
              <a:gd name="connsiteX18" fmla="*/ 3449681 w 3787254"/>
              <a:gd name="connsiteY18" fmla="*/ 3058019 h 3916908"/>
              <a:gd name="connsiteX19" fmla="*/ 3353052 w 3787254"/>
              <a:gd name="connsiteY19" fmla="*/ 3188274 h 3916908"/>
              <a:gd name="connsiteX20" fmla="*/ 3263952 w 3787254"/>
              <a:gd name="connsiteY20" fmla="*/ 3286973 h 3916908"/>
              <a:gd name="connsiteX21" fmla="*/ 611272 w 3787254"/>
              <a:gd name="connsiteY21" fmla="*/ 427263 h 3916908"/>
              <a:gd name="connsiteX22" fmla="*/ 611272 w 3787254"/>
              <a:gd name="connsiteY22" fmla="*/ 3489645 h 3916908"/>
              <a:gd name="connsiteX23" fmla="*/ 551585 w 3787254"/>
              <a:gd name="connsiteY23" fmla="*/ 3443175 h 3916908"/>
              <a:gd name="connsiteX24" fmla="*/ 411137 w 3787254"/>
              <a:gd name="connsiteY24" fmla="*/ 3309671 h 3916908"/>
              <a:gd name="connsiteX25" fmla="*/ 407994 w 3787254"/>
              <a:gd name="connsiteY25" fmla="*/ 3306129 h 3916908"/>
              <a:gd name="connsiteX26" fmla="*/ 407994 w 3787254"/>
              <a:gd name="connsiteY26" fmla="*/ 610780 h 3916908"/>
              <a:gd name="connsiteX27" fmla="*/ 411137 w 3787254"/>
              <a:gd name="connsiteY27" fmla="*/ 607238 h 3916908"/>
              <a:gd name="connsiteX28" fmla="*/ 551585 w 3787254"/>
              <a:gd name="connsiteY28" fmla="*/ 473734 h 3916908"/>
              <a:gd name="connsiteX29" fmla="*/ 2855958 w 3787254"/>
              <a:gd name="connsiteY29" fmla="*/ 294619 h 3916908"/>
              <a:gd name="connsiteX30" fmla="*/ 3047150 w 3787254"/>
              <a:gd name="connsiteY30" fmla="*/ 425007 h 3916908"/>
              <a:gd name="connsiteX31" fmla="*/ 3059236 w 3787254"/>
              <a:gd name="connsiteY31" fmla="*/ 435755 h 3916908"/>
              <a:gd name="connsiteX32" fmla="*/ 3059236 w 3787254"/>
              <a:gd name="connsiteY32" fmla="*/ 3481154 h 3916908"/>
              <a:gd name="connsiteX33" fmla="*/ 3047150 w 3787254"/>
              <a:gd name="connsiteY33" fmla="*/ 3491902 h 3916908"/>
              <a:gd name="connsiteX34" fmla="*/ 2855958 w 3787254"/>
              <a:gd name="connsiteY34" fmla="*/ 3622289 h 3916908"/>
              <a:gd name="connsiteX35" fmla="*/ 1019266 w 3787254"/>
              <a:gd name="connsiteY35" fmla="*/ 178299 h 3916908"/>
              <a:gd name="connsiteX36" fmla="*/ 1019266 w 3787254"/>
              <a:gd name="connsiteY36" fmla="*/ 3738609 h 3916908"/>
              <a:gd name="connsiteX37" fmla="*/ 869389 w 3787254"/>
              <a:gd name="connsiteY37" fmla="*/ 3666211 h 3916908"/>
              <a:gd name="connsiteX38" fmla="*/ 815988 w 3787254"/>
              <a:gd name="connsiteY38" fmla="*/ 3632545 h 3916908"/>
              <a:gd name="connsiteX39" fmla="*/ 815988 w 3787254"/>
              <a:gd name="connsiteY39" fmla="*/ 284364 h 3916908"/>
              <a:gd name="connsiteX40" fmla="*/ 869389 w 3787254"/>
              <a:gd name="connsiteY40" fmla="*/ 250698 h 3916908"/>
              <a:gd name="connsiteX41" fmla="*/ 2447964 w 3787254"/>
              <a:gd name="connsiteY41" fmla="*/ 101689 h 3916908"/>
              <a:gd name="connsiteX42" fmla="*/ 2546916 w 3787254"/>
              <a:gd name="connsiteY42" fmla="*/ 135845 h 3916908"/>
              <a:gd name="connsiteX43" fmla="*/ 2651242 w 3787254"/>
              <a:gd name="connsiteY43" fmla="*/ 181573 h 3916908"/>
              <a:gd name="connsiteX44" fmla="*/ 2651242 w 3787254"/>
              <a:gd name="connsiteY44" fmla="*/ 3735336 h 3916908"/>
              <a:gd name="connsiteX45" fmla="*/ 2546916 w 3787254"/>
              <a:gd name="connsiteY45" fmla="*/ 3781063 h 3916908"/>
              <a:gd name="connsiteX46" fmla="*/ 2447964 w 3787254"/>
              <a:gd name="connsiteY46" fmla="*/ 3815220 h 3916908"/>
              <a:gd name="connsiteX47" fmla="*/ 1427260 w 3787254"/>
              <a:gd name="connsiteY47" fmla="*/ 45241 h 3916908"/>
              <a:gd name="connsiteX48" fmla="*/ 1427260 w 3787254"/>
              <a:gd name="connsiteY48" fmla="*/ 3871668 h 3916908"/>
              <a:gd name="connsiteX49" fmla="*/ 1324708 w 3787254"/>
              <a:gd name="connsiteY49" fmla="*/ 3851422 h 3916908"/>
              <a:gd name="connsiteX50" fmla="*/ 1223982 w 3787254"/>
              <a:gd name="connsiteY50" fmla="*/ 3817665 h 3916908"/>
              <a:gd name="connsiteX51" fmla="*/ 1223982 w 3787254"/>
              <a:gd name="connsiteY51" fmla="*/ 99244 h 3916908"/>
              <a:gd name="connsiteX52" fmla="*/ 1324708 w 3787254"/>
              <a:gd name="connsiteY52" fmla="*/ 65486 h 3916908"/>
              <a:gd name="connsiteX53" fmla="*/ 2039970 w 3787254"/>
              <a:gd name="connsiteY53" fmla="*/ 11780 h 3916908"/>
              <a:gd name="connsiteX54" fmla="*/ 2223497 w 3787254"/>
              <a:gd name="connsiteY54" fmla="*/ 39789 h 3916908"/>
              <a:gd name="connsiteX55" fmla="*/ 2243248 w 3787254"/>
              <a:gd name="connsiteY55" fmla="*/ 44738 h 3916908"/>
              <a:gd name="connsiteX56" fmla="*/ 2243248 w 3787254"/>
              <a:gd name="connsiteY56" fmla="*/ 3872171 h 3916908"/>
              <a:gd name="connsiteX57" fmla="*/ 2223497 w 3787254"/>
              <a:gd name="connsiteY57" fmla="*/ 3877119 h 3916908"/>
              <a:gd name="connsiteX58" fmla="*/ 2039970 w 3787254"/>
              <a:gd name="connsiteY58" fmla="*/ 3905129 h 3916908"/>
              <a:gd name="connsiteX59" fmla="*/ 1828800 w 3787254"/>
              <a:gd name="connsiteY59" fmla="*/ 0 h 3916908"/>
              <a:gd name="connsiteX60" fmla="*/ 1835254 w 3787254"/>
              <a:gd name="connsiteY60" fmla="*/ 326 h 3916908"/>
              <a:gd name="connsiteX61" fmla="*/ 1835254 w 3787254"/>
              <a:gd name="connsiteY61" fmla="*/ 3916582 h 3916908"/>
              <a:gd name="connsiteX62" fmla="*/ 1828800 w 3787254"/>
              <a:gd name="connsiteY62" fmla="*/ 3916908 h 3916908"/>
              <a:gd name="connsiteX63" fmla="*/ 1631976 w 3787254"/>
              <a:gd name="connsiteY63" fmla="*/ 3904105 h 3916908"/>
              <a:gd name="connsiteX64" fmla="*/ 1631976 w 3787254"/>
              <a:gd name="connsiteY64" fmla="*/ 12804 h 391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787254" h="3916908">
                <a:moveTo>
                  <a:pt x="3671946" y="1294810"/>
                </a:moveTo>
                <a:lnTo>
                  <a:pt x="3671994" y="1294927"/>
                </a:lnTo>
                <a:cubicBezTo>
                  <a:pt x="3746597" y="1502134"/>
                  <a:pt x="3787254" y="1725546"/>
                  <a:pt x="3787254" y="1958454"/>
                </a:cubicBezTo>
                <a:cubicBezTo>
                  <a:pt x="3787254" y="2191363"/>
                  <a:pt x="3746597" y="2414775"/>
                  <a:pt x="3671994" y="2621982"/>
                </a:cubicBezTo>
                <a:lnTo>
                  <a:pt x="3671946" y="2622098"/>
                </a:lnTo>
                <a:close/>
                <a:moveTo>
                  <a:pt x="203278" y="867868"/>
                </a:moveTo>
                <a:lnTo>
                  <a:pt x="203278" y="3049040"/>
                </a:lnTo>
                <a:lnTo>
                  <a:pt x="153878" y="2973984"/>
                </a:lnTo>
                <a:cubicBezTo>
                  <a:pt x="104809" y="2893226"/>
                  <a:pt x="61415" y="2808638"/>
                  <a:pt x="24251" y="2720773"/>
                </a:cubicBezTo>
                <a:lnTo>
                  <a:pt x="0" y="2654514"/>
                </a:lnTo>
                <a:lnTo>
                  <a:pt x="0" y="1262394"/>
                </a:lnTo>
                <a:lnTo>
                  <a:pt x="24251" y="1196136"/>
                </a:lnTo>
                <a:cubicBezTo>
                  <a:pt x="61415" y="1108271"/>
                  <a:pt x="104809" y="1023683"/>
                  <a:pt x="153878" y="942925"/>
                </a:cubicBezTo>
                <a:close/>
                <a:moveTo>
                  <a:pt x="3263952" y="629935"/>
                </a:moveTo>
                <a:lnTo>
                  <a:pt x="3353052" y="728635"/>
                </a:lnTo>
                <a:cubicBezTo>
                  <a:pt x="3386999" y="770656"/>
                  <a:pt x="3419243" y="814109"/>
                  <a:pt x="3449681" y="858890"/>
                </a:cubicBezTo>
                <a:lnTo>
                  <a:pt x="3467230" y="887166"/>
                </a:lnTo>
                <a:lnTo>
                  <a:pt x="3467230" y="3029743"/>
                </a:lnTo>
                <a:lnTo>
                  <a:pt x="3449681" y="3058019"/>
                </a:lnTo>
                <a:cubicBezTo>
                  <a:pt x="3419243" y="3102800"/>
                  <a:pt x="3386999" y="3146253"/>
                  <a:pt x="3353052" y="3188274"/>
                </a:cubicBezTo>
                <a:lnTo>
                  <a:pt x="3263952" y="3286973"/>
                </a:lnTo>
                <a:close/>
                <a:moveTo>
                  <a:pt x="611272" y="427263"/>
                </a:moveTo>
                <a:lnTo>
                  <a:pt x="611272" y="3489645"/>
                </a:lnTo>
                <a:lnTo>
                  <a:pt x="551585" y="3443175"/>
                </a:lnTo>
                <a:cubicBezTo>
                  <a:pt x="502599" y="3400997"/>
                  <a:pt x="455723" y="3356435"/>
                  <a:pt x="411137" y="3309671"/>
                </a:cubicBezTo>
                <a:lnTo>
                  <a:pt x="407994" y="3306129"/>
                </a:lnTo>
                <a:lnTo>
                  <a:pt x="407994" y="610780"/>
                </a:lnTo>
                <a:lnTo>
                  <a:pt x="411137" y="607238"/>
                </a:lnTo>
                <a:cubicBezTo>
                  <a:pt x="455723" y="560473"/>
                  <a:pt x="502599" y="515912"/>
                  <a:pt x="551585" y="473734"/>
                </a:cubicBezTo>
                <a:close/>
                <a:moveTo>
                  <a:pt x="2855958" y="294619"/>
                </a:moveTo>
                <a:lnTo>
                  <a:pt x="3047150" y="425007"/>
                </a:lnTo>
                <a:lnTo>
                  <a:pt x="3059236" y="435755"/>
                </a:lnTo>
                <a:lnTo>
                  <a:pt x="3059236" y="3481154"/>
                </a:lnTo>
                <a:lnTo>
                  <a:pt x="3047150" y="3491902"/>
                </a:lnTo>
                <a:lnTo>
                  <a:pt x="2855958" y="3622289"/>
                </a:lnTo>
                <a:close/>
                <a:moveTo>
                  <a:pt x="1019266" y="178299"/>
                </a:moveTo>
                <a:lnTo>
                  <a:pt x="1019266" y="3738609"/>
                </a:lnTo>
                <a:lnTo>
                  <a:pt x="869389" y="3666211"/>
                </a:lnTo>
                <a:lnTo>
                  <a:pt x="815988" y="3632545"/>
                </a:lnTo>
                <a:lnTo>
                  <a:pt x="815988" y="284364"/>
                </a:lnTo>
                <a:lnTo>
                  <a:pt x="869389" y="250698"/>
                </a:lnTo>
                <a:close/>
                <a:moveTo>
                  <a:pt x="2447964" y="101689"/>
                </a:moveTo>
                <a:lnTo>
                  <a:pt x="2546916" y="135845"/>
                </a:lnTo>
                <a:lnTo>
                  <a:pt x="2651242" y="181573"/>
                </a:lnTo>
                <a:lnTo>
                  <a:pt x="2651242" y="3735336"/>
                </a:lnTo>
                <a:lnTo>
                  <a:pt x="2546916" y="3781063"/>
                </a:lnTo>
                <a:lnTo>
                  <a:pt x="2447964" y="3815220"/>
                </a:lnTo>
                <a:close/>
                <a:moveTo>
                  <a:pt x="1427260" y="45241"/>
                </a:moveTo>
                <a:lnTo>
                  <a:pt x="1427260" y="3871668"/>
                </a:lnTo>
                <a:lnTo>
                  <a:pt x="1324708" y="3851422"/>
                </a:lnTo>
                <a:lnTo>
                  <a:pt x="1223982" y="3817665"/>
                </a:lnTo>
                <a:lnTo>
                  <a:pt x="1223982" y="99244"/>
                </a:lnTo>
                <a:lnTo>
                  <a:pt x="1324708" y="65486"/>
                </a:lnTo>
                <a:close/>
                <a:moveTo>
                  <a:pt x="2039970" y="11780"/>
                </a:moveTo>
                <a:lnTo>
                  <a:pt x="2223497" y="39789"/>
                </a:lnTo>
                <a:lnTo>
                  <a:pt x="2243248" y="44738"/>
                </a:lnTo>
                <a:lnTo>
                  <a:pt x="2243248" y="3872171"/>
                </a:lnTo>
                <a:lnTo>
                  <a:pt x="2223497" y="3877119"/>
                </a:lnTo>
                <a:lnTo>
                  <a:pt x="2039970" y="3905129"/>
                </a:lnTo>
                <a:close/>
                <a:moveTo>
                  <a:pt x="1828800" y="0"/>
                </a:moveTo>
                <a:lnTo>
                  <a:pt x="1835254" y="326"/>
                </a:lnTo>
                <a:lnTo>
                  <a:pt x="1835254" y="3916582"/>
                </a:lnTo>
                <a:lnTo>
                  <a:pt x="1828800" y="3916908"/>
                </a:lnTo>
                <a:lnTo>
                  <a:pt x="1631976" y="3904105"/>
                </a:lnTo>
                <a:lnTo>
                  <a:pt x="1631976" y="1280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文本框 64"/>
          <p:cNvSpPr txBox="1"/>
          <p:nvPr/>
        </p:nvSpPr>
        <p:spPr>
          <a:xfrm>
            <a:off x="1257350" y="269233"/>
            <a:ext cx="3112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2.ADD TITLE HERE</a:t>
            </a:r>
            <a:endParaRPr lang="zh-CN" altLang="en-US" sz="2400" dirty="0">
              <a:solidFill>
                <a:schemeClr val="bg1">
                  <a:lumMod val="7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cxnSp>
        <p:nvCxnSpPr>
          <p:cNvPr id="66" name="直接连接符 65"/>
          <p:cNvCxnSpPr/>
          <p:nvPr/>
        </p:nvCxnSpPr>
        <p:spPr>
          <a:xfrm>
            <a:off x="1115915" y="741733"/>
            <a:ext cx="1054268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1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07407E-6 L -0.0806 0.18982 " pathEditMode="relative" rAng="0" ptsTypes="AA">
                                      <p:cBhvr>
                                        <p:cTn id="11" dur="110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36" y="949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1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11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44444E-6 L 0.0487 -0.11459 " pathEditMode="relative" rAng="0" ptsTypes="AA">
                                      <p:cBhvr>
                                        <p:cTn id="18" dur="1100" spd="-100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5" y="-574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xit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3" dur="7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33" dur="600" fill="hold"/>
                                        <p:tgtEl>
                                          <p:spTgt spid="65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6" presetClass="path" presetSubtype="0" accel="10000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12461 -0.29768 L -3.33333E-6 -2.22222E-6 " pathEditMode="relative" rAng="0" ptsTypes="AA">
                                      <p:cBhvr>
                                        <p:cTn id="38" dur="1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37" y="1488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6" presetClass="path" presetSubtype="0" ac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12461 -0.29768 L -3.33333E-6 -2.22222E-6 " pathEditMode="relative" rAng="0" ptsTypes="AA">
                                      <p:cBhvr>
                                        <p:cTn id="43" dur="1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37" y="14884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6" presetClass="path" presetSubtype="0" accel="100000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0.32513 -0.77662 L -1.45833E-6 -2.59259E-6 " pathEditMode="relative" rAng="0" ptsTypes="AA">
                                      <p:cBhvr>
                                        <p:cTn id="48" dur="1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63" y="38819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6" presetClass="path" presetSubtype="0" accel="10000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32513 -0.77662 L -1.45833E-6 -2.59259E-6 " pathEditMode="relative" rAng="0" ptsTypes="AA">
                                      <p:cBhvr>
                                        <p:cTn id="53" dur="1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63" y="38819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6" presetClass="path" presetSubtype="0" accel="10000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44843 -1.08241 L 4.79167E-6 -3.7037E-7 " pathEditMode="relative" rAng="0" ptsTypes="AA">
                                      <p:cBhvr>
                                        <p:cTn id="58" dur="1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422" y="5412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8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8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9" presetClass="entr" presetSubtype="0" decel="100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8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8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9" presetClass="entr" presetSubtype="0" decel="10000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8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9" presetClass="entr" presetSubtype="0" decel="10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8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4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3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1" grpId="1" animBg="1"/>
      <p:bldP spid="50" grpId="0" animBg="1"/>
      <p:bldP spid="50" grpId="1" animBg="1"/>
      <p:bldP spid="45" grpId="0" animBg="1"/>
      <p:bldP spid="45" grpId="1" animBg="1"/>
      <p:bldP spid="39" grpId="0"/>
      <p:bldP spid="40" grpId="0"/>
      <p:bldP spid="41" grpId="0"/>
      <p:bldP spid="44" grpId="0"/>
      <p:bldP spid="46" grpId="0" animBg="1"/>
      <p:bldP spid="46" grpId="1" animBg="1"/>
      <p:bldP spid="52" grpId="0" animBg="1"/>
      <p:bldP spid="52" grpId="1" animBg="1"/>
      <p:bldP spid="64" grpId="0" animBg="1"/>
      <p:bldP spid="64" grpId="1" animBg="1"/>
      <p:bldP spid="64" grpId="2" animBg="1"/>
      <p:bldP spid="65" grpId="0"/>
      <p:bldP spid="65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组合 74"/>
          <p:cNvGrpSpPr/>
          <p:nvPr/>
        </p:nvGrpSpPr>
        <p:grpSpPr>
          <a:xfrm>
            <a:off x="4458651" y="3292548"/>
            <a:ext cx="1995528" cy="1995528"/>
            <a:chOff x="4458651" y="3292548"/>
            <a:chExt cx="1995528" cy="1995528"/>
          </a:xfrm>
        </p:grpSpPr>
        <p:sp>
          <p:nvSpPr>
            <p:cNvPr id="28" name="椭圆 27"/>
            <p:cNvSpPr/>
            <p:nvPr/>
          </p:nvSpPr>
          <p:spPr>
            <a:xfrm>
              <a:off x="4458651" y="3292548"/>
              <a:ext cx="1995528" cy="1995528"/>
            </a:xfrm>
            <a:prstGeom prst="ellipse">
              <a:avLst/>
            </a:prstGeom>
            <a:solidFill>
              <a:srgbClr val="54CB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4646980" y="4581737"/>
              <a:ext cx="81693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5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KEY </a:t>
              </a:r>
              <a:endParaRPr lang="en-US" altLang="zh-CN" sz="1050" dirty="0" smtClean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  <a:p>
              <a:pPr algn="ctr"/>
              <a:r>
                <a:rPr lang="en-US" altLang="zh-CN" sz="105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WORDS</a:t>
              </a:r>
              <a:endParaRPr lang="zh-CN" altLang="en-US" sz="105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sp>
        <p:nvSpPr>
          <p:cNvPr id="27" name="椭圆 26"/>
          <p:cNvSpPr/>
          <p:nvPr/>
        </p:nvSpPr>
        <p:spPr>
          <a:xfrm>
            <a:off x="6910251" y="3077972"/>
            <a:ext cx="711920" cy="711920"/>
          </a:xfrm>
          <a:prstGeom prst="ellipse">
            <a:avLst/>
          </a:prstGeom>
          <a:solidFill>
            <a:srgbClr val="EF41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6" name="组合 75"/>
          <p:cNvGrpSpPr/>
          <p:nvPr/>
        </p:nvGrpSpPr>
        <p:grpSpPr>
          <a:xfrm>
            <a:off x="6296624" y="3560302"/>
            <a:ext cx="1460021" cy="1460021"/>
            <a:chOff x="6296624" y="3560302"/>
            <a:chExt cx="1460021" cy="1460021"/>
          </a:xfrm>
        </p:grpSpPr>
        <p:sp>
          <p:nvSpPr>
            <p:cNvPr id="26" name="椭圆 25"/>
            <p:cNvSpPr/>
            <p:nvPr/>
          </p:nvSpPr>
          <p:spPr>
            <a:xfrm>
              <a:off x="6296624" y="3560302"/>
              <a:ext cx="1460021" cy="1460021"/>
            </a:xfrm>
            <a:prstGeom prst="ellipse">
              <a:avLst/>
            </a:prstGeom>
            <a:solidFill>
              <a:srgbClr val="FED1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6892911" y="4199898"/>
              <a:ext cx="81693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50" dirty="0" smtClean="0">
                  <a:solidFill>
                    <a:schemeClr val="bg1">
                      <a:lumMod val="50000"/>
                    </a:schemeClr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KEY </a:t>
              </a:r>
              <a:endParaRPr lang="en-US" altLang="zh-CN" sz="1050" dirty="0" smtClean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  <a:p>
              <a:pPr algn="ctr"/>
              <a:r>
                <a:rPr lang="en-US" altLang="zh-CN" sz="1050" dirty="0" smtClean="0">
                  <a:solidFill>
                    <a:schemeClr val="bg1">
                      <a:lumMod val="50000"/>
                    </a:schemeClr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WORDS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5520909" y="2001679"/>
            <a:ext cx="1745302" cy="1745302"/>
            <a:chOff x="5520909" y="2001679"/>
            <a:chExt cx="1745302" cy="1745302"/>
          </a:xfrm>
        </p:grpSpPr>
        <p:sp>
          <p:nvSpPr>
            <p:cNvPr id="29" name="椭圆 28"/>
            <p:cNvSpPr/>
            <p:nvPr/>
          </p:nvSpPr>
          <p:spPr>
            <a:xfrm>
              <a:off x="5520909" y="2001679"/>
              <a:ext cx="1745302" cy="1745302"/>
            </a:xfrm>
            <a:prstGeom prst="ellipse">
              <a:avLst/>
            </a:prstGeom>
            <a:solidFill>
              <a:srgbClr val="F9A2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6112172" y="2073755"/>
              <a:ext cx="81693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5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KEY </a:t>
              </a:r>
              <a:endParaRPr lang="en-US" altLang="zh-CN" sz="1050" dirty="0" smtClean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  <a:p>
              <a:pPr algn="ctr"/>
              <a:r>
                <a:rPr lang="en-US" altLang="zh-CN" sz="105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WORDS</a:t>
              </a:r>
              <a:endParaRPr lang="zh-CN" altLang="en-US" sz="105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sp>
        <p:nvSpPr>
          <p:cNvPr id="54" name="任意多边形 53"/>
          <p:cNvSpPr/>
          <p:nvPr/>
        </p:nvSpPr>
        <p:spPr>
          <a:xfrm rot="767154">
            <a:off x="4664895" y="1703265"/>
            <a:ext cx="1472595" cy="1523008"/>
          </a:xfrm>
          <a:custGeom>
            <a:avLst/>
            <a:gdLst>
              <a:gd name="connsiteX0" fmla="*/ 3671946 w 3787254"/>
              <a:gd name="connsiteY0" fmla="*/ 1294810 h 3916908"/>
              <a:gd name="connsiteX1" fmla="*/ 3671994 w 3787254"/>
              <a:gd name="connsiteY1" fmla="*/ 1294927 h 3916908"/>
              <a:gd name="connsiteX2" fmla="*/ 3787254 w 3787254"/>
              <a:gd name="connsiteY2" fmla="*/ 1958454 h 3916908"/>
              <a:gd name="connsiteX3" fmla="*/ 3671994 w 3787254"/>
              <a:gd name="connsiteY3" fmla="*/ 2621982 h 3916908"/>
              <a:gd name="connsiteX4" fmla="*/ 3671946 w 3787254"/>
              <a:gd name="connsiteY4" fmla="*/ 2622098 h 3916908"/>
              <a:gd name="connsiteX5" fmla="*/ 203278 w 3787254"/>
              <a:gd name="connsiteY5" fmla="*/ 867868 h 3916908"/>
              <a:gd name="connsiteX6" fmla="*/ 203278 w 3787254"/>
              <a:gd name="connsiteY6" fmla="*/ 3049040 h 3916908"/>
              <a:gd name="connsiteX7" fmla="*/ 153878 w 3787254"/>
              <a:gd name="connsiteY7" fmla="*/ 2973984 h 3916908"/>
              <a:gd name="connsiteX8" fmla="*/ 24251 w 3787254"/>
              <a:gd name="connsiteY8" fmla="*/ 2720773 h 3916908"/>
              <a:gd name="connsiteX9" fmla="*/ 0 w 3787254"/>
              <a:gd name="connsiteY9" fmla="*/ 2654514 h 3916908"/>
              <a:gd name="connsiteX10" fmla="*/ 0 w 3787254"/>
              <a:gd name="connsiteY10" fmla="*/ 1262394 h 3916908"/>
              <a:gd name="connsiteX11" fmla="*/ 24251 w 3787254"/>
              <a:gd name="connsiteY11" fmla="*/ 1196136 h 3916908"/>
              <a:gd name="connsiteX12" fmla="*/ 153878 w 3787254"/>
              <a:gd name="connsiteY12" fmla="*/ 942925 h 3916908"/>
              <a:gd name="connsiteX13" fmla="*/ 3263952 w 3787254"/>
              <a:gd name="connsiteY13" fmla="*/ 629935 h 3916908"/>
              <a:gd name="connsiteX14" fmla="*/ 3353052 w 3787254"/>
              <a:gd name="connsiteY14" fmla="*/ 728635 h 3916908"/>
              <a:gd name="connsiteX15" fmla="*/ 3449681 w 3787254"/>
              <a:gd name="connsiteY15" fmla="*/ 858890 h 3916908"/>
              <a:gd name="connsiteX16" fmla="*/ 3467230 w 3787254"/>
              <a:gd name="connsiteY16" fmla="*/ 887166 h 3916908"/>
              <a:gd name="connsiteX17" fmla="*/ 3467230 w 3787254"/>
              <a:gd name="connsiteY17" fmla="*/ 3029743 h 3916908"/>
              <a:gd name="connsiteX18" fmla="*/ 3449681 w 3787254"/>
              <a:gd name="connsiteY18" fmla="*/ 3058019 h 3916908"/>
              <a:gd name="connsiteX19" fmla="*/ 3353052 w 3787254"/>
              <a:gd name="connsiteY19" fmla="*/ 3188274 h 3916908"/>
              <a:gd name="connsiteX20" fmla="*/ 3263952 w 3787254"/>
              <a:gd name="connsiteY20" fmla="*/ 3286973 h 3916908"/>
              <a:gd name="connsiteX21" fmla="*/ 611272 w 3787254"/>
              <a:gd name="connsiteY21" fmla="*/ 427263 h 3916908"/>
              <a:gd name="connsiteX22" fmla="*/ 611272 w 3787254"/>
              <a:gd name="connsiteY22" fmla="*/ 3489645 h 3916908"/>
              <a:gd name="connsiteX23" fmla="*/ 551585 w 3787254"/>
              <a:gd name="connsiteY23" fmla="*/ 3443175 h 3916908"/>
              <a:gd name="connsiteX24" fmla="*/ 411137 w 3787254"/>
              <a:gd name="connsiteY24" fmla="*/ 3309671 h 3916908"/>
              <a:gd name="connsiteX25" fmla="*/ 407994 w 3787254"/>
              <a:gd name="connsiteY25" fmla="*/ 3306129 h 3916908"/>
              <a:gd name="connsiteX26" fmla="*/ 407994 w 3787254"/>
              <a:gd name="connsiteY26" fmla="*/ 610780 h 3916908"/>
              <a:gd name="connsiteX27" fmla="*/ 411137 w 3787254"/>
              <a:gd name="connsiteY27" fmla="*/ 607238 h 3916908"/>
              <a:gd name="connsiteX28" fmla="*/ 551585 w 3787254"/>
              <a:gd name="connsiteY28" fmla="*/ 473734 h 3916908"/>
              <a:gd name="connsiteX29" fmla="*/ 2855958 w 3787254"/>
              <a:gd name="connsiteY29" fmla="*/ 294619 h 3916908"/>
              <a:gd name="connsiteX30" fmla="*/ 3047150 w 3787254"/>
              <a:gd name="connsiteY30" fmla="*/ 425007 h 3916908"/>
              <a:gd name="connsiteX31" fmla="*/ 3059236 w 3787254"/>
              <a:gd name="connsiteY31" fmla="*/ 435755 h 3916908"/>
              <a:gd name="connsiteX32" fmla="*/ 3059236 w 3787254"/>
              <a:gd name="connsiteY32" fmla="*/ 3481154 h 3916908"/>
              <a:gd name="connsiteX33" fmla="*/ 3047150 w 3787254"/>
              <a:gd name="connsiteY33" fmla="*/ 3491902 h 3916908"/>
              <a:gd name="connsiteX34" fmla="*/ 2855958 w 3787254"/>
              <a:gd name="connsiteY34" fmla="*/ 3622289 h 3916908"/>
              <a:gd name="connsiteX35" fmla="*/ 1019266 w 3787254"/>
              <a:gd name="connsiteY35" fmla="*/ 178299 h 3916908"/>
              <a:gd name="connsiteX36" fmla="*/ 1019266 w 3787254"/>
              <a:gd name="connsiteY36" fmla="*/ 3738609 h 3916908"/>
              <a:gd name="connsiteX37" fmla="*/ 869389 w 3787254"/>
              <a:gd name="connsiteY37" fmla="*/ 3666211 h 3916908"/>
              <a:gd name="connsiteX38" fmla="*/ 815988 w 3787254"/>
              <a:gd name="connsiteY38" fmla="*/ 3632545 h 3916908"/>
              <a:gd name="connsiteX39" fmla="*/ 815988 w 3787254"/>
              <a:gd name="connsiteY39" fmla="*/ 284364 h 3916908"/>
              <a:gd name="connsiteX40" fmla="*/ 869389 w 3787254"/>
              <a:gd name="connsiteY40" fmla="*/ 250698 h 3916908"/>
              <a:gd name="connsiteX41" fmla="*/ 2447964 w 3787254"/>
              <a:gd name="connsiteY41" fmla="*/ 101689 h 3916908"/>
              <a:gd name="connsiteX42" fmla="*/ 2546916 w 3787254"/>
              <a:gd name="connsiteY42" fmla="*/ 135845 h 3916908"/>
              <a:gd name="connsiteX43" fmla="*/ 2651242 w 3787254"/>
              <a:gd name="connsiteY43" fmla="*/ 181573 h 3916908"/>
              <a:gd name="connsiteX44" fmla="*/ 2651242 w 3787254"/>
              <a:gd name="connsiteY44" fmla="*/ 3735336 h 3916908"/>
              <a:gd name="connsiteX45" fmla="*/ 2546916 w 3787254"/>
              <a:gd name="connsiteY45" fmla="*/ 3781063 h 3916908"/>
              <a:gd name="connsiteX46" fmla="*/ 2447964 w 3787254"/>
              <a:gd name="connsiteY46" fmla="*/ 3815220 h 3916908"/>
              <a:gd name="connsiteX47" fmla="*/ 1427260 w 3787254"/>
              <a:gd name="connsiteY47" fmla="*/ 45241 h 3916908"/>
              <a:gd name="connsiteX48" fmla="*/ 1427260 w 3787254"/>
              <a:gd name="connsiteY48" fmla="*/ 3871668 h 3916908"/>
              <a:gd name="connsiteX49" fmla="*/ 1324708 w 3787254"/>
              <a:gd name="connsiteY49" fmla="*/ 3851422 h 3916908"/>
              <a:gd name="connsiteX50" fmla="*/ 1223982 w 3787254"/>
              <a:gd name="connsiteY50" fmla="*/ 3817665 h 3916908"/>
              <a:gd name="connsiteX51" fmla="*/ 1223982 w 3787254"/>
              <a:gd name="connsiteY51" fmla="*/ 99244 h 3916908"/>
              <a:gd name="connsiteX52" fmla="*/ 1324708 w 3787254"/>
              <a:gd name="connsiteY52" fmla="*/ 65486 h 3916908"/>
              <a:gd name="connsiteX53" fmla="*/ 2039970 w 3787254"/>
              <a:gd name="connsiteY53" fmla="*/ 11780 h 3916908"/>
              <a:gd name="connsiteX54" fmla="*/ 2223497 w 3787254"/>
              <a:gd name="connsiteY54" fmla="*/ 39789 h 3916908"/>
              <a:gd name="connsiteX55" fmla="*/ 2243248 w 3787254"/>
              <a:gd name="connsiteY55" fmla="*/ 44738 h 3916908"/>
              <a:gd name="connsiteX56" fmla="*/ 2243248 w 3787254"/>
              <a:gd name="connsiteY56" fmla="*/ 3872171 h 3916908"/>
              <a:gd name="connsiteX57" fmla="*/ 2223497 w 3787254"/>
              <a:gd name="connsiteY57" fmla="*/ 3877119 h 3916908"/>
              <a:gd name="connsiteX58" fmla="*/ 2039970 w 3787254"/>
              <a:gd name="connsiteY58" fmla="*/ 3905129 h 3916908"/>
              <a:gd name="connsiteX59" fmla="*/ 1828800 w 3787254"/>
              <a:gd name="connsiteY59" fmla="*/ 0 h 3916908"/>
              <a:gd name="connsiteX60" fmla="*/ 1835254 w 3787254"/>
              <a:gd name="connsiteY60" fmla="*/ 326 h 3916908"/>
              <a:gd name="connsiteX61" fmla="*/ 1835254 w 3787254"/>
              <a:gd name="connsiteY61" fmla="*/ 3916582 h 3916908"/>
              <a:gd name="connsiteX62" fmla="*/ 1828800 w 3787254"/>
              <a:gd name="connsiteY62" fmla="*/ 3916908 h 3916908"/>
              <a:gd name="connsiteX63" fmla="*/ 1631976 w 3787254"/>
              <a:gd name="connsiteY63" fmla="*/ 3904105 h 3916908"/>
              <a:gd name="connsiteX64" fmla="*/ 1631976 w 3787254"/>
              <a:gd name="connsiteY64" fmla="*/ 12804 h 391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787254" h="3916908">
                <a:moveTo>
                  <a:pt x="3671946" y="1294810"/>
                </a:moveTo>
                <a:lnTo>
                  <a:pt x="3671994" y="1294927"/>
                </a:lnTo>
                <a:cubicBezTo>
                  <a:pt x="3746597" y="1502134"/>
                  <a:pt x="3787254" y="1725546"/>
                  <a:pt x="3787254" y="1958454"/>
                </a:cubicBezTo>
                <a:cubicBezTo>
                  <a:pt x="3787254" y="2191363"/>
                  <a:pt x="3746597" y="2414775"/>
                  <a:pt x="3671994" y="2621982"/>
                </a:cubicBezTo>
                <a:lnTo>
                  <a:pt x="3671946" y="2622098"/>
                </a:lnTo>
                <a:close/>
                <a:moveTo>
                  <a:pt x="203278" y="867868"/>
                </a:moveTo>
                <a:lnTo>
                  <a:pt x="203278" y="3049040"/>
                </a:lnTo>
                <a:lnTo>
                  <a:pt x="153878" y="2973984"/>
                </a:lnTo>
                <a:cubicBezTo>
                  <a:pt x="104809" y="2893226"/>
                  <a:pt x="61415" y="2808638"/>
                  <a:pt x="24251" y="2720773"/>
                </a:cubicBezTo>
                <a:lnTo>
                  <a:pt x="0" y="2654514"/>
                </a:lnTo>
                <a:lnTo>
                  <a:pt x="0" y="1262394"/>
                </a:lnTo>
                <a:lnTo>
                  <a:pt x="24251" y="1196136"/>
                </a:lnTo>
                <a:cubicBezTo>
                  <a:pt x="61415" y="1108271"/>
                  <a:pt x="104809" y="1023683"/>
                  <a:pt x="153878" y="942925"/>
                </a:cubicBezTo>
                <a:close/>
                <a:moveTo>
                  <a:pt x="3263952" y="629935"/>
                </a:moveTo>
                <a:lnTo>
                  <a:pt x="3353052" y="728635"/>
                </a:lnTo>
                <a:cubicBezTo>
                  <a:pt x="3386999" y="770656"/>
                  <a:pt x="3419243" y="814109"/>
                  <a:pt x="3449681" y="858890"/>
                </a:cubicBezTo>
                <a:lnTo>
                  <a:pt x="3467230" y="887166"/>
                </a:lnTo>
                <a:lnTo>
                  <a:pt x="3467230" y="3029743"/>
                </a:lnTo>
                <a:lnTo>
                  <a:pt x="3449681" y="3058019"/>
                </a:lnTo>
                <a:cubicBezTo>
                  <a:pt x="3419243" y="3102800"/>
                  <a:pt x="3386999" y="3146253"/>
                  <a:pt x="3353052" y="3188274"/>
                </a:cubicBezTo>
                <a:lnTo>
                  <a:pt x="3263952" y="3286973"/>
                </a:lnTo>
                <a:close/>
                <a:moveTo>
                  <a:pt x="611272" y="427263"/>
                </a:moveTo>
                <a:lnTo>
                  <a:pt x="611272" y="3489645"/>
                </a:lnTo>
                <a:lnTo>
                  <a:pt x="551585" y="3443175"/>
                </a:lnTo>
                <a:cubicBezTo>
                  <a:pt x="502599" y="3400997"/>
                  <a:pt x="455723" y="3356435"/>
                  <a:pt x="411137" y="3309671"/>
                </a:cubicBezTo>
                <a:lnTo>
                  <a:pt x="407994" y="3306129"/>
                </a:lnTo>
                <a:lnTo>
                  <a:pt x="407994" y="610780"/>
                </a:lnTo>
                <a:lnTo>
                  <a:pt x="411137" y="607238"/>
                </a:lnTo>
                <a:cubicBezTo>
                  <a:pt x="455723" y="560473"/>
                  <a:pt x="502599" y="515912"/>
                  <a:pt x="551585" y="473734"/>
                </a:cubicBezTo>
                <a:close/>
                <a:moveTo>
                  <a:pt x="2855958" y="294619"/>
                </a:moveTo>
                <a:lnTo>
                  <a:pt x="3047150" y="425007"/>
                </a:lnTo>
                <a:lnTo>
                  <a:pt x="3059236" y="435755"/>
                </a:lnTo>
                <a:lnTo>
                  <a:pt x="3059236" y="3481154"/>
                </a:lnTo>
                <a:lnTo>
                  <a:pt x="3047150" y="3491902"/>
                </a:lnTo>
                <a:lnTo>
                  <a:pt x="2855958" y="3622289"/>
                </a:lnTo>
                <a:close/>
                <a:moveTo>
                  <a:pt x="1019266" y="178299"/>
                </a:moveTo>
                <a:lnTo>
                  <a:pt x="1019266" y="3738609"/>
                </a:lnTo>
                <a:lnTo>
                  <a:pt x="869389" y="3666211"/>
                </a:lnTo>
                <a:lnTo>
                  <a:pt x="815988" y="3632545"/>
                </a:lnTo>
                <a:lnTo>
                  <a:pt x="815988" y="284364"/>
                </a:lnTo>
                <a:lnTo>
                  <a:pt x="869389" y="250698"/>
                </a:lnTo>
                <a:close/>
                <a:moveTo>
                  <a:pt x="2447964" y="101689"/>
                </a:moveTo>
                <a:lnTo>
                  <a:pt x="2546916" y="135845"/>
                </a:lnTo>
                <a:lnTo>
                  <a:pt x="2651242" y="181573"/>
                </a:lnTo>
                <a:lnTo>
                  <a:pt x="2651242" y="3735336"/>
                </a:lnTo>
                <a:lnTo>
                  <a:pt x="2546916" y="3781063"/>
                </a:lnTo>
                <a:lnTo>
                  <a:pt x="2447964" y="3815220"/>
                </a:lnTo>
                <a:close/>
                <a:moveTo>
                  <a:pt x="1427260" y="45241"/>
                </a:moveTo>
                <a:lnTo>
                  <a:pt x="1427260" y="3871668"/>
                </a:lnTo>
                <a:lnTo>
                  <a:pt x="1324708" y="3851422"/>
                </a:lnTo>
                <a:lnTo>
                  <a:pt x="1223982" y="3817665"/>
                </a:lnTo>
                <a:lnTo>
                  <a:pt x="1223982" y="99244"/>
                </a:lnTo>
                <a:lnTo>
                  <a:pt x="1324708" y="65486"/>
                </a:lnTo>
                <a:close/>
                <a:moveTo>
                  <a:pt x="2039970" y="11780"/>
                </a:moveTo>
                <a:lnTo>
                  <a:pt x="2223497" y="39789"/>
                </a:lnTo>
                <a:lnTo>
                  <a:pt x="2243248" y="44738"/>
                </a:lnTo>
                <a:lnTo>
                  <a:pt x="2243248" y="3872171"/>
                </a:lnTo>
                <a:lnTo>
                  <a:pt x="2223497" y="3877119"/>
                </a:lnTo>
                <a:lnTo>
                  <a:pt x="2039970" y="3905129"/>
                </a:lnTo>
                <a:close/>
                <a:moveTo>
                  <a:pt x="1828800" y="0"/>
                </a:moveTo>
                <a:lnTo>
                  <a:pt x="1835254" y="326"/>
                </a:lnTo>
                <a:lnTo>
                  <a:pt x="1835254" y="3916582"/>
                </a:lnTo>
                <a:lnTo>
                  <a:pt x="1828800" y="3916908"/>
                </a:lnTo>
                <a:lnTo>
                  <a:pt x="1631976" y="3904105"/>
                </a:lnTo>
                <a:lnTo>
                  <a:pt x="1631976" y="12804"/>
                </a:lnTo>
                <a:close/>
              </a:path>
            </a:pathLst>
          </a:custGeom>
          <a:solidFill>
            <a:schemeClr val="bg1">
              <a:lumMod val="75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圆角矩形 50"/>
          <p:cNvSpPr/>
          <p:nvPr/>
        </p:nvSpPr>
        <p:spPr>
          <a:xfrm rot="18401232">
            <a:off x="6096145" y="5626030"/>
            <a:ext cx="3244297" cy="67468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ED112">
                  <a:alpha val="32000"/>
                </a:srgbClr>
              </a:gs>
              <a:gs pos="100000">
                <a:srgbClr val="FED112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 rot="18401232">
            <a:off x="-462430" y="-566847"/>
            <a:ext cx="4796713" cy="167216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84D699">
                  <a:alpha val="36000"/>
                </a:srgbClr>
              </a:gs>
              <a:gs pos="100000">
                <a:srgbClr val="84D699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圆角矩形 22"/>
          <p:cNvSpPr/>
          <p:nvPr/>
        </p:nvSpPr>
        <p:spPr>
          <a:xfrm rot="18401232">
            <a:off x="10870424" y="-180447"/>
            <a:ext cx="2035422" cy="57106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ED0547">
                  <a:alpha val="30000"/>
                </a:srgbClr>
              </a:gs>
              <a:gs pos="100000">
                <a:srgbClr val="ED0547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4814611" y="2456111"/>
            <a:ext cx="2451600" cy="2451600"/>
          </a:xfrm>
          <a:prstGeom prst="ellipse">
            <a:avLst/>
          </a:prstGeom>
          <a:solidFill>
            <a:srgbClr val="9F5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圆角矩形 29"/>
          <p:cNvSpPr/>
          <p:nvPr/>
        </p:nvSpPr>
        <p:spPr>
          <a:xfrm rot="18401232">
            <a:off x="4812830" y="4159676"/>
            <a:ext cx="790927" cy="276977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F47774"/>
              </a:gs>
              <a:gs pos="20000">
                <a:srgbClr val="ED0547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3" name="组合 72"/>
          <p:cNvGrpSpPr/>
          <p:nvPr/>
        </p:nvGrpSpPr>
        <p:grpSpPr>
          <a:xfrm>
            <a:off x="4524018" y="2456111"/>
            <a:ext cx="1104191" cy="1104191"/>
            <a:chOff x="4524018" y="2456111"/>
            <a:chExt cx="1104191" cy="1104191"/>
          </a:xfrm>
        </p:grpSpPr>
        <p:sp>
          <p:nvSpPr>
            <p:cNvPr id="25" name="椭圆 24"/>
            <p:cNvSpPr/>
            <p:nvPr/>
          </p:nvSpPr>
          <p:spPr>
            <a:xfrm>
              <a:off x="4524018" y="2456111"/>
              <a:ext cx="1104191" cy="1104191"/>
            </a:xfrm>
            <a:prstGeom prst="ellipse">
              <a:avLst/>
            </a:prstGeom>
            <a:solidFill>
              <a:srgbClr val="84D6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4650198" y="2765813"/>
              <a:ext cx="8169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KEY </a:t>
              </a:r>
              <a:endParaRPr lang="en-US" altLang="zh-CN" sz="1200" dirty="0" smtClean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  <a:p>
              <a:pPr algn="ctr"/>
              <a:r>
                <a:rPr lang="en-US" altLang="zh-CN" sz="12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WORDS</a:t>
              </a:r>
              <a:endParaRPr lang="zh-CN" altLang="en-US" sz="12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5406289" y="3259811"/>
            <a:ext cx="13148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defRPr>
            </a:lvl1pPr>
          </a:lstStyle>
          <a:p>
            <a:r>
              <a:rPr lang="en-US" altLang="zh-CN" sz="2400" dirty="0"/>
              <a:t>THE</a:t>
            </a:r>
            <a:endParaRPr lang="en-US" altLang="zh-CN" sz="2400" dirty="0"/>
          </a:p>
          <a:p>
            <a:r>
              <a:rPr lang="en-US" altLang="zh-CN" sz="2400" dirty="0"/>
              <a:t>THEME</a:t>
            </a:r>
            <a:endParaRPr lang="zh-CN" altLang="en-US" sz="2400" dirty="0"/>
          </a:p>
        </p:txBody>
      </p:sp>
      <p:sp>
        <p:nvSpPr>
          <p:cNvPr id="37" name="矩形 36"/>
          <p:cNvSpPr/>
          <p:nvPr/>
        </p:nvSpPr>
        <p:spPr>
          <a:xfrm>
            <a:off x="8558705" y="1738978"/>
            <a:ext cx="27962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8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8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Our designers in </a:t>
            </a:r>
            <a:r>
              <a:rPr lang="en-US" altLang="zh-CN" sz="8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ChangSha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565583" y="2865721"/>
            <a:ext cx="31899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8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8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Our designers in </a:t>
            </a:r>
            <a:r>
              <a:rPr lang="en-US" altLang="zh-CN" sz="8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ChangSha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8502225" y="1402781"/>
            <a:ext cx="1368841" cy="276999"/>
            <a:chOff x="8502225" y="1402781"/>
            <a:chExt cx="1368841" cy="276999"/>
          </a:xfrm>
        </p:grpSpPr>
        <p:sp>
          <p:nvSpPr>
            <p:cNvPr id="36" name="圆角矩形 35"/>
            <p:cNvSpPr/>
            <p:nvPr/>
          </p:nvSpPr>
          <p:spPr>
            <a:xfrm>
              <a:off x="8640766" y="1431275"/>
              <a:ext cx="1075886" cy="226279"/>
            </a:xfrm>
            <a:prstGeom prst="roundRect">
              <a:avLst>
                <a:gd name="adj" fmla="val 50000"/>
              </a:avLst>
            </a:prstGeom>
            <a:solidFill>
              <a:srgbClr val="FC9E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8502225" y="1402781"/>
              <a:ext cx="13688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KEY  WORDS</a:t>
              </a:r>
              <a:endParaRPr lang="zh-CN" altLang="en-US" sz="12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8490109" y="2532964"/>
            <a:ext cx="1368841" cy="276999"/>
            <a:chOff x="8490109" y="2532964"/>
            <a:chExt cx="1368841" cy="276999"/>
          </a:xfrm>
        </p:grpSpPr>
        <p:sp>
          <p:nvSpPr>
            <p:cNvPr id="38" name="圆角矩形 37"/>
            <p:cNvSpPr/>
            <p:nvPr/>
          </p:nvSpPr>
          <p:spPr>
            <a:xfrm>
              <a:off x="8640766" y="2568874"/>
              <a:ext cx="1076400" cy="226800"/>
            </a:xfrm>
            <a:prstGeom prst="roundRect">
              <a:avLst>
                <a:gd name="adj" fmla="val 50000"/>
              </a:avLst>
            </a:prstGeom>
            <a:solidFill>
              <a:srgbClr val="FED1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8490109" y="2532964"/>
              <a:ext cx="13688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KEY  WORDS</a:t>
              </a:r>
              <a:endParaRPr lang="zh-CN" altLang="en-US" sz="12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294521" y="4420761"/>
            <a:ext cx="31619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8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8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Our designers in </a:t>
            </a:r>
            <a:r>
              <a:rPr lang="en-US" altLang="zh-CN" sz="8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ChangSha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67077" y="5547504"/>
            <a:ext cx="27962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8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8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Our designers in </a:t>
            </a:r>
            <a:r>
              <a:rPr lang="en-US" altLang="zh-CN" sz="8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ChangSha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2142496" y="4050195"/>
            <a:ext cx="1368841" cy="276999"/>
            <a:chOff x="2142496" y="4050195"/>
            <a:chExt cx="1368841" cy="276999"/>
          </a:xfrm>
        </p:grpSpPr>
        <p:sp>
          <p:nvSpPr>
            <p:cNvPr id="40" name="圆角矩形 39"/>
            <p:cNvSpPr/>
            <p:nvPr/>
          </p:nvSpPr>
          <p:spPr>
            <a:xfrm>
              <a:off x="2279208" y="4073889"/>
              <a:ext cx="1076400" cy="226800"/>
            </a:xfrm>
            <a:prstGeom prst="roundRect">
              <a:avLst>
                <a:gd name="adj" fmla="val 50000"/>
              </a:avLst>
            </a:prstGeom>
            <a:solidFill>
              <a:srgbClr val="84D6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2142496" y="4050195"/>
              <a:ext cx="13688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KEY  WORDS</a:t>
              </a:r>
              <a:endParaRPr lang="zh-CN" altLang="en-US" sz="12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2148139" y="5219885"/>
            <a:ext cx="1368841" cy="276999"/>
            <a:chOff x="2148139" y="5219885"/>
            <a:chExt cx="1368841" cy="276999"/>
          </a:xfrm>
        </p:grpSpPr>
        <p:sp>
          <p:nvSpPr>
            <p:cNvPr id="42" name="圆角矩形 41"/>
            <p:cNvSpPr/>
            <p:nvPr/>
          </p:nvSpPr>
          <p:spPr>
            <a:xfrm>
              <a:off x="2301624" y="5251010"/>
              <a:ext cx="1076400" cy="226800"/>
            </a:xfrm>
            <a:prstGeom prst="roundRect">
              <a:avLst>
                <a:gd name="adj" fmla="val 50000"/>
              </a:avLst>
            </a:prstGeom>
            <a:solidFill>
              <a:srgbClr val="54CB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2148139" y="5219885"/>
              <a:ext cx="13688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KEY  WORDS</a:t>
              </a:r>
              <a:endParaRPr lang="zh-CN" altLang="en-US" sz="12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sp>
        <p:nvSpPr>
          <p:cNvPr id="52" name="圆角矩形 51"/>
          <p:cNvSpPr/>
          <p:nvPr/>
        </p:nvSpPr>
        <p:spPr>
          <a:xfrm rot="18401232">
            <a:off x="2217671" y="2355897"/>
            <a:ext cx="1402169" cy="46015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47774">
                  <a:alpha val="22000"/>
                </a:srgbClr>
              </a:gs>
              <a:gs pos="100000">
                <a:srgbClr val="F47774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圆角矩形 52"/>
          <p:cNvSpPr/>
          <p:nvPr/>
        </p:nvSpPr>
        <p:spPr>
          <a:xfrm rot="18401232">
            <a:off x="10399249" y="4329737"/>
            <a:ext cx="745332" cy="21361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54CBD3">
                  <a:alpha val="55000"/>
                </a:srgbClr>
              </a:gs>
              <a:gs pos="100000">
                <a:srgbClr val="54CBD3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5" name="组合 54"/>
          <p:cNvGrpSpPr/>
          <p:nvPr/>
        </p:nvGrpSpPr>
        <p:grpSpPr>
          <a:xfrm rot="20758864">
            <a:off x="89962" y="-86940"/>
            <a:ext cx="847890" cy="846995"/>
            <a:chOff x="3234519" y="1657306"/>
            <a:chExt cx="3710180" cy="3706265"/>
          </a:xfrm>
          <a:solidFill>
            <a:schemeClr val="bg1">
              <a:lumMod val="85000"/>
              <a:alpha val="23000"/>
            </a:schemeClr>
          </a:solidFill>
        </p:grpSpPr>
        <p:sp>
          <p:nvSpPr>
            <p:cNvPr id="56" name="任意多边形 55"/>
            <p:cNvSpPr/>
            <p:nvPr/>
          </p:nvSpPr>
          <p:spPr>
            <a:xfrm>
              <a:off x="3335975" y="1657306"/>
              <a:ext cx="1637258" cy="1249015"/>
            </a:xfrm>
            <a:custGeom>
              <a:avLst/>
              <a:gdLst>
                <a:gd name="connsiteX0" fmla="*/ 1637258 w 1637258"/>
                <a:gd name="connsiteY0" fmla="*/ 0 h 1249015"/>
                <a:gd name="connsiteX1" fmla="*/ 0 w 1637258"/>
                <a:gd name="connsiteY1" fmla="*/ 1249015 h 1249015"/>
                <a:gd name="connsiteX2" fmla="*/ 44405 w 1637258"/>
                <a:gd name="connsiteY2" fmla="*/ 1127692 h 1249015"/>
                <a:gd name="connsiteX3" fmla="*/ 1564865 w 1637258"/>
                <a:gd name="connsiteY3" fmla="*/ 3656 h 1249015"/>
                <a:gd name="connsiteX4" fmla="*/ 1637258 w 1637258"/>
                <a:gd name="connsiteY4" fmla="*/ 0 h 1249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258" h="1249015">
                  <a:moveTo>
                    <a:pt x="1637258" y="0"/>
                  </a:moveTo>
                  <a:lnTo>
                    <a:pt x="0" y="1249015"/>
                  </a:lnTo>
                  <a:lnTo>
                    <a:pt x="44405" y="1127692"/>
                  </a:lnTo>
                  <a:cubicBezTo>
                    <a:pt x="302695" y="517027"/>
                    <a:pt x="878503" y="73360"/>
                    <a:pt x="1564865" y="3656"/>
                  </a:cubicBezTo>
                  <a:lnTo>
                    <a:pt x="163725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3234519" y="1708937"/>
              <a:ext cx="2731417" cy="2209621"/>
            </a:xfrm>
            <a:custGeom>
              <a:avLst/>
              <a:gdLst>
                <a:gd name="connsiteX0" fmla="*/ 2307360 w 2731417"/>
                <a:gd name="connsiteY0" fmla="*/ 0 h 2209621"/>
                <a:gd name="connsiteX1" fmla="*/ 2408042 w 2731417"/>
                <a:gd name="connsiteY1" fmla="*/ 25888 h 2209621"/>
                <a:gd name="connsiteX2" fmla="*/ 2578573 w 2731417"/>
                <a:gd name="connsiteY2" fmla="*/ 88303 h 2209621"/>
                <a:gd name="connsiteX3" fmla="*/ 2731417 w 2731417"/>
                <a:gd name="connsiteY3" fmla="*/ 161932 h 2209621"/>
                <a:gd name="connsiteX4" fmla="*/ 47227 w 2731417"/>
                <a:gd name="connsiteY4" fmla="*/ 2209621 h 2209621"/>
                <a:gd name="connsiteX5" fmla="*/ 37709 w 2731417"/>
                <a:gd name="connsiteY5" fmla="*/ 2172606 h 2209621"/>
                <a:gd name="connsiteX6" fmla="*/ 0 w 2731417"/>
                <a:gd name="connsiteY6" fmla="*/ 1798538 h 2209621"/>
                <a:gd name="connsiteX7" fmla="*/ 2013 w 2731417"/>
                <a:gd name="connsiteY7" fmla="*/ 1758680 h 2209621"/>
                <a:gd name="connsiteX8" fmla="*/ 2307360 w 2731417"/>
                <a:gd name="connsiteY8" fmla="*/ 0 h 220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31417" h="2209621">
                  <a:moveTo>
                    <a:pt x="2307360" y="0"/>
                  </a:moveTo>
                  <a:lnTo>
                    <a:pt x="2408042" y="25888"/>
                  </a:lnTo>
                  <a:cubicBezTo>
                    <a:pt x="2466162" y="43966"/>
                    <a:pt x="2523058" y="64822"/>
                    <a:pt x="2578573" y="88303"/>
                  </a:cubicBezTo>
                  <a:lnTo>
                    <a:pt x="2731417" y="161932"/>
                  </a:lnTo>
                  <a:lnTo>
                    <a:pt x="47227" y="2209621"/>
                  </a:lnTo>
                  <a:lnTo>
                    <a:pt x="37709" y="2172606"/>
                  </a:lnTo>
                  <a:cubicBezTo>
                    <a:pt x="12985" y="2051779"/>
                    <a:pt x="0" y="1926675"/>
                    <a:pt x="0" y="1798538"/>
                  </a:cubicBezTo>
                  <a:lnTo>
                    <a:pt x="2013" y="1758680"/>
                  </a:lnTo>
                  <a:lnTo>
                    <a:pt x="230736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/>
          </p:nvSpPr>
          <p:spPr>
            <a:xfrm>
              <a:off x="3415183" y="2101402"/>
              <a:ext cx="3150561" cy="2531957"/>
            </a:xfrm>
            <a:custGeom>
              <a:avLst/>
              <a:gdLst>
                <a:gd name="connsiteX0" fmla="*/ 2884888 w 3150561"/>
                <a:gd name="connsiteY0" fmla="*/ 0 h 2531957"/>
                <a:gd name="connsiteX1" fmla="*/ 2987890 w 3150561"/>
                <a:gd name="connsiteY1" fmla="*/ 93615 h 2531957"/>
                <a:gd name="connsiteX2" fmla="*/ 3107686 w 3150561"/>
                <a:gd name="connsiteY2" fmla="*/ 225423 h 2531957"/>
                <a:gd name="connsiteX3" fmla="*/ 3150561 w 3150561"/>
                <a:gd name="connsiteY3" fmla="*/ 282758 h 2531957"/>
                <a:gd name="connsiteX4" fmla="*/ 202225 w 3150561"/>
                <a:gd name="connsiteY4" fmla="*/ 2531957 h 2531957"/>
                <a:gd name="connsiteX5" fmla="*/ 136328 w 3150561"/>
                <a:gd name="connsiteY5" fmla="*/ 2443834 h 2531957"/>
                <a:gd name="connsiteX6" fmla="*/ 43357 w 3150561"/>
                <a:gd name="connsiteY6" fmla="*/ 2290799 h 2531957"/>
                <a:gd name="connsiteX7" fmla="*/ 0 w 3150561"/>
                <a:gd name="connsiteY7" fmla="*/ 2200795 h 2531957"/>
                <a:gd name="connsiteX8" fmla="*/ 2225852 w 3150561"/>
                <a:gd name="connsiteY8" fmla="*/ 502758 h 2531957"/>
                <a:gd name="connsiteX9" fmla="*/ 2884888 w 3150561"/>
                <a:gd name="connsiteY9" fmla="*/ 0 h 2531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50561" h="2531957">
                  <a:moveTo>
                    <a:pt x="2884888" y="0"/>
                  </a:moveTo>
                  <a:lnTo>
                    <a:pt x="2987890" y="93615"/>
                  </a:lnTo>
                  <a:cubicBezTo>
                    <a:pt x="3029876" y="135601"/>
                    <a:pt x="3069860" y="179589"/>
                    <a:pt x="3107686" y="225423"/>
                  </a:cubicBezTo>
                  <a:lnTo>
                    <a:pt x="3150561" y="282758"/>
                  </a:lnTo>
                  <a:lnTo>
                    <a:pt x="202225" y="2531957"/>
                  </a:lnTo>
                  <a:lnTo>
                    <a:pt x="136328" y="2443834"/>
                  </a:lnTo>
                  <a:cubicBezTo>
                    <a:pt x="102973" y="2394462"/>
                    <a:pt x="71930" y="2343398"/>
                    <a:pt x="43357" y="2290799"/>
                  </a:cubicBezTo>
                  <a:lnTo>
                    <a:pt x="0" y="2200795"/>
                  </a:lnTo>
                  <a:lnTo>
                    <a:pt x="2225852" y="502758"/>
                  </a:lnTo>
                  <a:lnTo>
                    <a:pt x="288488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3883573" y="2715703"/>
              <a:ext cx="3015911" cy="2428377"/>
            </a:xfrm>
            <a:custGeom>
              <a:avLst/>
              <a:gdLst>
                <a:gd name="connsiteX0" fmla="*/ 2883896 w 3015911"/>
                <a:gd name="connsiteY0" fmla="*/ 0 h 2428377"/>
                <a:gd name="connsiteX1" fmla="*/ 2917277 w 3015911"/>
                <a:gd name="connsiteY1" fmla="*/ 69295 h 2428377"/>
                <a:gd name="connsiteX2" fmla="*/ 2979692 w 3015911"/>
                <a:gd name="connsiteY2" fmla="*/ 239826 h 2428377"/>
                <a:gd name="connsiteX3" fmla="*/ 3015911 w 3015911"/>
                <a:gd name="connsiteY3" fmla="*/ 380685 h 2428377"/>
                <a:gd name="connsiteX4" fmla="*/ 331718 w 3015911"/>
                <a:gd name="connsiteY4" fmla="*/ 2428377 h 2428377"/>
                <a:gd name="connsiteX5" fmla="*/ 322316 w 3015911"/>
                <a:gd name="connsiteY5" fmla="*/ 2423847 h 2428377"/>
                <a:gd name="connsiteX6" fmla="*/ 26392 w 3015911"/>
                <a:gd name="connsiteY6" fmla="*/ 2224026 h 2428377"/>
                <a:gd name="connsiteX7" fmla="*/ 0 w 3015911"/>
                <a:gd name="connsiteY7" fmla="*/ 2200039 h 2428377"/>
                <a:gd name="connsiteX8" fmla="*/ 2883896 w 3015911"/>
                <a:gd name="connsiteY8" fmla="*/ 0 h 2428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15911" h="2428377">
                  <a:moveTo>
                    <a:pt x="2883896" y="0"/>
                  </a:moveTo>
                  <a:lnTo>
                    <a:pt x="2917277" y="69295"/>
                  </a:lnTo>
                  <a:cubicBezTo>
                    <a:pt x="2940758" y="124811"/>
                    <a:pt x="2961615" y="181706"/>
                    <a:pt x="2979692" y="239826"/>
                  </a:cubicBezTo>
                  <a:lnTo>
                    <a:pt x="3015911" y="380685"/>
                  </a:lnTo>
                  <a:lnTo>
                    <a:pt x="331718" y="2428377"/>
                  </a:lnTo>
                  <a:lnTo>
                    <a:pt x="322316" y="2423847"/>
                  </a:lnTo>
                  <a:cubicBezTo>
                    <a:pt x="217118" y="2366700"/>
                    <a:pt x="118062" y="2299679"/>
                    <a:pt x="26392" y="2224026"/>
                  </a:cubicBezTo>
                  <a:lnTo>
                    <a:pt x="0" y="2200039"/>
                  </a:lnTo>
                  <a:lnTo>
                    <a:pt x="288389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4639349" y="3547330"/>
              <a:ext cx="2305350" cy="1816241"/>
            </a:xfrm>
            <a:custGeom>
              <a:avLst/>
              <a:gdLst>
                <a:gd name="connsiteX0" fmla="*/ 2305350 w 2305350"/>
                <a:gd name="connsiteY0" fmla="*/ 0 h 1816241"/>
                <a:gd name="connsiteX1" fmla="*/ 2297779 w 2305350"/>
                <a:gd name="connsiteY1" fmla="*/ 149920 h 1816241"/>
                <a:gd name="connsiteX2" fmla="*/ 2223916 w 2305350"/>
                <a:gd name="connsiteY2" fmla="*/ 512091 h 1816241"/>
                <a:gd name="connsiteX3" fmla="*/ 2205908 w 2305350"/>
                <a:gd name="connsiteY3" fmla="*/ 561293 h 1816241"/>
                <a:gd name="connsiteX4" fmla="*/ 590786 w 2305350"/>
                <a:gd name="connsiteY4" fmla="*/ 1793422 h 1816241"/>
                <a:gd name="connsiteX5" fmla="*/ 568644 w 2305350"/>
                <a:gd name="connsiteY5" fmla="*/ 1810314 h 1816241"/>
                <a:gd name="connsiteX6" fmla="*/ 451266 w 2305350"/>
                <a:gd name="connsiteY6" fmla="*/ 1816241 h 1816241"/>
                <a:gd name="connsiteX7" fmla="*/ 77198 w 2305350"/>
                <a:gd name="connsiteY7" fmla="*/ 1778532 h 1816241"/>
                <a:gd name="connsiteX8" fmla="*/ 0 w 2305350"/>
                <a:gd name="connsiteY8" fmla="*/ 1758683 h 1816241"/>
                <a:gd name="connsiteX9" fmla="*/ 2305350 w 2305350"/>
                <a:gd name="connsiteY9" fmla="*/ 0 h 1816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05350" h="1816241">
                  <a:moveTo>
                    <a:pt x="2305350" y="0"/>
                  </a:moveTo>
                  <a:lnTo>
                    <a:pt x="2297779" y="149920"/>
                  </a:lnTo>
                  <a:cubicBezTo>
                    <a:pt x="2285106" y="274713"/>
                    <a:pt x="2260070" y="395852"/>
                    <a:pt x="2223916" y="512091"/>
                  </a:cubicBezTo>
                  <a:lnTo>
                    <a:pt x="2205908" y="561293"/>
                  </a:lnTo>
                  <a:lnTo>
                    <a:pt x="590786" y="1793422"/>
                  </a:lnTo>
                  <a:lnTo>
                    <a:pt x="568644" y="1810314"/>
                  </a:lnTo>
                  <a:lnTo>
                    <a:pt x="451266" y="1816241"/>
                  </a:lnTo>
                  <a:cubicBezTo>
                    <a:pt x="323129" y="1816241"/>
                    <a:pt x="198025" y="1803257"/>
                    <a:pt x="77198" y="1778532"/>
                  </a:cubicBezTo>
                  <a:lnTo>
                    <a:pt x="0" y="1758683"/>
                  </a:lnTo>
                  <a:lnTo>
                    <a:pt x="230535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/>
          </p:nvSpPr>
          <p:spPr>
            <a:xfrm>
              <a:off x="3335975" y="1657306"/>
              <a:ext cx="1637258" cy="1249016"/>
            </a:xfrm>
            <a:custGeom>
              <a:avLst/>
              <a:gdLst>
                <a:gd name="connsiteX0" fmla="*/ 1637258 w 1637258"/>
                <a:gd name="connsiteY0" fmla="*/ 0 h 1249016"/>
                <a:gd name="connsiteX1" fmla="*/ 0 w 1637258"/>
                <a:gd name="connsiteY1" fmla="*/ 1249016 h 1249016"/>
                <a:gd name="connsiteX2" fmla="*/ 0 w 1637258"/>
                <a:gd name="connsiteY2" fmla="*/ 1249015 h 1249016"/>
                <a:gd name="connsiteX3" fmla="*/ 1637258 w 1637258"/>
                <a:gd name="connsiteY3" fmla="*/ 0 h 1249016"/>
                <a:gd name="connsiteX4" fmla="*/ 1637258 w 1637258"/>
                <a:gd name="connsiteY4" fmla="*/ 0 h 1249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258" h="1249016">
                  <a:moveTo>
                    <a:pt x="1637258" y="0"/>
                  </a:moveTo>
                  <a:lnTo>
                    <a:pt x="0" y="1249016"/>
                  </a:lnTo>
                  <a:lnTo>
                    <a:pt x="0" y="1249015"/>
                  </a:lnTo>
                  <a:lnTo>
                    <a:pt x="1637258" y="0"/>
                  </a:lnTo>
                  <a:lnTo>
                    <a:pt x="163725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/>
          </p:nvSpPr>
          <p:spPr>
            <a:xfrm>
              <a:off x="3236532" y="1708937"/>
              <a:ext cx="2305347" cy="1758680"/>
            </a:xfrm>
            <a:custGeom>
              <a:avLst/>
              <a:gdLst>
                <a:gd name="connsiteX0" fmla="*/ 2305346 w 2305347"/>
                <a:gd name="connsiteY0" fmla="*/ 0 h 1758680"/>
                <a:gd name="connsiteX1" fmla="*/ 2305347 w 2305347"/>
                <a:gd name="connsiteY1" fmla="*/ 0 h 1758680"/>
                <a:gd name="connsiteX2" fmla="*/ 0 w 2305347"/>
                <a:gd name="connsiteY2" fmla="*/ 1758680 h 1758680"/>
                <a:gd name="connsiteX3" fmla="*/ 0 w 2305347"/>
                <a:gd name="connsiteY3" fmla="*/ 1758680 h 1758680"/>
                <a:gd name="connsiteX4" fmla="*/ 2305346 w 2305347"/>
                <a:gd name="connsiteY4" fmla="*/ 0 h 1758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5347" h="1758680">
                  <a:moveTo>
                    <a:pt x="2305346" y="0"/>
                  </a:moveTo>
                  <a:lnTo>
                    <a:pt x="2305347" y="0"/>
                  </a:lnTo>
                  <a:lnTo>
                    <a:pt x="0" y="1758680"/>
                  </a:lnTo>
                  <a:lnTo>
                    <a:pt x="0" y="1758680"/>
                  </a:lnTo>
                  <a:lnTo>
                    <a:pt x="230534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/>
          </p:nvSpPr>
          <p:spPr>
            <a:xfrm>
              <a:off x="3281746" y="1870869"/>
              <a:ext cx="2684191" cy="2047690"/>
            </a:xfrm>
            <a:custGeom>
              <a:avLst/>
              <a:gdLst>
                <a:gd name="connsiteX0" fmla="*/ 2684190 w 2684191"/>
                <a:gd name="connsiteY0" fmla="*/ 0 h 2047690"/>
                <a:gd name="connsiteX1" fmla="*/ 2684191 w 2684191"/>
                <a:gd name="connsiteY1" fmla="*/ 1 h 2047690"/>
                <a:gd name="connsiteX2" fmla="*/ 0 w 2684191"/>
                <a:gd name="connsiteY2" fmla="*/ 2047690 h 2047690"/>
                <a:gd name="connsiteX3" fmla="*/ 0 w 2684191"/>
                <a:gd name="connsiteY3" fmla="*/ 2047689 h 2047690"/>
                <a:gd name="connsiteX4" fmla="*/ 2684190 w 2684191"/>
                <a:gd name="connsiteY4" fmla="*/ 0 h 2047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4191" h="2047690">
                  <a:moveTo>
                    <a:pt x="2684190" y="0"/>
                  </a:moveTo>
                  <a:lnTo>
                    <a:pt x="2684191" y="1"/>
                  </a:lnTo>
                  <a:lnTo>
                    <a:pt x="0" y="2047690"/>
                  </a:lnTo>
                  <a:lnTo>
                    <a:pt x="0" y="2047689"/>
                  </a:lnTo>
                  <a:lnTo>
                    <a:pt x="268419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/>
          </p:nvSpPr>
          <p:spPr>
            <a:xfrm>
              <a:off x="3617408" y="2384160"/>
              <a:ext cx="2948336" cy="2249199"/>
            </a:xfrm>
            <a:custGeom>
              <a:avLst/>
              <a:gdLst>
                <a:gd name="connsiteX0" fmla="*/ 2948336 w 2948336"/>
                <a:gd name="connsiteY0" fmla="*/ 0 h 2249199"/>
                <a:gd name="connsiteX1" fmla="*/ 2948336 w 2948336"/>
                <a:gd name="connsiteY1" fmla="*/ 1 h 2249199"/>
                <a:gd name="connsiteX2" fmla="*/ 0 w 2948336"/>
                <a:gd name="connsiteY2" fmla="*/ 2249199 h 2249199"/>
                <a:gd name="connsiteX3" fmla="*/ 0 w 2948336"/>
                <a:gd name="connsiteY3" fmla="*/ 2249199 h 2249199"/>
                <a:gd name="connsiteX4" fmla="*/ 2948336 w 2948336"/>
                <a:gd name="connsiteY4" fmla="*/ 0 h 224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8336" h="2249199">
                  <a:moveTo>
                    <a:pt x="2948336" y="0"/>
                  </a:moveTo>
                  <a:lnTo>
                    <a:pt x="2948336" y="1"/>
                  </a:lnTo>
                  <a:lnTo>
                    <a:pt x="0" y="2249199"/>
                  </a:lnTo>
                  <a:lnTo>
                    <a:pt x="0" y="2249199"/>
                  </a:lnTo>
                  <a:lnTo>
                    <a:pt x="294833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/>
          </p:nvSpPr>
          <p:spPr>
            <a:xfrm>
              <a:off x="3415183" y="2604160"/>
              <a:ext cx="2225852" cy="1698037"/>
            </a:xfrm>
            <a:custGeom>
              <a:avLst/>
              <a:gdLst>
                <a:gd name="connsiteX0" fmla="*/ 2225852 w 2225852"/>
                <a:gd name="connsiteY0" fmla="*/ 0 h 1698037"/>
                <a:gd name="connsiteX1" fmla="*/ 0 w 2225852"/>
                <a:gd name="connsiteY1" fmla="*/ 1698037 h 1698037"/>
                <a:gd name="connsiteX2" fmla="*/ 0 w 2225852"/>
                <a:gd name="connsiteY2" fmla="*/ 1698037 h 1698037"/>
                <a:gd name="connsiteX3" fmla="*/ 2225852 w 2225852"/>
                <a:gd name="connsiteY3" fmla="*/ 0 h 1698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5852" h="1698037">
                  <a:moveTo>
                    <a:pt x="2225852" y="0"/>
                  </a:moveTo>
                  <a:lnTo>
                    <a:pt x="0" y="1698037"/>
                  </a:lnTo>
                  <a:lnTo>
                    <a:pt x="0" y="1698037"/>
                  </a:lnTo>
                  <a:lnTo>
                    <a:pt x="222585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/>
          </p:nvSpPr>
          <p:spPr>
            <a:xfrm>
              <a:off x="3881158" y="2712751"/>
              <a:ext cx="2886311" cy="2202991"/>
            </a:xfrm>
            <a:custGeom>
              <a:avLst/>
              <a:gdLst>
                <a:gd name="connsiteX0" fmla="*/ 2884889 w 2886311"/>
                <a:gd name="connsiteY0" fmla="*/ 0 h 2202991"/>
                <a:gd name="connsiteX1" fmla="*/ 2886311 w 2886311"/>
                <a:gd name="connsiteY1" fmla="*/ 2952 h 2202991"/>
                <a:gd name="connsiteX2" fmla="*/ 2415 w 2886311"/>
                <a:gd name="connsiteY2" fmla="*/ 2202991 h 2202991"/>
                <a:gd name="connsiteX3" fmla="*/ 0 w 2886311"/>
                <a:gd name="connsiteY3" fmla="*/ 2200796 h 2202991"/>
                <a:gd name="connsiteX4" fmla="*/ 2884889 w 2886311"/>
                <a:gd name="connsiteY4" fmla="*/ 0 h 2202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6311" h="2202991">
                  <a:moveTo>
                    <a:pt x="2884889" y="0"/>
                  </a:moveTo>
                  <a:lnTo>
                    <a:pt x="2886311" y="2952"/>
                  </a:lnTo>
                  <a:lnTo>
                    <a:pt x="2415" y="2202991"/>
                  </a:lnTo>
                  <a:lnTo>
                    <a:pt x="0" y="2200796"/>
                  </a:lnTo>
                  <a:lnTo>
                    <a:pt x="288488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4215291" y="3096388"/>
              <a:ext cx="2684193" cy="2047692"/>
            </a:xfrm>
            <a:custGeom>
              <a:avLst/>
              <a:gdLst>
                <a:gd name="connsiteX0" fmla="*/ 2684193 w 2684193"/>
                <a:gd name="connsiteY0" fmla="*/ 0 h 2047692"/>
                <a:gd name="connsiteX1" fmla="*/ 2684193 w 2684193"/>
                <a:gd name="connsiteY1" fmla="*/ 1 h 2047692"/>
                <a:gd name="connsiteX2" fmla="*/ 1 w 2684193"/>
                <a:gd name="connsiteY2" fmla="*/ 2047692 h 2047692"/>
                <a:gd name="connsiteX3" fmla="*/ 0 w 2684193"/>
                <a:gd name="connsiteY3" fmla="*/ 2047692 h 2047692"/>
                <a:gd name="connsiteX4" fmla="*/ 2684193 w 2684193"/>
                <a:gd name="connsiteY4" fmla="*/ 0 h 2047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4193" h="2047692">
                  <a:moveTo>
                    <a:pt x="2684193" y="0"/>
                  </a:moveTo>
                  <a:lnTo>
                    <a:pt x="2684193" y="1"/>
                  </a:lnTo>
                  <a:lnTo>
                    <a:pt x="1" y="2047692"/>
                  </a:lnTo>
                  <a:lnTo>
                    <a:pt x="0" y="2047692"/>
                  </a:lnTo>
                  <a:lnTo>
                    <a:pt x="268419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/>
          </p:nvSpPr>
          <p:spPr>
            <a:xfrm>
              <a:off x="4639348" y="3547329"/>
              <a:ext cx="2305351" cy="1758684"/>
            </a:xfrm>
            <a:custGeom>
              <a:avLst/>
              <a:gdLst>
                <a:gd name="connsiteX0" fmla="*/ 2305351 w 2305351"/>
                <a:gd name="connsiteY0" fmla="*/ 0 h 1758684"/>
                <a:gd name="connsiteX1" fmla="*/ 2305351 w 2305351"/>
                <a:gd name="connsiteY1" fmla="*/ 1 h 1758684"/>
                <a:gd name="connsiteX2" fmla="*/ 1 w 2305351"/>
                <a:gd name="connsiteY2" fmla="*/ 1758684 h 1758684"/>
                <a:gd name="connsiteX3" fmla="*/ 0 w 2305351"/>
                <a:gd name="connsiteY3" fmla="*/ 1758683 h 1758684"/>
                <a:gd name="connsiteX4" fmla="*/ 2305351 w 2305351"/>
                <a:gd name="connsiteY4" fmla="*/ 0 h 1758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5351" h="1758684">
                  <a:moveTo>
                    <a:pt x="2305351" y="0"/>
                  </a:moveTo>
                  <a:lnTo>
                    <a:pt x="2305351" y="1"/>
                  </a:lnTo>
                  <a:lnTo>
                    <a:pt x="1" y="1758684"/>
                  </a:lnTo>
                  <a:lnTo>
                    <a:pt x="0" y="1758683"/>
                  </a:lnTo>
                  <a:lnTo>
                    <a:pt x="230535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任意多边形 68"/>
            <p:cNvSpPr/>
            <p:nvPr/>
          </p:nvSpPr>
          <p:spPr>
            <a:xfrm>
              <a:off x="5230135" y="4108623"/>
              <a:ext cx="1615122" cy="1232129"/>
            </a:xfrm>
            <a:custGeom>
              <a:avLst/>
              <a:gdLst>
                <a:gd name="connsiteX0" fmla="*/ 1615122 w 1615122"/>
                <a:gd name="connsiteY0" fmla="*/ 0 h 1232129"/>
                <a:gd name="connsiteX1" fmla="*/ 1615122 w 1615122"/>
                <a:gd name="connsiteY1" fmla="*/ 1 h 1232129"/>
                <a:gd name="connsiteX2" fmla="*/ 0 w 1615122"/>
                <a:gd name="connsiteY2" fmla="*/ 1232129 h 1232129"/>
                <a:gd name="connsiteX3" fmla="*/ 1615122 w 1615122"/>
                <a:gd name="connsiteY3" fmla="*/ 0 h 1232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5122" h="1232129">
                  <a:moveTo>
                    <a:pt x="1615122" y="0"/>
                  </a:moveTo>
                  <a:lnTo>
                    <a:pt x="1615122" y="1"/>
                  </a:lnTo>
                  <a:lnTo>
                    <a:pt x="0" y="1232129"/>
                  </a:lnTo>
                  <a:lnTo>
                    <a:pt x="161512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0" name="任意多边形 69"/>
          <p:cNvSpPr/>
          <p:nvPr/>
        </p:nvSpPr>
        <p:spPr>
          <a:xfrm rot="18497966">
            <a:off x="802661" y="361659"/>
            <a:ext cx="370594" cy="383281"/>
          </a:xfrm>
          <a:custGeom>
            <a:avLst/>
            <a:gdLst>
              <a:gd name="connsiteX0" fmla="*/ 3671946 w 3787254"/>
              <a:gd name="connsiteY0" fmla="*/ 1294810 h 3916908"/>
              <a:gd name="connsiteX1" fmla="*/ 3671994 w 3787254"/>
              <a:gd name="connsiteY1" fmla="*/ 1294927 h 3916908"/>
              <a:gd name="connsiteX2" fmla="*/ 3787254 w 3787254"/>
              <a:gd name="connsiteY2" fmla="*/ 1958454 h 3916908"/>
              <a:gd name="connsiteX3" fmla="*/ 3671994 w 3787254"/>
              <a:gd name="connsiteY3" fmla="*/ 2621982 h 3916908"/>
              <a:gd name="connsiteX4" fmla="*/ 3671946 w 3787254"/>
              <a:gd name="connsiteY4" fmla="*/ 2622098 h 3916908"/>
              <a:gd name="connsiteX5" fmla="*/ 203278 w 3787254"/>
              <a:gd name="connsiteY5" fmla="*/ 867868 h 3916908"/>
              <a:gd name="connsiteX6" fmla="*/ 203278 w 3787254"/>
              <a:gd name="connsiteY6" fmla="*/ 3049040 h 3916908"/>
              <a:gd name="connsiteX7" fmla="*/ 153878 w 3787254"/>
              <a:gd name="connsiteY7" fmla="*/ 2973984 h 3916908"/>
              <a:gd name="connsiteX8" fmla="*/ 24251 w 3787254"/>
              <a:gd name="connsiteY8" fmla="*/ 2720773 h 3916908"/>
              <a:gd name="connsiteX9" fmla="*/ 0 w 3787254"/>
              <a:gd name="connsiteY9" fmla="*/ 2654514 h 3916908"/>
              <a:gd name="connsiteX10" fmla="*/ 0 w 3787254"/>
              <a:gd name="connsiteY10" fmla="*/ 1262394 h 3916908"/>
              <a:gd name="connsiteX11" fmla="*/ 24251 w 3787254"/>
              <a:gd name="connsiteY11" fmla="*/ 1196136 h 3916908"/>
              <a:gd name="connsiteX12" fmla="*/ 153878 w 3787254"/>
              <a:gd name="connsiteY12" fmla="*/ 942925 h 3916908"/>
              <a:gd name="connsiteX13" fmla="*/ 3263952 w 3787254"/>
              <a:gd name="connsiteY13" fmla="*/ 629935 h 3916908"/>
              <a:gd name="connsiteX14" fmla="*/ 3353052 w 3787254"/>
              <a:gd name="connsiteY14" fmla="*/ 728635 h 3916908"/>
              <a:gd name="connsiteX15" fmla="*/ 3449681 w 3787254"/>
              <a:gd name="connsiteY15" fmla="*/ 858890 h 3916908"/>
              <a:gd name="connsiteX16" fmla="*/ 3467230 w 3787254"/>
              <a:gd name="connsiteY16" fmla="*/ 887166 h 3916908"/>
              <a:gd name="connsiteX17" fmla="*/ 3467230 w 3787254"/>
              <a:gd name="connsiteY17" fmla="*/ 3029743 h 3916908"/>
              <a:gd name="connsiteX18" fmla="*/ 3449681 w 3787254"/>
              <a:gd name="connsiteY18" fmla="*/ 3058019 h 3916908"/>
              <a:gd name="connsiteX19" fmla="*/ 3353052 w 3787254"/>
              <a:gd name="connsiteY19" fmla="*/ 3188274 h 3916908"/>
              <a:gd name="connsiteX20" fmla="*/ 3263952 w 3787254"/>
              <a:gd name="connsiteY20" fmla="*/ 3286973 h 3916908"/>
              <a:gd name="connsiteX21" fmla="*/ 611272 w 3787254"/>
              <a:gd name="connsiteY21" fmla="*/ 427263 h 3916908"/>
              <a:gd name="connsiteX22" fmla="*/ 611272 w 3787254"/>
              <a:gd name="connsiteY22" fmla="*/ 3489645 h 3916908"/>
              <a:gd name="connsiteX23" fmla="*/ 551585 w 3787254"/>
              <a:gd name="connsiteY23" fmla="*/ 3443175 h 3916908"/>
              <a:gd name="connsiteX24" fmla="*/ 411137 w 3787254"/>
              <a:gd name="connsiteY24" fmla="*/ 3309671 h 3916908"/>
              <a:gd name="connsiteX25" fmla="*/ 407994 w 3787254"/>
              <a:gd name="connsiteY25" fmla="*/ 3306129 h 3916908"/>
              <a:gd name="connsiteX26" fmla="*/ 407994 w 3787254"/>
              <a:gd name="connsiteY26" fmla="*/ 610780 h 3916908"/>
              <a:gd name="connsiteX27" fmla="*/ 411137 w 3787254"/>
              <a:gd name="connsiteY27" fmla="*/ 607238 h 3916908"/>
              <a:gd name="connsiteX28" fmla="*/ 551585 w 3787254"/>
              <a:gd name="connsiteY28" fmla="*/ 473734 h 3916908"/>
              <a:gd name="connsiteX29" fmla="*/ 2855958 w 3787254"/>
              <a:gd name="connsiteY29" fmla="*/ 294619 h 3916908"/>
              <a:gd name="connsiteX30" fmla="*/ 3047150 w 3787254"/>
              <a:gd name="connsiteY30" fmla="*/ 425007 h 3916908"/>
              <a:gd name="connsiteX31" fmla="*/ 3059236 w 3787254"/>
              <a:gd name="connsiteY31" fmla="*/ 435755 h 3916908"/>
              <a:gd name="connsiteX32" fmla="*/ 3059236 w 3787254"/>
              <a:gd name="connsiteY32" fmla="*/ 3481154 h 3916908"/>
              <a:gd name="connsiteX33" fmla="*/ 3047150 w 3787254"/>
              <a:gd name="connsiteY33" fmla="*/ 3491902 h 3916908"/>
              <a:gd name="connsiteX34" fmla="*/ 2855958 w 3787254"/>
              <a:gd name="connsiteY34" fmla="*/ 3622289 h 3916908"/>
              <a:gd name="connsiteX35" fmla="*/ 1019266 w 3787254"/>
              <a:gd name="connsiteY35" fmla="*/ 178299 h 3916908"/>
              <a:gd name="connsiteX36" fmla="*/ 1019266 w 3787254"/>
              <a:gd name="connsiteY36" fmla="*/ 3738609 h 3916908"/>
              <a:gd name="connsiteX37" fmla="*/ 869389 w 3787254"/>
              <a:gd name="connsiteY37" fmla="*/ 3666211 h 3916908"/>
              <a:gd name="connsiteX38" fmla="*/ 815988 w 3787254"/>
              <a:gd name="connsiteY38" fmla="*/ 3632545 h 3916908"/>
              <a:gd name="connsiteX39" fmla="*/ 815988 w 3787254"/>
              <a:gd name="connsiteY39" fmla="*/ 284364 h 3916908"/>
              <a:gd name="connsiteX40" fmla="*/ 869389 w 3787254"/>
              <a:gd name="connsiteY40" fmla="*/ 250698 h 3916908"/>
              <a:gd name="connsiteX41" fmla="*/ 2447964 w 3787254"/>
              <a:gd name="connsiteY41" fmla="*/ 101689 h 3916908"/>
              <a:gd name="connsiteX42" fmla="*/ 2546916 w 3787254"/>
              <a:gd name="connsiteY42" fmla="*/ 135845 h 3916908"/>
              <a:gd name="connsiteX43" fmla="*/ 2651242 w 3787254"/>
              <a:gd name="connsiteY43" fmla="*/ 181573 h 3916908"/>
              <a:gd name="connsiteX44" fmla="*/ 2651242 w 3787254"/>
              <a:gd name="connsiteY44" fmla="*/ 3735336 h 3916908"/>
              <a:gd name="connsiteX45" fmla="*/ 2546916 w 3787254"/>
              <a:gd name="connsiteY45" fmla="*/ 3781063 h 3916908"/>
              <a:gd name="connsiteX46" fmla="*/ 2447964 w 3787254"/>
              <a:gd name="connsiteY46" fmla="*/ 3815220 h 3916908"/>
              <a:gd name="connsiteX47" fmla="*/ 1427260 w 3787254"/>
              <a:gd name="connsiteY47" fmla="*/ 45241 h 3916908"/>
              <a:gd name="connsiteX48" fmla="*/ 1427260 w 3787254"/>
              <a:gd name="connsiteY48" fmla="*/ 3871668 h 3916908"/>
              <a:gd name="connsiteX49" fmla="*/ 1324708 w 3787254"/>
              <a:gd name="connsiteY49" fmla="*/ 3851422 h 3916908"/>
              <a:gd name="connsiteX50" fmla="*/ 1223982 w 3787254"/>
              <a:gd name="connsiteY50" fmla="*/ 3817665 h 3916908"/>
              <a:gd name="connsiteX51" fmla="*/ 1223982 w 3787254"/>
              <a:gd name="connsiteY51" fmla="*/ 99244 h 3916908"/>
              <a:gd name="connsiteX52" fmla="*/ 1324708 w 3787254"/>
              <a:gd name="connsiteY52" fmla="*/ 65486 h 3916908"/>
              <a:gd name="connsiteX53" fmla="*/ 2039970 w 3787254"/>
              <a:gd name="connsiteY53" fmla="*/ 11780 h 3916908"/>
              <a:gd name="connsiteX54" fmla="*/ 2223497 w 3787254"/>
              <a:gd name="connsiteY54" fmla="*/ 39789 h 3916908"/>
              <a:gd name="connsiteX55" fmla="*/ 2243248 w 3787254"/>
              <a:gd name="connsiteY55" fmla="*/ 44738 h 3916908"/>
              <a:gd name="connsiteX56" fmla="*/ 2243248 w 3787254"/>
              <a:gd name="connsiteY56" fmla="*/ 3872171 h 3916908"/>
              <a:gd name="connsiteX57" fmla="*/ 2223497 w 3787254"/>
              <a:gd name="connsiteY57" fmla="*/ 3877119 h 3916908"/>
              <a:gd name="connsiteX58" fmla="*/ 2039970 w 3787254"/>
              <a:gd name="connsiteY58" fmla="*/ 3905129 h 3916908"/>
              <a:gd name="connsiteX59" fmla="*/ 1828800 w 3787254"/>
              <a:gd name="connsiteY59" fmla="*/ 0 h 3916908"/>
              <a:gd name="connsiteX60" fmla="*/ 1835254 w 3787254"/>
              <a:gd name="connsiteY60" fmla="*/ 326 h 3916908"/>
              <a:gd name="connsiteX61" fmla="*/ 1835254 w 3787254"/>
              <a:gd name="connsiteY61" fmla="*/ 3916582 h 3916908"/>
              <a:gd name="connsiteX62" fmla="*/ 1828800 w 3787254"/>
              <a:gd name="connsiteY62" fmla="*/ 3916908 h 3916908"/>
              <a:gd name="connsiteX63" fmla="*/ 1631976 w 3787254"/>
              <a:gd name="connsiteY63" fmla="*/ 3904105 h 3916908"/>
              <a:gd name="connsiteX64" fmla="*/ 1631976 w 3787254"/>
              <a:gd name="connsiteY64" fmla="*/ 12804 h 391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787254" h="3916908">
                <a:moveTo>
                  <a:pt x="3671946" y="1294810"/>
                </a:moveTo>
                <a:lnTo>
                  <a:pt x="3671994" y="1294927"/>
                </a:lnTo>
                <a:cubicBezTo>
                  <a:pt x="3746597" y="1502134"/>
                  <a:pt x="3787254" y="1725546"/>
                  <a:pt x="3787254" y="1958454"/>
                </a:cubicBezTo>
                <a:cubicBezTo>
                  <a:pt x="3787254" y="2191363"/>
                  <a:pt x="3746597" y="2414775"/>
                  <a:pt x="3671994" y="2621982"/>
                </a:cubicBezTo>
                <a:lnTo>
                  <a:pt x="3671946" y="2622098"/>
                </a:lnTo>
                <a:close/>
                <a:moveTo>
                  <a:pt x="203278" y="867868"/>
                </a:moveTo>
                <a:lnTo>
                  <a:pt x="203278" y="3049040"/>
                </a:lnTo>
                <a:lnTo>
                  <a:pt x="153878" y="2973984"/>
                </a:lnTo>
                <a:cubicBezTo>
                  <a:pt x="104809" y="2893226"/>
                  <a:pt x="61415" y="2808638"/>
                  <a:pt x="24251" y="2720773"/>
                </a:cubicBezTo>
                <a:lnTo>
                  <a:pt x="0" y="2654514"/>
                </a:lnTo>
                <a:lnTo>
                  <a:pt x="0" y="1262394"/>
                </a:lnTo>
                <a:lnTo>
                  <a:pt x="24251" y="1196136"/>
                </a:lnTo>
                <a:cubicBezTo>
                  <a:pt x="61415" y="1108271"/>
                  <a:pt x="104809" y="1023683"/>
                  <a:pt x="153878" y="942925"/>
                </a:cubicBezTo>
                <a:close/>
                <a:moveTo>
                  <a:pt x="3263952" y="629935"/>
                </a:moveTo>
                <a:lnTo>
                  <a:pt x="3353052" y="728635"/>
                </a:lnTo>
                <a:cubicBezTo>
                  <a:pt x="3386999" y="770656"/>
                  <a:pt x="3419243" y="814109"/>
                  <a:pt x="3449681" y="858890"/>
                </a:cubicBezTo>
                <a:lnTo>
                  <a:pt x="3467230" y="887166"/>
                </a:lnTo>
                <a:lnTo>
                  <a:pt x="3467230" y="3029743"/>
                </a:lnTo>
                <a:lnTo>
                  <a:pt x="3449681" y="3058019"/>
                </a:lnTo>
                <a:cubicBezTo>
                  <a:pt x="3419243" y="3102800"/>
                  <a:pt x="3386999" y="3146253"/>
                  <a:pt x="3353052" y="3188274"/>
                </a:cubicBezTo>
                <a:lnTo>
                  <a:pt x="3263952" y="3286973"/>
                </a:lnTo>
                <a:close/>
                <a:moveTo>
                  <a:pt x="611272" y="427263"/>
                </a:moveTo>
                <a:lnTo>
                  <a:pt x="611272" y="3489645"/>
                </a:lnTo>
                <a:lnTo>
                  <a:pt x="551585" y="3443175"/>
                </a:lnTo>
                <a:cubicBezTo>
                  <a:pt x="502599" y="3400997"/>
                  <a:pt x="455723" y="3356435"/>
                  <a:pt x="411137" y="3309671"/>
                </a:cubicBezTo>
                <a:lnTo>
                  <a:pt x="407994" y="3306129"/>
                </a:lnTo>
                <a:lnTo>
                  <a:pt x="407994" y="610780"/>
                </a:lnTo>
                <a:lnTo>
                  <a:pt x="411137" y="607238"/>
                </a:lnTo>
                <a:cubicBezTo>
                  <a:pt x="455723" y="560473"/>
                  <a:pt x="502599" y="515912"/>
                  <a:pt x="551585" y="473734"/>
                </a:cubicBezTo>
                <a:close/>
                <a:moveTo>
                  <a:pt x="2855958" y="294619"/>
                </a:moveTo>
                <a:lnTo>
                  <a:pt x="3047150" y="425007"/>
                </a:lnTo>
                <a:lnTo>
                  <a:pt x="3059236" y="435755"/>
                </a:lnTo>
                <a:lnTo>
                  <a:pt x="3059236" y="3481154"/>
                </a:lnTo>
                <a:lnTo>
                  <a:pt x="3047150" y="3491902"/>
                </a:lnTo>
                <a:lnTo>
                  <a:pt x="2855958" y="3622289"/>
                </a:lnTo>
                <a:close/>
                <a:moveTo>
                  <a:pt x="1019266" y="178299"/>
                </a:moveTo>
                <a:lnTo>
                  <a:pt x="1019266" y="3738609"/>
                </a:lnTo>
                <a:lnTo>
                  <a:pt x="869389" y="3666211"/>
                </a:lnTo>
                <a:lnTo>
                  <a:pt x="815988" y="3632545"/>
                </a:lnTo>
                <a:lnTo>
                  <a:pt x="815988" y="284364"/>
                </a:lnTo>
                <a:lnTo>
                  <a:pt x="869389" y="250698"/>
                </a:lnTo>
                <a:close/>
                <a:moveTo>
                  <a:pt x="2447964" y="101689"/>
                </a:moveTo>
                <a:lnTo>
                  <a:pt x="2546916" y="135845"/>
                </a:lnTo>
                <a:lnTo>
                  <a:pt x="2651242" y="181573"/>
                </a:lnTo>
                <a:lnTo>
                  <a:pt x="2651242" y="3735336"/>
                </a:lnTo>
                <a:lnTo>
                  <a:pt x="2546916" y="3781063"/>
                </a:lnTo>
                <a:lnTo>
                  <a:pt x="2447964" y="3815220"/>
                </a:lnTo>
                <a:close/>
                <a:moveTo>
                  <a:pt x="1427260" y="45241"/>
                </a:moveTo>
                <a:lnTo>
                  <a:pt x="1427260" y="3871668"/>
                </a:lnTo>
                <a:lnTo>
                  <a:pt x="1324708" y="3851422"/>
                </a:lnTo>
                <a:lnTo>
                  <a:pt x="1223982" y="3817665"/>
                </a:lnTo>
                <a:lnTo>
                  <a:pt x="1223982" y="99244"/>
                </a:lnTo>
                <a:lnTo>
                  <a:pt x="1324708" y="65486"/>
                </a:lnTo>
                <a:close/>
                <a:moveTo>
                  <a:pt x="2039970" y="11780"/>
                </a:moveTo>
                <a:lnTo>
                  <a:pt x="2223497" y="39789"/>
                </a:lnTo>
                <a:lnTo>
                  <a:pt x="2243248" y="44738"/>
                </a:lnTo>
                <a:lnTo>
                  <a:pt x="2243248" y="3872171"/>
                </a:lnTo>
                <a:lnTo>
                  <a:pt x="2223497" y="3877119"/>
                </a:lnTo>
                <a:lnTo>
                  <a:pt x="2039970" y="3905129"/>
                </a:lnTo>
                <a:close/>
                <a:moveTo>
                  <a:pt x="1828800" y="0"/>
                </a:moveTo>
                <a:lnTo>
                  <a:pt x="1835254" y="326"/>
                </a:lnTo>
                <a:lnTo>
                  <a:pt x="1835254" y="3916582"/>
                </a:lnTo>
                <a:lnTo>
                  <a:pt x="1828800" y="3916908"/>
                </a:lnTo>
                <a:lnTo>
                  <a:pt x="1631976" y="3904105"/>
                </a:lnTo>
                <a:lnTo>
                  <a:pt x="1631976" y="1280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/>
        </p:nvSpPr>
        <p:spPr>
          <a:xfrm>
            <a:off x="1257350" y="269233"/>
            <a:ext cx="3112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2.ADD TITLE HERE</a:t>
            </a:r>
            <a:endParaRPr lang="zh-CN" altLang="en-US" sz="2400" dirty="0">
              <a:solidFill>
                <a:schemeClr val="bg1">
                  <a:lumMod val="7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cxnSp>
        <p:nvCxnSpPr>
          <p:cNvPr id="72" name="直接连接符 71"/>
          <p:cNvCxnSpPr/>
          <p:nvPr/>
        </p:nvCxnSpPr>
        <p:spPr>
          <a:xfrm>
            <a:off x="1115915" y="741733"/>
            <a:ext cx="1054268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0">
        <p14:flythrough dir="ou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1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07407E-6 L -0.0806 0.18982 " pathEditMode="relative" rAng="0" ptsTypes="AA">
                                      <p:cBhvr>
                                        <p:cTn id="11" dur="1100" spd="-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36" y="949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1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11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44444E-6 L 0.0487 -0.11459 " pathEditMode="relative" rAng="0" ptsTypes="AA">
                                      <p:cBhvr>
                                        <p:cTn id="18" dur="1100" spd="-100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5" y="-574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xit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3" dur="7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33" dur="600" fill="hold"/>
                                        <p:tgtEl>
                                          <p:spTgt spid="71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6" presetClass="path" presetSubtype="0" accel="10000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1556 -0.37176 L -3.95833E-6 -3.7037E-7 " pathEditMode="relative" rAng="0" ptsTypes="AA">
                                      <p:cBhvr>
                                        <p:cTn id="38" dur="1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86" y="18588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6" presetClass="path" presetSubtype="0" ac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6784 -0.16204 L -2.08333E-7 2.22222E-6 " pathEditMode="relative" rAng="0" ptsTypes="AA">
                                      <p:cBhvr>
                                        <p:cTn id="43" dur="1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98" y="8102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6" presetClass="path" presetSubtype="0" ac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15391 -0.36759 L -3.54167E-6 7.40741E-7 " pathEditMode="relative" rAng="0" ptsTypes="AA">
                                      <p:cBhvr>
                                        <p:cTn id="48" dur="1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95" y="1838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6" presetClass="path" presetSubtype="0" accel="100000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0.45677 -1.09097 L -2.91667E-6 -4.44444E-6 " pathEditMode="relative" rAng="0" ptsTypes="AA">
                                      <p:cBhvr>
                                        <p:cTn id="53" dur="1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839" y="54537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6" presetClass="path" presetSubtype="0" accel="10000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21172 -0.50555 L -2.91667E-6 -3.33333E-6 " pathEditMode="relative" rAng="0" ptsTypes="AA">
                                      <p:cBhvr>
                                        <p:cTn id="58" dur="1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86" y="25278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6" presetClass="path" presetSubtype="0" accel="100000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9297 0.46088 L -3.54167E-6 -3.7037E-7 " pathEditMode="relative" rAng="0" ptsTypes="AA">
                                      <p:cBhvr>
                                        <p:cTn id="63" dur="1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48" y="-23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9" dur="1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4.44444E-6 L -0.11146 0.66319 " pathEditMode="relative" rAng="0" ptsTypes="AA">
                                      <p:cBhvr>
                                        <p:cTn id="71" dur="110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73" y="33148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6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1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0" dur="11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7.40741E-7 L -0.12487 -0.48773 " pathEditMode="relative" rAng="0" ptsTypes="AA">
                                      <p:cBhvr>
                                        <p:cTn id="82" dur="1100" spd="-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0" y="-24398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1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7" dur="11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48148E-6 L 0.22135 -0.56991 " pathEditMode="relative" rAng="0" ptsTypes="AA">
                                      <p:cBhvr>
                                        <p:cTn id="89" dur="1100" spd="-10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68" y="-28495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4" dur="1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4.44444E-6 L 0.36563 -0.57361 " pathEditMode="relative" rAng="0" ptsTypes="AA">
                                      <p:cBhvr>
                                        <p:cTn id="96" dur="110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81" y="-28681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1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1" dur="11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2.96296E-6 L -0.40013 0.48843 " pathEditMode="relative" rAng="0" ptsTypes="AA">
                                      <p:cBhvr>
                                        <p:cTn id="103" dur="1100" spd="-100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13" y="24421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1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8" dur="11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2.59259E-6 L -0.48503 -0.0169 " pathEditMode="relative" rAng="0" ptsTypes="AA">
                                      <p:cBhvr>
                                        <p:cTn id="110" dur="1100" spd="-10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258" y="-856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1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5" dur="11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6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2.96296E-6 L 0.44089 0.50787 " pathEditMode="relative" rAng="0" ptsTypes="AA">
                                      <p:cBhvr>
                                        <p:cTn id="117" dur="1100" spd="-100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44" y="2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1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2" presetClass="entr" presetSubtype="4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2" presetClass="entr" presetSubtype="4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  <p:bldP spid="27" grpId="2" animBg="1"/>
      <p:bldP spid="54" grpId="0" animBg="1"/>
      <p:bldP spid="54" grpId="1" animBg="1"/>
      <p:bldP spid="54" grpId="2" animBg="1"/>
      <p:bldP spid="51" grpId="0" animBg="1"/>
      <p:bldP spid="5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4" grpId="2" animBg="1"/>
      <p:bldP spid="30" grpId="0" animBg="1"/>
      <p:bldP spid="30" grpId="1" animBg="1"/>
      <p:bldP spid="35" grpId="0"/>
      <p:bldP spid="37" grpId="0"/>
      <p:bldP spid="39" grpId="0"/>
      <p:bldP spid="41" grpId="0"/>
      <p:bldP spid="43" grpId="0"/>
      <p:bldP spid="52" grpId="0" animBg="1"/>
      <p:bldP spid="52" grpId="1" animBg="1"/>
      <p:bldP spid="53" grpId="0" animBg="1"/>
      <p:bldP spid="53" grpId="1" animBg="1"/>
      <p:bldP spid="70" grpId="0" animBg="1"/>
      <p:bldP spid="70" grpId="1" animBg="1"/>
      <p:bldP spid="70" grpId="2" animBg="1"/>
      <p:bldP spid="71" grpId="0"/>
      <p:bldP spid="71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圆角矩形 47"/>
          <p:cNvSpPr/>
          <p:nvPr/>
        </p:nvSpPr>
        <p:spPr>
          <a:xfrm rot="18401232">
            <a:off x="2488826" y="6188958"/>
            <a:ext cx="2603697" cy="286071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F47774"/>
              </a:gs>
              <a:gs pos="20000">
                <a:srgbClr val="ED0547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圆角矩形 45"/>
          <p:cNvSpPr/>
          <p:nvPr/>
        </p:nvSpPr>
        <p:spPr>
          <a:xfrm rot="18401232">
            <a:off x="-616987" y="2907071"/>
            <a:ext cx="2884263" cy="78912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E9640">
                  <a:alpha val="98000"/>
                </a:srgbClr>
              </a:gs>
              <a:gs pos="100000">
                <a:srgbClr val="FE964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549954" y="2227181"/>
            <a:ext cx="2972406" cy="1981604"/>
            <a:chOff x="1549954" y="2227181"/>
            <a:chExt cx="2972406" cy="1981604"/>
          </a:xfrm>
        </p:grpSpPr>
        <p:graphicFrame>
          <p:nvGraphicFramePr>
            <p:cNvPr id="26" name="图表 25"/>
            <p:cNvGraphicFramePr/>
            <p:nvPr/>
          </p:nvGraphicFramePr>
          <p:xfrm>
            <a:off x="1549954" y="2227181"/>
            <a:ext cx="2972406" cy="19816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29" name="文本框 28"/>
            <p:cNvSpPr txBox="1"/>
            <p:nvPr/>
          </p:nvSpPr>
          <p:spPr>
            <a:xfrm>
              <a:off x="2540001" y="2903839"/>
              <a:ext cx="11811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>
                      <a:lumMod val="50000"/>
                    </a:schemeClr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28</a:t>
              </a:r>
              <a:r>
                <a:rPr lang="en-US" altLang="zh-CN" dirty="0" smtClean="0">
                  <a:solidFill>
                    <a:schemeClr val="bg1">
                      <a:lumMod val="50000"/>
                    </a:schemeClr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%</a:t>
              </a:r>
              <a:endParaRPr lang="zh-CN" altLang="en-US" dirty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578904" y="2227181"/>
            <a:ext cx="2972406" cy="1981604"/>
            <a:chOff x="4578904" y="2227181"/>
            <a:chExt cx="2972406" cy="1981604"/>
          </a:xfrm>
        </p:grpSpPr>
        <p:graphicFrame>
          <p:nvGraphicFramePr>
            <p:cNvPr id="27" name="图表 26"/>
            <p:cNvGraphicFramePr/>
            <p:nvPr/>
          </p:nvGraphicFramePr>
          <p:xfrm>
            <a:off x="4578904" y="2227181"/>
            <a:ext cx="2972406" cy="19816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30" name="文本框 29"/>
            <p:cNvSpPr txBox="1"/>
            <p:nvPr/>
          </p:nvSpPr>
          <p:spPr>
            <a:xfrm>
              <a:off x="5549901" y="2903839"/>
              <a:ext cx="11811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>
                      <a:lumMod val="50000"/>
                    </a:schemeClr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44</a:t>
              </a:r>
              <a:r>
                <a:rPr lang="en-US" altLang="zh-CN" dirty="0" smtClean="0">
                  <a:solidFill>
                    <a:schemeClr val="bg1">
                      <a:lumMod val="50000"/>
                    </a:schemeClr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%</a:t>
              </a:r>
              <a:endParaRPr lang="zh-CN" altLang="en-US" dirty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607854" y="2227181"/>
            <a:ext cx="2972406" cy="1981604"/>
            <a:chOff x="7607854" y="2227181"/>
            <a:chExt cx="2972406" cy="1981604"/>
          </a:xfrm>
        </p:grpSpPr>
        <p:graphicFrame>
          <p:nvGraphicFramePr>
            <p:cNvPr id="28" name="图表 27"/>
            <p:cNvGraphicFramePr/>
            <p:nvPr/>
          </p:nvGraphicFramePr>
          <p:xfrm>
            <a:off x="7607854" y="2227181"/>
            <a:ext cx="2972406" cy="19816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1" name="文本框 30"/>
            <p:cNvSpPr txBox="1"/>
            <p:nvPr/>
          </p:nvSpPr>
          <p:spPr>
            <a:xfrm>
              <a:off x="8572501" y="2903839"/>
              <a:ext cx="11811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>
                      <a:lumMod val="50000"/>
                    </a:schemeClr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57</a:t>
              </a:r>
              <a:r>
                <a:rPr lang="en-US" altLang="zh-CN" dirty="0" smtClean="0">
                  <a:solidFill>
                    <a:schemeClr val="bg1">
                      <a:lumMod val="50000"/>
                    </a:schemeClr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%</a:t>
              </a:r>
              <a:endParaRPr lang="zh-CN" altLang="en-US" dirty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253196" y="3909246"/>
            <a:ext cx="762647" cy="338554"/>
            <a:chOff x="2198191" y="4639397"/>
            <a:chExt cx="762647" cy="338554"/>
          </a:xfrm>
        </p:grpSpPr>
        <p:sp>
          <p:nvSpPr>
            <p:cNvPr id="33" name="圆角矩形 32"/>
            <p:cNvSpPr/>
            <p:nvPr/>
          </p:nvSpPr>
          <p:spPr>
            <a:xfrm>
              <a:off x="2198191" y="4664347"/>
              <a:ext cx="749947" cy="300903"/>
            </a:xfrm>
            <a:prstGeom prst="roundRect">
              <a:avLst>
                <a:gd name="adj" fmla="val 50000"/>
              </a:avLst>
            </a:prstGeom>
            <a:solidFill>
              <a:srgbClr val="FED112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2210891" y="4639397"/>
              <a:ext cx="74994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>
                      <a:lumMod val="50000"/>
                    </a:schemeClr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TITLE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1211832" y="4517889"/>
            <a:ext cx="285148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Our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designers.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4420212" y="3889414"/>
            <a:ext cx="764015" cy="338554"/>
            <a:chOff x="2198191" y="4640592"/>
            <a:chExt cx="764015" cy="338554"/>
          </a:xfrm>
        </p:grpSpPr>
        <p:sp>
          <p:nvSpPr>
            <p:cNvPr id="37" name="圆角矩形 36"/>
            <p:cNvSpPr/>
            <p:nvPr/>
          </p:nvSpPr>
          <p:spPr>
            <a:xfrm>
              <a:off x="2198191" y="4664347"/>
              <a:ext cx="749947" cy="300903"/>
            </a:xfrm>
            <a:prstGeom prst="roundRect">
              <a:avLst>
                <a:gd name="adj" fmla="val 50000"/>
              </a:avLst>
            </a:prstGeom>
            <a:solidFill>
              <a:srgbClr val="84D69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212259" y="4640592"/>
              <a:ext cx="74994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>
                      <a:lumMod val="50000"/>
                    </a:schemeClr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TITLE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>
            <a:off x="4369960" y="4489753"/>
            <a:ext cx="285148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Our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designers.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7515319" y="3872216"/>
            <a:ext cx="764015" cy="338554"/>
            <a:chOff x="2198191" y="4637290"/>
            <a:chExt cx="764015" cy="338554"/>
          </a:xfrm>
        </p:grpSpPr>
        <p:sp>
          <p:nvSpPr>
            <p:cNvPr id="41" name="圆角矩形 40"/>
            <p:cNvSpPr/>
            <p:nvPr/>
          </p:nvSpPr>
          <p:spPr>
            <a:xfrm>
              <a:off x="2198191" y="4664347"/>
              <a:ext cx="749947" cy="300903"/>
            </a:xfrm>
            <a:prstGeom prst="roundRect">
              <a:avLst>
                <a:gd name="adj" fmla="val 50000"/>
              </a:avLst>
            </a:prstGeom>
            <a:solidFill>
              <a:srgbClr val="EF413D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212259" y="4637290"/>
              <a:ext cx="74994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TITLE</a:t>
              </a:r>
              <a:endParaRPr lang="zh-CN" altLang="en-US" sz="16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7436931" y="4475857"/>
            <a:ext cx="285148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Our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designers.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/>
          <p:cNvSpPr/>
          <p:nvPr/>
        </p:nvSpPr>
        <p:spPr>
          <a:xfrm rot="18401232">
            <a:off x="8299541" y="-251922"/>
            <a:ext cx="4220144" cy="714015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C0D6">
                  <a:alpha val="21000"/>
                </a:srgbClr>
              </a:gs>
              <a:gs pos="68000">
                <a:srgbClr val="25C0D6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圆角矩形 44"/>
          <p:cNvSpPr/>
          <p:nvPr/>
        </p:nvSpPr>
        <p:spPr>
          <a:xfrm rot="18401232">
            <a:off x="8117762" y="3956738"/>
            <a:ext cx="5847687" cy="103823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ED112"/>
              </a:gs>
              <a:gs pos="100000">
                <a:srgbClr val="FED112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圆角矩形 46"/>
          <p:cNvSpPr/>
          <p:nvPr/>
        </p:nvSpPr>
        <p:spPr>
          <a:xfrm rot="18401232">
            <a:off x="4607642" y="495464"/>
            <a:ext cx="743681" cy="400291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9F5FCF"/>
              </a:gs>
              <a:gs pos="20000">
                <a:srgbClr val="58D2E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 rot="20758864">
            <a:off x="89962" y="-86940"/>
            <a:ext cx="847890" cy="846995"/>
            <a:chOff x="3234519" y="1657306"/>
            <a:chExt cx="3710180" cy="3706265"/>
          </a:xfrm>
          <a:solidFill>
            <a:schemeClr val="bg1">
              <a:lumMod val="85000"/>
              <a:alpha val="23000"/>
            </a:schemeClr>
          </a:solidFill>
        </p:grpSpPr>
        <p:sp>
          <p:nvSpPr>
            <p:cNvPr id="50" name="任意多边形 49"/>
            <p:cNvSpPr/>
            <p:nvPr/>
          </p:nvSpPr>
          <p:spPr>
            <a:xfrm>
              <a:off x="3335975" y="1657306"/>
              <a:ext cx="1637258" cy="1249015"/>
            </a:xfrm>
            <a:custGeom>
              <a:avLst/>
              <a:gdLst>
                <a:gd name="connsiteX0" fmla="*/ 1637258 w 1637258"/>
                <a:gd name="connsiteY0" fmla="*/ 0 h 1249015"/>
                <a:gd name="connsiteX1" fmla="*/ 0 w 1637258"/>
                <a:gd name="connsiteY1" fmla="*/ 1249015 h 1249015"/>
                <a:gd name="connsiteX2" fmla="*/ 44405 w 1637258"/>
                <a:gd name="connsiteY2" fmla="*/ 1127692 h 1249015"/>
                <a:gd name="connsiteX3" fmla="*/ 1564865 w 1637258"/>
                <a:gd name="connsiteY3" fmla="*/ 3656 h 1249015"/>
                <a:gd name="connsiteX4" fmla="*/ 1637258 w 1637258"/>
                <a:gd name="connsiteY4" fmla="*/ 0 h 1249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258" h="1249015">
                  <a:moveTo>
                    <a:pt x="1637258" y="0"/>
                  </a:moveTo>
                  <a:lnTo>
                    <a:pt x="0" y="1249015"/>
                  </a:lnTo>
                  <a:lnTo>
                    <a:pt x="44405" y="1127692"/>
                  </a:lnTo>
                  <a:cubicBezTo>
                    <a:pt x="302695" y="517027"/>
                    <a:pt x="878503" y="73360"/>
                    <a:pt x="1564865" y="3656"/>
                  </a:cubicBezTo>
                  <a:lnTo>
                    <a:pt x="163725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/>
          </p:nvSpPr>
          <p:spPr>
            <a:xfrm>
              <a:off x="3234519" y="1708937"/>
              <a:ext cx="2731417" cy="2209621"/>
            </a:xfrm>
            <a:custGeom>
              <a:avLst/>
              <a:gdLst>
                <a:gd name="connsiteX0" fmla="*/ 2307360 w 2731417"/>
                <a:gd name="connsiteY0" fmla="*/ 0 h 2209621"/>
                <a:gd name="connsiteX1" fmla="*/ 2408042 w 2731417"/>
                <a:gd name="connsiteY1" fmla="*/ 25888 h 2209621"/>
                <a:gd name="connsiteX2" fmla="*/ 2578573 w 2731417"/>
                <a:gd name="connsiteY2" fmla="*/ 88303 h 2209621"/>
                <a:gd name="connsiteX3" fmla="*/ 2731417 w 2731417"/>
                <a:gd name="connsiteY3" fmla="*/ 161932 h 2209621"/>
                <a:gd name="connsiteX4" fmla="*/ 47227 w 2731417"/>
                <a:gd name="connsiteY4" fmla="*/ 2209621 h 2209621"/>
                <a:gd name="connsiteX5" fmla="*/ 37709 w 2731417"/>
                <a:gd name="connsiteY5" fmla="*/ 2172606 h 2209621"/>
                <a:gd name="connsiteX6" fmla="*/ 0 w 2731417"/>
                <a:gd name="connsiteY6" fmla="*/ 1798538 h 2209621"/>
                <a:gd name="connsiteX7" fmla="*/ 2013 w 2731417"/>
                <a:gd name="connsiteY7" fmla="*/ 1758680 h 2209621"/>
                <a:gd name="connsiteX8" fmla="*/ 2307360 w 2731417"/>
                <a:gd name="connsiteY8" fmla="*/ 0 h 220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31417" h="2209621">
                  <a:moveTo>
                    <a:pt x="2307360" y="0"/>
                  </a:moveTo>
                  <a:lnTo>
                    <a:pt x="2408042" y="25888"/>
                  </a:lnTo>
                  <a:cubicBezTo>
                    <a:pt x="2466162" y="43966"/>
                    <a:pt x="2523058" y="64822"/>
                    <a:pt x="2578573" y="88303"/>
                  </a:cubicBezTo>
                  <a:lnTo>
                    <a:pt x="2731417" y="161932"/>
                  </a:lnTo>
                  <a:lnTo>
                    <a:pt x="47227" y="2209621"/>
                  </a:lnTo>
                  <a:lnTo>
                    <a:pt x="37709" y="2172606"/>
                  </a:lnTo>
                  <a:cubicBezTo>
                    <a:pt x="12985" y="2051779"/>
                    <a:pt x="0" y="1926675"/>
                    <a:pt x="0" y="1798538"/>
                  </a:cubicBezTo>
                  <a:lnTo>
                    <a:pt x="2013" y="1758680"/>
                  </a:lnTo>
                  <a:lnTo>
                    <a:pt x="230736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3415183" y="2101402"/>
              <a:ext cx="3150561" cy="2531957"/>
            </a:xfrm>
            <a:custGeom>
              <a:avLst/>
              <a:gdLst>
                <a:gd name="connsiteX0" fmla="*/ 2884888 w 3150561"/>
                <a:gd name="connsiteY0" fmla="*/ 0 h 2531957"/>
                <a:gd name="connsiteX1" fmla="*/ 2987890 w 3150561"/>
                <a:gd name="connsiteY1" fmla="*/ 93615 h 2531957"/>
                <a:gd name="connsiteX2" fmla="*/ 3107686 w 3150561"/>
                <a:gd name="connsiteY2" fmla="*/ 225423 h 2531957"/>
                <a:gd name="connsiteX3" fmla="*/ 3150561 w 3150561"/>
                <a:gd name="connsiteY3" fmla="*/ 282758 h 2531957"/>
                <a:gd name="connsiteX4" fmla="*/ 202225 w 3150561"/>
                <a:gd name="connsiteY4" fmla="*/ 2531957 h 2531957"/>
                <a:gd name="connsiteX5" fmla="*/ 136328 w 3150561"/>
                <a:gd name="connsiteY5" fmla="*/ 2443834 h 2531957"/>
                <a:gd name="connsiteX6" fmla="*/ 43357 w 3150561"/>
                <a:gd name="connsiteY6" fmla="*/ 2290799 h 2531957"/>
                <a:gd name="connsiteX7" fmla="*/ 0 w 3150561"/>
                <a:gd name="connsiteY7" fmla="*/ 2200795 h 2531957"/>
                <a:gd name="connsiteX8" fmla="*/ 2225852 w 3150561"/>
                <a:gd name="connsiteY8" fmla="*/ 502758 h 2531957"/>
                <a:gd name="connsiteX9" fmla="*/ 2884888 w 3150561"/>
                <a:gd name="connsiteY9" fmla="*/ 0 h 2531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50561" h="2531957">
                  <a:moveTo>
                    <a:pt x="2884888" y="0"/>
                  </a:moveTo>
                  <a:lnTo>
                    <a:pt x="2987890" y="93615"/>
                  </a:lnTo>
                  <a:cubicBezTo>
                    <a:pt x="3029876" y="135601"/>
                    <a:pt x="3069860" y="179589"/>
                    <a:pt x="3107686" y="225423"/>
                  </a:cubicBezTo>
                  <a:lnTo>
                    <a:pt x="3150561" y="282758"/>
                  </a:lnTo>
                  <a:lnTo>
                    <a:pt x="202225" y="2531957"/>
                  </a:lnTo>
                  <a:lnTo>
                    <a:pt x="136328" y="2443834"/>
                  </a:lnTo>
                  <a:cubicBezTo>
                    <a:pt x="102973" y="2394462"/>
                    <a:pt x="71930" y="2343398"/>
                    <a:pt x="43357" y="2290799"/>
                  </a:cubicBezTo>
                  <a:lnTo>
                    <a:pt x="0" y="2200795"/>
                  </a:lnTo>
                  <a:lnTo>
                    <a:pt x="2225852" y="502758"/>
                  </a:lnTo>
                  <a:lnTo>
                    <a:pt x="288488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3883573" y="2715703"/>
              <a:ext cx="3015911" cy="2428377"/>
            </a:xfrm>
            <a:custGeom>
              <a:avLst/>
              <a:gdLst>
                <a:gd name="connsiteX0" fmla="*/ 2883896 w 3015911"/>
                <a:gd name="connsiteY0" fmla="*/ 0 h 2428377"/>
                <a:gd name="connsiteX1" fmla="*/ 2917277 w 3015911"/>
                <a:gd name="connsiteY1" fmla="*/ 69295 h 2428377"/>
                <a:gd name="connsiteX2" fmla="*/ 2979692 w 3015911"/>
                <a:gd name="connsiteY2" fmla="*/ 239826 h 2428377"/>
                <a:gd name="connsiteX3" fmla="*/ 3015911 w 3015911"/>
                <a:gd name="connsiteY3" fmla="*/ 380685 h 2428377"/>
                <a:gd name="connsiteX4" fmla="*/ 331718 w 3015911"/>
                <a:gd name="connsiteY4" fmla="*/ 2428377 h 2428377"/>
                <a:gd name="connsiteX5" fmla="*/ 322316 w 3015911"/>
                <a:gd name="connsiteY5" fmla="*/ 2423847 h 2428377"/>
                <a:gd name="connsiteX6" fmla="*/ 26392 w 3015911"/>
                <a:gd name="connsiteY6" fmla="*/ 2224026 h 2428377"/>
                <a:gd name="connsiteX7" fmla="*/ 0 w 3015911"/>
                <a:gd name="connsiteY7" fmla="*/ 2200039 h 2428377"/>
                <a:gd name="connsiteX8" fmla="*/ 2883896 w 3015911"/>
                <a:gd name="connsiteY8" fmla="*/ 0 h 2428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15911" h="2428377">
                  <a:moveTo>
                    <a:pt x="2883896" y="0"/>
                  </a:moveTo>
                  <a:lnTo>
                    <a:pt x="2917277" y="69295"/>
                  </a:lnTo>
                  <a:cubicBezTo>
                    <a:pt x="2940758" y="124811"/>
                    <a:pt x="2961615" y="181706"/>
                    <a:pt x="2979692" y="239826"/>
                  </a:cubicBezTo>
                  <a:lnTo>
                    <a:pt x="3015911" y="380685"/>
                  </a:lnTo>
                  <a:lnTo>
                    <a:pt x="331718" y="2428377"/>
                  </a:lnTo>
                  <a:lnTo>
                    <a:pt x="322316" y="2423847"/>
                  </a:lnTo>
                  <a:cubicBezTo>
                    <a:pt x="217118" y="2366700"/>
                    <a:pt x="118062" y="2299679"/>
                    <a:pt x="26392" y="2224026"/>
                  </a:cubicBezTo>
                  <a:lnTo>
                    <a:pt x="0" y="2200039"/>
                  </a:lnTo>
                  <a:lnTo>
                    <a:pt x="288389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4639349" y="3547330"/>
              <a:ext cx="2305350" cy="1816241"/>
            </a:xfrm>
            <a:custGeom>
              <a:avLst/>
              <a:gdLst>
                <a:gd name="connsiteX0" fmla="*/ 2305350 w 2305350"/>
                <a:gd name="connsiteY0" fmla="*/ 0 h 1816241"/>
                <a:gd name="connsiteX1" fmla="*/ 2297779 w 2305350"/>
                <a:gd name="connsiteY1" fmla="*/ 149920 h 1816241"/>
                <a:gd name="connsiteX2" fmla="*/ 2223916 w 2305350"/>
                <a:gd name="connsiteY2" fmla="*/ 512091 h 1816241"/>
                <a:gd name="connsiteX3" fmla="*/ 2205908 w 2305350"/>
                <a:gd name="connsiteY3" fmla="*/ 561293 h 1816241"/>
                <a:gd name="connsiteX4" fmla="*/ 590786 w 2305350"/>
                <a:gd name="connsiteY4" fmla="*/ 1793422 h 1816241"/>
                <a:gd name="connsiteX5" fmla="*/ 568644 w 2305350"/>
                <a:gd name="connsiteY5" fmla="*/ 1810314 h 1816241"/>
                <a:gd name="connsiteX6" fmla="*/ 451266 w 2305350"/>
                <a:gd name="connsiteY6" fmla="*/ 1816241 h 1816241"/>
                <a:gd name="connsiteX7" fmla="*/ 77198 w 2305350"/>
                <a:gd name="connsiteY7" fmla="*/ 1778532 h 1816241"/>
                <a:gd name="connsiteX8" fmla="*/ 0 w 2305350"/>
                <a:gd name="connsiteY8" fmla="*/ 1758683 h 1816241"/>
                <a:gd name="connsiteX9" fmla="*/ 2305350 w 2305350"/>
                <a:gd name="connsiteY9" fmla="*/ 0 h 1816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05350" h="1816241">
                  <a:moveTo>
                    <a:pt x="2305350" y="0"/>
                  </a:moveTo>
                  <a:lnTo>
                    <a:pt x="2297779" y="149920"/>
                  </a:lnTo>
                  <a:cubicBezTo>
                    <a:pt x="2285106" y="274713"/>
                    <a:pt x="2260070" y="395852"/>
                    <a:pt x="2223916" y="512091"/>
                  </a:cubicBezTo>
                  <a:lnTo>
                    <a:pt x="2205908" y="561293"/>
                  </a:lnTo>
                  <a:lnTo>
                    <a:pt x="590786" y="1793422"/>
                  </a:lnTo>
                  <a:lnTo>
                    <a:pt x="568644" y="1810314"/>
                  </a:lnTo>
                  <a:lnTo>
                    <a:pt x="451266" y="1816241"/>
                  </a:lnTo>
                  <a:cubicBezTo>
                    <a:pt x="323129" y="1816241"/>
                    <a:pt x="198025" y="1803257"/>
                    <a:pt x="77198" y="1778532"/>
                  </a:cubicBezTo>
                  <a:lnTo>
                    <a:pt x="0" y="1758683"/>
                  </a:lnTo>
                  <a:lnTo>
                    <a:pt x="230535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3335975" y="1657306"/>
              <a:ext cx="1637258" cy="1249016"/>
            </a:xfrm>
            <a:custGeom>
              <a:avLst/>
              <a:gdLst>
                <a:gd name="connsiteX0" fmla="*/ 1637258 w 1637258"/>
                <a:gd name="connsiteY0" fmla="*/ 0 h 1249016"/>
                <a:gd name="connsiteX1" fmla="*/ 0 w 1637258"/>
                <a:gd name="connsiteY1" fmla="*/ 1249016 h 1249016"/>
                <a:gd name="connsiteX2" fmla="*/ 0 w 1637258"/>
                <a:gd name="connsiteY2" fmla="*/ 1249015 h 1249016"/>
                <a:gd name="connsiteX3" fmla="*/ 1637258 w 1637258"/>
                <a:gd name="connsiteY3" fmla="*/ 0 h 1249016"/>
                <a:gd name="connsiteX4" fmla="*/ 1637258 w 1637258"/>
                <a:gd name="connsiteY4" fmla="*/ 0 h 1249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258" h="1249016">
                  <a:moveTo>
                    <a:pt x="1637258" y="0"/>
                  </a:moveTo>
                  <a:lnTo>
                    <a:pt x="0" y="1249016"/>
                  </a:lnTo>
                  <a:lnTo>
                    <a:pt x="0" y="1249015"/>
                  </a:lnTo>
                  <a:lnTo>
                    <a:pt x="1637258" y="0"/>
                  </a:lnTo>
                  <a:lnTo>
                    <a:pt x="163725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/>
          </p:nvSpPr>
          <p:spPr>
            <a:xfrm>
              <a:off x="3236532" y="1708937"/>
              <a:ext cx="2305347" cy="1758680"/>
            </a:xfrm>
            <a:custGeom>
              <a:avLst/>
              <a:gdLst>
                <a:gd name="connsiteX0" fmla="*/ 2305346 w 2305347"/>
                <a:gd name="connsiteY0" fmla="*/ 0 h 1758680"/>
                <a:gd name="connsiteX1" fmla="*/ 2305347 w 2305347"/>
                <a:gd name="connsiteY1" fmla="*/ 0 h 1758680"/>
                <a:gd name="connsiteX2" fmla="*/ 0 w 2305347"/>
                <a:gd name="connsiteY2" fmla="*/ 1758680 h 1758680"/>
                <a:gd name="connsiteX3" fmla="*/ 0 w 2305347"/>
                <a:gd name="connsiteY3" fmla="*/ 1758680 h 1758680"/>
                <a:gd name="connsiteX4" fmla="*/ 2305346 w 2305347"/>
                <a:gd name="connsiteY4" fmla="*/ 0 h 1758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5347" h="1758680">
                  <a:moveTo>
                    <a:pt x="2305346" y="0"/>
                  </a:moveTo>
                  <a:lnTo>
                    <a:pt x="2305347" y="0"/>
                  </a:lnTo>
                  <a:lnTo>
                    <a:pt x="0" y="1758680"/>
                  </a:lnTo>
                  <a:lnTo>
                    <a:pt x="0" y="1758680"/>
                  </a:lnTo>
                  <a:lnTo>
                    <a:pt x="230534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3281746" y="1870869"/>
              <a:ext cx="2684191" cy="2047690"/>
            </a:xfrm>
            <a:custGeom>
              <a:avLst/>
              <a:gdLst>
                <a:gd name="connsiteX0" fmla="*/ 2684190 w 2684191"/>
                <a:gd name="connsiteY0" fmla="*/ 0 h 2047690"/>
                <a:gd name="connsiteX1" fmla="*/ 2684191 w 2684191"/>
                <a:gd name="connsiteY1" fmla="*/ 1 h 2047690"/>
                <a:gd name="connsiteX2" fmla="*/ 0 w 2684191"/>
                <a:gd name="connsiteY2" fmla="*/ 2047690 h 2047690"/>
                <a:gd name="connsiteX3" fmla="*/ 0 w 2684191"/>
                <a:gd name="connsiteY3" fmla="*/ 2047689 h 2047690"/>
                <a:gd name="connsiteX4" fmla="*/ 2684190 w 2684191"/>
                <a:gd name="connsiteY4" fmla="*/ 0 h 2047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4191" h="2047690">
                  <a:moveTo>
                    <a:pt x="2684190" y="0"/>
                  </a:moveTo>
                  <a:lnTo>
                    <a:pt x="2684191" y="1"/>
                  </a:lnTo>
                  <a:lnTo>
                    <a:pt x="0" y="2047690"/>
                  </a:lnTo>
                  <a:lnTo>
                    <a:pt x="0" y="2047689"/>
                  </a:lnTo>
                  <a:lnTo>
                    <a:pt x="268419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/>
          </p:nvSpPr>
          <p:spPr>
            <a:xfrm>
              <a:off x="3617408" y="2384160"/>
              <a:ext cx="2948336" cy="2249199"/>
            </a:xfrm>
            <a:custGeom>
              <a:avLst/>
              <a:gdLst>
                <a:gd name="connsiteX0" fmla="*/ 2948336 w 2948336"/>
                <a:gd name="connsiteY0" fmla="*/ 0 h 2249199"/>
                <a:gd name="connsiteX1" fmla="*/ 2948336 w 2948336"/>
                <a:gd name="connsiteY1" fmla="*/ 1 h 2249199"/>
                <a:gd name="connsiteX2" fmla="*/ 0 w 2948336"/>
                <a:gd name="connsiteY2" fmla="*/ 2249199 h 2249199"/>
                <a:gd name="connsiteX3" fmla="*/ 0 w 2948336"/>
                <a:gd name="connsiteY3" fmla="*/ 2249199 h 2249199"/>
                <a:gd name="connsiteX4" fmla="*/ 2948336 w 2948336"/>
                <a:gd name="connsiteY4" fmla="*/ 0 h 224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8336" h="2249199">
                  <a:moveTo>
                    <a:pt x="2948336" y="0"/>
                  </a:moveTo>
                  <a:lnTo>
                    <a:pt x="2948336" y="1"/>
                  </a:lnTo>
                  <a:lnTo>
                    <a:pt x="0" y="2249199"/>
                  </a:lnTo>
                  <a:lnTo>
                    <a:pt x="0" y="2249199"/>
                  </a:lnTo>
                  <a:lnTo>
                    <a:pt x="294833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3415183" y="2604160"/>
              <a:ext cx="2225852" cy="1698037"/>
            </a:xfrm>
            <a:custGeom>
              <a:avLst/>
              <a:gdLst>
                <a:gd name="connsiteX0" fmla="*/ 2225852 w 2225852"/>
                <a:gd name="connsiteY0" fmla="*/ 0 h 1698037"/>
                <a:gd name="connsiteX1" fmla="*/ 0 w 2225852"/>
                <a:gd name="connsiteY1" fmla="*/ 1698037 h 1698037"/>
                <a:gd name="connsiteX2" fmla="*/ 0 w 2225852"/>
                <a:gd name="connsiteY2" fmla="*/ 1698037 h 1698037"/>
                <a:gd name="connsiteX3" fmla="*/ 2225852 w 2225852"/>
                <a:gd name="connsiteY3" fmla="*/ 0 h 1698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5852" h="1698037">
                  <a:moveTo>
                    <a:pt x="2225852" y="0"/>
                  </a:moveTo>
                  <a:lnTo>
                    <a:pt x="0" y="1698037"/>
                  </a:lnTo>
                  <a:lnTo>
                    <a:pt x="0" y="1698037"/>
                  </a:lnTo>
                  <a:lnTo>
                    <a:pt x="222585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3881158" y="2712751"/>
              <a:ext cx="2886311" cy="2202991"/>
            </a:xfrm>
            <a:custGeom>
              <a:avLst/>
              <a:gdLst>
                <a:gd name="connsiteX0" fmla="*/ 2884889 w 2886311"/>
                <a:gd name="connsiteY0" fmla="*/ 0 h 2202991"/>
                <a:gd name="connsiteX1" fmla="*/ 2886311 w 2886311"/>
                <a:gd name="connsiteY1" fmla="*/ 2952 h 2202991"/>
                <a:gd name="connsiteX2" fmla="*/ 2415 w 2886311"/>
                <a:gd name="connsiteY2" fmla="*/ 2202991 h 2202991"/>
                <a:gd name="connsiteX3" fmla="*/ 0 w 2886311"/>
                <a:gd name="connsiteY3" fmla="*/ 2200796 h 2202991"/>
                <a:gd name="connsiteX4" fmla="*/ 2884889 w 2886311"/>
                <a:gd name="connsiteY4" fmla="*/ 0 h 2202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6311" h="2202991">
                  <a:moveTo>
                    <a:pt x="2884889" y="0"/>
                  </a:moveTo>
                  <a:lnTo>
                    <a:pt x="2886311" y="2952"/>
                  </a:lnTo>
                  <a:lnTo>
                    <a:pt x="2415" y="2202991"/>
                  </a:lnTo>
                  <a:lnTo>
                    <a:pt x="0" y="2200796"/>
                  </a:lnTo>
                  <a:lnTo>
                    <a:pt x="288488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/>
          </p:nvSpPr>
          <p:spPr>
            <a:xfrm>
              <a:off x="4215291" y="3096388"/>
              <a:ext cx="2684193" cy="2047692"/>
            </a:xfrm>
            <a:custGeom>
              <a:avLst/>
              <a:gdLst>
                <a:gd name="connsiteX0" fmla="*/ 2684193 w 2684193"/>
                <a:gd name="connsiteY0" fmla="*/ 0 h 2047692"/>
                <a:gd name="connsiteX1" fmla="*/ 2684193 w 2684193"/>
                <a:gd name="connsiteY1" fmla="*/ 1 h 2047692"/>
                <a:gd name="connsiteX2" fmla="*/ 1 w 2684193"/>
                <a:gd name="connsiteY2" fmla="*/ 2047692 h 2047692"/>
                <a:gd name="connsiteX3" fmla="*/ 0 w 2684193"/>
                <a:gd name="connsiteY3" fmla="*/ 2047692 h 2047692"/>
                <a:gd name="connsiteX4" fmla="*/ 2684193 w 2684193"/>
                <a:gd name="connsiteY4" fmla="*/ 0 h 2047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4193" h="2047692">
                  <a:moveTo>
                    <a:pt x="2684193" y="0"/>
                  </a:moveTo>
                  <a:lnTo>
                    <a:pt x="2684193" y="1"/>
                  </a:lnTo>
                  <a:lnTo>
                    <a:pt x="1" y="2047692"/>
                  </a:lnTo>
                  <a:lnTo>
                    <a:pt x="0" y="2047692"/>
                  </a:lnTo>
                  <a:lnTo>
                    <a:pt x="268419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/>
          </p:nvSpPr>
          <p:spPr>
            <a:xfrm>
              <a:off x="4639348" y="3547329"/>
              <a:ext cx="2305351" cy="1758684"/>
            </a:xfrm>
            <a:custGeom>
              <a:avLst/>
              <a:gdLst>
                <a:gd name="connsiteX0" fmla="*/ 2305351 w 2305351"/>
                <a:gd name="connsiteY0" fmla="*/ 0 h 1758684"/>
                <a:gd name="connsiteX1" fmla="*/ 2305351 w 2305351"/>
                <a:gd name="connsiteY1" fmla="*/ 1 h 1758684"/>
                <a:gd name="connsiteX2" fmla="*/ 1 w 2305351"/>
                <a:gd name="connsiteY2" fmla="*/ 1758684 h 1758684"/>
                <a:gd name="connsiteX3" fmla="*/ 0 w 2305351"/>
                <a:gd name="connsiteY3" fmla="*/ 1758683 h 1758684"/>
                <a:gd name="connsiteX4" fmla="*/ 2305351 w 2305351"/>
                <a:gd name="connsiteY4" fmla="*/ 0 h 1758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5351" h="1758684">
                  <a:moveTo>
                    <a:pt x="2305351" y="0"/>
                  </a:moveTo>
                  <a:lnTo>
                    <a:pt x="2305351" y="1"/>
                  </a:lnTo>
                  <a:lnTo>
                    <a:pt x="1" y="1758684"/>
                  </a:lnTo>
                  <a:lnTo>
                    <a:pt x="0" y="1758683"/>
                  </a:lnTo>
                  <a:lnTo>
                    <a:pt x="230535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/>
          </p:nvSpPr>
          <p:spPr>
            <a:xfrm>
              <a:off x="5230135" y="4108623"/>
              <a:ext cx="1615122" cy="1232129"/>
            </a:xfrm>
            <a:custGeom>
              <a:avLst/>
              <a:gdLst>
                <a:gd name="connsiteX0" fmla="*/ 1615122 w 1615122"/>
                <a:gd name="connsiteY0" fmla="*/ 0 h 1232129"/>
                <a:gd name="connsiteX1" fmla="*/ 1615122 w 1615122"/>
                <a:gd name="connsiteY1" fmla="*/ 1 h 1232129"/>
                <a:gd name="connsiteX2" fmla="*/ 0 w 1615122"/>
                <a:gd name="connsiteY2" fmla="*/ 1232129 h 1232129"/>
                <a:gd name="connsiteX3" fmla="*/ 1615122 w 1615122"/>
                <a:gd name="connsiteY3" fmla="*/ 0 h 1232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5122" h="1232129">
                  <a:moveTo>
                    <a:pt x="1615122" y="0"/>
                  </a:moveTo>
                  <a:lnTo>
                    <a:pt x="1615122" y="1"/>
                  </a:lnTo>
                  <a:lnTo>
                    <a:pt x="0" y="1232129"/>
                  </a:lnTo>
                  <a:lnTo>
                    <a:pt x="161512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4" name="任意多边形 63"/>
          <p:cNvSpPr/>
          <p:nvPr/>
        </p:nvSpPr>
        <p:spPr>
          <a:xfrm rot="18497966">
            <a:off x="802661" y="361659"/>
            <a:ext cx="370594" cy="383281"/>
          </a:xfrm>
          <a:custGeom>
            <a:avLst/>
            <a:gdLst>
              <a:gd name="connsiteX0" fmla="*/ 3671946 w 3787254"/>
              <a:gd name="connsiteY0" fmla="*/ 1294810 h 3916908"/>
              <a:gd name="connsiteX1" fmla="*/ 3671994 w 3787254"/>
              <a:gd name="connsiteY1" fmla="*/ 1294927 h 3916908"/>
              <a:gd name="connsiteX2" fmla="*/ 3787254 w 3787254"/>
              <a:gd name="connsiteY2" fmla="*/ 1958454 h 3916908"/>
              <a:gd name="connsiteX3" fmla="*/ 3671994 w 3787254"/>
              <a:gd name="connsiteY3" fmla="*/ 2621982 h 3916908"/>
              <a:gd name="connsiteX4" fmla="*/ 3671946 w 3787254"/>
              <a:gd name="connsiteY4" fmla="*/ 2622098 h 3916908"/>
              <a:gd name="connsiteX5" fmla="*/ 203278 w 3787254"/>
              <a:gd name="connsiteY5" fmla="*/ 867868 h 3916908"/>
              <a:gd name="connsiteX6" fmla="*/ 203278 w 3787254"/>
              <a:gd name="connsiteY6" fmla="*/ 3049040 h 3916908"/>
              <a:gd name="connsiteX7" fmla="*/ 153878 w 3787254"/>
              <a:gd name="connsiteY7" fmla="*/ 2973984 h 3916908"/>
              <a:gd name="connsiteX8" fmla="*/ 24251 w 3787254"/>
              <a:gd name="connsiteY8" fmla="*/ 2720773 h 3916908"/>
              <a:gd name="connsiteX9" fmla="*/ 0 w 3787254"/>
              <a:gd name="connsiteY9" fmla="*/ 2654514 h 3916908"/>
              <a:gd name="connsiteX10" fmla="*/ 0 w 3787254"/>
              <a:gd name="connsiteY10" fmla="*/ 1262394 h 3916908"/>
              <a:gd name="connsiteX11" fmla="*/ 24251 w 3787254"/>
              <a:gd name="connsiteY11" fmla="*/ 1196136 h 3916908"/>
              <a:gd name="connsiteX12" fmla="*/ 153878 w 3787254"/>
              <a:gd name="connsiteY12" fmla="*/ 942925 h 3916908"/>
              <a:gd name="connsiteX13" fmla="*/ 3263952 w 3787254"/>
              <a:gd name="connsiteY13" fmla="*/ 629935 h 3916908"/>
              <a:gd name="connsiteX14" fmla="*/ 3353052 w 3787254"/>
              <a:gd name="connsiteY14" fmla="*/ 728635 h 3916908"/>
              <a:gd name="connsiteX15" fmla="*/ 3449681 w 3787254"/>
              <a:gd name="connsiteY15" fmla="*/ 858890 h 3916908"/>
              <a:gd name="connsiteX16" fmla="*/ 3467230 w 3787254"/>
              <a:gd name="connsiteY16" fmla="*/ 887166 h 3916908"/>
              <a:gd name="connsiteX17" fmla="*/ 3467230 w 3787254"/>
              <a:gd name="connsiteY17" fmla="*/ 3029743 h 3916908"/>
              <a:gd name="connsiteX18" fmla="*/ 3449681 w 3787254"/>
              <a:gd name="connsiteY18" fmla="*/ 3058019 h 3916908"/>
              <a:gd name="connsiteX19" fmla="*/ 3353052 w 3787254"/>
              <a:gd name="connsiteY19" fmla="*/ 3188274 h 3916908"/>
              <a:gd name="connsiteX20" fmla="*/ 3263952 w 3787254"/>
              <a:gd name="connsiteY20" fmla="*/ 3286973 h 3916908"/>
              <a:gd name="connsiteX21" fmla="*/ 611272 w 3787254"/>
              <a:gd name="connsiteY21" fmla="*/ 427263 h 3916908"/>
              <a:gd name="connsiteX22" fmla="*/ 611272 w 3787254"/>
              <a:gd name="connsiteY22" fmla="*/ 3489645 h 3916908"/>
              <a:gd name="connsiteX23" fmla="*/ 551585 w 3787254"/>
              <a:gd name="connsiteY23" fmla="*/ 3443175 h 3916908"/>
              <a:gd name="connsiteX24" fmla="*/ 411137 w 3787254"/>
              <a:gd name="connsiteY24" fmla="*/ 3309671 h 3916908"/>
              <a:gd name="connsiteX25" fmla="*/ 407994 w 3787254"/>
              <a:gd name="connsiteY25" fmla="*/ 3306129 h 3916908"/>
              <a:gd name="connsiteX26" fmla="*/ 407994 w 3787254"/>
              <a:gd name="connsiteY26" fmla="*/ 610780 h 3916908"/>
              <a:gd name="connsiteX27" fmla="*/ 411137 w 3787254"/>
              <a:gd name="connsiteY27" fmla="*/ 607238 h 3916908"/>
              <a:gd name="connsiteX28" fmla="*/ 551585 w 3787254"/>
              <a:gd name="connsiteY28" fmla="*/ 473734 h 3916908"/>
              <a:gd name="connsiteX29" fmla="*/ 2855958 w 3787254"/>
              <a:gd name="connsiteY29" fmla="*/ 294619 h 3916908"/>
              <a:gd name="connsiteX30" fmla="*/ 3047150 w 3787254"/>
              <a:gd name="connsiteY30" fmla="*/ 425007 h 3916908"/>
              <a:gd name="connsiteX31" fmla="*/ 3059236 w 3787254"/>
              <a:gd name="connsiteY31" fmla="*/ 435755 h 3916908"/>
              <a:gd name="connsiteX32" fmla="*/ 3059236 w 3787254"/>
              <a:gd name="connsiteY32" fmla="*/ 3481154 h 3916908"/>
              <a:gd name="connsiteX33" fmla="*/ 3047150 w 3787254"/>
              <a:gd name="connsiteY33" fmla="*/ 3491902 h 3916908"/>
              <a:gd name="connsiteX34" fmla="*/ 2855958 w 3787254"/>
              <a:gd name="connsiteY34" fmla="*/ 3622289 h 3916908"/>
              <a:gd name="connsiteX35" fmla="*/ 1019266 w 3787254"/>
              <a:gd name="connsiteY35" fmla="*/ 178299 h 3916908"/>
              <a:gd name="connsiteX36" fmla="*/ 1019266 w 3787254"/>
              <a:gd name="connsiteY36" fmla="*/ 3738609 h 3916908"/>
              <a:gd name="connsiteX37" fmla="*/ 869389 w 3787254"/>
              <a:gd name="connsiteY37" fmla="*/ 3666211 h 3916908"/>
              <a:gd name="connsiteX38" fmla="*/ 815988 w 3787254"/>
              <a:gd name="connsiteY38" fmla="*/ 3632545 h 3916908"/>
              <a:gd name="connsiteX39" fmla="*/ 815988 w 3787254"/>
              <a:gd name="connsiteY39" fmla="*/ 284364 h 3916908"/>
              <a:gd name="connsiteX40" fmla="*/ 869389 w 3787254"/>
              <a:gd name="connsiteY40" fmla="*/ 250698 h 3916908"/>
              <a:gd name="connsiteX41" fmla="*/ 2447964 w 3787254"/>
              <a:gd name="connsiteY41" fmla="*/ 101689 h 3916908"/>
              <a:gd name="connsiteX42" fmla="*/ 2546916 w 3787254"/>
              <a:gd name="connsiteY42" fmla="*/ 135845 h 3916908"/>
              <a:gd name="connsiteX43" fmla="*/ 2651242 w 3787254"/>
              <a:gd name="connsiteY43" fmla="*/ 181573 h 3916908"/>
              <a:gd name="connsiteX44" fmla="*/ 2651242 w 3787254"/>
              <a:gd name="connsiteY44" fmla="*/ 3735336 h 3916908"/>
              <a:gd name="connsiteX45" fmla="*/ 2546916 w 3787254"/>
              <a:gd name="connsiteY45" fmla="*/ 3781063 h 3916908"/>
              <a:gd name="connsiteX46" fmla="*/ 2447964 w 3787254"/>
              <a:gd name="connsiteY46" fmla="*/ 3815220 h 3916908"/>
              <a:gd name="connsiteX47" fmla="*/ 1427260 w 3787254"/>
              <a:gd name="connsiteY47" fmla="*/ 45241 h 3916908"/>
              <a:gd name="connsiteX48" fmla="*/ 1427260 w 3787254"/>
              <a:gd name="connsiteY48" fmla="*/ 3871668 h 3916908"/>
              <a:gd name="connsiteX49" fmla="*/ 1324708 w 3787254"/>
              <a:gd name="connsiteY49" fmla="*/ 3851422 h 3916908"/>
              <a:gd name="connsiteX50" fmla="*/ 1223982 w 3787254"/>
              <a:gd name="connsiteY50" fmla="*/ 3817665 h 3916908"/>
              <a:gd name="connsiteX51" fmla="*/ 1223982 w 3787254"/>
              <a:gd name="connsiteY51" fmla="*/ 99244 h 3916908"/>
              <a:gd name="connsiteX52" fmla="*/ 1324708 w 3787254"/>
              <a:gd name="connsiteY52" fmla="*/ 65486 h 3916908"/>
              <a:gd name="connsiteX53" fmla="*/ 2039970 w 3787254"/>
              <a:gd name="connsiteY53" fmla="*/ 11780 h 3916908"/>
              <a:gd name="connsiteX54" fmla="*/ 2223497 w 3787254"/>
              <a:gd name="connsiteY54" fmla="*/ 39789 h 3916908"/>
              <a:gd name="connsiteX55" fmla="*/ 2243248 w 3787254"/>
              <a:gd name="connsiteY55" fmla="*/ 44738 h 3916908"/>
              <a:gd name="connsiteX56" fmla="*/ 2243248 w 3787254"/>
              <a:gd name="connsiteY56" fmla="*/ 3872171 h 3916908"/>
              <a:gd name="connsiteX57" fmla="*/ 2223497 w 3787254"/>
              <a:gd name="connsiteY57" fmla="*/ 3877119 h 3916908"/>
              <a:gd name="connsiteX58" fmla="*/ 2039970 w 3787254"/>
              <a:gd name="connsiteY58" fmla="*/ 3905129 h 3916908"/>
              <a:gd name="connsiteX59" fmla="*/ 1828800 w 3787254"/>
              <a:gd name="connsiteY59" fmla="*/ 0 h 3916908"/>
              <a:gd name="connsiteX60" fmla="*/ 1835254 w 3787254"/>
              <a:gd name="connsiteY60" fmla="*/ 326 h 3916908"/>
              <a:gd name="connsiteX61" fmla="*/ 1835254 w 3787254"/>
              <a:gd name="connsiteY61" fmla="*/ 3916582 h 3916908"/>
              <a:gd name="connsiteX62" fmla="*/ 1828800 w 3787254"/>
              <a:gd name="connsiteY62" fmla="*/ 3916908 h 3916908"/>
              <a:gd name="connsiteX63" fmla="*/ 1631976 w 3787254"/>
              <a:gd name="connsiteY63" fmla="*/ 3904105 h 3916908"/>
              <a:gd name="connsiteX64" fmla="*/ 1631976 w 3787254"/>
              <a:gd name="connsiteY64" fmla="*/ 12804 h 391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787254" h="3916908">
                <a:moveTo>
                  <a:pt x="3671946" y="1294810"/>
                </a:moveTo>
                <a:lnTo>
                  <a:pt x="3671994" y="1294927"/>
                </a:lnTo>
                <a:cubicBezTo>
                  <a:pt x="3746597" y="1502134"/>
                  <a:pt x="3787254" y="1725546"/>
                  <a:pt x="3787254" y="1958454"/>
                </a:cubicBezTo>
                <a:cubicBezTo>
                  <a:pt x="3787254" y="2191363"/>
                  <a:pt x="3746597" y="2414775"/>
                  <a:pt x="3671994" y="2621982"/>
                </a:cubicBezTo>
                <a:lnTo>
                  <a:pt x="3671946" y="2622098"/>
                </a:lnTo>
                <a:close/>
                <a:moveTo>
                  <a:pt x="203278" y="867868"/>
                </a:moveTo>
                <a:lnTo>
                  <a:pt x="203278" y="3049040"/>
                </a:lnTo>
                <a:lnTo>
                  <a:pt x="153878" y="2973984"/>
                </a:lnTo>
                <a:cubicBezTo>
                  <a:pt x="104809" y="2893226"/>
                  <a:pt x="61415" y="2808638"/>
                  <a:pt x="24251" y="2720773"/>
                </a:cubicBezTo>
                <a:lnTo>
                  <a:pt x="0" y="2654514"/>
                </a:lnTo>
                <a:lnTo>
                  <a:pt x="0" y="1262394"/>
                </a:lnTo>
                <a:lnTo>
                  <a:pt x="24251" y="1196136"/>
                </a:lnTo>
                <a:cubicBezTo>
                  <a:pt x="61415" y="1108271"/>
                  <a:pt x="104809" y="1023683"/>
                  <a:pt x="153878" y="942925"/>
                </a:cubicBezTo>
                <a:close/>
                <a:moveTo>
                  <a:pt x="3263952" y="629935"/>
                </a:moveTo>
                <a:lnTo>
                  <a:pt x="3353052" y="728635"/>
                </a:lnTo>
                <a:cubicBezTo>
                  <a:pt x="3386999" y="770656"/>
                  <a:pt x="3419243" y="814109"/>
                  <a:pt x="3449681" y="858890"/>
                </a:cubicBezTo>
                <a:lnTo>
                  <a:pt x="3467230" y="887166"/>
                </a:lnTo>
                <a:lnTo>
                  <a:pt x="3467230" y="3029743"/>
                </a:lnTo>
                <a:lnTo>
                  <a:pt x="3449681" y="3058019"/>
                </a:lnTo>
                <a:cubicBezTo>
                  <a:pt x="3419243" y="3102800"/>
                  <a:pt x="3386999" y="3146253"/>
                  <a:pt x="3353052" y="3188274"/>
                </a:cubicBezTo>
                <a:lnTo>
                  <a:pt x="3263952" y="3286973"/>
                </a:lnTo>
                <a:close/>
                <a:moveTo>
                  <a:pt x="611272" y="427263"/>
                </a:moveTo>
                <a:lnTo>
                  <a:pt x="611272" y="3489645"/>
                </a:lnTo>
                <a:lnTo>
                  <a:pt x="551585" y="3443175"/>
                </a:lnTo>
                <a:cubicBezTo>
                  <a:pt x="502599" y="3400997"/>
                  <a:pt x="455723" y="3356435"/>
                  <a:pt x="411137" y="3309671"/>
                </a:cubicBezTo>
                <a:lnTo>
                  <a:pt x="407994" y="3306129"/>
                </a:lnTo>
                <a:lnTo>
                  <a:pt x="407994" y="610780"/>
                </a:lnTo>
                <a:lnTo>
                  <a:pt x="411137" y="607238"/>
                </a:lnTo>
                <a:cubicBezTo>
                  <a:pt x="455723" y="560473"/>
                  <a:pt x="502599" y="515912"/>
                  <a:pt x="551585" y="473734"/>
                </a:cubicBezTo>
                <a:close/>
                <a:moveTo>
                  <a:pt x="2855958" y="294619"/>
                </a:moveTo>
                <a:lnTo>
                  <a:pt x="3047150" y="425007"/>
                </a:lnTo>
                <a:lnTo>
                  <a:pt x="3059236" y="435755"/>
                </a:lnTo>
                <a:lnTo>
                  <a:pt x="3059236" y="3481154"/>
                </a:lnTo>
                <a:lnTo>
                  <a:pt x="3047150" y="3491902"/>
                </a:lnTo>
                <a:lnTo>
                  <a:pt x="2855958" y="3622289"/>
                </a:lnTo>
                <a:close/>
                <a:moveTo>
                  <a:pt x="1019266" y="178299"/>
                </a:moveTo>
                <a:lnTo>
                  <a:pt x="1019266" y="3738609"/>
                </a:lnTo>
                <a:lnTo>
                  <a:pt x="869389" y="3666211"/>
                </a:lnTo>
                <a:lnTo>
                  <a:pt x="815988" y="3632545"/>
                </a:lnTo>
                <a:lnTo>
                  <a:pt x="815988" y="284364"/>
                </a:lnTo>
                <a:lnTo>
                  <a:pt x="869389" y="250698"/>
                </a:lnTo>
                <a:close/>
                <a:moveTo>
                  <a:pt x="2447964" y="101689"/>
                </a:moveTo>
                <a:lnTo>
                  <a:pt x="2546916" y="135845"/>
                </a:lnTo>
                <a:lnTo>
                  <a:pt x="2651242" y="181573"/>
                </a:lnTo>
                <a:lnTo>
                  <a:pt x="2651242" y="3735336"/>
                </a:lnTo>
                <a:lnTo>
                  <a:pt x="2546916" y="3781063"/>
                </a:lnTo>
                <a:lnTo>
                  <a:pt x="2447964" y="3815220"/>
                </a:lnTo>
                <a:close/>
                <a:moveTo>
                  <a:pt x="1427260" y="45241"/>
                </a:moveTo>
                <a:lnTo>
                  <a:pt x="1427260" y="3871668"/>
                </a:lnTo>
                <a:lnTo>
                  <a:pt x="1324708" y="3851422"/>
                </a:lnTo>
                <a:lnTo>
                  <a:pt x="1223982" y="3817665"/>
                </a:lnTo>
                <a:lnTo>
                  <a:pt x="1223982" y="99244"/>
                </a:lnTo>
                <a:lnTo>
                  <a:pt x="1324708" y="65486"/>
                </a:lnTo>
                <a:close/>
                <a:moveTo>
                  <a:pt x="2039970" y="11780"/>
                </a:moveTo>
                <a:lnTo>
                  <a:pt x="2223497" y="39789"/>
                </a:lnTo>
                <a:lnTo>
                  <a:pt x="2243248" y="44738"/>
                </a:lnTo>
                <a:lnTo>
                  <a:pt x="2243248" y="3872171"/>
                </a:lnTo>
                <a:lnTo>
                  <a:pt x="2223497" y="3877119"/>
                </a:lnTo>
                <a:lnTo>
                  <a:pt x="2039970" y="3905129"/>
                </a:lnTo>
                <a:close/>
                <a:moveTo>
                  <a:pt x="1828800" y="0"/>
                </a:moveTo>
                <a:lnTo>
                  <a:pt x="1835254" y="326"/>
                </a:lnTo>
                <a:lnTo>
                  <a:pt x="1835254" y="3916582"/>
                </a:lnTo>
                <a:lnTo>
                  <a:pt x="1828800" y="3916908"/>
                </a:lnTo>
                <a:lnTo>
                  <a:pt x="1631976" y="3904105"/>
                </a:lnTo>
                <a:lnTo>
                  <a:pt x="1631976" y="1280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文本框 64"/>
          <p:cNvSpPr txBox="1"/>
          <p:nvPr/>
        </p:nvSpPr>
        <p:spPr>
          <a:xfrm>
            <a:off x="1257350" y="269233"/>
            <a:ext cx="3112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2.ADD TITLE HERE</a:t>
            </a:r>
            <a:endParaRPr lang="zh-CN" altLang="en-US" sz="2400" dirty="0">
              <a:solidFill>
                <a:schemeClr val="bg1">
                  <a:lumMod val="7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cxnSp>
        <p:nvCxnSpPr>
          <p:cNvPr id="66" name="直接连接符 65"/>
          <p:cNvCxnSpPr/>
          <p:nvPr/>
        </p:nvCxnSpPr>
        <p:spPr>
          <a:xfrm>
            <a:off x="1115915" y="741733"/>
            <a:ext cx="1054268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1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07407E-6 L -0.0806 0.18982 " pathEditMode="relative" rAng="0" ptsTypes="AA">
                                      <p:cBhvr>
                                        <p:cTn id="11" dur="1100" spd="-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36" y="949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1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11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44444E-6 L 0.0487 -0.11459 " pathEditMode="relative" rAng="0" ptsTypes="AA">
                                      <p:cBhvr>
                                        <p:cTn id="18" dur="1100" spd="-100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5" y="-574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xit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3" dur="7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33" dur="600" fill="hold"/>
                                        <p:tgtEl>
                                          <p:spTgt spid="65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6" presetClass="path" presetSubtype="0" accel="10000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12148 -0.29028 L 3.95833E-6 2.22222E-6 " pathEditMode="relative" rAng="0" ptsTypes="AA">
                                      <p:cBhvr>
                                        <p:cTn id="38" dur="1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1" y="1451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6" presetClass="path" presetSubtype="0" accel="100000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0.29036 -0.69375 L 1.875E-6 0 " pathEditMode="relative" rAng="0" ptsTypes="AA">
                                      <p:cBhvr>
                                        <p:cTn id="43" dur="1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18" y="34676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6" presetClass="path" presetSubtype="0" ac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7461 -0.17824 L -3.33333E-6 1.11111E-6 " pathEditMode="relative" rAng="0" ptsTypes="AA">
                                      <p:cBhvr>
                                        <p:cTn id="48" dur="1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37" y="8912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6" presetClass="path" presetSubtype="0" accel="10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45794 -1.09421 L 2.5E-6 3.7037E-7 " pathEditMode="relative" rAng="0" ptsTypes="AA">
                                      <p:cBhvr>
                                        <p:cTn id="53" dur="1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04" y="54699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6" presetClass="path" presetSubtype="0" accel="100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0.26432 -0.63149 L 1.04167E-6 3.7037E-6 " pathEditMode="relative" rAng="0" ptsTypes="AA">
                                      <p:cBhvr>
                                        <p:cTn id="58" dur="1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16" y="31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8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4" dur="8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000"/>
                            </p:stCondLst>
                            <p:childTnLst>
                              <p:par>
                                <p:cTn id="8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6" dur="8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8" grpId="1" animBg="1"/>
      <p:bldP spid="46" grpId="0" animBg="1"/>
      <p:bldP spid="46" grpId="1" animBg="1"/>
      <p:bldP spid="35" grpId="0"/>
      <p:bldP spid="39" grpId="0"/>
      <p:bldP spid="43" grpId="0"/>
      <p:bldP spid="44" grpId="0" animBg="1"/>
      <p:bldP spid="44" grpId="1" animBg="1"/>
      <p:bldP spid="45" grpId="0" animBg="1"/>
      <p:bldP spid="45" grpId="1" animBg="1"/>
      <p:bldP spid="47" grpId="0" animBg="1"/>
      <p:bldP spid="47" grpId="1" animBg="1"/>
      <p:bldP spid="64" grpId="0" animBg="1"/>
      <p:bldP spid="64" grpId="1" animBg="1"/>
      <p:bldP spid="64" grpId="2" animBg="1"/>
      <p:bldP spid="65" grpId="0"/>
      <p:bldP spid="65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圆角矩形 112"/>
          <p:cNvSpPr/>
          <p:nvPr/>
        </p:nvSpPr>
        <p:spPr>
          <a:xfrm rot="18401232" flipV="1">
            <a:off x="-401440" y="-1334390"/>
            <a:ext cx="6031263" cy="141776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lumMod val="85000"/>
                  <a:alpha val="46000"/>
                </a:schemeClr>
              </a:gs>
              <a:gs pos="100000">
                <a:schemeClr val="bg1">
                  <a:lumMod val="85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圆角矩形 111"/>
          <p:cNvSpPr/>
          <p:nvPr/>
        </p:nvSpPr>
        <p:spPr>
          <a:xfrm rot="18401232">
            <a:off x="7699781" y="-96813"/>
            <a:ext cx="2158286" cy="57591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ED0547">
                  <a:alpha val="30000"/>
                </a:srgbClr>
              </a:gs>
              <a:gs pos="100000">
                <a:srgbClr val="ED0547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圆角矩形 110"/>
          <p:cNvSpPr/>
          <p:nvPr/>
        </p:nvSpPr>
        <p:spPr>
          <a:xfrm rot="18401232">
            <a:off x="5153785" y="4944003"/>
            <a:ext cx="2764480" cy="39981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84D699">
                  <a:alpha val="36000"/>
                </a:srgbClr>
              </a:gs>
              <a:gs pos="100000">
                <a:srgbClr val="84D699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19"/>
          <p:cNvSpPr/>
          <p:nvPr/>
        </p:nvSpPr>
        <p:spPr bwMode="auto">
          <a:xfrm>
            <a:off x="4072303" y="458941"/>
            <a:ext cx="3706809" cy="2857449"/>
          </a:xfrm>
          <a:custGeom>
            <a:avLst/>
            <a:gdLst>
              <a:gd name="T0" fmla="*/ 1090 w 1318"/>
              <a:gd name="T1" fmla="*/ 438 h 1016"/>
              <a:gd name="T2" fmla="*/ 1086 w 1318"/>
              <a:gd name="T3" fmla="*/ 373 h 1016"/>
              <a:gd name="T4" fmla="*/ 1012 w 1318"/>
              <a:gd name="T5" fmla="*/ 442 h 1016"/>
              <a:gd name="T6" fmla="*/ 1024 w 1318"/>
              <a:gd name="T7" fmla="*/ 471 h 1016"/>
              <a:gd name="T8" fmla="*/ 1078 w 1318"/>
              <a:gd name="T9" fmla="*/ 476 h 1016"/>
              <a:gd name="T10" fmla="*/ 1074 w 1318"/>
              <a:gd name="T11" fmla="*/ 511 h 1016"/>
              <a:gd name="T12" fmla="*/ 1090 w 1318"/>
              <a:gd name="T13" fmla="*/ 633 h 1016"/>
              <a:gd name="T14" fmla="*/ 1114 w 1318"/>
              <a:gd name="T15" fmla="*/ 671 h 1016"/>
              <a:gd name="T16" fmla="*/ 1119 w 1318"/>
              <a:gd name="T17" fmla="*/ 711 h 1016"/>
              <a:gd name="T18" fmla="*/ 1100 w 1318"/>
              <a:gd name="T19" fmla="*/ 783 h 1016"/>
              <a:gd name="T20" fmla="*/ 1083 w 1318"/>
              <a:gd name="T21" fmla="*/ 828 h 1016"/>
              <a:gd name="T22" fmla="*/ 1057 w 1318"/>
              <a:gd name="T23" fmla="*/ 880 h 1016"/>
              <a:gd name="T24" fmla="*/ 957 w 1318"/>
              <a:gd name="T25" fmla="*/ 944 h 1016"/>
              <a:gd name="T26" fmla="*/ 929 w 1318"/>
              <a:gd name="T27" fmla="*/ 959 h 1016"/>
              <a:gd name="T28" fmla="*/ 872 w 1318"/>
              <a:gd name="T29" fmla="*/ 978 h 1016"/>
              <a:gd name="T30" fmla="*/ 812 w 1318"/>
              <a:gd name="T31" fmla="*/ 1009 h 1016"/>
              <a:gd name="T32" fmla="*/ 727 w 1318"/>
              <a:gd name="T33" fmla="*/ 968 h 1016"/>
              <a:gd name="T34" fmla="*/ 680 w 1318"/>
              <a:gd name="T35" fmla="*/ 928 h 1016"/>
              <a:gd name="T36" fmla="*/ 611 w 1318"/>
              <a:gd name="T37" fmla="*/ 935 h 1016"/>
              <a:gd name="T38" fmla="*/ 582 w 1318"/>
              <a:gd name="T39" fmla="*/ 983 h 1016"/>
              <a:gd name="T40" fmla="*/ 539 w 1318"/>
              <a:gd name="T41" fmla="*/ 971 h 1016"/>
              <a:gd name="T42" fmla="*/ 513 w 1318"/>
              <a:gd name="T43" fmla="*/ 918 h 1016"/>
              <a:gd name="T44" fmla="*/ 490 w 1318"/>
              <a:gd name="T45" fmla="*/ 852 h 1016"/>
              <a:gd name="T46" fmla="*/ 490 w 1318"/>
              <a:gd name="T47" fmla="*/ 757 h 1016"/>
              <a:gd name="T48" fmla="*/ 430 w 1318"/>
              <a:gd name="T49" fmla="*/ 761 h 1016"/>
              <a:gd name="T50" fmla="*/ 340 w 1318"/>
              <a:gd name="T51" fmla="*/ 747 h 1016"/>
              <a:gd name="T52" fmla="*/ 273 w 1318"/>
              <a:gd name="T53" fmla="*/ 740 h 1016"/>
              <a:gd name="T54" fmla="*/ 266 w 1318"/>
              <a:gd name="T55" fmla="*/ 726 h 1016"/>
              <a:gd name="T56" fmla="*/ 152 w 1318"/>
              <a:gd name="T57" fmla="*/ 657 h 1016"/>
              <a:gd name="T58" fmla="*/ 88 w 1318"/>
              <a:gd name="T59" fmla="*/ 616 h 1016"/>
              <a:gd name="T60" fmla="*/ 55 w 1318"/>
              <a:gd name="T61" fmla="*/ 521 h 1016"/>
              <a:gd name="T62" fmla="*/ 65 w 1318"/>
              <a:gd name="T63" fmla="*/ 495 h 1016"/>
              <a:gd name="T64" fmla="*/ 67 w 1318"/>
              <a:gd name="T65" fmla="*/ 438 h 1016"/>
              <a:gd name="T66" fmla="*/ 17 w 1318"/>
              <a:gd name="T67" fmla="*/ 371 h 1016"/>
              <a:gd name="T68" fmla="*/ 24 w 1318"/>
              <a:gd name="T69" fmla="*/ 347 h 1016"/>
              <a:gd name="T70" fmla="*/ 3 w 1318"/>
              <a:gd name="T71" fmla="*/ 307 h 1016"/>
              <a:gd name="T72" fmla="*/ 76 w 1318"/>
              <a:gd name="T73" fmla="*/ 283 h 1016"/>
              <a:gd name="T74" fmla="*/ 176 w 1318"/>
              <a:gd name="T75" fmla="*/ 257 h 1016"/>
              <a:gd name="T76" fmla="*/ 193 w 1318"/>
              <a:gd name="T77" fmla="*/ 181 h 1016"/>
              <a:gd name="T78" fmla="*/ 245 w 1318"/>
              <a:gd name="T79" fmla="*/ 169 h 1016"/>
              <a:gd name="T80" fmla="*/ 328 w 1318"/>
              <a:gd name="T81" fmla="*/ 121 h 1016"/>
              <a:gd name="T82" fmla="*/ 380 w 1318"/>
              <a:gd name="T83" fmla="*/ 109 h 1016"/>
              <a:gd name="T84" fmla="*/ 416 w 1318"/>
              <a:gd name="T85" fmla="*/ 214 h 1016"/>
              <a:gd name="T86" fmla="*/ 525 w 1318"/>
              <a:gd name="T87" fmla="*/ 319 h 1016"/>
              <a:gd name="T88" fmla="*/ 713 w 1318"/>
              <a:gd name="T89" fmla="*/ 369 h 1016"/>
              <a:gd name="T90" fmla="*/ 860 w 1318"/>
              <a:gd name="T91" fmla="*/ 307 h 1016"/>
              <a:gd name="T92" fmla="*/ 898 w 1318"/>
              <a:gd name="T93" fmla="*/ 273 h 1016"/>
              <a:gd name="T94" fmla="*/ 988 w 1318"/>
              <a:gd name="T95" fmla="*/ 209 h 1016"/>
              <a:gd name="T96" fmla="*/ 976 w 1318"/>
              <a:gd name="T97" fmla="*/ 174 h 1016"/>
              <a:gd name="T98" fmla="*/ 929 w 1318"/>
              <a:gd name="T99" fmla="*/ 171 h 1016"/>
              <a:gd name="T100" fmla="*/ 1002 w 1318"/>
              <a:gd name="T101" fmla="*/ 105 h 1016"/>
              <a:gd name="T102" fmla="*/ 1024 w 1318"/>
              <a:gd name="T103" fmla="*/ 14 h 1016"/>
              <a:gd name="T104" fmla="*/ 1171 w 1318"/>
              <a:gd name="T105" fmla="*/ 102 h 1016"/>
              <a:gd name="T106" fmla="*/ 1271 w 1318"/>
              <a:gd name="T107" fmla="*/ 140 h 1016"/>
              <a:gd name="T108" fmla="*/ 1309 w 1318"/>
              <a:gd name="T109" fmla="*/ 174 h 1016"/>
              <a:gd name="T110" fmla="*/ 1275 w 1318"/>
              <a:gd name="T111" fmla="*/ 271 h 1016"/>
              <a:gd name="T112" fmla="*/ 1247 w 1318"/>
              <a:gd name="T113" fmla="*/ 295 h 1016"/>
              <a:gd name="T114" fmla="*/ 1223 w 1318"/>
              <a:gd name="T115" fmla="*/ 338 h 1016"/>
              <a:gd name="T116" fmla="*/ 1143 w 1318"/>
              <a:gd name="T117" fmla="*/ 402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318" h="1016">
                <a:moveTo>
                  <a:pt x="1143" y="402"/>
                </a:moveTo>
                <a:lnTo>
                  <a:pt x="1143" y="400"/>
                </a:lnTo>
                <a:lnTo>
                  <a:pt x="1138" y="404"/>
                </a:lnTo>
                <a:lnTo>
                  <a:pt x="1126" y="407"/>
                </a:lnTo>
                <a:lnTo>
                  <a:pt x="1112" y="414"/>
                </a:lnTo>
                <a:lnTo>
                  <a:pt x="1102" y="421"/>
                </a:lnTo>
                <a:lnTo>
                  <a:pt x="1090" y="438"/>
                </a:lnTo>
                <a:lnTo>
                  <a:pt x="1074" y="445"/>
                </a:lnTo>
                <a:lnTo>
                  <a:pt x="1074" y="440"/>
                </a:lnTo>
                <a:lnTo>
                  <a:pt x="1078" y="416"/>
                </a:lnTo>
                <a:lnTo>
                  <a:pt x="1093" y="392"/>
                </a:lnTo>
                <a:lnTo>
                  <a:pt x="1093" y="388"/>
                </a:lnTo>
                <a:lnTo>
                  <a:pt x="1088" y="383"/>
                </a:lnTo>
                <a:lnTo>
                  <a:pt x="1086" y="373"/>
                </a:lnTo>
                <a:lnTo>
                  <a:pt x="1078" y="373"/>
                </a:lnTo>
                <a:lnTo>
                  <a:pt x="1067" y="381"/>
                </a:lnTo>
                <a:lnTo>
                  <a:pt x="1055" y="402"/>
                </a:lnTo>
                <a:lnTo>
                  <a:pt x="1036" y="416"/>
                </a:lnTo>
                <a:lnTo>
                  <a:pt x="1029" y="431"/>
                </a:lnTo>
                <a:lnTo>
                  <a:pt x="1026" y="435"/>
                </a:lnTo>
                <a:lnTo>
                  <a:pt x="1012" y="442"/>
                </a:lnTo>
                <a:lnTo>
                  <a:pt x="1005" y="440"/>
                </a:lnTo>
                <a:lnTo>
                  <a:pt x="998" y="440"/>
                </a:lnTo>
                <a:lnTo>
                  <a:pt x="993" y="454"/>
                </a:lnTo>
                <a:lnTo>
                  <a:pt x="995" y="461"/>
                </a:lnTo>
                <a:lnTo>
                  <a:pt x="1005" y="478"/>
                </a:lnTo>
                <a:lnTo>
                  <a:pt x="1012" y="476"/>
                </a:lnTo>
                <a:lnTo>
                  <a:pt x="1024" y="471"/>
                </a:lnTo>
                <a:lnTo>
                  <a:pt x="1026" y="471"/>
                </a:lnTo>
                <a:lnTo>
                  <a:pt x="1026" y="492"/>
                </a:lnTo>
                <a:lnTo>
                  <a:pt x="1036" y="500"/>
                </a:lnTo>
                <a:lnTo>
                  <a:pt x="1048" y="497"/>
                </a:lnTo>
                <a:lnTo>
                  <a:pt x="1059" y="480"/>
                </a:lnTo>
                <a:lnTo>
                  <a:pt x="1071" y="476"/>
                </a:lnTo>
                <a:lnTo>
                  <a:pt x="1078" y="476"/>
                </a:lnTo>
                <a:lnTo>
                  <a:pt x="1090" y="485"/>
                </a:lnTo>
                <a:lnTo>
                  <a:pt x="1116" y="483"/>
                </a:lnTo>
                <a:lnTo>
                  <a:pt x="1112" y="500"/>
                </a:lnTo>
                <a:lnTo>
                  <a:pt x="1107" y="500"/>
                </a:lnTo>
                <a:lnTo>
                  <a:pt x="1105" y="495"/>
                </a:lnTo>
                <a:lnTo>
                  <a:pt x="1090" y="504"/>
                </a:lnTo>
                <a:lnTo>
                  <a:pt x="1074" y="511"/>
                </a:lnTo>
                <a:lnTo>
                  <a:pt x="1074" y="526"/>
                </a:lnTo>
                <a:lnTo>
                  <a:pt x="1052" y="540"/>
                </a:lnTo>
                <a:lnTo>
                  <a:pt x="1040" y="564"/>
                </a:lnTo>
                <a:lnTo>
                  <a:pt x="1045" y="573"/>
                </a:lnTo>
                <a:lnTo>
                  <a:pt x="1069" y="583"/>
                </a:lnTo>
                <a:lnTo>
                  <a:pt x="1088" y="623"/>
                </a:lnTo>
                <a:lnTo>
                  <a:pt x="1090" y="633"/>
                </a:lnTo>
                <a:lnTo>
                  <a:pt x="1105" y="640"/>
                </a:lnTo>
                <a:lnTo>
                  <a:pt x="1116" y="654"/>
                </a:lnTo>
                <a:lnTo>
                  <a:pt x="1116" y="657"/>
                </a:lnTo>
                <a:lnTo>
                  <a:pt x="1102" y="652"/>
                </a:lnTo>
                <a:lnTo>
                  <a:pt x="1095" y="654"/>
                </a:lnTo>
                <a:lnTo>
                  <a:pt x="1095" y="661"/>
                </a:lnTo>
                <a:lnTo>
                  <a:pt x="1114" y="671"/>
                </a:lnTo>
                <a:lnTo>
                  <a:pt x="1119" y="680"/>
                </a:lnTo>
                <a:lnTo>
                  <a:pt x="1083" y="699"/>
                </a:lnTo>
                <a:lnTo>
                  <a:pt x="1081" y="707"/>
                </a:lnTo>
                <a:lnTo>
                  <a:pt x="1086" y="709"/>
                </a:lnTo>
                <a:lnTo>
                  <a:pt x="1090" y="709"/>
                </a:lnTo>
                <a:lnTo>
                  <a:pt x="1107" y="702"/>
                </a:lnTo>
                <a:lnTo>
                  <a:pt x="1119" y="711"/>
                </a:lnTo>
                <a:lnTo>
                  <a:pt x="1131" y="711"/>
                </a:lnTo>
                <a:lnTo>
                  <a:pt x="1128" y="730"/>
                </a:lnTo>
                <a:lnTo>
                  <a:pt x="1116" y="733"/>
                </a:lnTo>
                <a:lnTo>
                  <a:pt x="1121" y="740"/>
                </a:lnTo>
                <a:lnTo>
                  <a:pt x="1124" y="759"/>
                </a:lnTo>
                <a:lnTo>
                  <a:pt x="1112" y="761"/>
                </a:lnTo>
                <a:lnTo>
                  <a:pt x="1100" y="783"/>
                </a:lnTo>
                <a:lnTo>
                  <a:pt x="1100" y="797"/>
                </a:lnTo>
                <a:lnTo>
                  <a:pt x="1088" y="814"/>
                </a:lnTo>
                <a:lnTo>
                  <a:pt x="1086" y="814"/>
                </a:lnTo>
                <a:lnTo>
                  <a:pt x="1076" y="811"/>
                </a:lnTo>
                <a:lnTo>
                  <a:pt x="1074" y="811"/>
                </a:lnTo>
                <a:lnTo>
                  <a:pt x="1081" y="821"/>
                </a:lnTo>
                <a:lnTo>
                  <a:pt x="1083" y="828"/>
                </a:lnTo>
                <a:lnTo>
                  <a:pt x="1078" y="852"/>
                </a:lnTo>
                <a:lnTo>
                  <a:pt x="1076" y="852"/>
                </a:lnTo>
                <a:lnTo>
                  <a:pt x="1071" y="849"/>
                </a:lnTo>
                <a:lnTo>
                  <a:pt x="1067" y="852"/>
                </a:lnTo>
                <a:lnTo>
                  <a:pt x="1062" y="859"/>
                </a:lnTo>
                <a:lnTo>
                  <a:pt x="1062" y="871"/>
                </a:lnTo>
                <a:lnTo>
                  <a:pt x="1057" y="880"/>
                </a:lnTo>
                <a:lnTo>
                  <a:pt x="1043" y="878"/>
                </a:lnTo>
                <a:lnTo>
                  <a:pt x="1036" y="880"/>
                </a:lnTo>
                <a:lnTo>
                  <a:pt x="1033" y="885"/>
                </a:lnTo>
                <a:lnTo>
                  <a:pt x="1040" y="887"/>
                </a:lnTo>
                <a:lnTo>
                  <a:pt x="1038" y="895"/>
                </a:lnTo>
                <a:lnTo>
                  <a:pt x="991" y="935"/>
                </a:lnTo>
                <a:lnTo>
                  <a:pt x="957" y="944"/>
                </a:lnTo>
                <a:lnTo>
                  <a:pt x="953" y="944"/>
                </a:lnTo>
                <a:lnTo>
                  <a:pt x="950" y="940"/>
                </a:lnTo>
                <a:lnTo>
                  <a:pt x="945" y="940"/>
                </a:lnTo>
                <a:lnTo>
                  <a:pt x="938" y="947"/>
                </a:lnTo>
                <a:lnTo>
                  <a:pt x="941" y="956"/>
                </a:lnTo>
                <a:lnTo>
                  <a:pt x="936" y="959"/>
                </a:lnTo>
                <a:lnTo>
                  <a:pt x="929" y="959"/>
                </a:lnTo>
                <a:lnTo>
                  <a:pt x="929" y="949"/>
                </a:lnTo>
                <a:lnTo>
                  <a:pt x="924" y="942"/>
                </a:lnTo>
                <a:lnTo>
                  <a:pt x="919" y="940"/>
                </a:lnTo>
                <a:lnTo>
                  <a:pt x="917" y="947"/>
                </a:lnTo>
                <a:lnTo>
                  <a:pt x="919" y="959"/>
                </a:lnTo>
                <a:lnTo>
                  <a:pt x="907" y="968"/>
                </a:lnTo>
                <a:lnTo>
                  <a:pt x="872" y="978"/>
                </a:lnTo>
                <a:lnTo>
                  <a:pt x="829" y="983"/>
                </a:lnTo>
                <a:lnTo>
                  <a:pt x="824" y="997"/>
                </a:lnTo>
                <a:lnTo>
                  <a:pt x="834" y="1009"/>
                </a:lnTo>
                <a:lnTo>
                  <a:pt x="834" y="1014"/>
                </a:lnTo>
                <a:lnTo>
                  <a:pt x="829" y="1016"/>
                </a:lnTo>
                <a:lnTo>
                  <a:pt x="820" y="1016"/>
                </a:lnTo>
                <a:lnTo>
                  <a:pt x="812" y="1009"/>
                </a:lnTo>
                <a:lnTo>
                  <a:pt x="810" y="994"/>
                </a:lnTo>
                <a:lnTo>
                  <a:pt x="815" y="980"/>
                </a:lnTo>
                <a:lnTo>
                  <a:pt x="789" y="985"/>
                </a:lnTo>
                <a:lnTo>
                  <a:pt x="767" y="983"/>
                </a:lnTo>
                <a:lnTo>
                  <a:pt x="767" y="983"/>
                </a:lnTo>
                <a:lnTo>
                  <a:pt x="748" y="978"/>
                </a:lnTo>
                <a:lnTo>
                  <a:pt x="727" y="968"/>
                </a:lnTo>
                <a:lnTo>
                  <a:pt x="725" y="954"/>
                </a:lnTo>
                <a:lnTo>
                  <a:pt x="729" y="942"/>
                </a:lnTo>
                <a:lnTo>
                  <a:pt x="727" y="940"/>
                </a:lnTo>
                <a:lnTo>
                  <a:pt x="717" y="937"/>
                </a:lnTo>
                <a:lnTo>
                  <a:pt x="701" y="935"/>
                </a:lnTo>
                <a:lnTo>
                  <a:pt x="691" y="925"/>
                </a:lnTo>
                <a:lnTo>
                  <a:pt x="680" y="928"/>
                </a:lnTo>
                <a:lnTo>
                  <a:pt x="670" y="937"/>
                </a:lnTo>
                <a:lnTo>
                  <a:pt x="658" y="942"/>
                </a:lnTo>
                <a:lnTo>
                  <a:pt x="653" y="942"/>
                </a:lnTo>
                <a:lnTo>
                  <a:pt x="646" y="937"/>
                </a:lnTo>
                <a:lnTo>
                  <a:pt x="634" y="937"/>
                </a:lnTo>
                <a:lnTo>
                  <a:pt x="623" y="947"/>
                </a:lnTo>
                <a:lnTo>
                  <a:pt x="611" y="935"/>
                </a:lnTo>
                <a:lnTo>
                  <a:pt x="606" y="937"/>
                </a:lnTo>
                <a:lnTo>
                  <a:pt x="599" y="947"/>
                </a:lnTo>
                <a:lnTo>
                  <a:pt x="587" y="942"/>
                </a:lnTo>
                <a:lnTo>
                  <a:pt x="585" y="959"/>
                </a:lnTo>
                <a:lnTo>
                  <a:pt x="589" y="971"/>
                </a:lnTo>
                <a:lnTo>
                  <a:pt x="589" y="980"/>
                </a:lnTo>
                <a:lnTo>
                  <a:pt x="582" y="983"/>
                </a:lnTo>
                <a:lnTo>
                  <a:pt x="573" y="980"/>
                </a:lnTo>
                <a:lnTo>
                  <a:pt x="570" y="978"/>
                </a:lnTo>
                <a:lnTo>
                  <a:pt x="570" y="975"/>
                </a:lnTo>
                <a:lnTo>
                  <a:pt x="573" y="966"/>
                </a:lnTo>
                <a:lnTo>
                  <a:pt x="570" y="961"/>
                </a:lnTo>
                <a:lnTo>
                  <a:pt x="556" y="968"/>
                </a:lnTo>
                <a:lnTo>
                  <a:pt x="539" y="971"/>
                </a:lnTo>
                <a:lnTo>
                  <a:pt x="537" y="966"/>
                </a:lnTo>
                <a:lnTo>
                  <a:pt x="535" y="952"/>
                </a:lnTo>
                <a:lnTo>
                  <a:pt x="516" y="947"/>
                </a:lnTo>
                <a:lnTo>
                  <a:pt x="523" y="928"/>
                </a:lnTo>
                <a:lnTo>
                  <a:pt x="530" y="923"/>
                </a:lnTo>
                <a:lnTo>
                  <a:pt x="528" y="918"/>
                </a:lnTo>
                <a:lnTo>
                  <a:pt x="513" y="918"/>
                </a:lnTo>
                <a:lnTo>
                  <a:pt x="511" y="916"/>
                </a:lnTo>
                <a:lnTo>
                  <a:pt x="513" y="887"/>
                </a:lnTo>
                <a:lnTo>
                  <a:pt x="490" y="887"/>
                </a:lnTo>
                <a:lnTo>
                  <a:pt x="478" y="890"/>
                </a:lnTo>
                <a:lnTo>
                  <a:pt x="475" y="890"/>
                </a:lnTo>
                <a:lnTo>
                  <a:pt x="480" y="864"/>
                </a:lnTo>
                <a:lnTo>
                  <a:pt x="490" y="852"/>
                </a:lnTo>
                <a:lnTo>
                  <a:pt x="513" y="830"/>
                </a:lnTo>
                <a:lnTo>
                  <a:pt x="520" y="809"/>
                </a:lnTo>
                <a:lnTo>
                  <a:pt x="518" y="783"/>
                </a:lnTo>
                <a:lnTo>
                  <a:pt x="511" y="783"/>
                </a:lnTo>
                <a:lnTo>
                  <a:pt x="509" y="764"/>
                </a:lnTo>
                <a:lnTo>
                  <a:pt x="497" y="752"/>
                </a:lnTo>
                <a:lnTo>
                  <a:pt x="490" y="757"/>
                </a:lnTo>
                <a:lnTo>
                  <a:pt x="487" y="759"/>
                </a:lnTo>
                <a:lnTo>
                  <a:pt x="490" y="771"/>
                </a:lnTo>
                <a:lnTo>
                  <a:pt x="487" y="773"/>
                </a:lnTo>
                <a:lnTo>
                  <a:pt x="480" y="773"/>
                </a:lnTo>
                <a:lnTo>
                  <a:pt x="452" y="752"/>
                </a:lnTo>
                <a:lnTo>
                  <a:pt x="444" y="752"/>
                </a:lnTo>
                <a:lnTo>
                  <a:pt x="430" y="761"/>
                </a:lnTo>
                <a:lnTo>
                  <a:pt x="406" y="768"/>
                </a:lnTo>
                <a:lnTo>
                  <a:pt x="387" y="783"/>
                </a:lnTo>
                <a:lnTo>
                  <a:pt x="383" y="785"/>
                </a:lnTo>
                <a:lnTo>
                  <a:pt x="359" y="778"/>
                </a:lnTo>
                <a:lnTo>
                  <a:pt x="345" y="778"/>
                </a:lnTo>
                <a:lnTo>
                  <a:pt x="338" y="759"/>
                </a:lnTo>
                <a:lnTo>
                  <a:pt x="340" y="747"/>
                </a:lnTo>
                <a:lnTo>
                  <a:pt x="338" y="745"/>
                </a:lnTo>
                <a:lnTo>
                  <a:pt x="333" y="742"/>
                </a:lnTo>
                <a:lnTo>
                  <a:pt x="326" y="745"/>
                </a:lnTo>
                <a:lnTo>
                  <a:pt x="300" y="728"/>
                </a:lnTo>
                <a:lnTo>
                  <a:pt x="290" y="728"/>
                </a:lnTo>
                <a:lnTo>
                  <a:pt x="281" y="733"/>
                </a:lnTo>
                <a:lnTo>
                  <a:pt x="273" y="740"/>
                </a:lnTo>
                <a:lnTo>
                  <a:pt x="273" y="752"/>
                </a:lnTo>
                <a:lnTo>
                  <a:pt x="269" y="752"/>
                </a:lnTo>
                <a:lnTo>
                  <a:pt x="266" y="752"/>
                </a:lnTo>
                <a:lnTo>
                  <a:pt x="262" y="745"/>
                </a:lnTo>
                <a:lnTo>
                  <a:pt x="262" y="737"/>
                </a:lnTo>
                <a:lnTo>
                  <a:pt x="269" y="733"/>
                </a:lnTo>
                <a:lnTo>
                  <a:pt x="266" y="726"/>
                </a:lnTo>
                <a:lnTo>
                  <a:pt x="233" y="730"/>
                </a:lnTo>
                <a:lnTo>
                  <a:pt x="212" y="711"/>
                </a:lnTo>
                <a:lnTo>
                  <a:pt x="205" y="716"/>
                </a:lnTo>
                <a:lnTo>
                  <a:pt x="195" y="714"/>
                </a:lnTo>
                <a:lnTo>
                  <a:pt x="178" y="699"/>
                </a:lnTo>
                <a:lnTo>
                  <a:pt x="162" y="678"/>
                </a:lnTo>
                <a:lnTo>
                  <a:pt x="152" y="657"/>
                </a:lnTo>
                <a:lnTo>
                  <a:pt x="150" y="654"/>
                </a:lnTo>
                <a:lnTo>
                  <a:pt x="143" y="659"/>
                </a:lnTo>
                <a:lnTo>
                  <a:pt x="140" y="659"/>
                </a:lnTo>
                <a:lnTo>
                  <a:pt x="112" y="616"/>
                </a:lnTo>
                <a:lnTo>
                  <a:pt x="103" y="607"/>
                </a:lnTo>
                <a:lnTo>
                  <a:pt x="95" y="616"/>
                </a:lnTo>
                <a:lnTo>
                  <a:pt x="88" y="616"/>
                </a:lnTo>
                <a:lnTo>
                  <a:pt x="69" y="595"/>
                </a:lnTo>
                <a:lnTo>
                  <a:pt x="62" y="580"/>
                </a:lnTo>
                <a:lnTo>
                  <a:pt x="46" y="573"/>
                </a:lnTo>
                <a:lnTo>
                  <a:pt x="43" y="561"/>
                </a:lnTo>
                <a:lnTo>
                  <a:pt x="43" y="530"/>
                </a:lnTo>
                <a:lnTo>
                  <a:pt x="46" y="523"/>
                </a:lnTo>
                <a:lnTo>
                  <a:pt x="55" y="521"/>
                </a:lnTo>
                <a:lnTo>
                  <a:pt x="57" y="521"/>
                </a:lnTo>
                <a:lnTo>
                  <a:pt x="55" y="530"/>
                </a:lnTo>
                <a:lnTo>
                  <a:pt x="57" y="533"/>
                </a:lnTo>
                <a:lnTo>
                  <a:pt x="60" y="535"/>
                </a:lnTo>
                <a:lnTo>
                  <a:pt x="65" y="530"/>
                </a:lnTo>
                <a:lnTo>
                  <a:pt x="67" y="521"/>
                </a:lnTo>
                <a:lnTo>
                  <a:pt x="65" y="495"/>
                </a:lnTo>
                <a:lnTo>
                  <a:pt x="65" y="483"/>
                </a:lnTo>
                <a:lnTo>
                  <a:pt x="65" y="480"/>
                </a:lnTo>
                <a:lnTo>
                  <a:pt x="74" y="480"/>
                </a:lnTo>
                <a:lnTo>
                  <a:pt x="76" y="476"/>
                </a:lnTo>
                <a:lnTo>
                  <a:pt x="60" y="461"/>
                </a:lnTo>
                <a:lnTo>
                  <a:pt x="62" y="442"/>
                </a:lnTo>
                <a:lnTo>
                  <a:pt x="67" y="438"/>
                </a:lnTo>
                <a:lnTo>
                  <a:pt x="67" y="435"/>
                </a:lnTo>
                <a:lnTo>
                  <a:pt x="50" y="431"/>
                </a:lnTo>
                <a:lnTo>
                  <a:pt x="27" y="411"/>
                </a:lnTo>
                <a:lnTo>
                  <a:pt x="24" y="404"/>
                </a:lnTo>
                <a:lnTo>
                  <a:pt x="27" y="395"/>
                </a:lnTo>
                <a:lnTo>
                  <a:pt x="27" y="383"/>
                </a:lnTo>
                <a:lnTo>
                  <a:pt x="17" y="371"/>
                </a:lnTo>
                <a:lnTo>
                  <a:pt x="12" y="371"/>
                </a:lnTo>
                <a:lnTo>
                  <a:pt x="8" y="371"/>
                </a:lnTo>
                <a:lnTo>
                  <a:pt x="0" y="359"/>
                </a:lnTo>
                <a:lnTo>
                  <a:pt x="5" y="354"/>
                </a:lnTo>
                <a:lnTo>
                  <a:pt x="3" y="354"/>
                </a:lnTo>
                <a:lnTo>
                  <a:pt x="17" y="359"/>
                </a:lnTo>
                <a:lnTo>
                  <a:pt x="24" y="347"/>
                </a:lnTo>
                <a:lnTo>
                  <a:pt x="19" y="335"/>
                </a:lnTo>
                <a:lnTo>
                  <a:pt x="22" y="323"/>
                </a:lnTo>
                <a:lnTo>
                  <a:pt x="17" y="316"/>
                </a:lnTo>
                <a:lnTo>
                  <a:pt x="8" y="319"/>
                </a:lnTo>
                <a:lnTo>
                  <a:pt x="3" y="314"/>
                </a:lnTo>
                <a:lnTo>
                  <a:pt x="3" y="314"/>
                </a:lnTo>
                <a:lnTo>
                  <a:pt x="3" y="307"/>
                </a:lnTo>
                <a:lnTo>
                  <a:pt x="8" y="288"/>
                </a:lnTo>
                <a:lnTo>
                  <a:pt x="19" y="276"/>
                </a:lnTo>
                <a:lnTo>
                  <a:pt x="46" y="264"/>
                </a:lnTo>
                <a:lnTo>
                  <a:pt x="65" y="266"/>
                </a:lnTo>
                <a:lnTo>
                  <a:pt x="67" y="273"/>
                </a:lnTo>
                <a:lnTo>
                  <a:pt x="60" y="281"/>
                </a:lnTo>
                <a:lnTo>
                  <a:pt x="76" y="283"/>
                </a:lnTo>
                <a:lnTo>
                  <a:pt x="84" y="278"/>
                </a:lnTo>
                <a:lnTo>
                  <a:pt x="93" y="266"/>
                </a:lnTo>
                <a:lnTo>
                  <a:pt x="112" y="273"/>
                </a:lnTo>
                <a:lnTo>
                  <a:pt x="124" y="266"/>
                </a:lnTo>
                <a:lnTo>
                  <a:pt x="152" y="262"/>
                </a:lnTo>
                <a:lnTo>
                  <a:pt x="174" y="259"/>
                </a:lnTo>
                <a:lnTo>
                  <a:pt x="176" y="257"/>
                </a:lnTo>
                <a:lnTo>
                  <a:pt x="178" y="247"/>
                </a:lnTo>
                <a:lnTo>
                  <a:pt x="188" y="233"/>
                </a:lnTo>
                <a:lnTo>
                  <a:pt x="197" y="231"/>
                </a:lnTo>
                <a:lnTo>
                  <a:pt x="200" y="228"/>
                </a:lnTo>
                <a:lnTo>
                  <a:pt x="197" y="207"/>
                </a:lnTo>
                <a:lnTo>
                  <a:pt x="200" y="188"/>
                </a:lnTo>
                <a:lnTo>
                  <a:pt x="193" y="181"/>
                </a:lnTo>
                <a:lnTo>
                  <a:pt x="190" y="176"/>
                </a:lnTo>
                <a:lnTo>
                  <a:pt x="233" y="176"/>
                </a:lnTo>
                <a:lnTo>
                  <a:pt x="243" y="183"/>
                </a:lnTo>
                <a:lnTo>
                  <a:pt x="250" y="183"/>
                </a:lnTo>
                <a:lnTo>
                  <a:pt x="250" y="178"/>
                </a:lnTo>
                <a:lnTo>
                  <a:pt x="245" y="174"/>
                </a:lnTo>
                <a:lnTo>
                  <a:pt x="245" y="169"/>
                </a:lnTo>
                <a:lnTo>
                  <a:pt x="271" y="128"/>
                </a:lnTo>
                <a:lnTo>
                  <a:pt x="276" y="128"/>
                </a:lnTo>
                <a:lnTo>
                  <a:pt x="285" y="138"/>
                </a:lnTo>
                <a:lnTo>
                  <a:pt x="307" y="150"/>
                </a:lnTo>
                <a:lnTo>
                  <a:pt x="311" y="150"/>
                </a:lnTo>
                <a:lnTo>
                  <a:pt x="326" y="143"/>
                </a:lnTo>
                <a:lnTo>
                  <a:pt x="328" y="121"/>
                </a:lnTo>
                <a:lnTo>
                  <a:pt x="330" y="112"/>
                </a:lnTo>
                <a:lnTo>
                  <a:pt x="338" y="107"/>
                </a:lnTo>
                <a:lnTo>
                  <a:pt x="352" y="107"/>
                </a:lnTo>
                <a:lnTo>
                  <a:pt x="364" y="93"/>
                </a:lnTo>
                <a:lnTo>
                  <a:pt x="380" y="93"/>
                </a:lnTo>
                <a:lnTo>
                  <a:pt x="383" y="95"/>
                </a:lnTo>
                <a:lnTo>
                  <a:pt x="380" y="109"/>
                </a:lnTo>
                <a:lnTo>
                  <a:pt x="395" y="133"/>
                </a:lnTo>
                <a:lnTo>
                  <a:pt x="409" y="135"/>
                </a:lnTo>
                <a:lnTo>
                  <a:pt x="421" y="152"/>
                </a:lnTo>
                <a:lnTo>
                  <a:pt x="430" y="176"/>
                </a:lnTo>
                <a:lnTo>
                  <a:pt x="430" y="188"/>
                </a:lnTo>
                <a:lnTo>
                  <a:pt x="423" y="204"/>
                </a:lnTo>
                <a:lnTo>
                  <a:pt x="416" y="214"/>
                </a:lnTo>
                <a:lnTo>
                  <a:pt x="416" y="226"/>
                </a:lnTo>
                <a:lnTo>
                  <a:pt x="433" y="228"/>
                </a:lnTo>
                <a:lnTo>
                  <a:pt x="471" y="240"/>
                </a:lnTo>
                <a:lnTo>
                  <a:pt x="499" y="266"/>
                </a:lnTo>
                <a:lnTo>
                  <a:pt x="509" y="266"/>
                </a:lnTo>
                <a:lnTo>
                  <a:pt x="511" y="285"/>
                </a:lnTo>
                <a:lnTo>
                  <a:pt x="525" y="319"/>
                </a:lnTo>
                <a:lnTo>
                  <a:pt x="551" y="319"/>
                </a:lnTo>
                <a:lnTo>
                  <a:pt x="566" y="326"/>
                </a:lnTo>
                <a:lnTo>
                  <a:pt x="582" y="328"/>
                </a:lnTo>
                <a:lnTo>
                  <a:pt x="620" y="331"/>
                </a:lnTo>
                <a:lnTo>
                  <a:pt x="642" y="340"/>
                </a:lnTo>
                <a:lnTo>
                  <a:pt x="682" y="364"/>
                </a:lnTo>
                <a:lnTo>
                  <a:pt x="713" y="369"/>
                </a:lnTo>
                <a:lnTo>
                  <a:pt x="720" y="364"/>
                </a:lnTo>
                <a:lnTo>
                  <a:pt x="755" y="350"/>
                </a:lnTo>
                <a:lnTo>
                  <a:pt x="808" y="347"/>
                </a:lnTo>
                <a:lnTo>
                  <a:pt x="822" y="340"/>
                </a:lnTo>
                <a:lnTo>
                  <a:pt x="841" y="321"/>
                </a:lnTo>
                <a:lnTo>
                  <a:pt x="858" y="314"/>
                </a:lnTo>
                <a:lnTo>
                  <a:pt x="860" y="307"/>
                </a:lnTo>
                <a:lnTo>
                  <a:pt x="858" y="302"/>
                </a:lnTo>
                <a:lnTo>
                  <a:pt x="850" y="295"/>
                </a:lnTo>
                <a:lnTo>
                  <a:pt x="848" y="288"/>
                </a:lnTo>
                <a:lnTo>
                  <a:pt x="858" y="266"/>
                </a:lnTo>
                <a:lnTo>
                  <a:pt x="867" y="266"/>
                </a:lnTo>
                <a:lnTo>
                  <a:pt x="884" y="276"/>
                </a:lnTo>
                <a:lnTo>
                  <a:pt x="898" y="273"/>
                </a:lnTo>
                <a:lnTo>
                  <a:pt x="905" y="269"/>
                </a:lnTo>
                <a:lnTo>
                  <a:pt x="917" y="254"/>
                </a:lnTo>
                <a:lnTo>
                  <a:pt x="929" y="254"/>
                </a:lnTo>
                <a:lnTo>
                  <a:pt x="943" y="247"/>
                </a:lnTo>
                <a:lnTo>
                  <a:pt x="953" y="231"/>
                </a:lnTo>
                <a:lnTo>
                  <a:pt x="955" y="228"/>
                </a:lnTo>
                <a:lnTo>
                  <a:pt x="988" y="209"/>
                </a:lnTo>
                <a:lnTo>
                  <a:pt x="1019" y="212"/>
                </a:lnTo>
                <a:lnTo>
                  <a:pt x="1021" y="207"/>
                </a:lnTo>
                <a:lnTo>
                  <a:pt x="1019" y="197"/>
                </a:lnTo>
                <a:lnTo>
                  <a:pt x="1005" y="181"/>
                </a:lnTo>
                <a:lnTo>
                  <a:pt x="995" y="176"/>
                </a:lnTo>
                <a:lnTo>
                  <a:pt x="981" y="171"/>
                </a:lnTo>
                <a:lnTo>
                  <a:pt x="976" y="174"/>
                </a:lnTo>
                <a:lnTo>
                  <a:pt x="969" y="183"/>
                </a:lnTo>
                <a:lnTo>
                  <a:pt x="967" y="185"/>
                </a:lnTo>
                <a:lnTo>
                  <a:pt x="955" y="178"/>
                </a:lnTo>
                <a:lnTo>
                  <a:pt x="945" y="181"/>
                </a:lnTo>
                <a:lnTo>
                  <a:pt x="938" y="185"/>
                </a:lnTo>
                <a:lnTo>
                  <a:pt x="936" y="183"/>
                </a:lnTo>
                <a:lnTo>
                  <a:pt x="929" y="171"/>
                </a:lnTo>
                <a:lnTo>
                  <a:pt x="936" y="164"/>
                </a:lnTo>
                <a:lnTo>
                  <a:pt x="941" y="145"/>
                </a:lnTo>
                <a:lnTo>
                  <a:pt x="950" y="119"/>
                </a:lnTo>
                <a:lnTo>
                  <a:pt x="962" y="124"/>
                </a:lnTo>
                <a:lnTo>
                  <a:pt x="976" y="126"/>
                </a:lnTo>
                <a:lnTo>
                  <a:pt x="1002" y="112"/>
                </a:lnTo>
                <a:lnTo>
                  <a:pt x="1002" y="105"/>
                </a:lnTo>
                <a:lnTo>
                  <a:pt x="998" y="100"/>
                </a:lnTo>
                <a:lnTo>
                  <a:pt x="1012" y="64"/>
                </a:lnTo>
                <a:lnTo>
                  <a:pt x="1024" y="47"/>
                </a:lnTo>
                <a:lnTo>
                  <a:pt x="1021" y="31"/>
                </a:lnTo>
                <a:lnTo>
                  <a:pt x="1007" y="33"/>
                </a:lnTo>
                <a:lnTo>
                  <a:pt x="1014" y="21"/>
                </a:lnTo>
                <a:lnTo>
                  <a:pt x="1024" y="14"/>
                </a:lnTo>
                <a:lnTo>
                  <a:pt x="1043" y="7"/>
                </a:lnTo>
                <a:lnTo>
                  <a:pt x="1076" y="0"/>
                </a:lnTo>
                <a:lnTo>
                  <a:pt x="1088" y="7"/>
                </a:lnTo>
                <a:lnTo>
                  <a:pt x="1107" y="7"/>
                </a:lnTo>
                <a:lnTo>
                  <a:pt x="1116" y="12"/>
                </a:lnTo>
                <a:lnTo>
                  <a:pt x="1166" y="100"/>
                </a:lnTo>
                <a:lnTo>
                  <a:pt x="1171" y="102"/>
                </a:lnTo>
                <a:lnTo>
                  <a:pt x="1185" y="97"/>
                </a:lnTo>
                <a:lnTo>
                  <a:pt x="1200" y="100"/>
                </a:lnTo>
                <a:lnTo>
                  <a:pt x="1228" y="114"/>
                </a:lnTo>
                <a:lnTo>
                  <a:pt x="1233" y="131"/>
                </a:lnTo>
                <a:lnTo>
                  <a:pt x="1240" y="140"/>
                </a:lnTo>
                <a:lnTo>
                  <a:pt x="1245" y="145"/>
                </a:lnTo>
                <a:lnTo>
                  <a:pt x="1271" y="140"/>
                </a:lnTo>
                <a:lnTo>
                  <a:pt x="1278" y="124"/>
                </a:lnTo>
                <a:lnTo>
                  <a:pt x="1290" y="119"/>
                </a:lnTo>
                <a:lnTo>
                  <a:pt x="1309" y="107"/>
                </a:lnTo>
                <a:lnTo>
                  <a:pt x="1316" y="95"/>
                </a:lnTo>
                <a:lnTo>
                  <a:pt x="1318" y="107"/>
                </a:lnTo>
                <a:lnTo>
                  <a:pt x="1306" y="162"/>
                </a:lnTo>
                <a:lnTo>
                  <a:pt x="1309" y="174"/>
                </a:lnTo>
                <a:lnTo>
                  <a:pt x="1309" y="181"/>
                </a:lnTo>
                <a:lnTo>
                  <a:pt x="1304" y="209"/>
                </a:lnTo>
                <a:lnTo>
                  <a:pt x="1302" y="212"/>
                </a:lnTo>
                <a:lnTo>
                  <a:pt x="1294" y="212"/>
                </a:lnTo>
                <a:lnTo>
                  <a:pt x="1273" y="209"/>
                </a:lnTo>
                <a:lnTo>
                  <a:pt x="1261" y="223"/>
                </a:lnTo>
                <a:lnTo>
                  <a:pt x="1275" y="271"/>
                </a:lnTo>
                <a:lnTo>
                  <a:pt x="1273" y="283"/>
                </a:lnTo>
                <a:lnTo>
                  <a:pt x="1264" y="290"/>
                </a:lnTo>
                <a:lnTo>
                  <a:pt x="1271" y="300"/>
                </a:lnTo>
                <a:lnTo>
                  <a:pt x="1268" y="304"/>
                </a:lnTo>
                <a:lnTo>
                  <a:pt x="1254" y="290"/>
                </a:lnTo>
                <a:lnTo>
                  <a:pt x="1247" y="288"/>
                </a:lnTo>
                <a:lnTo>
                  <a:pt x="1247" y="295"/>
                </a:lnTo>
                <a:lnTo>
                  <a:pt x="1247" y="304"/>
                </a:lnTo>
                <a:lnTo>
                  <a:pt x="1242" y="314"/>
                </a:lnTo>
                <a:lnTo>
                  <a:pt x="1230" y="321"/>
                </a:lnTo>
                <a:lnTo>
                  <a:pt x="1226" y="323"/>
                </a:lnTo>
                <a:lnTo>
                  <a:pt x="1216" y="323"/>
                </a:lnTo>
                <a:lnTo>
                  <a:pt x="1216" y="323"/>
                </a:lnTo>
                <a:lnTo>
                  <a:pt x="1223" y="338"/>
                </a:lnTo>
                <a:lnTo>
                  <a:pt x="1223" y="340"/>
                </a:lnTo>
                <a:lnTo>
                  <a:pt x="1209" y="342"/>
                </a:lnTo>
                <a:lnTo>
                  <a:pt x="1190" y="338"/>
                </a:lnTo>
                <a:lnTo>
                  <a:pt x="1181" y="362"/>
                </a:lnTo>
                <a:lnTo>
                  <a:pt x="1150" y="383"/>
                </a:lnTo>
                <a:lnTo>
                  <a:pt x="1143" y="402"/>
                </a:lnTo>
                <a:lnTo>
                  <a:pt x="1143" y="402"/>
                </a:lnTo>
                <a:lnTo>
                  <a:pt x="1143" y="402"/>
                </a:lnTo>
                <a:lnTo>
                  <a:pt x="1143" y="40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baseline="-25000"/>
          </a:p>
        </p:txBody>
      </p:sp>
      <p:sp>
        <p:nvSpPr>
          <p:cNvPr id="6" name="Freeform 20"/>
          <p:cNvSpPr/>
          <p:nvPr/>
        </p:nvSpPr>
        <p:spPr bwMode="auto">
          <a:xfrm>
            <a:off x="7157561" y="2846711"/>
            <a:ext cx="140623" cy="289683"/>
          </a:xfrm>
          <a:custGeom>
            <a:avLst/>
            <a:gdLst>
              <a:gd name="T0" fmla="*/ 34 w 50"/>
              <a:gd name="T1" fmla="*/ 3 h 103"/>
              <a:gd name="T2" fmla="*/ 34 w 50"/>
              <a:gd name="T3" fmla="*/ 3 h 103"/>
              <a:gd name="T4" fmla="*/ 36 w 50"/>
              <a:gd name="T5" fmla="*/ 0 h 103"/>
              <a:gd name="T6" fmla="*/ 38 w 50"/>
              <a:gd name="T7" fmla="*/ 3 h 103"/>
              <a:gd name="T8" fmla="*/ 48 w 50"/>
              <a:gd name="T9" fmla="*/ 5 h 103"/>
              <a:gd name="T10" fmla="*/ 50 w 50"/>
              <a:gd name="T11" fmla="*/ 10 h 103"/>
              <a:gd name="T12" fmla="*/ 41 w 50"/>
              <a:gd name="T13" fmla="*/ 38 h 103"/>
              <a:gd name="T14" fmla="*/ 36 w 50"/>
              <a:gd name="T15" fmla="*/ 67 h 103"/>
              <a:gd name="T16" fmla="*/ 27 w 50"/>
              <a:gd name="T17" fmla="*/ 88 h 103"/>
              <a:gd name="T18" fmla="*/ 27 w 50"/>
              <a:gd name="T19" fmla="*/ 103 h 103"/>
              <a:gd name="T20" fmla="*/ 19 w 50"/>
              <a:gd name="T21" fmla="*/ 103 h 103"/>
              <a:gd name="T22" fmla="*/ 10 w 50"/>
              <a:gd name="T23" fmla="*/ 88 h 103"/>
              <a:gd name="T24" fmla="*/ 3 w 50"/>
              <a:gd name="T25" fmla="*/ 69 h 103"/>
              <a:gd name="T26" fmla="*/ 0 w 50"/>
              <a:gd name="T27" fmla="*/ 53 h 103"/>
              <a:gd name="T28" fmla="*/ 5 w 50"/>
              <a:gd name="T29" fmla="*/ 46 h 103"/>
              <a:gd name="T30" fmla="*/ 22 w 50"/>
              <a:gd name="T31" fmla="*/ 12 h 103"/>
              <a:gd name="T32" fmla="*/ 34 w 50"/>
              <a:gd name="T33" fmla="*/ 3 h 103"/>
              <a:gd name="T34" fmla="*/ 34 w 50"/>
              <a:gd name="T35" fmla="*/ 3 h 103"/>
              <a:gd name="T36" fmla="*/ 34 w 50"/>
              <a:gd name="T37" fmla="*/ 3 h 103"/>
              <a:gd name="T38" fmla="*/ 34 w 50"/>
              <a:gd name="T39" fmla="*/ 3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0" h="103">
                <a:moveTo>
                  <a:pt x="34" y="3"/>
                </a:moveTo>
                <a:lnTo>
                  <a:pt x="34" y="3"/>
                </a:lnTo>
                <a:lnTo>
                  <a:pt x="36" y="0"/>
                </a:lnTo>
                <a:lnTo>
                  <a:pt x="38" y="3"/>
                </a:lnTo>
                <a:lnTo>
                  <a:pt x="48" y="5"/>
                </a:lnTo>
                <a:lnTo>
                  <a:pt x="50" y="10"/>
                </a:lnTo>
                <a:lnTo>
                  <a:pt x="41" y="38"/>
                </a:lnTo>
                <a:lnTo>
                  <a:pt x="36" y="67"/>
                </a:lnTo>
                <a:lnTo>
                  <a:pt x="27" y="88"/>
                </a:lnTo>
                <a:lnTo>
                  <a:pt x="27" y="103"/>
                </a:lnTo>
                <a:lnTo>
                  <a:pt x="19" y="103"/>
                </a:lnTo>
                <a:lnTo>
                  <a:pt x="10" y="88"/>
                </a:lnTo>
                <a:lnTo>
                  <a:pt x="3" y="69"/>
                </a:lnTo>
                <a:lnTo>
                  <a:pt x="0" y="53"/>
                </a:lnTo>
                <a:lnTo>
                  <a:pt x="5" y="46"/>
                </a:lnTo>
                <a:lnTo>
                  <a:pt x="22" y="12"/>
                </a:lnTo>
                <a:lnTo>
                  <a:pt x="34" y="3"/>
                </a:lnTo>
                <a:lnTo>
                  <a:pt x="34" y="3"/>
                </a:lnTo>
                <a:lnTo>
                  <a:pt x="34" y="3"/>
                </a:lnTo>
                <a:lnTo>
                  <a:pt x="34" y="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baseline="-25000">
              <a:solidFill>
                <a:srgbClr val="D6D4D6"/>
              </a:solidFill>
            </a:endParaRPr>
          </a:p>
        </p:txBody>
      </p:sp>
      <p:sp>
        <p:nvSpPr>
          <p:cNvPr id="7" name="Freeform 21"/>
          <p:cNvSpPr/>
          <p:nvPr/>
        </p:nvSpPr>
        <p:spPr bwMode="auto">
          <a:xfrm>
            <a:off x="6271639" y="3330453"/>
            <a:ext cx="191247" cy="160309"/>
          </a:xfrm>
          <a:custGeom>
            <a:avLst/>
            <a:gdLst>
              <a:gd name="T0" fmla="*/ 0 w 68"/>
              <a:gd name="T1" fmla="*/ 40 h 57"/>
              <a:gd name="T2" fmla="*/ 0 w 68"/>
              <a:gd name="T3" fmla="*/ 21 h 57"/>
              <a:gd name="T4" fmla="*/ 7 w 68"/>
              <a:gd name="T5" fmla="*/ 16 h 57"/>
              <a:gd name="T6" fmla="*/ 11 w 68"/>
              <a:gd name="T7" fmla="*/ 9 h 57"/>
              <a:gd name="T8" fmla="*/ 16 w 68"/>
              <a:gd name="T9" fmla="*/ 4 h 57"/>
              <a:gd name="T10" fmla="*/ 38 w 68"/>
              <a:gd name="T11" fmla="*/ 4 h 57"/>
              <a:gd name="T12" fmla="*/ 57 w 68"/>
              <a:gd name="T13" fmla="*/ 0 h 57"/>
              <a:gd name="T14" fmla="*/ 64 w 68"/>
              <a:gd name="T15" fmla="*/ 4 h 57"/>
              <a:gd name="T16" fmla="*/ 68 w 68"/>
              <a:gd name="T17" fmla="*/ 14 h 57"/>
              <a:gd name="T18" fmla="*/ 54 w 68"/>
              <a:gd name="T19" fmla="*/ 23 h 57"/>
              <a:gd name="T20" fmla="*/ 52 w 68"/>
              <a:gd name="T21" fmla="*/ 42 h 57"/>
              <a:gd name="T22" fmla="*/ 38 w 68"/>
              <a:gd name="T23" fmla="*/ 47 h 57"/>
              <a:gd name="T24" fmla="*/ 26 w 68"/>
              <a:gd name="T25" fmla="*/ 57 h 57"/>
              <a:gd name="T26" fmla="*/ 19 w 68"/>
              <a:gd name="T27" fmla="*/ 57 h 57"/>
              <a:gd name="T28" fmla="*/ 4 w 68"/>
              <a:gd name="T29" fmla="*/ 52 h 57"/>
              <a:gd name="T30" fmla="*/ 2 w 68"/>
              <a:gd name="T31" fmla="*/ 47 h 57"/>
              <a:gd name="T32" fmla="*/ 0 w 68"/>
              <a:gd name="T33" fmla="*/ 40 h 57"/>
              <a:gd name="T34" fmla="*/ 0 w 68"/>
              <a:gd name="T35" fmla="*/ 40 h 57"/>
              <a:gd name="T36" fmla="*/ 0 w 68"/>
              <a:gd name="T37" fmla="*/ 40 h 57"/>
              <a:gd name="T38" fmla="*/ 0 w 68"/>
              <a:gd name="T39" fmla="*/ 40 h 57"/>
              <a:gd name="T40" fmla="*/ 0 w 68"/>
              <a:gd name="T41" fmla="*/ 4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8" h="57">
                <a:moveTo>
                  <a:pt x="0" y="40"/>
                </a:moveTo>
                <a:lnTo>
                  <a:pt x="0" y="21"/>
                </a:lnTo>
                <a:lnTo>
                  <a:pt x="7" y="16"/>
                </a:lnTo>
                <a:lnTo>
                  <a:pt x="11" y="9"/>
                </a:lnTo>
                <a:lnTo>
                  <a:pt x="16" y="4"/>
                </a:lnTo>
                <a:lnTo>
                  <a:pt x="38" y="4"/>
                </a:lnTo>
                <a:lnTo>
                  <a:pt x="57" y="0"/>
                </a:lnTo>
                <a:lnTo>
                  <a:pt x="64" y="4"/>
                </a:lnTo>
                <a:lnTo>
                  <a:pt x="68" y="14"/>
                </a:lnTo>
                <a:lnTo>
                  <a:pt x="54" y="23"/>
                </a:lnTo>
                <a:lnTo>
                  <a:pt x="52" y="42"/>
                </a:lnTo>
                <a:lnTo>
                  <a:pt x="38" y="47"/>
                </a:lnTo>
                <a:lnTo>
                  <a:pt x="26" y="57"/>
                </a:lnTo>
                <a:lnTo>
                  <a:pt x="19" y="57"/>
                </a:lnTo>
                <a:lnTo>
                  <a:pt x="4" y="52"/>
                </a:lnTo>
                <a:lnTo>
                  <a:pt x="2" y="47"/>
                </a:lnTo>
                <a:lnTo>
                  <a:pt x="0" y="40"/>
                </a:lnTo>
                <a:lnTo>
                  <a:pt x="0" y="40"/>
                </a:lnTo>
                <a:lnTo>
                  <a:pt x="0" y="40"/>
                </a:lnTo>
                <a:lnTo>
                  <a:pt x="0" y="40"/>
                </a:lnTo>
                <a:lnTo>
                  <a:pt x="0" y="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baseline="-25000"/>
          </a:p>
        </p:txBody>
      </p:sp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6896562" y="1704990"/>
            <a:ext cx="2698543" cy="1612628"/>
          </a:xfrm>
          <a:custGeom>
            <a:avLst/>
            <a:gdLst>
              <a:gd name="T0" fmla="*/ 1151 w 1158"/>
              <a:gd name="T1" fmla="*/ 692 h 692"/>
              <a:gd name="T2" fmla="*/ 1140 w 1158"/>
              <a:gd name="T3" fmla="*/ 670 h 692"/>
              <a:gd name="T4" fmla="*/ 1128 w 1158"/>
              <a:gd name="T5" fmla="*/ 650 h 692"/>
              <a:gd name="T6" fmla="*/ 1116 w 1158"/>
              <a:gd name="T7" fmla="*/ 629 h 692"/>
              <a:gd name="T8" fmla="*/ 1103 w 1158"/>
              <a:gd name="T9" fmla="*/ 608 h 692"/>
              <a:gd name="T10" fmla="*/ 1090 w 1158"/>
              <a:gd name="T11" fmla="*/ 588 h 692"/>
              <a:gd name="T12" fmla="*/ 1077 w 1158"/>
              <a:gd name="T13" fmla="*/ 568 h 692"/>
              <a:gd name="T14" fmla="*/ 1063 w 1158"/>
              <a:gd name="T15" fmla="*/ 549 h 692"/>
              <a:gd name="T16" fmla="*/ 1049 w 1158"/>
              <a:gd name="T17" fmla="*/ 529 h 692"/>
              <a:gd name="T18" fmla="*/ 1035 w 1158"/>
              <a:gd name="T19" fmla="*/ 510 h 692"/>
              <a:gd name="T20" fmla="*/ 1020 w 1158"/>
              <a:gd name="T21" fmla="*/ 491 h 692"/>
              <a:gd name="T22" fmla="*/ 1005 w 1158"/>
              <a:gd name="T23" fmla="*/ 473 h 692"/>
              <a:gd name="T24" fmla="*/ 989 w 1158"/>
              <a:gd name="T25" fmla="*/ 454 h 692"/>
              <a:gd name="T26" fmla="*/ 973 w 1158"/>
              <a:gd name="T27" fmla="*/ 436 h 692"/>
              <a:gd name="T28" fmla="*/ 957 w 1158"/>
              <a:gd name="T29" fmla="*/ 419 h 692"/>
              <a:gd name="T30" fmla="*/ 940 w 1158"/>
              <a:gd name="T31" fmla="*/ 401 h 692"/>
              <a:gd name="T32" fmla="*/ 923 w 1158"/>
              <a:gd name="T33" fmla="*/ 385 h 692"/>
              <a:gd name="T34" fmla="*/ 906 w 1158"/>
              <a:gd name="T35" fmla="*/ 368 h 692"/>
              <a:gd name="T36" fmla="*/ 888 w 1158"/>
              <a:gd name="T37" fmla="*/ 352 h 692"/>
              <a:gd name="T38" fmla="*/ 870 w 1158"/>
              <a:gd name="T39" fmla="*/ 336 h 692"/>
              <a:gd name="T40" fmla="*/ 852 w 1158"/>
              <a:gd name="T41" fmla="*/ 320 h 692"/>
              <a:gd name="T42" fmla="*/ 834 w 1158"/>
              <a:gd name="T43" fmla="*/ 305 h 692"/>
              <a:gd name="T44" fmla="*/ 815 w 1158"/>
              <a:gd name="T45" fmla="*/ 290 h 692"/>
              <a:gd name="T46" fmla="*/ 795 w 1158"/>
              <a:gd name="T47" fmla="*/ 276 h 692"/>
              <a:gd name="T48" fmla="*/ 776 w 1158"/>
              <a:gd name="T49" fmla="*/ 262 h 692"/>
              <a:gd name="T50" fmla="*/ 756 w 1158"/>
              <a:gd name="T51" fmla="*/ 248 h 692"/>
              <a:gd name="T52" fmla="*/ 736 w 1158"/>
              <a:gd name="T53" fmla="*/ 235 h 692"/>
              <a:gd name="T54" fmla="*/ 716 w 1158"/>
              <a:gd name="T55" fmla="*/ 222 h 692"/>
              <a:gd name="T56" fmla="*/ 696 w 1158"/>
              <a:gd name="T57" fmla="*/ 209 h 692"/>
              <a:gd name="T58" fmla="*/ 675 w 1158"/>
              <a:gd name="T59" fmla="*/ 197 h 692"/>
              <a:gd name="T60" fmla="*/ 654 w 1158"/>
              <a:gd name="T61" fmla="*/ 186 h 692"/>
              <a:gd name="T62" fmla="*/ 633 w 1158"/>
              <a:gd name="T63" fmla="*/ 174 h 692"/>
              <a:gd name="T64" fmla="*/ 611 w 1158"/>
              <a:gd name="T65" fmla="*/ 163 h 692"/>
              <a:gd name="T66" fmla="*/ 590 w 1158"/>
              <a:gd name="T67" fmla="*/ 153 h 692"/>
              <a:gd name="T68" fmla="*/ 568 w 1158"/>
              <a:gd name="T69" fmla="*/ 143 h 692"/>
              <a:gd name="T70" fmla="*/ 546 w 1158"/>
              <a:gd name="T71" fmla="*/ 133 h 692"/>
              <a:gd name="T72" fmla="*/ 524 w 1158"/>
              <a:gd name="T73" fmla="*/ 123 h 692"/>
              <a:gd name="T74" fmla="*/ 502 w 1158"/>
              <a:gd name="T75" fmla="*/ 114 h 692"/>
              <a:gd name="T76" fmla="*/ 480 w 1158"/>
              <a:gd name="T77" fmla="*/ 106 h 692"/>
              <a:gd name="T78" fmla="*/ 457 w 1158"/>
              <a:gd name="T79" fmla="*/ 97 h 692"/>
              <a:gd name="T80" fmla="*/ 434 w 1158"/>
              <a:gd name="T81" fmla="*/ 89 h 692"/>
              <a:gd name="T82" fmla="*/ 412 w 1158"/>
              <a:gd name="T83" fmla="*/ 82 h 692"/>
              <a:gd name="T84" fmla="*/ 389 w 1158"/>
              <a:gd name="T85" fmla="*/ 75 h 692"/>
              <a:gd name="T86" fmla="*/ 366 w 1158"/>
              <a:gd name="T87" fmla="*/ 68 h 692"/>
              <a:gd name="T88" fmla="*/ 342 w 1158"/>
              <a:gd name="T89" fmla="*/ 61 h 692"/>
              <a:gd name="T90" fmla="*/ 319 w 1158"/>
              <a:gd name="T91" fmla="*/ 55 h 692"/>
              <a:gd name="T92" fmla="*/ 296 w 1158"/>
              <a:gd name="T93" fmla="*/ 50 h 692"/>
              <a:gd name="T94" fmla="*/ 272 w 1158"/>
              <a:gd name="T95" fmla="*/ 44 h 692"/>
              <a:gd name="T96" fmla="*/ 249 w 1158"/>
              <a:gd name="T97" fmla="*/ 39 h 692"/>
              <a:gd name="T98" fmla="*/ 225 w 1158"/>
              <a:gd name="T99" fmla="*/ 35 h 692"/>
              <a:gd name="T100" fmla="*/ 202 w 1158"/>
              <a:gd name="T101" fmla="*/ 31 h 692"/>
              <a:gd name="T102" fmla="*/ 178 w 1158"/>
              <a:gd name="T103" fmla="*/ 27 h 692"/>
              <a:gd name="T104" fmla="*/ 154 w 1158"/>
              <a:gd name="T105" fmla="*/ 23 h 692"/>
              <a:gd name="T106" fmla="*/ 130 w 1158"/>
              <a:gd name="T107" fmla="*/ 20 h 692"/>
              <a:gd name="T108" fmla="*/ 107 w 1158"/>
              <a:gd name="T109" fmla="*/ 18 h 692"/>
              <a:gd name="T110" fmla="*/ 83 w 1158"/>
              <a:gd name="T111" fmla="*/ 15 h 692"/>
              <a:gd name="T112" fmla="*/ 59 w 1158"/>
              <a:gd name="T113" fmla="*/ 14 h 692"/>
              <a:gd name="T114" fmla="*/ 35 w 1158"/>
              <a:gd name="T115" fmla="*/ 13 h 692"/>
              <a:gd name="T116" fmla="*/ 10 w 1158"/>
              <a:gd name="T117" fmla="*/ 13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158" h="692">
                <a:moveTo>
                  <a:pt x="1151" y="692"/>
                </a:moveTo>
                <a:cubicBezTo>
                  <a:pt x="1149" y="692"/>
                  <a:pt x="1147" y="690"/>
                  <a:pt x="1146" y="688"/>
                </a:cubicBezTo>
                <a:cubicBezTo>
                  <a:pt x="1144" y="685"/>
                  <a:pt x="1144" y="685"/>
                  <a:pt x="1144" y="685"/>
                </a:cubicBezTo>
                <a:cubicBezTo>
                  <a:pt x="1142" y="682"/>
                  <a:pt x="1144" y="678"/>
                  <a:pt x="1146" y="677"/>
                </a:cubicBezTo>
                <a:cubicBezTo>
                  <a:pt x="1149" y="675"/>
                  <a:pt x="1153" y="676"/>
                  <a:pt x="1155" y="679"/>
                </a:cubicBezTo>
                <a:cubicBezTo>
                  <a:pt x="1156" y="683"/>
                  <a:pt x="1156" y="683"/>
                  <a:pt x="1156" y="683"/>
                </a:cubicBezTo>
                <a:cubicBezTo>
                  <a:pt x="1158" y="686"/>
                  <a:pt x="1157" y="689"/>
                  <a:pt x="1154" y="691"/>
                </a:cubicBezTo>
                <a:cubicBezTo>
                  <a:pt x="1153" y="691"/>
                  <a:pt x="1152" y="692"/>
                  <a:pt x="1151" y="692"/>
                </a:cubicBezTo>
                <a:close/>
                <a:moveTo>
                  <a:pt x="1140" y="670"/>
                </a:moveTo>
                <a:cubicBezTo>
                  <a:pt x="1138" y="670"/>
                  <a:pt x="1136" y="669"/>
                  <a:pt x="1135" y="667"/>
                </a:cubicBezTo>
                <a:cubicBezTo>
                  <a:pt x="1133" y="664"/>
                  <a:pt x="1133" y="664"/>
                  <a:pt x="1133" y="664"/>
                </a:cubicBezTo>
                <a:cubicBezTo>
                  <a:pt x="1131" y="661"/>
                  <a:pt x="1132" y="657"/>
                  <a:pt x="1135" y="656"/>
                </a:cubicBezTo>
                <a:cubicBezTo>
                  <a:pt x="1138" y="654"/>
                  <a:pt x="1142" y="655"/>
                  <a:pt x="1143" y="658"/>
                </a:cubicBezTo>
                <a:cubicBezTo>
                  <a:pt x="1145" y="662"/>
                  <a:pt x="1145" y="662"/>
                  <a:pt x="1145" y="662"/>
                </a:cubicBezTo>
                <a:cubicBezTo>
                  <a:pt x="1147" y="664"/>
                  <a:pt x="1146" y="668"/>
                  <a:pt x="1143" y="670"/>
                </a:cubicBezTo>
                <a:cubicBezTo>
                  <a:pt x="1142" y="670"/>
                  <a:pt x="1141" y="670"/>
                  <a:pt x="1140" y="670"/>
                </a:cubicBezTo>
                <a:close/>
                <a:moveTo>
                  <a:pt x="1128" y="650"/>
                </a:moveTo>
                <a:cubicBezTo>
                  <a:pt x="1126" y="650"/>
                  <a:pt x="1124" y="648"/>
                  <a:pt x="1123" y="647"/>
                </a:cubicBezTo>
                <a:cubicBezTo>
                  <a:pt x="1121" y="643"/>
                  <a:pt x="1121" y="643"/>
                  <a:pt x="1121" y="643"/>
                </a:cubicBezTo>
                <a:cubicBezTo>
                  <a:pt x="1119" y="640"/>
                  <a:pt x="1120" y="637"/>
                  <a:pt x="1123" y="635"/>
                </a:cubicBezTo>
                <a:cubicBezTo>
                  <a:pt x="1126" y="633"/>
                  <a:pt x="1130" y="634"/>
                  <a:pt x="1131" y="637"/>
                </a:cubicBezTo>
                <a:cubicBezTo>
                  <a:pt x="1133" y="641"/>
                  <a:pt x="1133" y="641"/>
                  <a:pt x="1133" y="641"/>
                </a:cubicBezTo>
                <a:cubicBezTo>
                  <a:pt x="1135" y="643"/>
                  <a:pt x="1134" y="647"/>
                  <a:pt x="1131" y="649"/>
                </a:cubicBezTo>
                <a:cubicBezTo>
                  <a:pt x="1130" y="649"/>
                  <a:pt x="1129" y="650"/>
                  <a:pt x="1128" y="650"/>
                </a:cubicBezTo>
                <a:close/>
                <a:moveTo>
                  <a:pt x="1116" y="629"/>
                </a:moveTo>
                <a:cubicBezTo>
                  <a:pt x="1114" y="629"/>
                  <a:pt x="1112" y="628"/>
                  <a:pt x="1111" y="626"/>
                </a:cubicBezTo>
                <a:cubicBezTo>
                  <a:pt x="1109" y="623"/>
                  <a:pt x="1109" y="623"/>
                  <a:pt x="1109" y="623"/>
                </a:cubicBezTo>
                <a:cubicBezTo>
                  <a:pt x="1107" y="620"/>
                  <a:pt x="1108" y="616"/>
                  <a:pt x="1111" y="614"/>
                </a:cubicBezTo>
                <a:cubicBezTo>
                  <a:pt x="1114" y="613"/>
                  <a:pt x="1117" y="613"/>
                  <a:pt x="1119" y="616"/>
                </a:cubicBezTo>
                <a:cubicBezTo>
                  <a:pt x="1121" y="620"/>
                  <a:pt x="1121" y="620"/>
                  <a:pt x="1121" y="620"/>
                </a:cubicBezTo>
                <a:cubicBezTo>
                  <a:pt x="1123" y="623"/>
                  <a:pt x="1122" y="626"/>
                  <a:pt x="1119" y="628"/>
                </a:cubicBezTo>
                <a:cubicBezTo>
                  <a:pt x="1118" y="629"/>
                  <a:pt x="1117" y="629"/>
                  <a:pt x="1116" y="629"/>
                </a:cubicBezTo>
                <a:close/>
                <a:moveTo>
                  <a:pt x="1103" y="608"/>
                </a:moveTo>
                <a:cubicBezTo>
                  <a:pt x="1101" y="608"/>
                  <a:pt x="1099" y="607"/>
                  <a:pt x="1098" y="606"/>
                </a:cubicBezTo>
                <a:cubicBezTo>
                  <a:pt x="1096" y="602"/>
                  <a:pt x="1096" y="602"/>
                  <a:pt x="1096" y="602"/>
                </a:cubicBezTo>
                <a:cubicBezTo>
                  <a:pt x="1094" y="599"/>
                  <a:pt x="1095" y="596"/>
                  <a:pt x="1098" y="594"/>
                </a:cubicBezTo>
                <a:cubicBezTo>
                  <a:pt x="1101" y="592"/>
                  <a:pt x="1105" y="593"/>
                  <a:pt x="1106" y="596"/>
                </a:cubicBezTo>
                <a:cubicBezTo>
                  <a:pt x="1108" y="599"/>
                  <a:pt x="1108" y="599"/>
                  <a:pt x="1108" y="599"/>
                </a:cubicBezTo>
                <a:cubicBezTo>
                  <a:pt x="1110" y="602"/>
                  <a:pt x="1109" y="606"/>
                  <a:pt x="1107" y="607"/>
                </a:cubicBezTo>
                <a:cubicBezTo>
                  <a:pt x="1106" y="608"/>
                  <a:pt x="1104" y="608"/>
                  <a:pt x="1103" y="608"/>
                </a:cubicBezTo>
                <a:close/>
                <a:moveTo>
                  <a:pt x="1090" y="588"/>
                </a:moveTo>
                <a:cubicBezTo>
                  <a:pt x="1088" y="588"/>
                  <a:pt x="1087" y="587"/>
                  <a:pt x="1085" y="585"/>
                </a:cubicBezTo>
                <a:cubicBezTo>
                  <a:pt x="1083" y="582"/>
                  <a:pt x="1083" y="582"/>
                  <a:pt x="1083" y="582"/>
                </a:cubicBezTo>
                <a:cubicBezTo>
                  <a:pt x="1081" y="579"/>
                  <a:pt x="1082" y="576"/>
                  <a:pt x="1085" y="574"/>
                </a:cubicBezTo>
                <a:cubicBezTo>
                  <a:pt x="1088" y="572"/>
                  <a:pt x="1091" y="573"/>
                  <a:pt x="1093" y="576"/>
                </a:cubicBezTo>
                <a:cubicBezTo>
                  <a:pt x="1095" y="579"/>
                  <a:pt x="1095" y="579"/>
                  <a:pt x="1095" y="579"/>
                </a:cubicBezTo>
                <a:cubicBezTo>
                  <a:pt x="1097" y="582"/>
                  <a:pt x="1096" y="585"/>
                  <a:pt x="1094" y="587"/>
                </a:cubicBezTo>
                <a:cubicBezTo>
                  <a:pt x="1093" y="588"/>
                  <a:pt x="1092" y="588"/>
                  <a:pt x="1090" y="588"/>
                </a:cubicBezTo>
                <a:close/>
                <a:moveTo>
                  <a:pt x="1077" y="568"/>
                </a:moveTo>
                <a:cubicBezTo>
                  <a:pt x="1075" y="568"/>
                  <a:pt x="1073" y="567"/>
                  <a:pt x="1072" y="566"/>
                </a:cubicBezTo>
                <a:cubicBezTo>
                  <a:pt x="1070" y="562"/>
                  <a:pt x="1070" y="562"/>
                  <a:pt x="1070" y="562"/>
                </a:cubicBezTo>
                <a:cubicBezTo>
                  <a:pt x="1068" y="560"/>
                  <a:pt x="1069" y="556"/>
                  <a:pt x="1071" y="554"/>
                </a:cubicBezTo>
                <a:cubicBezTo>
                  <a:pt x="1074" y="552"/>
                  <a:pt x="1078" y="553"/>
                  <a:pt x="1080" y="556"/>
                </a:cubicBezTo>
                <a:cubicBezTo>
                  <a:pt x="1082" y="559"/>
                  <a:pt x="1082" y="559"/>
                  <a:pt x="1082" y="559"/>
                </a:cubicBezTo>
                <a:cubicBezTo>
                  <a:pt x="1084" y="562"/>
                  <a:pt x="1083" y="565"/>
                  <a:pt x="1080" y="567"/>
                </a:cubicBezTo>
                <a:cubicBezTo>
                  <a:pt x="1079" y="568"/>
                  <a:pt x="1078" y="568"/>
                  <a:pt x="1077" y="568"/>
                </a:cubicBezTo>
                <a:close/>
                <a:moveTo>
                  <a:pt x="1063" y="549"/>
                </a:moveTo>
                <a:cubicBezTo>
                  <a:pt x="1062" y="549"/>
                  <a:pt x="1060" y="548"/>
                  <a:pt x="1059" y="546"/>
                </a:cubicBezTo>
                <a:cubicBezTo>
                  <a:pt x="1056" y="543"/>
                  <a:pt x="1056" y="543"/>
                  <a:pt x="1056" y="543"/>
                </a:cubicBezTo>
                <a:cubicBezTo>
                  <a:pt x="1054" y="540"/>
                  <a:pt x="1055" y="536"/>
                  <a:pt x="1058" y="534"/>
                </a:cubicBezTo>
                <a:cubicBezTo>
                  <a:pt x="1060" y="532"/>
                  <a:pt x="1064" y="533"/>
                  <a:pt x="1066" y="536"/>
                </a:cubicBezTo>
                <a:cubicBezTo>
                  <a:pt x="1068" y="539"/>
                  <a:pt x="1068" y="539"/>
                  <a:pt x="1068" y="539"/>
                </a:cubicBezTo>
                <a:cubicBezTo>
                  <a:pt x="1070" y="542"/>
                  <a:pt x="1070" y="545"/>
                  <a:pt x="1067" y="547"/>
                </a:cubicBezTo>
                <a:cubicBezTo>
                  <a:pt x="1066" y="548"/>
                  <a:pt x="1065" y="549"/>
                  <a:pt x="1063" y="549"/>
                </a:cubicBezTo>
                <a:close/>
                <a:moveTo>
                  <a:pt x="1049" y="529"/>
                </a:moveTo>
                <a:cubicBezTo>
                  <a:pt x="1048" y="529"/>
                  <a:pt x="1046" y="528"/>
                  <a:pt x="1045" y="527"/>
                </a:cubicBezTo>
                <a:cubicBezTo>
                  <a:pt x="1042" y="523"/>
                  <a:pt x="1042" y="523"/>
                  <a:pt x="1042" y="523"/>
                </a:cubicBezTo>
                <a:cubicBezTo>
                  <a:pt x="1040" y="521"/>
                  <a:pt x="1041" y="517"/>
                  <a:pt x="1043" y="515"/>
                </a:cubicBezTo>
                <a:cubicBezTo>
                  <a:pt x="1046" y="513"/>
                  <a:pt x="1050" y="514"/>
                  <a:pt x="1052" y="516"/>
                </a:cubicBezTo>
                <a:cubicBezTo>
                  <a:pt x="1054" y="520"/>
                  <a:pt x="1054" y="520"/>
                  <a:pt x="1054" y="520"/>
                </a:cubicBezTo>
                <a:cubicBezTo>
                  <a:pt x="1056" y="522"/>
                  <a:pt x="1056" y="526"/>
                  <a:pt x="1053" y="528"/>
                </a:cubicBezTo>
                <a:cubicBezTo>
                  <a:pt x="1052" y="529"/>
                  <a:pt x="1051" y="529"/>
                  <a:pt x="1049" y="529"/>
                </a:cubicBezTo>
                <a:close/>
                <a:moveTo>
                  <a:pt x="1035" y="510"/>
                </a:moveTo>
                <a:cubicBezTo>
                  <a:pt x="1033" y="510"/>
                  <a:pt x="1031" y="509"/>
                  <a:pt x="1030" y="508"/>
                </a:cubicBezTo>
                <a:cubicBezTo>
                  <a:pt x="1028" y="504"/>
                  <a:pt x="1028" y="504"/>
                  <a:pt x="1028" y="504"/>
                </a:cubicBezTo>
                <a:cubicBezTo>
                  <a:pt x="1026" y="502"/>
                  <a:pt x="1026" y="498"/>
                  <a:pt x="1029" y="496"/>
                </a:cubicBezTo>
                <a:cubicBezTo>
                  <a:pt x="1031" y="494"/>
                  <a:pt x="1035" y="494"/>
                  <a:pt x="1037" y="497"/>
                </a:cubicBezTo>
                <a:cubicBezTo>
                  <a:pt x="1040" y="500"/>
                  <a:pt x="1040" y="500"/>
                  <a:pt x="1040" y="500"/>
                </a:cubicBezTo>
                <a:cubicBezTo>
                  <a:pt x="1042" y="503"/>
                  <a:pt x="1041" y="507"/>
                  <a:pt x="1039" y="509"/>
                </a:cubicBezTo>
                <a:cubicBezTo>
                  <a:pt x="1037" y="510"/>
                  <a:pt x="1036" y="510"/>
                  <a:pt x="1035" y="510"/>
                </a:cubicBezTo>
                <a:close/>
                <a:moveTo>
                  <a:pt x="1020" y="491"/>
                </a:moveTo>
                <a:cubicBezTo>
                  <a:pt x="1018" y="491"/>
                  <a:pt x="1017" y="490"/>
                  <a:pt x="1015" y="489"/>
                </a:cubicBezTo>
                <a:cubicBezTo>
                  <a:pt x="1013" y="486"/>
                  <a:pt x="1013" y="486"/>
                  <a:pt x="1013" y="486"/>
                </a:cubicBezTo>
                <a:cubicBezTo>
                  <a:pt x="1011" y="483"/>
                  <a:pt x="1011" y="479"/>
                  <a:pt x="1014" y="477"/>
                </a:cubicBezTo>
                <a:cubicBezTo>
                  <a:pt x="1016" y="475"/>
                  <a:pt x="1020" y="476"/>
                  <a:pt x="1022" y="478"/>
                </a:cubicBezTo>
                <a:cubicBezTo>
                  <a:pt x="1025" y="481"/>
                  <a:pt x="1025" y="481"/>
                  <a:pt x="1025" y="481"/>
                </a:cubicBezTo>
                <a:cubicBezTo>
                  <a:pt x="1027" y="484"/>
                  <a:pt x="1026" y="488"/>
                  <a:pt x="1024" y="490"/>
                </a:cubicBezTo>
                <a:cubicBezTo>
                  <a:pt x="1023" y="491"/>
                  <a:pt x="1021" y="491"/>
                  <a:pt x="1020" y="491"/>
                </a:cubicBezTo>
                <a:close/>
                <a:moveTo>
                  <a:pt x="1005" y="473"/>
                </a:moveTo>
                <a:cubicBezTo>
                  <a:pt x="1003" y="473"/>
                  <a:pt x="1001" y="472"/>
                  <a:pt x="1000" y="470"/>
                </a:cubicBezTo>
                <a:cubicBezTo>
                  <a:pt x="998" y="467"/>
                  <a:pt x="998" y="467"/>
                  <a:pt x="998" y="467"/>
                </a:cubicBezTo>
                <a:cubicBezTo>
                  <a:pt x="996" y="465"/>
                  <a:pt x="996" y="461"/>
                  <a:pt x="998" y="459"/>
                </a:cubicBezTo>
                <a:cubicBezTo>
                  <a:pt x="1001" y="457"/>
                  <a:pt x="1005" y="457"/>
                  <a:pt x="1007" y="460"/>
                </a:cubicBezTo>
                <a:cubicBezTo>
                  <a:pt x="1009" y="463"/>
                  <a:pt x="1009" y="463"/>
                  <a:pt x="1009" y="463"/>
                </a:cubicBezTo>
                <a:cubicBezTo>
                  <a:pt x="1012" y="465"/>
                  <a:pt x="1011" y="469"/>
                  <a:pt x="1009" y="471"/>
                </a:cubicBezTo>
                <a:cubicBezTo>
                  <a:pt x="1008" y="472"/>
                  <a:pt x="1006" y="473"/>
                  <a:pt x="1005" y="473"/>
                </a:cubicBezTo>
                <a:close/>
                <a:moveTo>
                  <a:pt x="989" y="454"/>
                </a:moveTo>
                <a:cubicBezTo>
                  <a:pt x="988" y="454"/>
                  <a:pt x="986" y="454"/>
                  <a:pt x="985" y="452"/>
                </a:cubicBezTo>
                <a:cubicBezTo>
                  <a:pt x="982" y="449"/>
                  <a:pt x="982" y="449"/>
                  <a:pt x="982" y="449"/>
                </a:cubicBezTo>
                <a:cubicBezTo>
                  <a:pt x="980" y="447"/>
                  <a:pt x="980" y="443"/>
                  <a:pt x="983" y="441"/>
                </a:cubicBezTo>
                <a:cubicBezTo>
                  <a:pt x="985" y="439"/>
                  <a:pt x="989" y="439"/>
                  <a:pt x="991" y="441"/>
                </a:cubicBezTo>
                <a:cubicBezTo>
                  <a:pt x="994" y="444"/>
                  <a:pt x="994" y="444"/>
                  <a:pt x="994" y="444"/>
                </a:cubicBezTo>
                <a:cubicBezTo>
                  <a:pt x="996" y="447"/>
                  <a:pt x="996" y="451"/>
                  <a:pt x="993" y="453"/>
                </a:cubicBezTo>
                <a:cubicBezTo>
                  <a:pt x="992" y="454"/>
                  <a:pt x="991" y="454"/>
                  <a:pt x="989" y="454"/>
                </a:cubicBezTo>
                <a:close/>
                <a:moveTo>
                  <a:pt x="973" y="436"/>
                </a:moveTo>
                <a:cubicBezTo>
                  <a:pt x="972" y="436"/>
                  <a:pt x="970" y="436"/>
                  <a:pt x="969" y="434"/>
                </a:cubicBezTo>
                <a:cubicBezTo>
                  <a:pt x="966" y="431"/>
                  <a:pt x="966" y="431"/>
                  <a:pt x="966" y="431"/>
                </a:cubicBezTo>
                <a:cubicBezTo>
                  <a:pt x="964" y="429"/>
                  <a:pt x="964" y="425"/>
                  <a:pt x="967" y="423"/>
                </a:cubicBezTo>
                <a:cubicBezTo>
                  <a:pt x="969" y="421"/>
                  <a:pt x="973" y="421"/>
                  <a:pt x="975" y="423"/>
                </a:cubicBezTo>
                <a:cubicBezTo>
                  <a:pt x="978" y="426"/>
                  <a:pt x="978" y="426"/>
                  <a:pt x="978" y="426"/>
                </a:cubicBezTo>
                <a:cubicBezTo>
                  <a:pt x="980" y="429"/>
                  <a:pt x="980" y="433"/>
                  <a:pt x="977" y="435"/>
                </a:cubicBezTo>
                <a:cubicBezTo>
                  <a:pt x="976" y="436"/>
                  <a:pt x="975" y="436"/>
                  <a:pt x="973" y="436"/>
                </a:cubicBezTo>
                <a:close/>
                <a:moveTo>
                  <a:pt x="957" y="419"/>
                </a:moveTo>
                <a:cubicBezTo>
                  <a:pt x="955" y="419"/>
                  <a:pt x="954" y="418"/>
                  <a:pt x="953" y="417"/>
                </a:cubicBezTo>
                <a:cubicBezTo>
                  <a:pt x="950" y="414"/>
                  <a:pt x="950" y="414"/>
                  <a:pt x="950" y="414"/>
                </a:cubicBezTo>
                <a:cubicBezTo>
                  <a:pt x="948" y="412"/>
                  <a:pt x="948" y="408"/>
                  <a:pt x="950" y="405"/>
                </a:cubicBezTo>
                <a:cubicBezTo>
                  <a:pt x="953" y="403"/>
                  <a:pt x="956" y="403"/>
                  <a:pt x="959" y="406"/>
                </a:cubicBezTo>
                <a:cubicBezTo>
                  <a:pt x="961" y="409"/>
                  <a:pt x="961" y="409"/>
                  <a:pt x="961" y="409"/>
                </a:cubicBezTo>
                <a:cubicBezTo>
                  <a:pt x="964" y="411"/>
                  <a:pt x="964" y="415"/>
                  <a:pt x="961" y="417"/>
                </a:cubicBezTo>
                <a:cubicBezTo>
                  <a:pt x="960" y="418"/>
                  <a:pt x="959" y="419"/>
                  <a:pt x="957" y="419"/>
                </a:cubicBezTo>
                <a:close/>
                <a:moveTo>
                  <a:pt x="940" y="401"/>
                </a:moveTo>
                <a:cubicBezTo>
                  <a:pt x="939" y="401"/>
                  <a:pt x="937" y="401"/>
                  <a:pt x="936" y="400"/>
                </a:cubicBezTo>
                <a:cubicBezTo>
                  <a:pt x="933" y="397"/>
                  <a:pt x="933" y="397"/>
                  <a:pt x="933" y="397"/>
                </a:cubicBezTo>
                <a:cubicBezTo>
                  <a:pt x="931" y="394"/>
                  <a:pt x="931" y="391"/>
                  <a:pt x="933" y="388"/>
                </a:cubicBezTo>
                <a:cubicBezTo>
                  <a:pt x="936" y="386"/>
                  <a:pt x="940" y="386"/>
                  <a:pt x="942" y="388"/>
                </a:cubicBezTo>
                <a:cubicBezTo>
                  <a:pt x="945" y="391"/>
                  <a:pt x="945" y="391"/>
                  <a:pt x="945" y="391"/>
                </a:cubicBezTo>
                <a:cubicBezTo>
                  <a:pt x="947" y="394"/>
                  <a:pt x="947" y="397"/>
                  <a:pt x="945" y="400"/>
                </a:cubicBezTo>
                <a:cubicBezTo>
                  <a:pt x="943" y="401"/>
                  <a:pt x="942" y="401"/>
                  <a:pt x="940" y="401"/>
                </a:cubicBezTo>
                <a:close/>
                <a:moveTo>
                  <a:pt x="923" y="385"/>
                </a:moveTo>
                <a:cubicBezTo>
                  <a:pt x="922" y="385"/>
                  <a:pt x="920" y="384"/>
                  <a:pt x="919" y="383"/>
                </a:cubicBezTo>
                <a:cubicBezTo>
                  <a:pt x="916" y="380"/>
                  <a:pt x="916" y="380"/>
                  <a:pt x="916" y="380"/>
                </a:cubicBezTo>
                <a:cubicBezTo>
                  <a:pt x="914" y="378"/>
                  <a:pt x="914" y="374"/>
                  <a:pt x="916" y="372"/>
                </a:cubicBezTo>
                <a:cubicBezTo>
                  <a:pt x="919" y="369"/>
                  <a:pt x="922" y="369"/>
                  <a:pt x="925" y="371"/>
                </a:cubicBezTo>
                <a:cubicBezTo>
                  <a:pt x="928" y="374"/>
                  <a:pt x="928" y="374"/>
                  <a:pt x="928" y="374"/>
                </a:cubicBezTo>
                <a:cubicBezTo>
                  <a:pt x="930" y="377"/>
                  <a:pt x="930" y="380"/>
                  <a:pt x="928" y="383"/>
                </a:cubicBezTo>
                <a:cubicBezTo>
                  <a:pt x="927" y="384"/>
                  <a:pt x="925" y="385"/>
                  <a:pt x="923" y="385"/>
                </a:cubicBezTo>
                <a:close/>
                <a:moveTo>
                  <a:pt x="906" y="368"/>
                </a:moveTo>
                <a:cubicBezTo>
                  <a:pt x="905" y="368"/>
                  <a:pt x="903" y="367"/>
                  <a:pt x="902" y="366"/>
                </a:cubicBezTo>
                <a:cubicBezTo>
                  <a:pt x="899" y="364"/>
                  <a:pt x="899" y="364"/>
                  <a:pt x="899" y="364"/>
                </a:cubicBezTo>
                <a:cubicBezTo>
                  <a:pt x="897" y="361"/>
                  <a:pt x="897" y="358"/>
                  <a:pt x="899" y="355"/>
                </a:cubicBezTo>
                <a:cubicBezTo>
                  <a:pt x="901" y="353"/>
                  <a:pt x="905" y="353"/>
                  <a:pt x="907" y="355"/>
                </a:cubicBezTo>
                <a:cubicBezTo>
                  <a:pt x="910" y="358"/>
                  <a:pt x="910" y="358"/>
                  <a:pt x="910" y="358"/>
                </a:cubicBezTo>
                <a:cubicBezTo>
                  <a:pt x="913" y="360"/>
                  <a:pt x="913" y="364"/>
                  <a:pt x="910" y="366"/>
                </a:cubicBezTo>
                <a:cubicBezTo>
                  <a:pt x="909" y="367"/>
                  <a:pt x="908" y="368"/>
                  <a:pt x="906" y="368"/>
                </a:cubicBezTo>
                <a:close/>
                <a:moveTo>
                  <a:pt x="888" y="352"/>
                </a:moveTo>
                <a:cubicBezTo>
                  <a:pt x="887" y="352"/>
                  <a:pt x="886" y="351"/>
                  <a:pt x="884" y="350"/>
                </a:cubicBezTo>
                <a:cubicBezTo>
                  <a:pt x="881" y="347"/>
                  <a:pt x="881" y="347"/>
                  <a:pt x="881" y="347"/>
                </a:cubicBezTo>
                <a:cubicBezTo>
                  <a:pt x="879" y="345"/>
                  <a:pt x="879" y="341"/>
                  <a:pt x="881" y="339"/>
                </a:cubicBezTo>
                <a:cubicBezTo>
                  <a:pt x="883" y="337"/>
                  <a:pt x="887" y="336"/>
                  <a:pt x="889" y="339"/>
                </a:cubicBezTo>
                <a:cubicBezTo>
                  <a:pt x="892" y="341"/>
                  <a:pt x="892" y="341"/>
                  <a:pt x="892" y="341"/>
                </a:cubicBezTo>
                <a:cubicBezTo>
                  <a:pt x="895" y="343"/>
                  <a:pt x="895" y="347"/>
                  <a:pt x="893" y="350"/>
                </a:cubicBezTo>
                <a:cubicBezTo>
                  <a:pt x="892" y="351"/>
                  <a:pt x="890" y="352"/>
                  <a:pt x="888" y="352"/>
                </a:cubicBezTo>
                <a:close/>
                <a:moveTo>
                  <a:pt x="870" y="336"/>
                </a:moveTo>
                <a:cubicBezTo>
                  <a:pt x="869" y="336"/>
                  <a:pt x="868" y="335"/>
                  <a:pt x="867" y="334"/>
                </a:cubicBezTo>
                <a:cubicBezTo>
                  <a:pt x="863" y="332"/>
                  <a:pt x="863" y="332"/>
                  <a:pt x="863" y="332"/>
                </a:cubicBezTo>
                <a:cubicBezTo>
                  <a:pt x="861" y="330"/>
                  <a:pt x="861" y="326"/>
                  <a:pt x="863" y="323"/>
                </a:cubicBezTo>
                <a:cubicBezTo>
                  <a:pt x="865" y="321"/>
                  <a:pt x="869" y="320"/>
                  <a:pt x="871" y="323"/>
                </a:cubicBezTo>
                <a:cubicBezTo>
                  <a:pt x="874" y="325"/>
                  <a:pt x="874" y="325"/>
                  <a:pt x="874" y="325"/>
                </a:cubicBezTo>
                <a:cubicBezTo>
                  <a:pt x="877" y="327"/>
                  <a:pt x="877" y="331"/>
                  <a:pt x="875" y="334"/>
                </a:cubicBezTo>
                <a:cubicBezTo>
                  <a:pt x="874" y="335"/>
                  <a:pt x="872" y="336"/>
                  <a:pt x="870" y="336"/>
                </a:cubicBezTo>
                <a:close/>
                <a:moveTo>
                  <a:pt x="852" y="320"/>
                </a:moveTo>
                <a:cubicBezTo>
                  <a:pt x="851" y="320"/>
                  <a:pt x="849" y="320"/>
                  <a:pt x="848" y="319"/>
                </a:cubicBezTo>
                <a:cubicBezTo>
                  <a:pt x="845" y="316"/>
                  <a:pt x="845" y="316"/>
                  <a:pt x="845" y="316"/>
                </a:cubicBezTo>
                <a:cubicBezTo>
                  <a:pt x="843" y="314"/>
                  <a:pt x="842" y="310"/>
                  <a:pt x="844" y="308"/>
                </a:cubicBezTo>
                <a:cubicBezTo>
                  <a:pt x="847" y="305"/>
                  <a:pt x="850" y="305"/>
                  <a:pt x="853" y="307"/>
                </a:cubicBezTo>
                <a:cubicBezTo>
                  <a:pt x="856" y="310"/>
                  <a:pt x="856" y="310"/>
                  <a:pt x="856" y="310"/>
                </a:cubicBezTo>
                <a:cubicBezTo>
                  <a:pt x="859" y="312"/>
                  <a:pt x="859" y="316"/>
                  <a:pt x="857" y="318"/>
                </a:cubicBezTo>
                <a:cubicBezTo>
                  <a:pt x="856" y="320"/>
                  <a:pt x="854" y="320"/>
                  <a:pt x="852" y="320"/>
                </a:cubicBezTo>
                <a:close/>
                <a:moveTo>
                  <a:pt x="834" y="305"/>
                </a:moveTo>
                <a:cubicBezTo>
                  <a:pt x="832" y="305"/>
                  <a:pt x="831" y="305"/>
                  <a:pt x="830" y="304"/>
                </a:cubicBezTo>
                <a:cubicBezTo>
                  <a:pt x="827" y="301"/>
                  <a:pt x="827" y="301"/>
                  <a:pt x="827" y="301"/>
                </a:cubicBezTo>
                <a:cubicBezTo>
                  <a:pt x="824" y="299"/>
                  <a:pt x="824" y="295"/>
                  <a:pt x="826" y="293"/>
                </a:cubicBezTo>
                <a:cubicBezTo>
                  <a:pt x="828" y="290"/>
                  <a:pt x="832" y="290"/>
                  <a:pt x="834" y="292"/>
                </a:cubicBezTo>
                <a:cubicBezTo>
                  <a:pt x="837" y="294"/>
                  <a:pt x="837" y="294"/>
                  <a:pt x="837" y="294"/>
                </a:cubicBezTo>
                <a:cubicBezTo>
                  <a:pt x="840" y="296"/>
                  <a:pt x="840" y="300"/>
                  <a:pt x="838" y="303"/>
                </a:cubicBezTo>
                <a:cubicBezTo>
                  <a:pt x="837" y="304"/>
                  <a:pt x="835" y="305"/>
                  <a:pt x="834" y="305"/>
                </a:cubicBezTo>
                <a:close/>
                <a:moveTo>
                  <a:pt x="815" y="290"/>
                </a:moveTo>
                <a:cubicBezTo>
                  <a:pt x="813" y="290"/>
                  <a:pt x="812" y="290"/>
                  <a:pt x="811" y="289"/>
                </a:cubicBezTo>
                <a:cubicBezTo>
                  <a:pt x="808" y="287"/>
                  <a:pt x="808" y="287"/>
                  <a:pt x="808" y="287"/>
                </a:cubicBezTo>
                <a:cubicBezTo>
                  <a:pt x="805" y="285"/>
                  <a:pt x="805" y="281"/>
                  <a:pt x="807" y="278"/>
                </a:cubicBezTo>
                <a:cubicBezTo>
                  <a:pt x="809" y="276"/>
                  <a:pt x="812" y="275"/>
                  <a:pt x="815" y="277"/>
                </a:cubicBezTo>
                <a:cubicBezTo>
                  <a:pt x="818" y="280"/>
                  <a:pt x="818" y="280"/>
                  <a:pt x="818" y="280"/>
                </a:cubicBezTo>
                <a:cubicBezTo>
                  <a:pt x="821" y="282"/>
                  <a:pt x="821" y="285"/>
                  <a:pt x="819" y="288"/>
                </a:cubicBezTo>
                <a:cubicBezTo>
                  <a:pt x="818" y="289"/>
                  <a:pt x="816" y="290"/>
                  <a:pt x="815" y="290"/>
                </a:cubicBezTo>
                <a:close/>
                <a:moveTo>
                  <a:pt x="795" y="276"/>
                </a:moveTo>
                <a:cubicBezTo>
                  <a:pt x="794" y="276"/>
                  <a:pt x="793" y="276"/>
                  <a:pt x="792" y="275"/>
                </a:cubicBezTo>
                <a:cubicBezTo>
                  <a:pt x="789" y="272"/>
                  <a:pt x="789" y="272"/>
                  <a:pt x="789" y="272"/>
                </a:cubicBezTo>
                <a:cubicBezTo>
                  <a:pt x="786" y="270"/>
                  <a:pt x="785" y="267"/>
                  <a:pt x="787" y="264"/>
                </a:cubicBezTo>
                <a:cubicBezTo>
                  <a:pt x="789" y="261"/>
                  <a:pt x="793" y="261"/>
                  <a:pt x="796" y="263"/>
                </a:cubicBezTo>
                <a:cubicBezTo>
                  <a:pt x="799" y="265"/>
                  <a:pt x="799" y="265"/>
                  <a:pt x="799" y="265"/>
                </a:cubicBezTo>
                <a:cubicBezTo>
                  <a:pt x="802" y="267"/>
                  <a:pt x="802" y="271"/>
                  <a:pt x="800" y="273"/>
                </a:cubicBezTo>
                <a:cubicBezTo>
                  <a:pt x="799" y="275"/>
                  <a:pt x="797" y="276"/>
                  <a:pt x="795" y="276"/>
                </a:cubicBezTo>
                <a:close/>
                <a:moveTo>
                  <a:pt x="776" y="262"/>
                </a:moveTo>
                <a:cubicBezTo>
                  <a:pt x="775" y="262"/>
                  <a:pt x="774" y="261"/>
                  <a:pt x="773" y="261"/>
                </a:cubicBezTo>
                <a:cubicBezTo>
                  <a:pt x="769" y="258"/>
                  <a:pt x="769" y="258"/>
                  <a:pt x="769" y="258"/>
                </a:cubicBezTo>
                <a:cubicBezTo>
                  <a:pt x="767" y="257"/>
                  <a:pt x="766" y="253"/>
                  <a:pt x="768" y="250"/>
                </a:cubicBezTo>
                <a:cubicBezTo>
                  <a:pt x="770" y="247"/>
                  <a:pt x="773" y="247"/>
                  <a:pt x="776" y="249"/>
                </a:cubicBezTo>
                <a:cubicBezTo>
                  <a:pt x="779" y="251"/>
                  <a:pt x="779" y="251"/>
                  <a:pt x="779" y="251"/>
                </a:cubicBezTo>
                <a:cubicBezTo>
                  <a:pt x="782" y="253"/>
                  <a:pt x="783" y="257"/>
                  <a:pt x="781" y="259"/>
                </a:cubicBezTo>
                <a:cubicBezTo>
                  <a:pt x="780" y="261"/>
                  <a:pt x="778" y="262"/>
                  <a:pt x="776" y="262"/>
                </a:cubicBezTo>
                <a:close/>
                <a:moveTo>
                  <a:pt x="756" y="248"/>
                </a:moveTo>
                <a:cubicBezTo>
                  <a:pt x="755" y="248"/>
                  <a:pt x="754" y="248"/>
                  <a:pt x="753" y="247"/>
                </a:cubicBezTo>
                <a:cubicBezTo>
                  <a:pt x="750" y="245"/>
                  <a:pt x="750" y="245"/>
                  <a:pt x="750" y="245"/>
                </a:cubicBezTo>
                <a:cubicBezTo>
                  <a:pt x="747" y="243"/>
                  <a:pt x="746" y="239"/>
                  <a:pt x="748" y="237"/>
                </a:cubicBezTo>
                <a:cubicBezTo>
                  <a:pt x="750" y="234"/>
                  <a:pt x="754" y="233"/>
                  <a:pt x="756" y="235"/>
                </a:cubicBezTo>
                <a:cubicBezTo>
                  <a:pt x="760" y="237"/>
                  <a:pt x="760" y="237"/>
                  <a:pt x="760" y="237"/>
                </a:cubicBezTo>
                <a:cubicBezTo>
                  <a:pt x="762" y="239"/>
                  <a:pt x="763" y="243"/>
                  <a:pt x="761" y="246"/>
                </a:cubicBezTo>
                <a:cubicBezTo>
                  <a:pt x="760" y="247"/>
                  <a:pt x="758" y="248"/>
                  <a:pt x="756" y="248"/>
                </a:cubicBezTo>
                <a:close/>
                <a:moveTo>
                  <a:pt x="736" y="235"/>
                </a:moveTo>
                <a:cubicBezTo>
                  <a:pt x="735" y="235"/>
                  <a:pt x="734" y="235"/>
                  <a:pt x="733" y="234"/>
                </a:cubicBezTo>
                <a:cubicBezTo>
                  <a:pt x="730" y="232"/>
                  <a:pt x="730" y="232"/>
                  <a:pt x="730" y="232"/>
                </a:cubicBezTo>
                <a:cubicBezTo>
                  <a:pt x="727" y="230"/>
                  <a:pt x="726" y="226"/>
                  <a:pt x="728" y="223"/>
                </a:cubicBezTo>
                <a:cubicBezTo>
                  <a:pt x="730" y="221"/>
                  <a:pt x="733" y="220"/>
                  <a:pt x="736" y="222"/>
                </a:cubicBezTo>
                <a:cubicBezTo>
                  <a:pt x="740" y="224"/>
                  <a:pt x="740" y="224"/>
                  <a:pt x="740" y="224"/>
                </a:cubicBezTo>
                <a:cubicBezTo>
                  <a:pt x="742" y="226"/>
                  <a:pt x="743" y="229"/>
                  <a:pt x="741" y="232"/>
                </a:cubicBezTo>
                <a:cubicBezTo>
                  <a:pt x="740" y="234"/>
                  <a:pt x="738" y="235"/>
                  <a:pt x="736" y="235"/>
                </a:cubicBezTo>
                <a:close/>
                <a:moveTo>
                  <a:pt x="716" y="222"/>
                </a:moveTo>
                <a:cubicBezTo>
                  <a:pt x="715" y="222"/>
                  <a:pt x="714" y="222"/>
                  <a:pt x="713" y="221"/>
                </a:cubicBezTo>
                <a:cubicBezTo>
                  <a:pt x="709" y="219"/>
                  <a:pt x="709" y="219"/>
                  <a:pt x="709" y="219"/>
                </a:cubicBezTo>
                <a:cubicBezTo>
                  <a:pt x="707" y="217"/>
                  <a:pt x="706" y="214"/>
                  <a:pt x="708" y="211"/>
                </a:cubicBezTo>
                <a:cubicBezTo>
                  <a:pt x="709" y="208"/>
                  <a:pt x="713" y="207"/>
                  <a:pt x="716" y="209"/>
                </a:cubicBezTo>
                <a:cubicBezTo>
                  <a:pt x="719" y="211"/>
                  <a:pt x="719" y="211"/>
                  <a:pt x="719" y="211"/>
                </a:cubicBezTo>
                <a:cubicBezTo>
                  <a:pt x="722" y="213"/>
                  <a:pt x="723" y="216"/>
                  <a:pt x="721" y="219"/>
                </a:cubicBezTo>
                <a:cubicBezTo>
                  <a:pt x="720" y="221"/>
                  <a:pt x="718" y="222"/>
                  <a:pt x="716" y="222"/>
                </a:cubicBezTo>
                <a:close/>
                <a:moveTo>
                  <a:pt x="696" y="209"/>
                </a:moveTo>
                <a:cubicBezTo>
                  <a:pt x="695" y="209"/>
                  <a:pt x="693" y="209"/>
                  <a:pt x="692" y="209"/>
                </a:cubicBezTo>
                <a:cubicBezTo>
                  <a:pt x="689" y="207"/>
                  <a:pt x="689" y="207"/>
                  <a:pt x="689" y="207"/>
                </a:cubicBezTo>
                <a:cubicBezTo>
                  <a:pt x="686" y="205"/>
                  <a:pt x="685" y="201"/>
                  <a:pt x="687" y="198"/>
                </a:cubicBezTo>
                <a:cubicBezTo>
                  <a:pt x="689" y="196"/>
                  <a:pt x="692" y="195"/>
                  <a:pt x="695" y="196"/>
                </a:cubicBezTo>
                <a:cubicBezTo>
                  <a:pt x="699" y="198"/>
                  <a:pt x="699" y="198"/>
                  <a:pt x="699" y="198"/>
                </a:cubicBezTo>
                <a:cubicBezTo>
                  <a:pt x="701" y="200"/>
                  <a:pt x="702" y="204"/>
                  <a:pt x="701" y="207"/>
                </a:cubicBezTo>
                <a:cubicBezTo>
                  <a:pt x="700" y="208"/>
                  <a:pt x="698" y="209"/>
                  <a:pt x="696" y="209"/>
                </a:cubicBezTo>
                <a:close/>
                <a:moveTo>
                  <a:pt x="675" y="197"/>
                </a:moveTo>
                <a:cubicBezTo>
                  <a:pt x="674" y="197"/>
                  <a:pt x="673" y="197"/>
                  <a:pt x="672" y="197"/>
                </a:cubicBezTo>
                <a:cubicBezTo>
                  <a:pt x="668" y="195"/>
                  <a:pt x="668" y="195"/>
                  <a:pt x="668" y="195"/>
                </a:cubicBezTo>
                <a:cubicBezTo>
                  <a:pt x="666" y="193"/>
                  <a:pt x="665" y="189"/>
                  <a:pt x="666" y="186"/>
                </a:cubicBezTo>
                <a:cubicBezTo>
                  <a:pt x="668" y="184"/>
                  <a:pt x="671" y="183"/>
                  <a:pt x="674" y="184"/>
                </a:cubicBezTo>
                <a:cubicBezTo>
                  <a:pt x="678" y="186"/>
                  <a:pt x="678" y="186"/>
                  <a:pt x="678" y="186"/>
                </a:cubicBezTo>
                <a:cubicBezTo>
                  <a:pt x="681" y="188"/>
                  <a:pt x="682" y="191"/>
                  <a:pt x="680" y="194"/>
                </a:cubicBezTo>
                <a:cubicBezTo>
                  <a:pt x="679" y="196"/>
                  <a:pt x="677" y="197"/>
                  <a:pt x="675" y="197"/>
                </a:cubicBezTo>
                <a:close/>
                <a:moveTo>
                  <a:pt x="654" y="186"/>
                </a:moveTo>
                <a:cubicBezTo>
                  <a:pt x="653" y="186"/>
                  <a:pt x="652" y="185"/>
                  <a:pt x="651" y="185"/>
                </a:cubicBezTo>
                <a:cubicBezTo>
                  <a:pt x="648" y="183"/>
                  <a:pt x="648" y="183"/>
                  <a:pt x="648" y="183"/>
                </a:cubicBezTo>
                <a:cubicBezTo>
                  <a:pt x="645" y="181"/>
                  <a:pt x="644" y="178"/>
                  <a:pt x="645" y="175"/>
                </a:cubicBezTo>
                <a:cubicBezTo>
                  <a:pt x="647" y="172"/>
                  <a:pt x="650" y="171"/>
                  <a:pt x="653" y="172"/>
                </a:cubicBezTo>
                <a:cubicBezTo>
                  <a:pt x="657" y="174"/>
                  <a:pt x="657" y="174"/>
                  <a:pt x="657" y="174"/>
                </a:cubicBezTo>
                <a:cubicBezTo>
                  <a:pt x="660" y="176"/>
                  <a:pt x="661" y="180"/>
                  <a:pt x="659" y="183"/>
                </a:cubicBezTo>
                <a:cubicBezTo>
                  <a:pt x="658" y="185"/>
                  <a:pt x="656" y="186"/>
                  <a:pt x="654" y="186"/>
                </a:cubicBezTo>
                <a:close/>
                <a:moveTo>
                  <a:pt x="633" y="174"/>
                </a:moveTo>
                <a:cubicBezTo>
                  <a:pt x="632" y="174"/>
                  <a:pt x="631" y="174"/>
                  <a:pt x="630" y="174"/>
                </a:cubicBezTo>
                <a:cubicBezTo>
                  <a:pt x="626" y="172"/>
                  <a:pt x="626" y="172"/>
                  <a:pt x="626" y="172"/>
                </a:cubicBezTo>
                <a:cubicBezTo>
                  <a:pt x="623" y="170"/>
                  <a:pt x="622" y="167"/>
                  <a:pt x="624" y="164"/>
                </a:cubicBezTo>
                <a:cubicBezTo>
                  <a:pt x="625" y="161"/>
                  <a:pt x="629" y="160"/>
                  <a:pt x="632" y="161"/>
                </a:cubicBezTo>
                <a:cubicBezTo>
                  <a:pt x="636" y="163"/>
                  <a:pt x="636" y="163"/>
                  <a:pt x="636" y="163"/>
                </a:cubicBezTo>
                <a:cubicBezTo>
                  <a:pt x="638" y="165"/>
                  <a:pt x="640" y="168"/>
                  <a:pt x="638" y="171"/>
                </a:cubicBezTo>
                <a:cubicBezTo>
                  <a:pt x="637" y="173"/>
                  <a:pt x="635" y="174"/>
                  <a:pt x="633" y="174"/>
                </a:cubicBezTo>
                <a:close/>
                <a:moveTo>
                  <a:pt x="611" y="163"/>
                </a:moveTo>
                <a:cubicBezTo>
                  <a:pt x="610" y="163"/>
                  <a:pt x="610" y="163"/>
                  <a:pt x="609" y="163"/>
                </a:cubicBezTo>
                <a:cubicBezTo>
                  <a:pt x="605" y="161"/>
                  <a:pt x="605" y="161"/>
                  <a:pt x="605" y="161"/>
                </a:cubicBezTo>
                <a:cubicBezTo>
                  <a:pt x="602" y="159"/>
                  <a:pt x="601" y="156"/>
                  <a:pt x="602" y="153"/>
                </a:cubicBezTo>
                <a:cubicBezTo>
                  <a:pt x="604" y="150"/>
                  <a:pt x="608" y="149"/>
                  <a:pt x="611" y="150"/>
                </a:cubicBezTo>
                <a:cubicBezTo>
                  <a:pt x="614" y="152"/>
                  <a:pt x="614" y="152"/>
                  <a:pt x="614" y="152"/>
                </a:cubicBezTo>
                <a:cubicBezTo>
                  <a:pt x="617" y="153"/>
                  <a:pt x="618" y="157"/>
                  <a:pt x="617" y="160"/>
                </a:cubicBezTo>
                <a:cubicBezTo>
                  <a:pt x="616" y="162"/>
                  <a:pt x="614" y="163"/>
                  <a:pt x="611" y="163"/>
                </a:cubicBezTo>
                <a:close/>
                <a:moveTo>
                  <a:pt x="590" y="153"/>
                </a:moveTo>
                <a:cubicBezTo>
                  <a:pt x="589" y="153"/>
                  <a:pt x="588" y="153"/>
                  <a:pt x="587" y="152"/>
                </a:cubicBezTo>
                <a:cubicBezTo>
                  <a:pt x="584" y="150"/>
                  <a:pt x="584" y="150"/>
                  <a:pt x="584" y="150"/>
                </a:cubicBezTo>
                <a:cubicBezTo>
                  <a:pt x="581" y="149"/>
                  <a:pt x="579" y="145"/>
                  <a:pt x="581" y="142"/>
                </a:cubicBezTo>
                <a:cubicBezTo>
                  <a:pt x="582" y="139"/>
                  <a:pt x="586" y="138"/>
                  <a:pt x="589" y="140"/>
                </a:cubicBezTo>
                <a:cubicBezTo>
                  <a:pt x="592" y="141"/>
                  <a:pt x="592" y="141"/>
                  <a:pt x="592" y="141"/>
                </a:cubicBezTo>
                <a:cubicBezTo>
                  <a:pt x="595" y="143"/>
                  <a:pt x="597" y="146"/>
                  <a:pt x="595" y="149"/>
                </a:cubicBezTo>
                <a:cubicBezTo>
                  <a:pt x="594" y="151"/>
                  <a:pt x="592" y="153"/>
                  <a:pt x="590" y="153"/>
                </a:cubicBezTo>
                <a:close/>
                <a:moveTo>
                  <a:pt x="568" y="143"/>
                </a:moveTo>
                <a:cubicBezTo>
                  <a:pt x="567" y="143"/>
                  <a:pt x="566" y="142"/>
                  <a:pt x="566" y="142"/>
                </a:cubicBezTo>
                <a:cubicBezTo>
                  <a:pt x="562" y="140"/>
                  <a:pt x="562" y="140"/>
                  <a:pt x="562" y="140"/>
                </a:cubicBezTo>
                <a:cubicBezTo>
                  <a:pt x="559" y="139"/>
                  <a:pt x="558" y="135"/>
                  <a:pt x="559" y="132"/>
                </a:cubicBezTo>
                <a:cubicBezTo>
                  <a:pt x="560" y="129"/>
                  <a:pt x="564" y="128"/>
                  <a:pt x="567" y="129"/>
                </a:cubicBezTo>
                <a:cubicBezTo>
                  <a:pt x="571" y="131"/>
                  <a:pt x="571" y="131"/>
                  <a:pt x="571" y="131"/>
                </a:cubicBezTo>
                <a:cubicBezTo>
                  <a:pt x="574" y="132"/>
                  <a:pt x="575" y="136"/>
                  <a:pt x="574" y="139"/>
                </a:cubicBezTo>
                <a:cubicBezTo>
                  <a:pt x="573" y="141"/>
                  <a:pt x="570" y="143"/>
                  <a:pt x="568" y="143"/>
                </a:cubicBezTo>
                <a:close/>
                <a:moveTo>
                  <a:pt x="546" y="133"/>
                </a:moveTo>
                <a:cubicBezTo>
                  <a:pt x="545" y="133"/>
                  <a:pt x="545" y="133"/>
                  <a:pt x="544" y="132"/>
                </a:cubicBezTo>
                <a:cubicBezTo>
                  <a:pt x="540" y="131"/>
                  <a:pt x="540" y="131"/>
                  <a:pt x="540" y="131"/>
                </a:cubicBezTo>
                <a:cubicBezTo>
                  <a:pt x="537" y="129"/>
                  <a:pt x="536" y="126"/>
                  <a:pt x="537" y="123"/>
                </a:cubicBezTo>
                <a:cubicBezTo>
                  <a:pt x="538" y="120"/>
                  <a:pt x="542" y="118"/>
                  <a:pt x="545" y="120"/>
                </a:cubicBezTo>
                <a:cubicBezTo>
                  <a:pt x="549" y="121"/>
                  <a:pt x="549" y="121"/>
                  <a:pt x="549" y="121"/>
                </a:cubicBezTo>
                <a:cubicBezTo>
                  <a:pt x="552" y="123"/>
                  <a:pt x="553" y="126"/>
                  <a:pt x="552" y="129"/>
                </a:cubicBezTo>
                <a:cubicBezTo>
                  <a:pt x="551" y="131"/>
                  <a:pt x="549" y="133"/>
                  <a:pt x="546" y="133"/>
                </a:cubicBezTo>
                <a:close/>
                <a:moveTo>
                  <a:pt x="524" y="123"/>
                </a:moveTo>
                <a:cubicBezTo>
                  <a:pt x="523" y="123"/>
                  <a:pt x="523" y="123"/>
                  <a:pt x="522" y="123"/>
                </a:cubicBezTo>
                <a:cubicBezTo>
                  <a:pt x="518" y="121"/>
                  <a:pt x="518" y="121"/>
                  <a:pt x="518" y="121"/>
                </a:cubicBezTo>
                <a:cubicBezTo>
                  <a:pt x="515" y="120"/>
                  <a:pt x="514" y="117"/>
                  <a:pt x="515" y="113"/>
                </a:cubicBezTo>
                <a:cubicBezTo>
                  <a:pt x="516" y="110"/>
                  <a:pt x="520" y="109"/>
                  <a:pt x="523" y="110"/>
                </a:cubicBezTo>
                <a:cubicBezTo>
                  <a:pt x="526" y="112"/>
                  <a:pt x="526" y="112"/>
                  <a:pt x="526" y="112"/>
                </a:cubicBezTo>
                <a:cubicBezTo>
                  <a:pt x="530" y="113"/>
                  <a:pt x="531" y="117"/>
                  <a:pt x="530" y="120"/>
                </a:cubicBezTo>
                <a:cubicBezTo>
                  <a:pt x="529" y="122"/>
                  <a:pt x="526" y="123"/>
                  <a:pt x="524" y="123"/>
                </a:cubicBezTo>
                <a:close/>
                <a:moveTo>
                  <a:pt x="502" y="114"/>
                </a:moveTo>
                <a:cubicBezTo>
                  <a:pt x="501" y="114"/>
                  <a:pt x="500" y="114"/>
                  <a:pt x="500" y="114"/>
                </a:cubicBezTo>
                <a:cubicBezTo>
                  <a:pt x="496" y="112"/>
                  <a:pt x="496" y="112"/>
                  <a:pt x="496" y="112"/>
                </a:cubicBezTo>
                <a:cubicBezTo>
                  <a:pt x="493" y="111"/>
                  <a:pt x="491" y="108"/>
                  <a:pt x="493" y="105"/>
                </a:cubicBezTo>
                <a:cubicBezTo>
                  <a:pt x="494" y="102"/>
                  <a:pt x="497" y="100"/>
                  <a:pt x="500" y="101"/>
                </a:cubicBezTo>
                <a:cubicBezTo>
                  <a:pt x="504" y="103"/>
                  <a:pt x="504" y="103"/>
                  <a:pt x="504" y="103"/>
                </a:cubicBezTo>
                <a:cubicBezTo>
                  <a:pt x="507" y="104"/>
                  <a:pt x="509" y="107"/>
                  <a:pt x="507" y="110"/>
                </a:cubicBezTo>
                <a:cubicBezTo>
                  <a:pt x="507" y="113"/>
                  <a:pt x="504" y="114"/>
                  <a:pt x="502" y="114"/>
                </a:cubicBezTo>
                <a:close/>
                <a:moveTo>
                  <a:pt x="480" y="106"/>
                </a:moveTo>
                <a:cubicBezTo>
                  <a:pt x="479" y="106"/>
                  <a:pt x="478" y="105"/>
                  <a:pt x="477" y="105"/>
                </a:cubicBezTo>
                <a:cubicBezTo>
                  <a:pt x="474" y="104"/>
                  <a:pt x="474" y="104"/>
                  <a:pt x="474" y="104"/>
                </a:cubicBezTo>
                <a:cubicBezTo>
                  <a:pt x="471" y="103"/>
                  <a:pt x="469" y="99"/>
                  <a:pt x="470" y="96"/>
                </a:cubicBezTo>
                <a:cubicBezTo>
                  <a:pt x="471" y="93"/>
                  <a:pt x="475" y="91"/>
                  <a:pt x="478" y="93"/>
                </a:cubicBezTo>
                <a:cubicBezTo>
                  <a:pt x="482" y="94"/>
                  <a:pt x="482" y="94"/>
                  <a:pt x="482" y="94"/>
                </a:cubicBezTo>
                <a:cubicBezTo>
                  <a:pt x="485" y="95"/>
                  <a:pt x="486" y="99"/>
                  <a:pt x="485" y="102"/>
                </a:cubicBezTo>
                <a:cubicBezTo>
                  <a:pt x="484" y="104"/>
                  <a:pt x="482" y="106"/>
                  <a:pt x="480" y="106"/>
                </a:cubicBezTo>
                <a:close/>
                <a:moveTo>
                  <a:pt x="457" y="97"/>
                </a:moveTo>
                <a:cubicBezTo>
                  <a:pt x="456" y="97"/>
                  <a:pt x="456" y="97"/>
                  <a:pt x="455" y="97"/>
                </a:cubicBezTo>
                <a:cubicBezTo>
                  <a:pt x="451" y="96"/>
                  <a:pt x="451" y="96"/>
                  <a:pt x="451" y="96"/>
                </a:cubicBezTo>
                <a:cubicBezTo>
                  <a:pt x="448" y="94"/>
                  <a:pt x="446" y="91"/>
                  <a:pt x="448" y="88"/>
                </a:cubicBezTo>
                <a:cubicBezTo>
                  <a:pt x="449" y="85"/>
                  <a:pt x="452" y="83"/>
                  <a:pt x="455" y="84"/>
                </a:cubicBezTo>
                <a:cubicBezTo>
                  <a:pt x="459" y="86"/>
                  <a:pt x="459" y="86"/>
                  <a:pt x="459" y="86"/>
                </a:cubicBezTo>
                <a:cubicBezTo>
                  <a:pt x="462" y="87"/>
                  <a:pt x="464" y="90"/>
                  <a:pt x="463" y="93"/>
                </a:cubicBezTo>
                <a:cubicBezTo>
                  <a:pt x="462" y="96"/>
                  <a:pt x="459" y="97"/>
                  <a:pt x="457" y="97"/>
                </a:cubicBezTo>
                <a:close/>
                <a:moveTo>
                  <a:pt x="434" y="89"/>
                </a:moveTo>
                <a:cubicBezTo>
                  <a:pt x="434" y="89"/>
                  <a:pt x="433" y="89"/>
                  <a:pt x="432" y="89"/>
                </a:cubicBezTo>
                <a:cubicBezTo>
                  <a:pt x="429" y="88"/>
                  <a:pt x="429" y="88"/>
                  <a:pt x="429" y="88"/>
                </a:cubicBezTo>
                <a:cubicBezTo>
                  <a:pt x="425" y="87"/>
                  <a:pt x="424" y="83"/>
                  <a:pt x="425" y="80"/>
                </a:cubicBezTo>
                <a:cubicBezTo>
                  <a:pt x="426" y="77"/>
                  <a:pt x="429" y="75"/>
                  <a:pt x="432" y="76"/>
                </a:cubicBezTo>
                <a:cubicBezTo>
                  <a:pt x="436" y="78"/>
                  <a:pt x="436" y="78"/>
                  <a:pt x="436" y="78"/>
                </a:cubicBezTo>
                <a:cubicBezTo>
                  <a:pt x="439" y="79"/>
                  <a:pt x="441" y="82"/>
                  <a:pt x="440" y="85"/>
                </a:cubicBezTo>
                <a:cubicBezTo>
                  <a:pt x="439" y="88"/>
                  <a:pt x="437" y="89"/>
                  <a:pt x="434" y="89"/>
                </a:cubicBezTo>
                <a:close/>
                <a:moveTo>
                  <a:pt x="412" y="82"/>
                </a:moveTo>
                <a:cubicBezTo>
                  <a:pt x="411" y="82"/>
                  <a:pt x="410" y="82"/>
                  <a:pt x="410" y="82"/>
                </a:cubicBezTo>
                <a:cubicBezTo>
                  <a:pt x="406" y="80"/>
                  <a:pt x="406" y="80"/>
                  <a:pt x="406" y="80"/>
                </a:cubicBezTo>
                <a:cubicBezTo>
                  <a:pt x="403" y="79"/>
                  <a:pt x="401" y="76"/>
                  <a:pt x="402" y="73"/>
                </a:cubicBezTo>
                <a:cubicBezTo>
                  <a:pt x="403" y="70"/>
                  <a:pt x="406" y="68"/>
                  <a:pt x="410" y="69"/>
                </a:cubicBezTo>
                <a:cubicBezTo>
                  <a:pt x="413" y="70"/>
                  <a:pt x="413" y="70"/>
                  <a:pt x="413" y="70"/>
                </a:cubicBezTo>
                <a:cubicBezTo>
                  <a:pt x="417" y="71"/>
                  <a:pt x="418" y="75"/>
                  <a:pt x="417" y="78"/>
                </a:cubicBezTo>
                <a:cubicBezTo>
                  <a:pt x="416" y="80"/>
                  <a:pt x="414" y="82"/>
                  <a:pt x="412" y="82"/>
                </a:cubicBezTo>
                <a:close/>
                <a:moveTo>
                  <a:pt x="389" y="75"/>
                </a:moveTo>
                <a:cubicBezTo>
                  <a:pt x="388" y="75"/>
                  <a:pt x="387" y="75"/>
                  <a:pt x="387" y="74"/>
                </a:cubicBezTo>
                <a:cubicBezTo>
                  <a:pt x="383" y="73"/>
                  <a:pt x="383" y="73"/>
                  <a:pt x="383" y="73"/>
                </a:cubicBezTo>
                <a:cubicBezTo>
                  <a:pt x="380" y="72"/>
                  <a:pt x="378" y="69"/>
                  <a:pt x="379" y="66"/>
                </a:cubicBezTo>
                <a:cubicBezTo>
                  <a:pt x="380" y="63"/>
                  <a:pt x="383" y="61"/>
                  <a:pt x="387" y="62"/>
                </a:cubicBezTo>
                <a:cubicBezTo>
                  <a:pt x="390" y="63"/>
                  <a:pt x="390" y="63"/>
                  <a:pt x="390" y="63"/>
                </a:cubicBezTo>
                <a:cubicBezTo>
                  <a:pt x="394" y="64"/>
                  <a:pt x="395" y="67"/>
                  <a:pt x="394" y="70"/>
                </a:cubicBezTo>
                <a:cubicBezTo>
                  <a:pt x="394" y="73"/>
                  <a:pt x="391" y="75"/>
                  <a:pt x="389" y="75"/>
                </a:cubicBezTo>
                <a:close/>
                <a:moveTo>
                  <a:pt x="366" y="68"/>
                </a:moveTo>
                <a:cubicBezTo>
                  <a:pt x="365" y="68"/>
                  <a:pt x="364" y="68"/>
                  <a:pt x="364" y="68"/>
                </a:cubicBezTo>
                <a:cubicBezTo>
                  <a:pt x="360" y="67"/>
                  <a:pt x="360" y="67"/>
                  <a:pt x="360" y="67"/>
                </a:cubicBezTo>
                <a:cubicBezTo>
                  <a:pt x="357" y="66"/>
                  <a:pt x="355" y="62"/>
                  <a:pt x="356" y="59"/>
                </a:cubicBezTo>
                <a:cubicBezTo>
                  <a:pt x="357" y="56"/>
                  <a:pt x="360" y="54"/>
                  <a:pt x="363" y="55"/>
                </a:cubicBezTo>
                <a:cubicBezTo>
                  <a:pt x="367" y="56"/>
                  <a:pt x="367" y="56"/>
                  <a:pt x="367" y="56"/>
                </a:cubicBezTo>
                <a:cubicBezTo>
                  <a:pt x="370" y="57"/>
                  <a:pt x="372" y="60"/>
                  <a:pt x="371" y="64"/>
                </a:cubicBezTo>
                <a:cubicBezTo>
                  <a:pt x="371" y="66"/>
                  <a:pt x="368" y="68"/>
                  <a:pt x="366" y="68"/>
                </a:cubicBezTo>
                <a:close/>
                <a:moveTo>
                  <a:pt x="342" y="61"/>
                </a:moveTo>
                <a:cubicBezTo>
                  <a:pt x="342" y="61"/>
                  <a:pt x="341" y="61"/>
                  <a:pt x="341" y="61"/>
                </a:cubicBezTo>
                <a:cubicBezTo>
                  <a:pt x="337" y="60"/>
                  <a:pt x="337" y="60"/>
                  <a:pt x="337" y="60"/>
                </a:cubicBezTo>
                <a:cubicBezTo>
                  <a:pt x="334" y="59"/>
                  <a:pt x="332" y="56"/>
                  <a:pt x="333" y="53"/>
                </a:cubicBezTo>
                <a:cubicBezTo>
                  <a:pt x="334" y="50"/>
                  <a:pt x="337" y="48"/>
                  <a:pt x="340" y="49"/>
                </a:cubicBezTo>
                <a:cubicBezTo>
                  <a:pt x="344" y="50"/>
                  <a:pt x="344" y="50"/>
                  <a:pt x="344" y="50"/>
                </a:cubicBezTo>
                <a:cubicBezTo>
                  <a:pt x="347" y="51"/>
                  <a:pt x="349" y="54"/>
                  <a:pt x="348" y="57"/>
                </a:cubicBezTo>
                <a:cubicBezTo>
                  <a:pt x="348" y="60"/>
                  <a:pt x="345" y="61"/>
                  <a:pt x="342" y="61"/>
                </a:cubicBezTo>
                <a:close/>
                <a:moveTo>
                  <a:pt x="319" y="55"/>
                </a:moveTo>
                <a:cubicBezTo>
                  <a:pt x="319" y="55"/>
                  <a:pt x="318" y="55"/>
                  <a:pt x="318" y="55"/>
                </a:cubicBezTo>
                <a:cubicBezTo>
                  <a:pt x="314" y="54"/>
                  <a:pt x="314" y="54"/>
                  <a:pt x="314" y="54"/>
                </a:cubicBezTo>
                <a:cubicBezTo>
                  <a:pt x="311" y="53"/>
                  <a:pt x="309" y="50"/>
                  <a:pt x="310" y="47"/>
                </a:cubicBezTo>
                <a:cubicBezTo>
                  <a:pt x="310" y="44"/>
                  <a:pt x="314" y="42"/>
                  <a:pt x="317" y="43"/>
                </a:cubicBezTo>
                <a:cubicBezTo>
                  <a:pt x="321" y="44"/>
                  <a:pt x="321" y="44"/>
                  <a:pt x="321" y="44"/>
                </a:cubicBezTo>
                <a:cubicBezTo>
                  <a:pt x="324" y="44"/>
                  <a:pt x="326" y="48"/>
                  <a:pt x="325" y="51"/>
                </a:cubicBezTo>
                <a:cubicBezTo>
                  <a:pt x="324" y="54"/>
                  <a:pt x="322" y="55"/>
                  <a:pt x="319" y="55"/>
                </a:cubicBezTo>
                <a:close/>
                <a:moveTo>
                  <a:pt x="296" y="50"/>
                </a:moveTo>
                <a:cubicBezTo>
                  <a:pt x="295" y="50"/>
                  <a:pt x="295" y="50"/>
                  <a:pt x="295" y="50"/>
                </a:cubicBezTo>
                <a:cubicBezTo>
                  <a:pt x="291" y="49"/>
                  <a:pt x="291" y="49"/>
                  <a:pt x="291" y="49"/>
                </a:cubicBezTo>
                <a:cubicBezTo>
                  <a:pt x="287" y="48"/>
                  <a:pt x="285" y="45"/>
                  <a:pt x="286" y="41"/>
                </a:cubicBezTo>
                <a:cubicBezTo>
                  <a:pt x="287" y="38"/>
                  <a:pt x="290" y="36"/>
                  <a:pt x="293" y="37"/>
                </a:cubicBezTo>
                <a:cubicBezTo>
                  <a:pt x="297" y="38"/>
                  <a:pt x="297" y="38"/>
                  <a:pt x="297" y="38"/>
                </a:cubicBezTo>
                <a:cubicBezTo>
                  <a:pt x="301" y="39"/>
                  <a:pt x="303" y="42"/>
                  <a:pt x="302" y="45"/>
                </a:cubicBezTo>
                <a:cubicBezTo>
                  <a:pt x="301" y="48"/>
                  <a:pt x="299" y="50"/>
                  <a:pt x="296" y="50"/>
                </a:cubicBezTo>
                <a:close/>
                <a:moveTo>
                  <a:pt x="272" y="44"/>
                </a:moveTo>
                <a:cubicBezTo>
                  <a:pt x="272" y="44"/>
                  <a:pt x="272" y="44"/>
                  <a:pt x="271" y="44"/>
                </a:cubicBezTo>
                <a:cubicBezTo>
                  <a:pt x="267" y="43"/>
                  <a:pt x="267" y="43"/>
                  <a:pt x="267" y="43"/>
                </a:cubicBezTo>
                <a:cubicBezTo>
                  <a:pt x="264" y="43"/>
                  <a:pt x="262" y="39"/>
                  <a:pt x="263" y="36"/>
                </a:cubicBezTo>
                <a:cubicBezTo>
                  <a:pt x="263" y="33"/>
                  <a:pt x="267" y="31"/>
                  <a:pt x="270" y="32"/>
                </a:cubicBezTo>
                <a:cubicBezTo>
                  <a:pt x="274" y="32"/>
                  <a:pt x="274" y="32"/>
                  <a:pt x="274" y="32"/>
                </a:cubicBezTo>
                <a:cubicBezTo>
                  <a:pt x="277" y="33"/>
                  <a:pt x="279" y="36"/>
                  <a:pt x="278" y="40"/>
                </a:cubicBezTo>
                <a:cubicBezTo>
                  <a:pt x="278" y="42"/>
                  <a:pt x="275" y="44"/>
                  <a:pt x="272" y="44"/>
                </a:cubicBezTo>
                <a:close/>
                <a:moveTo>
                  <a:pt x="249" y="39"/>
                </a:moveTo>
                <a:cubicBezTo>
                  <a:pt x="249" y="39"/>
                  <a:pt x="248" y="39"/>
                  <a:pt x="248" y="39"/>
                </a:cubicBezTo>
                <a:cubicBezTo>
                  <a:pt x="244" y="39"/>
                  <a:pt x="244" y="39"/>
                  <a:pt x="244" y="39"/>
                </a:cubicBezTo>
                <a:cubicBezTo>
                  <a:pt x="241" y="38"/>
                  <a:pt x="239" y="35"/>
                  <a:pt x="239" y="31"/>
                </a:cubicBezTo>
                <a:cubicBezTo>
                  <a:pt x="240" y="28"/>
                  <a:pt x="243" y="26"/>
                  <a:pt x="246" y="27"/>
                </a:cubicBezTo>
                <a:cubicBezTo>
                  <a:pt x="250" y="28"/>
                  <a:pt x="250" y="28"/>
                  <a:pt x="250" y="28"/>
                </a:cubicBezTo>
                <a:cubicBezTo>
                  <a:pt x="253" y="28"/>
                  <a:pt x="256" y="31"/>
                  <a:pt x="255" y="35"/>
                </a:cubicBezTo>
                <a:cubicBezTo>
                  <a:pt x="254" y="37"/>
                  <a:pt x="252" y="39"/>
                  <a:pt x="249" y="39"/>
                </a:cubicBezTo>
                <a:close/>
                <a:moveTo>
                  <a:pt x="225" y="35"/>
                </a:moveTo>
                <a:cubicBezTo>
                  <a:pt x="225" y="35"/>
                  <a:pt x="225" y="35"/>
                  <a:pt x="224" y="35"/>
                </a:cubicBezTo>
                <a:cubicBezTo>
                  <a:pt x="220" y="34"/>
                  <a:pt x="220" y="34"/>
                  <a:pt x="220" y="34"/>
                </a:cubicBezTo>
                <a:cubicBezTo>
                  <a:pt x="217" y="33"/>
                  <a:pt x="215" y="30"/>
                  <a:pt x="216" y="27"/>
                </a:cubicBezTo>
                <a:cubicBezTo>
                  <a:pt x="216" y="24"/>
                  <a:pt x="219" y="22"/>
                  <a:pt x="223" y="22"/>
                </a:cubicBezTo>
                <a:cubicBezTo>
                  <a:pt x="227" y="23"/>
                  <a:pt x="227" y="23"/>
                  <a:pt x="227" y="23"/>
                </a:cubicBezTo>
                <a:cubicBezTo>
                  <a:pt x="230" y="24"/>
                  <a:pt x="232" y="27"/>
                  <a:pt x="231" y="30"/>
                </a:cubicBezTo>
                <a:cubicBezTo>
                  <a:pt x="231" y="33"/>
                  <a:pt x="228" y="35"/>
                  <a:pt x="225" y="35"/>
                </a:cubicBezTo>
                <a:close/>
                <a:moveTo>
                  <a:pt x="202" y="31"/>
                </a:moveTo>
                <a:cubicBezTo>
                  <a:pt x="201" y="31"/>
                  <a:pt x="201" y="31"/>
                  <a:pt x="201" y="31"/>
                </a:cubicBezTo>
                <a:cubicBezTo>
                  <a:pt x="197" y="30"/>
                  <a:pt x="197" y="30"/>
                  <a:pt x="197" y="30"/>
                </a:cubicBezTo>
                <a:cubicBezTo>
                  <a:pt x="194" y="29"/>
                  <a:pt x="191" y="26"/>
                  <a:pt x="192" y="23"/>
                </a:cubicBezTo>
                <a:cubicBezTo>
                  <a:pt x="192" y="20"/>
                  <a:pt x="196" y="17"/>
                  <a:pt x="199" y="18"/>
                </a:cubicBezTo>
                <a:cubicBezTo>
                  <a:pt x="203" y="19"/>
                  <a:pt x="203" y="19"/>
                  <a:pt x="203" y="19"/>
                </a:cubicBezTo>
                <a:cubicBezTo>
                  <a:pt x="206" y="19"/>
                  <a:pt x="208" y="22"/>
                  <a:pt x="208" y="26"/>
                </a:cubicBezTo>
                <a:cubicBezTo>
                  <a:pt x="207" y="29"/>
                  <a:pt x="205" y="31"/>
                  <a:pt x="202" y="31"/>
                </a:cubicBezTo>
                <a:close/>
                <a:moveTo>
                  <a:pt x="178" y="27"/>
                </a:moveTo>
                <a:cubicBezTo>
                  <a:pt x="178" y="27"/>
                  <a:pt x="177" y="27"/>
                  <a:pt x="177" y="27"/>
                </a:cubicBezTo>
                <a:cubicBezTo>
                  <a:pt x="173" y="26"/>
                  <a:pt x="173" y="26"/>
                  <a:pt x="173" y="26"/>
                </a:cubicBezTo>
                <a:cubicBezTo>
                  <a:pt x="170" y="26"/>
                  <a:pt x="168" y="23"/>
                  <a:pt x="168" y="19"/>
                </a:cubicBezTo>
                <a:cubicBezTo>
                  <a:pt x="169" y="16"/>
                  <a:pt x="172" y="14"/>
                  <a:pt x="175" y="14"/>
                </a:cubicBezTo>
                <a:cubicBezTo>
                  <a:pt x="179" y="15"/>
                  <a:pt x="179" y="15"/>
                  <a:pt x="179" y="15"/>
                </a:cubicBezTo>
                <a:cubicBezTo>
                  <a:pt x="182" y="15"/>
                  <a:pt x="184" y="18"/>
                  <a:pt x="184" y="22"/>
                </a:cubicBezTo>
                <a:cubicBezTo>
                  <a:pt x="184" y="25"/>
                  <a:pt x="181" y="27"/>
                  <a:pt x="178" y="27"/>
                </a:cubicBezTo>
                <a:close/>
                <a:moveTo>
                  <a:pt x="154" y="23"/>
                </a:moveTo>
                <a:cubicBezTo>
                  <a:pt x="154" y="23"/>
                  <a:pt x="154" y="23"/>
                  <a:pt x="153" y="23"/>
                </a:cubicBezTo>
                <a:cubicBezTo>
                  <a:pt x="150" y="23"/>
                  <a:pt x="150" y="23"/>
                  <a:pt x="150" y="23"/>
                </a:cubicBezTo>
                <a:cubicBezTo>
                  <a:pt x="146" y="22"/>
                  <a:pt x="144" y="19"/>
                  <a:pt x="144" y="16"/>
                </a:cubicBezTo>
                <a:cubicBezTo>
                  <a:pt x="145" y="13"/>
                  <a:pt x="148" y="10"/>
                  <a:pt x="151" y="11"/>
                </a:cubicBezTo>
                <a:cubicBezTo>
                  <a:pt x="155" y="11"/>
                  <a:pt x="155" y="11"/>
                  <a:pt x="155" y="11"/>
                </a:cubicBezTo>
                <a:cubicBezTo>
                  <a:pt x="158" y="12"/>
                  <a:pt x="161" y="15"/>
                  <a:pt x="160" y="18"/>
                </a:cubicBezTo>
                <a:cubicBezTo>
                  <a:pt x="160" y="21"/>
                  <a:pt x="157" y="23"/>
                  <a:pt x="154" y="23"/>
                </a:cubicBezTo>
                <a:close/>
                <a:moveTo>
                  <a:pt x="130" y="20"/>
                </a:moveTo>
                <a:cubicBezTo>
                  <a:pt x="130" y="20"/>
                  <a:pt x="130" y="20"/>
                  <a:pt x="130" y="20"/>
                </a:cubicBezTo>
                <a:cubicBezTo>
                  <a:pt x="126" y="20"/>
                  <a:pt x="126" y="20"/>
                  <a:pt x="126" y="20"/>
                </a:cubicBezTo>
                <a:cubicBezTo>
                  <a:pt x="122" y="19"/>
                  <a:pt x="120" y="16"/>
                  <a:pt x="120" y="13"/>
                </a:cubicBezTo>
                <a:cubicBezTo>
                  <a:pt x="121" y="10"/>
                  <a:pt x="124" y="8"/>
                  <a:pt x="127" y="8"/>
                </a:cubicBezTo>
                <a:cubicBezTo>
                  <a:pt x="131" y="8"/>
                  <a:pt x="131" y="8"/>
                  <a:pt x="131" y="8"/>
                </a:cubicBezTo>
                <a:cubicBezTo>
                  <a:pt x="134" y="9"/>
                  <a:pt x="137" y="12"/>
                  <a:pt x="136" y="15"/>
                </a:cubicBezTo>
                <a:cubicBezTo>
                  <a:pt x="136" y="18"/>
                  <a:pt x="133" y="20"/>
                  <a:pt x="130" y="20"/>
                </a:cubicBezTo>
                <a:close/>
                <a:moveTo>
                  <a:pt x="107" y="18"/>
                </a:moveTo>
                <a:cubicBezTo>
                  <a:pt x="106" y="18"/>
                  <a:pt x="106" y="18"/>
                  <a:pt x="106" y="18"/>
                </a:cubicBezTo>
                <a:cubicBezTo>
                  <a:pt x="102" y="17"/>
                  <a:pt x="102" y="17"/>
                  <a:pt x="102" y="17"/>
                </a:cubicBezTo>
                <a:cubicBezTo>
                  <a:pt x="99" y="17"/>
                  <a:pt x="96" y="14"/>
                  <a:pt x="97" y="11"/>
                </a:cubicBezTo>
                <a:cubicBezTo>
                  <a:pt x="97" y="7"/>
                  <a:pt x="100" y="5"/>
                  <a:pt x="103" y="5"/>
                </a:cubicBezTo>
                <a:cubicBezTo>
                  <a:pt x="107" y="6"/>
                  <a:pt x="107" y="6"/>
                  <a:pt x="107" y="6"/>
                </a:cubicBezTo>
                <a:cubicBezTo>
                  <a:pt x="110" y="6"/>
                  <a:pt x="113" y="9"/>
                  <a:pt x="112" y="12"/>
                </a:cubicBezTo>
                <a:cubicBezTo>
                  <a:pt x="112" y="15"/>
                  <a:pt x="110" y="18"/>
                  <a:pt x="107" y="18"/>
                </a:cubicBezTo>
                <a:close/>
                <a:moveTo>
                  <a:pt x="83" y="15"/>
                </a:moveTo>
                <a:cubicBezTo>
                  <a:pt x="82" y="15"/>
                  <a:pt x="82" y="15"/>
                  <a:pt x="82" y="15"/>
                </a:cubicBezTo>
                <a:cubicBezTo>
                  <a:pt x="78" y="15"/>
                  <a:pt x="78" y="15"/>
                  <a:pt x="78" y="15"/>
                </a:cubicBezTo>
                <a:cubicBezTo>
                  <a:pt x="75" y="15"/>
                  <a:pt x="72" y="12"/>
                  <a:pt x="73" y="9"/>
                </a:cubicBezTo>
                <a:cubicBezTo>
                  <a:pt x="73" y="5"/>
                  <a:pt x="76" y="3"/>
                  <a:pt x="79" y="3"/>
                </a:cubicBezTo>
                <a:cubicBezTo>
                  <a:pt x="83" y="3"/>
                  <a:pt x="83" y="3"/>
                  <a:pt x="83" y="3"/>
                </a:cubicBezTo>
                <a:cubicBezTo>
                  <a:pt x="86" y="4"/>
                  <a:pt x="89" y="7"/>
                  <a:pt x="89" y="10"/>
                </a:cubicBezTo>
                <a:cubicBezTo>
                  <a:pt x="88" y="13"/>
                  <a:pt x="86" y="15"/>
                  <a:pt x="83" y="15"/>
                </a:cubicBezTo>
                <a:close/>
                <a:moveTo>
                  <a:pt x="59" y="14"/>
                </a:moveTo>
                <a:cubicBezTo>
                  <a:pt x="58" y="14"/>
                  <a:pt x="58" y="14"/>
                  <a:pt x="58" y="14"/>
                </a:cubicBezTo>
                <a:cubicBezTo>
                  <a:pt x="54" y="13"/>
                  <a:pt x="54" y="13"/>
                  <a:pt x="54" y="13"/>
                </a:cubicBezTo>
                <a:cubicBezTo>
                  <a:pt x="51" y="13"/>
                  <a:pt x="48" y="10"/>
                  <a:pt x="49" y="7"/>
                </a:cubicBezTo>
                <a:cubicBezTo>
                  <a:pt x="49" y="4"/>
                  <a:pt x="52" y="1"/>
                  <a:pt x="55" y="2"/>
                </a:cubicBezTo>
                <a:cubicBezTo>
                  <a:pt x="59" y="2"/>
                  <a:pt x="59" y="2"/>
                  <a:pt x="59" y="2"/>
                </a:cubicBezTo>
                <a:cubicBezTo>
                  <a:pt x="62" y="2"/>
                  <a:pt x="65" y="5"/>
                  <a:pt x="65" y="8"/>
                </a:cubicBezTo>
                <a:cubicBezTo>
                  <a:pt x="64" y="11"/>
                  <a:pt x="62" y="14"/>
                  <a:pt x="59" y="14"/>
                </a:cubicBezTo>
                <a:close/>
                <a:moveTo>
                  <a:pt x="35" y="13"/>
                </a:moveTo>
                <a:cubicBezTo>
                  <a:pt x="34" y="13"/>
                  <a:pt x="34" y="13"/>
                  <a:pt x="34" y="13"/>
                </a:cubicBezTo>
                <a:cubicBezTo>
                  <a:pt x="30" y="12"/>
                  <a:pt x="30" y="12"/>
                  <a:pt x="30" y="12"/>
                </a:cubicBezTo>
                <a:cubicBezTo>
                  <a:pt x="27" y="12"/>
                  <a:pt x="24" y="9"/>
                  <a:pt x="25" y="6"/>
                </a:cubicBezTo>
                <a:cubicBezTo>
                  <a:pt x="25" y="3"/>
                  <a:pt x="27" y="0"/>
                  <a:pt x="31" y="0"/>
                </a:cubicBezTo>
                <a:cubicBezTo>
                  <a:pt x="35" y="1"/>
                  <a:pt x="35" y="1"/>
                  <a:pt x="35" y="1"/>
                </a:cubicBezTo>
                <a:cubicBezTo>
                  <a:pt x="38" y="1"/>
                  <a:pt x="41" y="3"/>
                  <a:pt x="41" y="7"/>
                </a:cubicBezTo>
                <a:cubicBezTo>
                  <a:pt x="40" y="10"/>
                  <a:pt x="38" y="13"/>
                  <a:pt x="35" y="13"/>
                </a:cubicBezTo>
                <a:close/>
                <a:moveTo>
                  <a:pt x="6" y="13"/>
                </a:moveTo>
                <a:cubicBezTo>
                  <a:pt x="3" y="13"/>
                  <a:pt x="0" y="10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6" y="0"/>
                  <a:pt x="7" y="1"/>
                  <a:pt x="10" y="1"/>
                </a:cubicBezTo>
                <a:cubicBezTo>
                  <a:pt x="10" y="1"/>
                  <a:pt x="10" y="1"/>
                  <a:pt x="10" y="1"/>
                </a:cubicBezTo>
                <a:cubicBezTo>
                  <a:pt x="14" y="1"/>
                  <a:pt x="16" y="3"/>
                  <a:pt x="16" y="7"/>
                </a:cubicBezTo>
                <a:cubicBezTo>
                  <a:pt x="16" y="10"/>
                  <a:pt x="14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8" y="13"/>
                  <a:pt x="7" y="13"/>
                  <a:pt x="7" y="13"/>
                </a:cubicBezTo>
                <a:cubicBezTo>
                  <a:pt x="6" y="13"/>
                  <a:pt x="6" y="13"/>
                  <a:pt x="6" y="13"/>
                </a:cubicBezTo>
                <a:close/>
              </a:path>
            </a:pathLst>
          </a:custGeom>
          <a:solidFill>
            <a:srgbClr val="5347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Freeform 21"/>
          <p:cNvSpPr>
            <a:spLocks noEditPoints="1"/>
          </p:cNvSpPr>
          <p:nvPr/>
        </p:nvSpPr>
        <p:spPr bwMode="auto">
          <a:xfrm>
            <a:off x="7048381" y="2442633"/>
            <a:ext cx="1316730" cy="3100928"/>
          </a:xfrm>
          <a:custGeom>
            <a:avLst/>
            <a:gdLst>
              <a:gd name="T0" fmla="*/ 592 w 598"/>
              <a:gd name="T1" fmla="*/ 1408 h 1408"/>
              <a:gd name="T2" fmla="*/ 592 w 598"/>
              <a:gd name="T3" fmla="*/ 1384 h 1408"/>
              <a:gd name="T4" fmla="*/ 592 w 598"/>
              <a:gd name="T5" fmla="*/ 1360 h 1408"/>
              <a:gd name="T6" fmla="*/ 591 w 598"/>
              <a:gd name="T7" fmla="*/ 1312 h 1408"/>
              <a:gd name="T8" fmla="*/ 584 w 598"/>
              <a:gd name="T9" fmla="*/ 1282 h 1408"/>
              <a:gd name="T10" fmla="*/ 582 w 598"/>
              <a:gd name="T11" fmla="*/ 1254 h 1408"/>
              <a:gd name="T12" fmla="*/ 586 w 598"/>
              <a:gd name="T13" fmla="*/ 1224 h 1408"/>
              <a:gd name="T14" fmla="*/ 591 w 598"/>
              <a:gd name="T15" fmla="*/ 1206 h 1408"/>
              <a:gd name="T16" fmla="*/ 589 w 598"/>
              <a:gd name="T17" fmla="*/ 1186 h 1408"/>
              <a:gd name="T18" fmla="*/ 582 w 598"/>
              <a:gd name="T19" fmla="*/ 1168 h 1408"/>
              <a:gd name="T20" fmla="*/ 579 w 598"/>
              <a:gd name="T21" fmla="*/ 1144 h 1408"/>
              <a:gd name="T22" fmla="*/ 573 w 598"/>
              <a:gd name="T23" fmla="*/ 1097 h 1408"/>
              <a:gd name="T24" fmla="*/ 564 w 598"/>
              <a:gd name="T25" fmla="*/ 1068 h 1408"/>
              <a:gd name="T26" fmla="*/ 560 w 598"/>
              <a:gd name="T27" fmla="*/ 1040 h 1408"/>
              <a:gd name="T28" fmla="*/ 561 w 598"/>
              <a:gd name="T29" fmla="*/ 1010 h 1408"/>
              <a:gd name="T30" fmla="*/ 563 w 598"/>
              <a:gd name="T31" fmla="*/ 991 h 1408"/>
              <a:gd name="T32" fmla="*/ 560 w 598"/>
              <a:gd name="T33" fmla="*/ 971 h 1408"/>
              <a:gd name="T34" fmla="*/ 550 w 598"/>
              <a:gd name="T35" fmla="*/ 955 h 1408"/>
              <a:gd name="T36" fmla="*/ 544 w 598"/>
              <a:gd name="T37" fmla="*/ 931 h 1408"/>
              <a:gd name="T38" fmla="*/ 533 w 598"/>
              <a:gd name="T39" fmla="*/ 885 h 1408"/>
              <a:gd name="T40" fmla="*/ 522 w 598"/>
              <a:gd name="T41" fmla="*/ 857 h 1408"/>
              <a:gd name="T42" fmla="*/ 515 w 598"/>
              <a:gd name="T43" fmla="*/ 830 h 1408"/>
              <a:gd name="T44" fmla="*/ 512 w 598"/>
              <a:gd name="T45" fmla="*/ 799 h 1408"/>
              <a:gd name="T46" fmla="*/ 513 w 598"/>
              <a:gd name="T47" fmla="*/ 780 h 1408"/>
              <a:gd name="T48" fmla="*/ 507 w 598"/>
              <a:gd name="T49" fmla="*/ 761 h 1408"/>
              <a:gd name="T50" fmla="*/ 496 w 598"/>
              <a:gd name="T51" fmla="*/ 746 h 1408"/>
              <a:gd name="T52" fmla="*/ 486 w 598"/>
              <a:gd name="T53" fmla="*/ 723 h 1408"/>
              <a:gd name="T54" fmla="*/ 470 w 598"/>
              <a:gd name="T55" fmla="*/ 678 h 1408"/>
              <a:gd name="T56" fmla="*/ 456 w 598"/>
              <a:gd name="T57" fmla="*/ 652 h 1408"/>
              <a:gd name="T58" fmla="*/ 446 w 598"/>
              <a:gd name="T59" fmla="*/ 626 h 1408"/>
              <a:gd name="T60" fmla="*/ 440 w 598"/>
              <a:gd name="T61" fmla="*/ 596 h 1408"/>
              <a:gd name="T62" fmla="*/ 438 w 598"/>
              <a:gd name="T63" fmla="*/ 577 h 1408"/>
              <a:gd name="T64" fmla="*/ 430 w 598"/>
              <a:gd name="T65" fmla="*/ 559 h 1408"/>
              <a:gd name="T66" fmla="*/ 417 w 598"/>
              <a:gd name="T67" fmla="*/ 545 h 1408"/>
              <a:gd name="T68" fmla="*/ 405 w 598"/>
              <a:gd name="T69" fmla="*/ 524 h 1408"/>
              <a:gd name="T70" fmla="*/ 383 w 598"/>
              <a:gd name="T71" fmla="*/ 481 h 1408"/>
              <a:gd name="T72" fmla="*/ 367 w 598"/>
              <a:gd name="T73" fmla="*/ 456 h 1408"/>
              <a:gd name="T74" fmla="*/ 353 w 598"/>
              <a:gd name="T75" fmla="*/ 432 h 1408"/>
              <a:gd name="T76" fmla="*/ 343 w 598"/>
              <a:gd name="T77" fmla="*/ 403 h 1408"/>
              <a:gd name="T78" fmla="*/ 339 w 598"/>
              <a:gd name="T79" fmla="*/ 384 h 1408"/>
              <a:gd name="T80" fmla="*/ 329 w 598"/>
              <a:gd name="T81" fmla="*/ 367 h 1408"/>
              <a:gd name="T82" fmla="*/ 314 w 598"/>
              <a:gd name="T83" fmla="*/ 355 h 1408"/>
              <a:gd name="T84" fmla="*/ 298 w 598"/>
              <a:gd name="T85" fmla="*/ 336 h 1408"/>
              <a:gd name="T86" fmla="*/ 271 w 598"/>
              <a:gd name="T87" fmla="*/ 296 h 1408"/>
              <a:gd name="T88" fmla="*/ 252 w 598"/>
              <a:gd name="T89" fmla="*/ 274 h 1408"/>
              <a:gd name="T90" fmla="*/ 236 w 598"/>
              <a:gd name="T91" fmla="*/ 252 h 1408"/>
              <a:gd name="T92" fmla="*/ 222 w 598"/>
              <a:gd name="T93" fmla="*/ 224 h 1408"/>
              <a:gd name="T94" fmla="*/ 216 w 598"/>
              <a:gd name="T95" fmla="*/ 206 h 1408"/>
              <a:gd name="T96" fmla="*/ 203 w 598"/>
              <a:gd name="T97" fmla="*/ 191 h 1408"/>
              <a:gd name="T98" fmla="*/ 187 w 598"/>
              <a:gd name="T99" fmla="*/ 181 h 1408"/>
              <a:gd name="T100" fmla="*/ 167 w 598"/>
              <a:gd name="T101" fmla="*/ 164 h 1408"/>
              <a:gd name="T102" fmla="*/ 135 w 598"/>
              <a:gd name="T103" fmla="*/ 129 h 1408"/>
              <a:gd name="T104" fmla="*/ 114 w 598"/>
              <a:gd name="T105" fmla="*/ 109 h 1408"/>
              <a:gd name="T106" fmla="*/ 94 w 598"/>
              <a:gd name="T107" fmla="*/ 90 h 1408"/>
              <a:gd name="T108" fmla="*/ 77 w 598"/>
              <a:gd name="T109" fmla="*/ 65 h 1408"/>
              <a:gd name="T110" fmla="*/ 67 w 598"/>
              <a:gd name="T111" fmla="*/ 48 h 1408"/>
              <a:gd name="T112" fmla="*/ 52 w 598"/>
              <a:gd name="T113" fmla="*/ 35 h 1408"/>
              <a:gd name="T114" fmla="*/ 34 w 598"/>
              <a:gd name="T115" fmla="*/ 28 h 1408"/>
              <a:gd name="T116" fmla="*/ 11 w 598"/>
              <a:gd name="T117" fmla="*/ 15 h 1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98" h="1408">
                <a:moveTo>
                  <a:pt x="592" y="1408"/>
                </a:moveTo>
                <a:cubicBezTo>
                  <a:pt x="592" y="1408"/>
                  <a:pt x="592" y="1408"/>
                  <a:pt x="592" y="1408"/>
                </a:cubicBezTo>
                <a:cubicBezTo>
                  <a:pt x="589" y="1408"/>
                  <a:pt x="586" y="1405"/>
                  <a:pt x="586" y="1402"/>
                </a:cubicBezTo>
                <a:cubicBezTo>
                  <a:pt x="586" y="1398"/>
                  <a:pt x="586" y="1398"/>
                  <a:pt x="586" y="1398"/>
                </a:cubicBezTo>
                <a:cubicBezTo>
                  <a:pt x="586" y="1395"/>
                  <a:pt x="589" y="1392"/>
                  <a:pt x="592" y="1392"/>
                </a:cubicBezTo>
                <a:cubicBezTo>
                  <a:pt x="592" y="1392"/>
                  <a:pt x="592" y="1392"/>
                  <a:pt x="592" y="1392"/>
                </a:cubicBezTo>
                <a:cubicBezTo>
                  <a:pt x="595" y="1392"/>
                  <a:pt x="598" y="1395"/>
                  <a:pt x="598" y="1398"/>
                </a:cubicBezTo>
                <a:cubicBezTo>
                  <a:pt x="598" y="1402"/>
                  <a:pt x="598" y="1402"/>
                  <a:pt x="598" y="1402"/>
                </a:cubicBezTo>
                <a:cubicBezTo>
                  <a:pt x="598" y="1405"/>
                  <a:pt x="595" y="1408"/>
                  <a:pt x="592" y="1408"/>
                </a:cubicBezTo>
                <a:close/>
                <a:moveTo>
                  <a:pt x="592" y="1384"/>
                </a:moveTo>
                <a:cubicBezTo>
                  <a:pt x="589" y="1384"/>
                  <a:pt x="586" y="1381"/>
                  <a:pt x="586" y="1378"/>
                </a:cubicBezTo>
                <a:cubicBezTo>
                  <a:pt x="586" y="1374"/>
                  <a:pt x="586" y="1374"/>
                  <a:pt x="586" y="1374"/>
                </a:cubicBezTo>
                <a:cubicBezTo>
                  <a:pt x="586" y="1371"/>
                  <a:pt x="589" y="1368"/>
                  <a:pt x="592" y="1368"/>
                </a:cubicBezTo>
                <a:cubicBezTo>
                  <a:pt x="592" y="1368"/>
                  <a:pt x="592" y="1368"/>
                  <a:pt x="592" y="1368"/>
                </a:cubicBezTo>
                <a:cubicBezTo>
                  <a:pt x="595" y="1368"/>
                  <a:pt x="598" y="1371"/>
                  <a:pt x="598" y="1374"/>
                </a:cubicBezTo>
                <a:cubicBezTo>
                  <a:pt x="598" y="1378"/>
                  <a:pt x="598" y="1378"/>
                  <a:pt x="598" y="1378"/>
                </a:cubicBezTo>
                <a:cubicBezTo>
                  <a:pt x="598" y="1381"/>
                  <a:pt x="595" y="1384"/>
                  <a:pt x="592" y="1384"/>
                </a:cubicBezTo>
                <a:cubicBezTo>
                  <a:pt x="592" y="1384"/>
                  <a:pt x="592" y="1384"/>
                  <a:pt x="592" y="1384"/>
                </a:cubicBezTo>
                <a:close/>
                <a:moveTo>
                  <a:pt x="592" y="1360"/>
                </a:moveTo>
                <a:cubicBezTo>
                  <a:pt x="589" y="1360"/>
                  <a:pt x="586" y="1357"/>
                  <a:pt x="586" y="1354"/>
                </a:cubicBezTo>
                <a:cubicBezTo>
                  <a:pt x="586" y="1350"/>
                  <a:pt x="586" y="1350"/>
                  <a:pt x="586" y="1350"/>
                </a:cubicBezTo>
                <a:cubicBezTo>
                  <a:pt x="586" y="1347"/>
                  <a:pt x="588" y="1344"/>
                  <a:pt x="592" y="1344"/>
                </a:cubicBezTo>
                <a:cubicBezTo>
                  <a:pt x="592" y="1344"/>
                  <a:pt x="592" y="1344"/>
                  <a:pt x="592" y="1344"/>
                </a:cubicBezTo>
                <a:cubicBezTo>
                  <a:pt x="595" y="1344"/>
                  <a:pt x="598" y="1347"/>
                  <a:pt x="598" y="1350"/>
                </a:cubicBezTo>
                <a:cubicBezTo>
                  <a:pt x="598" y="1354"/>
                  <a:pt x="598" y="1354"/>
                  <a:pt x="598" y="1354"/>
                </a:cubicBezTo>
                <a:cubicBezTo>
                  <a:pt x="598" y="1357"/>
                  <a:pt x="595" y="1360"/>
                  <a:pt x="592" y="1360"/>
                </a:cubicBezTo>
                <a:cubicBezTo>
                  <a:pt x="592" y="1360"/>
                  <a:pt x="592" y="1360"/>
                  <a:pt x="592" y="1360"/>
                </a:cubicBezTo>
                <a:close/>
                <a:moveTo>
                  <a:pt x="591" y="1336"/>
                </a:moveTo>
                <a:cubicBezTo>
                  <a:pt x="588" y="1336"/>
                  <a:pt x="585" y="1333"/>
                  <a:pt x="585" y="1330"/>
                </a:cubicBezTo>
                <a:cubicBezTo>
                  <a:pt x="585" y="1326"/>
                  <a:pt x="585" y="1326"/>
                  <a:pt x="585" y="1326"/>
                </a:cubicBezTo>
                <a:cubicBezTo>
                  <a:pt x="585" y="1323"/>
                  <a:pt x="588" y="1320"/>
                  <a:pt x="591" y="1320"/>
                </a:cubicBezTo>
                <a:cubicBezTo>
                  <a:pt x="594" y="1320"/>
                  <a:pt x="597" y="1322"/>
                  <a:pt x="597" y="1326"/>
                </a:cubicBezTo>
                <a:cubicBezTo>
                  <a:pt x="597" y="1330"/>
                  <a:pt x="597" y="1330"/>
                  <a:pt x="597" y="1330"/>
                </a:cubicBezTo>
                <a:cubicBezTo>
                  <a:pt x="597" y="1333"/>
                  <a:pt x="595" y="1336"/>
                  <a:pt x="592" y="1336"/>
                </a:cubicBezTo>
                <a:cubicBezTo>
                  <a:pt x="591" y="1336"/>
                  <a:pt x="591" y="1336"/>
                  <a:pt x="591" y="1336"/>
                </a:cubicBezTo>
                <a:close/>
                <a:moveTo>
                  <a:pt x="591" y="1312"/>
                </a:moveTo>
                <a:cubicBezTo>
                  <a:pt x="587" y="1312"/>
                  <a:pt x="585" y="1309"/>
                  <a:pt x="585" y="1306"/>
                </a:cubicBezTo>
                <a:cubicBezTo>
                  <a:pt x="585" y="1302"/>
                  <a:pt x="585" y="1302"/>
                  <a:pt x="585" y="1302"/>
                </a:cubicBezTo>
                <a:cubicBezTo>
                  <a:pt x="584" y="1299"/>
                  <a:pt x="587" y="1296"/>
                  <a:pt x="590" y="1296"/>
                </a:cubicBezTo>
                <a:cubicBezTo>
                  <a:pt x="594" y="1296"/>
                  <a:pt x="596" y="1298"/>
                  <a:pt x="597" y="1302"/>
                </a:cubicBezTo>
                <a:cubicBezTo>
                  <a:pt x="597" y="1306"/>
                  <a:pt x="597" y="1306"/>
                  <a:pt x="597" y="1306"/>
                </a:cubicBezTo>
                <a:cubicBezTo>
                  <a:pt x="597" y="1309"/>
                  <a:pt x="594" y="1312"/>
                  <a:pt x="591" y="1312"/>
                </a:cubicBezTo>
                <a:cubicBezTo>
                  <a:pt x="591" y="1312"/>
                  <a:pt x="591" y="1312"/>
                  <a:pt x="591" y="1312"/>
                </a:cubicBezTo>
                <a:close/>
                <a:moveTo>
                  <a:pt x="590" y="1288"/>
                </a:moveTo>
                <a:cubicBezTo>
                  <a:pt x="587" y="1288"/>
                  <a:pt x="584" y="1285"/>
                  <a:pt x="584" y="1282"/>
                </a:cubicBezTo>
                <a:cubicBezTo>
                  <a:pt x="584" y="1278"/>
                  <a:pt x="584" y="1278"/>
                  <a:pt x="584" y="1278"/>
                </a:cubicBezTo>
                <a:cubicBezTo>
                  <a:pt x="583" y="1275"/>
                  <a:pt x="586" y="1272"/>
                  <a:pt x="589" y="1272"/>
                </a:cubicBezTo>
                <a:cubicBezTo>
                  <a:pt x="592" y="1272"/>
                  <a:pt x="595" y="1274"/>
                  <a:pt x="596" y="1278"/>
                </a:cubicBezTo>
                <a:cubicBezTo>
                  <a:pt x="596" y="1282"/>
                  <a:pt x="596" y="1282"/>
                  <a:pt x="596" y="1282"/>
                </a:cubicBezTo>
                <a:cubicBezTo>
                  <a:pt x="596" y="1285"/>
                  <a:pt x="593" y="1288"/>
                  <a:pt x="590" y="1288"/>
                </a:cubicBezTo>
                <a:cubicBezTo>
                  <a:pt x="590" y="1288"/>
                  <a:pt x="590" y="1288"/>
                  <a:pt x="590" y="1288"/>
                </a:cubicBezTo>
                <a:close/>
                <a:moveTo>
                  <a:pt x="589" y="1264"/>
                </a:moveTo>
                <a:cubicBezTo>
                  <a:pt x="585" y="1264"/>
                  <a:pt x="583" y="1261"/>
                  <a:pt x="583" y="1258"/>
                </a:cubicBezTo>
                <a:cubicBezTo>
                  <a:pt x="582" y="1254"/>
                  <a:pt x="582" y="1254"/>
                  <a:pt x="582" y="1254"/>
                </a:cubicBezTo>
                <a:cubicBezTo>
                  <a:pt x="582" y="1251"/>
                  <a:pt x="585" y="1248"/>
                  <a:pt x="588" y="1248"/>
                </a:cubicBezTo>
                <a:cubicBezTo>
                  <a:pt x="591" y="1248"/>
                  <a:pt x="594" y="1250"/>
                  <a:pt x="594" y="1254"/>
                </a:cubicBezTo>
                <a:cubicBezTo>
                  <a:pt x="594" y="1258"/>
                  <a:pt x="594" y="1258"/>
                  <a:pt x="594" y="1258"/>
                </a:cubicBezTo>
                <a:cubicBezTo>
                  <a:pt x="595" y="1261"/>
                  <a:pt x="592" y="1264"/>
                  <a:pt x="589" y="1264"/>
                </a:cubicBezTo>
                <a:cubicBezTo>
                  <a:pt x="589" y="1264"/>
                  <a:pt x="589" y="1264"/>
                  <a:pt x="589" y="1264"/>
                </a:cubicBezTo>
                <a:close/>
                <a:moveTo>
                  <a:pt x="587" y="1240"/>
                </a:moveTo>
                <a:cubicBezTo>
                  <a:pt x="584" y="1240"/>
                  <a:pt x="581" y="1238"/>
                  <a:pt x="581" y="1234"/>
                </a:cubicBezTo>
                <a:cubicBezTo>
                  <a:pt x="581" y="1230"/>
                  <a:pt x="581" y="1230"/>
                  <a:pt x="581" y="1230"/>
                </a:cubicBezTo>
                <a:cubicBezTo>
                  <a:pt x="581" y="1227"/>
                  <a:pt x="583" y="1224"/>
                  <a:pt x="586" y="1224"/>
                </a:cubicBezTo>
                <a:cubicBezTo>
                  <a:pt x="590" y="1224"/>
                  <a:pt x="593" y="1226"/>
                  <a:pt x="593" y="1230"/>
                </a:cubicBezTo>
                <a:cubicBezTo>
                  <a:pt x="593" y="1234"/>
                  <a:pt x="593" y="1234"/>
                  <a:pt x="593" y="1234"/>
                </a:cubicBezTo>
                <a:cubicBezTo>
                  <a:pt x="593" y="1237"/>
                  <a:pt x="591" y="1240"/>
                  <a:pt x="587" y="1240"/>
                </a:cubicBezTo>
                <a:cubicBezTo>
                  <a:pt x="587" y="1240"/>
                  <a:pt x="587" y="1240"/>
                  <a:pt x="587" y="1240"/>
                </a:cubicBezTo>
                <a:close/>
                <a:moveTo>
                  <a:pt x="585" y="1216"/>
                </a:moveTo>
                <a:cubicBezTo>
                  <a:pt x="582" y="1216"/>
                  <a:pt x="580" y="1214"/>
                  <a:pt x="579" y="1210"/>
                </a:cubicBezTo>
                <a:cubicBezTo>
                  <a:pt x="579" y="1207"/>
                  <a:pt x="579" y="1207"/>
                  <a:pt x="579" y="1207"/>
                </a:cubicBezTo>
                <a:cubicBezTo>
                  <a:pt x="579" y="1203"/>
                  <a:pt x="581" y="1200"/>
                  <a:pt x="585" y="1200"/>
                </a:cubicBezTo>
                <a:cubicBezTo>
                  <a:pt x="588" y="1200"/>
                  <a:pt x="591" y="1202"/>
                  <a:pt x="591" y="1206"/>
                </a:cubicBezTo>
                <a:cubicBezTo>
                  <a:pt x="591" y="1210"/>
                  <a:pt x="591" y="1210"/>
                  <a:pt x="591" y="1210"/>
                </a:cubicBezTo>
                <a:cubicBezTo>
                  <a:pt x="592" y="1213"/>
                  <a:pt x="589" y="1216"/>
                  <a:pt x="586" y="1216"/>
                </a:cubicBezTo>
                <a:cubicBezTo>
                  <a:pt x="586" y="1216"/>
                  <a:pt x="585" y="1216"/>
                  <a:pt x="585" y="1216"/>
                </a:cubicBezTo>
                <a:close/>
                <a:moveTo>
                  <a:pt x="583" y="1192"/>
                </a:moveTo>
                <a:cubicBezTo>
                  <a:pt x="580" y="1192"/>
                  <a:pt x="578" y="1190"/>
                  <a:pt x="577" y="1187"/>
                </a:cubicBezTo>
                <a:cubicBezTo>
                  <a:pt x="577" y="1183"/>
                  <a:pt x="577" y="1183"/>
                  <a:pt x="577" y="1183"/>
                </a:cubicBezTo>
                <a:cubicBezTo>
                  <a:pt x="577" y="1179"/>
                  <a:pt x="579" y="1176"/>
                  <a:pt x="583" y="1176"/>
                </a:cubicBezTo>
                <a:cubicBezTo>
                  <a:pt x="586" y="1176"/>
                  <a:pt x="589" y="1178"/>
                  <a:pt x="589" y="1182"/>
                </a:cubicBezTo>
                <a:cubicBezTo>
                  <a:pt x="589" y="1186"/>
                  <a:pt x="589" y="1186"/>
                  <a:pt x="589" y="1186"/>
                </a:cubicBezTo>
                <a:cubicBezTo>
                  <a:pt x="590" y="1189"/>
                  <a:pt x="587" y="1192"/>
                  <a:pt x="584" y="1192"/>
                </a:cubicBezTo>
                <a:cubicBezTo>
                  <a:pt x="584" y="1192"/>
                  <a:pt x="584" y="1192"/>
                  <a:pt x="583" y="1192"/>
                </a:cubicBezTo>
                <a:close/>
                <a:moveTo>
                  <a:pt x="581" y="1168"/>
                </a:moveTo>
                <a:cubicBezTo>
                  <a:pt x="578" y="1168"/>
                  <a:pt x="575" y="1166"/>
                  <a:pt x="575" y="1163"/>
                </a:cubicBezTo>
                <a:cubicBezTo>
                  <a:pt x="575" y="1159"/>
                  <a:pt x="575" y="1159"/>
                  <a:pt x="575" y="1159"/>
                </a:cubicBezTo>
                <a:cubicBezTo>
                  <a:pt x="574" y="1156"/>
                  <a:pt x="577" y="1153"/>
                  <a:pt x="580" y="1152"/>
                </a:cubicBezTo>
                <a:cubicBezTo>
                  <a:pt x="583" y="1152"/>
                  <a:pt x="586" y="1154"/>
                  <a:pt x="587" y="1158"/>
                </a:cubicBezTo>
                <a:cubicBezTo>
                  <a:pt x="587" y="1162"/>
                  <a:pt x="587" y="1162"/>
                  <a:pt x="587" y="1162"/>
                </a:cubicBezTo>
                <a:cubicBezTo>
                  <a:pt x="587" y="1165"/>
                  <a:pt x="585" y="1168"/>
                  <a:pt x="582" y="1168"/>
                </a:cubicBezTo>
                <a:cubicBezTo>
                  <a:pt x="582" y="1168"/>
                  <a:pt x="581" y="1168"/>
                  <a:pt x="581" y="1168"/>
                </a:cubicBezTo>
                <a:close/>
                <a:moveTo>
                  <a:pt x="579" y="1144"/>
                </a:moveTo>
                <a:cubicBezTo>
                  <a:pt x="576" y="1144"/>
                  <a:pt x="573" y="1142"/>
                  <a:pt x="573" y="1139"/>
                </a:cubicBezTo>
                <a:cubicBezTo>
                  <a:pt x="572" y="1135"/>
                  <a:pt x="572" y="1135"/>
                  <a:pt x="572" y="1135"/>
                </a:cubicBezTo>
                <a:cubicBezTo>
                  <a:pt x="572" y="1132"/>
                  <a:pt x="574" y="1129"/>
                  <a:pt x="578" y="1128"/>
                </a:cubicBezTo>
                <a:cubicBezTo>
                  <a:pt x="581" y="1128"/>
                  <a:pt x="584" y="1130"/>
                  <a:pt x="584" y="1134"/>
                </a:cubicBezTo>
                <a:cubicBezTo>
                  <a:pt x="585" y="1138"/>
                  <a:pt x="585" y="1138"/>
                  <a:pt x="585" y="1138"/>
                </a:cubicBezTo>
                <a:cubicBezTo>
                  <a:pt x="585" y="1141"/>
                  <a:pt x="583" y="1144"/>
                  <a:pt x="579" y="1144"/>
                </a:cubicBezTo>
                <a:cubicBezTo>
                  <a:pt x="579" y="1144"/>
                  <a:pt x="579" y="1144"/>
                  <a:pt x="579" y="1144"/>
                </a:cubicBezTo>
                <a:close/>
                <a:moveTo>
                  <a:pt x="576" y="1121"/>
                </a:moveTo>
                <a:cubicBezTo>
                  <a:pt x="573" y="1121"/>
                  <a:pt x="570" y="1118"/>
                  <a:pt x="570" y="1115"/>
                </a:cubicBezTo>
                <a:cubicBezTo>
                  <a:pt x="569" y="1111"/>
                  <a:pt x="569" y="1111"/>
                  <a:pt x="569" y="1111"/>
                </a:cubicBezTo>
                <a:cubicBezTo>
                  <a:pt x="569" y="1108"/>
                  <a:pt x="571" y="1105"/>
                  <a:pt x="575" y="1105"/>
                </a:cubicBezTo>
                <a:cubicBezTo>
                  <a:pt x="578" y="1104"/>
                  <a:pt x="581" y="1107"/>
                  <a:pt x="581" y="1110"/>
                </a:cubicBezTo>
                <a:cubicBezTo>
                  <a:pt x="582" y="1114"/>
                  <a:pt x="582" y="1114"/>
                  <a:pt x="582" y="1114"/>
                </a:cubicBezTo>
                <a:cubicBezTo>
                  <a:pt x="582" y="1117"/>
                  <a:pt x="580" y="1120"/>
                  <a:pt x="577" y="1120"/>
                </a:cubicBezTo>
                <a:cubicBezTo>
                  <a:pt x="576" y="1121"/>
                  <a:pt x="576" y="1121"/>
                  <a:pt x="576" y="1121"/>
                </a:cubicBezTo>
                <a:close/>
                <a:moveTo>
                  <a:pt x="573" y="1097"/>
                </a:moveTo>
                <a:cubicBezTo>
                  <a:pt x="570" y="1097"/>
                  <a:pt x="567" y="1095"/>
                  <a:pt x="567" y="1092"/>
                </a:cubicBezTo>
                <a:cubicBezTo>
                  <a:pt x="566" y="1088"/>
                  <a:pt x="566" y="1088"/>
                  <a:pt x="566" y="1088"/>
                </a:cubicBezTo>
                <a:cubicBezTo>
                  <a:pt x="566" y="1084"/>
                  <a:pt x="568" y="1081"/>
                  <a:pt x="572" y="1081"/>
                </a:cubicBezTo>
                <a:cubicBezTo>
                  <a:pt x="575" y="1080"/>
                  <a:pt x="578" y="1083"/>
                  <a:pt x="578" y="1086"/>
                </a:cubicBezTo>
                <a:cubicBezTo>
                  <a:pt x="579" y="1090"/>
                  <a:pt x="579" y="1090"/>
                  <a:pt x="579" y="1090"/>
                </a:cubicBezTo>
                <a:cubicBezTo>
                  <a:pt x="579" y="1093"/>
                  <a:pt x="577" y="1096"/>
                  <a:pt x="574" y="1097"/>
                </a:cubicBezTo>
                <a:cubicBezTo>
                  <a:pt x="573" y="1097"/>
                  <a:pt x="573" y="1097"/>
                  <a:pt x="573" y="1097"/>
                </a:cubicBezTo>
                <a:close/>
                <a:moveTo>
                  <a:pt x="570" y="1073"/>
                </a:moveTo>
                <a:cubicBezTo>
                  <a:pt x="567" y="1073"/>
                  <a:pt x="564" y="1071"/>
                  <a:pt x="564" y="1068"/>
                </a:cubicBezTo>
                <a:cubicBezTo>
                  <a:pt x="563" y="1064"/>
                  <a:pt x="563" y="1064"/>
                  <a:pt x="563" y="1064"/>
                </a:cubicBezTo>
                <a:cubicBezTo>
                  <a:pt x="563" y="1061"/>
                  <a:pt x="565" y="1058"/>
                  <a:pt x="568" y="1057"/>
                </a:cubicBezTo>
                <a:cubicBezTo>
                  <a:pt x="571" y="1057"/>
                  <a:pt x="575" y="1059"/>
                  <a:pt x="575" y="1062"/>
                </a:cubicBezTo>
                <a:cubicBezTo>
                  <a:pt x="576" y="1066"/>
                  <a:pt x="576" y="1066"/>
                  <a:pt x="576" y="1066"/>
                </a:cubicBezTo>
                <a:cubicBezTo>
                  <a:pt x="576" y="1069"/>
                  <a:pt x="574" y="1072"/>
                  <a:pt x="570" y="1073"/>
                </a:cubicBezTo>
                <a:cubicBezTo>
                  <a:pt x="570" y="1073"/>
                  <a:pt x="570" y="1073"/>
                  <a:pt x="570" y="1073"/>
                </a:cubicBezTo>
                <a:close/>
                <a:moveTo>
                  <a:pt x="566" y="1049"/>
                </a:moveTo>
                <a:cubicBezTo>
                  <a:pt x="563" y="1049"/>
                  <a:pt x="561" y="1047"/>
                  <a:pt x="560" y="1044"/>
                </a:cubicBezTo>
                <a:cubicBezTo>
                  <a:pt x="560" y="1040"/>
                  <a:pt x="560" y="1040"/>
                  <a:pt x="560" y="1040"/>
                </a:cubicBezTo>
                <a:cubicBezTo>
                  <a:pt x="559" y="1037"/>
                  <a:pt x="561" y="1034"/>
                  <a:pt x="565" y="1033"/>
                </a:cubicBezTo>
                <a:cubicBezTo>
                  <a:pt x="568" y="1033"/>
                  <a:pt x="571" y="1035"/>
                  <a:pt x="571" y="1038"/>
                </a:cubicBezTo>
                <a:cubicBezTo>
                  <a:pt x="572" y="1042"/>
                  <a:pt x="572" y="1042"/>
                  <a:pt x="572" y="1042"/>
                </a:cubicBezTo>
                <a:cubicBezTo>
                  <a:pt x="572" y="1046"/>
                  <a:pt x="570" y="1049"/>
                  <a:pt x="567" y="1049"/>
                </a:cubicBezTo>
                <a:cubicBezTo>
                  <a:pt x="567" y="1049"/>
                  <a:pt x="566" y="1049"/>
                  <a:pt x="566" y="1049"/>
                </a:cubicBezTo>
                <a:close/>
                <a:moveTo>
                  <a:pt x="562" y="1026"/>
                </a:moveTo>
                <a:cubicBezTo>
                  <a:pt x="559" y="1026"/>
                  <a:pt x="557" y="1023"/>
                  <a:pt x="556" y="1021"/>
                </a:cubicBezTo>
                <a:cubicBezTo>
                  <a:pt x="556" y="1017"/>
                  <a:pt x="556" y="1017"/>
                  <a:pt x="556" y="1017"/>
                </a:cubicBezTo>
                <a:cubicBezTo>
                  <a:pt x="555" y="1013"/>
                  <a:pt x="557" y="1010"/>
                  <a:pt x="561" y="1010"/>
                </a:cubicBezTo>
                <a:cubicBezTo>
                  <a:pt x="564" y="1009"/>
                  <a:pt x="567" y="1011"/>
                  <a:pt x="567" y="1015"/>
                </a:cubicBezTo>
                <a:cubicBezTo>
                  <a:pt x="568" y="1019"/>
                  <a:pt x="568" y="1019"/>
                  <a:pt x="568" y="1019"/>
                </a:cubicBezTo>
                <a:cubicBezTo>
                  <a:pt x="569" y="1022"/>
                  <a:pt x="566" y="1025"/>
                  <a:pt x="563" y="1025"/>
                </a:cubicBezTo>
                <a:cubicBezTo>
                  <a:pt x="563" y="1025"/>
                  <a:pt x="563" y="1026"/>
                  <a:pt x="562" y="1026"/>
                </a:cubicBezTo>
                <a:close/>
                <a:moveTo>
                  <a:pt x="558" y="1002"/>
                </a:moveTo>
                <a:cubicBezTo>
                  <a:pt x="555" y="1002"/>
                  <a:pt x="553" y="1000"/>
                  <a:pt x="552" y="997"/>
                </a:cubicBezTo>
                <a:cubicBezTo>
                  <a:pt x="551" y="993"/>
                  <a:pt x="551" y="993"/>
                  <a:pt x="551" y="993"/>
                </a:cubicBezTo>
                <a:cubicBezTo>
                  <a:pt x="551" y="990"/>
                  <a:pt x="553" y="987"/>
                  <a:pt x="556" y="986"/>
                </a:cubicBezTo>
                <a:cubicBezTo>
                  <a:pt x="560" y="985"/>
                  <a:pt x="563" y="988"/>
                  <a:pt x="563" y="991"/>
                </a:cubicBezTo>
                <a:cubicBezTo>
                  <a:pt x="564" y="995"/>
                  <a:pt x="564" y="995"/>
                  <a:pt x="564" y="995"/>
                </a:cubicBezTo>
                <a:cubicBezTo>
                  <a:pt x="565" y="998"/>
                  <a:pt x="562" y="1001"/>
                  <a:pt x="559" y="1002"/>
                </a:cubicBezTo>
                <a:cubicBezTo>
                  <a:pt x="559" y="1002"/>
                  <a:pt x="558" y="1002"/>
                  <a:pt x="558" y="1002"/>
                </a:cubicBezTo>
                <a:close/>
                <a:moveTo>
                  <a:pt x="554" y="978"/>
                </a:moveTo>
                <a:cubicBezTo>
                  <a:pt x="551" y="978"/>
                  <a:pt x="548" y="976"/>
                  <a:pt x="548" y="973"/>
                </a:cubicBezTo>
                <a:cubicBezTo>
                  <a:pt x="547" y="970"/>
                  <a:pt x="547" y="970"/>
                  <a:pt x="547" y="970"/>
                </a:cubicBezTo>
                <a:cubicBezTo>
                  <a:pt x="546" y="966"/>
                  <a:pt x="549" y="963"/>
                  <a:pt x="552" y="962"/>
                </a:cubicBezTo>
                <a:cubicBezTo>
                  <a:pt x="555" y="962"/>
                  <a:pt x="558" y="964"/>
                  <a:pt x="559" y="967"/>
                </a:cubicBezTo>
                <a:cubicBezTo>
                  <a:pt x="560" y="971"/>
                  <a:pt x="560" y="971"/>
                  <a:pt x="560" y="971"/>
                </a:cubicBezTo>
                <a:cubicBezTo>
                  <a:pt x="560" y="974"/>
                  <a:pt x="558" y="978"/>
                  <a:pt x="555" y="978"/>
                </a:cubicBezTo>
                <a:cubicBezTo>
                  <a:pt x="554" y="978"/>
                  <a:pt x="554" y="978"/>
                  <a:pt x="554" y="978"/>
                </a:cubicBezTo>
                <a:close/>
                <a:moveTo>
                  <a:pt x="549" y="955"/>
                </a:moveTo>
                <a:cubicBezTo>
                  <a:pt x="546" y="955"/>
                  <a:pt x="544" y="953"/>
                  <a:pt x="543" y="950"/>
                </a:cubicBezTo>
                <a:cubicBezTo>
                  <a:pt x="542" y="946"/>
                  <a:pt x="542" y="946"/>
                  <a:pt x="542" y="946"/>
                </a:cubicBezTo>
                <a:cubicBezTo>
                  <a:pt x="542" y="943"/>
                  <a:pt x="544" y="940"/>
                  <a:pt x="547" y="939"/>
                </a:cubicBezTo>
                <a:cubicBezTo>
                  <a:pt x="550" y="938"/>
                  <a:pt x="553" y="940"/>
                  <a:pt x="554" y="944"/>
                </a:cubicBezTo>
                <a:cubicBezTo>
                  <a:pt x="555" y="948"/>
                  <a:pt x="555" y="948"/>
                  <a:pt x="555" y="948"/>
                </a:cubicBezTo>
                <a:cubicBezTo>
                  <a:pt x="556" y="951"/>
                  <a:pt x="553" y="954"/>
                  <a:pt x="550" y="955"/>
                </a:cubicBezTo>
                <a:cubicBezTo>
                  <a:pt x="550" y="955"/>
                  <a:pt x="549" y="955"/>
                  <a:pt x="549" y="955"/>
                </a:cubicBezTo>
                <a:close/>
                <a:moveTo>
                  <a:pt x="544" y="931"/>
                </a:moveTo>
                <a:cubicBezTo>
                  <a:pt x="541" y="931"/>
                  <a:pt x="539" y="929"/>
                  <a:pt x="538" y="927"/>
                </a:cubicBezTo>
                <a:cubicBezTo>
                  <a:pt x="537" y="923"/>
                  <a:pt x="537" y="923"/>
                  <a:pt x="537" y="923"/>
                </a:cubicBezTo>
                <a:cubicBezTo>
                  <a:pt x="537" y="919"/>
                  <a:pt x="539" y="916"/>
                  <a:pt x="542" y="916"/>
                </a:cubicBezTo>
                <a:cubicBezTo>
                  <a:pt x="545" y="915"/>
                  <a:pt x="548" y="917"/>
                  <a:pt x="549" y="920"/>
                </a:cubicBezTo>
                <a:cubicBezTo>
                  <a:pt x="550" y="924"/>
                  <a:pt x="550" y="924"/>
                  <a:pt x="550" y="924"/>
                </a:cubicBezTo>
                <a:cubicBezTo>
                  <a:pt x="551" y="927"/>
                  <a:pt x="549" y="930"/>
                  <a:pt x="545" y="931"/>
                </a:cubicBezTo>
                <a:cubicBezTo>
                  <a:pt x="545" y="931"/>
                  <a:pt x="544" y="931"/>
                  <a:pt x="544" y="931"/>
                </a:cubicBezTo>
                <a:close/>
                <a:moveTo>
                  <a:pt x="539" y="908"/>
                </a:moveTo>
                <a:cubicBezTo>
                  <a:pt x="536" y="908"/>
                  <a:pt x="534" y="906"/>
                  <a:pt x="533" y="903"/>
                </a:cubicBezTo>
                <a:cubicBezTo>
                  <a:pt x="532" y="899"/>
                  <a:pt x="532" y="899"/>
                  <a:pt x="532" y="899"/>
                </a:cubicBezTo>
                <a:cubicBezTo>
                  <a:pt x="531" y="896"/>
                  <a:pt x="533" y="893"/>
                  <a:pt x="537" y="892"/>
                </a:cubicBezTo>
                <a:cubicBezTo>
                  <a:pt x="540" y="891"/>
                  <a:pt x="543" y="893"/>
                  <a:pt x="544" y="897"/>
                </a:cubicBezTo>
                <a:cubicBezTo>
                  <a:pt x="545" y="901"/>
                  <a:pt x="545" y="901"/>
                  <a:pt x="545" y="901"/>
                </a:cubicBezTo>
                <a:cubicBezTo>
                  <a:pt x="545" y="904"/>
                  <a:pt x="543" y="907"/>
                  <a:pt x="540" y="908"/>
                </a:cubicBezTo>
                <a:cubicBezTo>
                  <a:pt x="540" y="908"/>
                  <a:pt x="539" y="908"/>
                  <a:pt x="539" y="908"/>
                </a:cubicBezTo>
                <a:close/>
                <a:moveTo>
                  <a:pt x="533" y="885"/>
                </a:moveTo>
                <a:cubicBezTo>
                  <a:pt x="531" y="885"/>
                  <a:pt x="528" y="883"/>
                  <a:pt x="527" y="880"/>
                </a:cubicBezTo>
                <a:cubicBezTo>
                  <a:pt x="527" y="876"/>
                  <a:pt x="527" y="876"/>
                  <a:pt x="527" y="876"/>
                </a:cubicBezTo>
                <a:cubicBezTo>
                  <a:pt x="526" y="873"/>
                  <a:pt x="528" y="870"/>
                  <a:pt x="531" y="869"/>
                </a:cubicBezTo>
                <a:cubicBezTo>
                  <a:pt x="534" y="868"/>
                  <a:pt x="537" y="870"/>
                  <a:pt x="538" y="873"/>
                </a:cubicBezTo>
                <a:cubicBezTo>
                  <a:pt x="539" y="877"/>
                  <a:pt x="539" y="877"/>
                  <a:pt x="539" y="877"/>
                </a:cubicBezTo>
                <a:cubicBezTo>
                  <a:pt x="540" y="880"/>
                  <a:pt x="538" y="884"/>
                  <a:pt x="535" y="884"/>
                </a:cubicBezTo>
                <a:cubicBezTo>
                  <a:pt x="534" y="884"/>
                  <a:pt x="534" y="885"/>
                  <a:pt x="533" y="885"/>
                </a:cubicBezTo>
                <a:close/>
                <a:moveTo>
                  <a:pt x="527" y="861"/>
                </a:moveTo>
                <a:cubicBezTo>
                  <a:pt x="525" y="861"/>
                  <a:pt x="522" y="859"/>
                  <a:pt x="522" y="857"/>
                </a:cubicBezTo>
                <a:cubicBezTo>
                  <a:pt x="521" y="853"/>
                  <a:pt x="521" y="853"/>
                  <a:pt x="521" y="853"/>
                </a:cubicBezTo>
                <a:cubicBezTo>
                  <a:pt x="520" y="850"/>
                  <a:pt x="522" y="846"/>
                  <a:pt x="525" y="846"/>
                </a:cubicBezTo>
                <a:cubicBezTo>
                  <a:pt x="528" y="845"/>
                  <a:pt x="531" y="847"/>
                  <a:pt x="532" y="850"/>
                </a:cubicBezTo>
                <a:cubicBezTo>
                  <a:pt x="533" y="854"/>
                  <a:pt x="533" y="854"/>
                  <a:pt x="533" y="854"/>
                </a:cubicBezTo>
                <a:cubicBezTo>
                  <a:pt x="534" y="857"/>
                  <a:pt x="532" y="860"/>
                  <a:pt x="529" y="861"/>
                </a:cubicBezTo>
                <a:cubicBezTo>
                  <a:pt x="528" y="861"/>
                  <a:pt x="528" y="861"/>
                  <a:pt x="527" y="861"/>
                </a:cubicBezTo>
                <a:close/>
                <a:moveTo>
                  <a:pt x="521" y="838"/>
                </a:moveTo>
                <a:cubicBezTo>
                  <a:pt x="519" y="838"/>
                  <a:pt x="516" y="836"/>
                  <a:pt x="516" y="834"/>
                </a:cubicBezTo>
                <a:cubicBezTo>
                  <a:pt x="515" y="830"/>
                  <a:pt x="515" y="830"/>
                  <a:pt x="515" y="830"/>
                </a:cubicBezTo>
                <a:cubicBezTo>
                  <a:pt x="514" y="827"/>
                  <a:pt x="516" y="823"/>
                  <a:pt x="519" y="822"/>
                </a:cubicBezTo>
                <a:cubicBezTo>
                  <a:pt x="522" y="822"/>
                  <a:pt x="525" y="823"/>
                  <a:pt x="526" y="827"/>
                </a:cubicBezTo>
                <a:cubicBezTo>
                  <a:pt x="527" y="830"/>
                  <a:pt x="527" y="830"/>
                  <a:pt x="527" y="830"/>
                </a:cubicBezTo>
                <a:cubicBezTo>
                  <a:pt x="528" y="834"/>
                  <a:pt x="526" y="837"/>
                  <a:pt x="523" y="838"/>
                </a:cubicBezTo>
                <a:cubicBezTo>
                  <a:pt x="522" y="838"/>
                  <a:pt x="522" y="838"/>
                  <a:pt x="521" y="838"/>
                </a:cubicBezTo>
                <a:close/>
                <a:moveTo>
                  <a:pt x="515" y="815"/>
                </a:moveTo>
                <a:cubicBezTo>
                  <a:pt x="512" y="815"/>
                  <a:pt x="510" y="813"/>
                  <a:pt x="509" y="811"/>
                </a:cubicBezTo>
                <a:cubicBezTo>
                  <a:pt x="508" y="807"/>
                  <a:pt x="508" y="807"/>
                  <a:pt x="508" y="807"/>
                </a:cubicBezTo>
                <a:cubicBezTo>
                  <a:pt x="507" y="804"/>
                  <a:pt x="509" y="800"/>
                  <a:pt x="512" y="799"/>
                </a:cubicBezTo>
                <a:cubicBezTo>
                  <a:pt x="515" y="798"/>
                  <a:pt x="519" y="800"/>
                  <a:pt x="520" y="803"/>
                </a:cubicBezTo>
                <a:cubicBezTo>
                  <a:pt x="521" y="807"/>
                  <a:pt x="521" y="807"/>
                  <a:pt x="521" y="807"/>
                </a:cubicBezTo>
                <a:cubicBezTo>
                  <a:pt x="522" y="810"/>
                  <a:pt x="520" y="814"/>
                  <a:pt x="517" y="815"/>
                </a:cubicBezTo>
                <a:cubicBezTo>
                  <a:pt x="516" y="815"/>
                  <a:pt x="516" y="815"/>
                  <a:pt x="515" y="815"/>
                </a:cubicBezTo>
                <a:close/>
                <a:moveTo>
                  <a:pt x="508" y="792"/>
                </a:moveTo>
                <a:cubicBezTo>
                  <a:pt x="506" y="792"/>
                  <a:pt x="503" y="790"/>
                  <a:pt x="503" y="788"/>
                </a:cubicBezTo>
                <a:cubicBezTo>
                  <a:pt x="501" y="784"/>
                  <a:pt x="501" y="784"/>
                  <a:pt x="501" y="784"/>
                </a:cubicBezTo>
                <a:cubicBezTo>
                  <a:pt x="500" y="781"/>
                  <a:pt x="502" y="777"/>
                  <a:pt x="505" y="776"/>
                </a:cubicBezTo>
                <a:cubicBezTo>
                  <a:pt x="509" y="775"/>
                  <a:pt x="512" y="777"/>
                  <a:pt x="513" y="780"/>
                </a:cubicBezTo>
                <a:cubicBezTo>
                  <a:pt x="514" y="784"/>
                  <a:pt x="514" y="784"/>
                  <a:pt x="514" y="784"/>
                </a:cubicBezTo>
                <a:cubicBezTo>
                  <a:pt x="515" y="787"/>
                  <a:pt x="513" y="791"/>
                  <a:pt x="510" y="792"/>
                </a:cubicBezTo>
                <a:cubicBezTo>
                  <a:pt x="509" y="792"/>
                  <a:pt x="509" y="792"/>
                  <a:pt x="508" y="792"/>
                </a:cubicBezTo>
                <a:close/>
                <a:moveTo>
                  <a:pt x="501" y="769"/>
                </a:moveTo>
                <a:cubicBezTo>
                  <a:pt x="499" y="769"/>
                  <a:pt x="496" y="767"/>
                  <a:pt x="496" y="765"/>
                </a:cubicBezTo>
                <a:cubicBezTo>
                  <a:pt x="494" y="761"/>
                  <a:pt x="494" y="761"/>
                  <a:pt x="494" y="761"/>
                </a:cubicBezTo>
                <a:cubicBezTo>
                  <a:pt x="493" y="758"/>
                  <a:pt x="495" y="754"/>
                  <a:pt x="498" y="753"/>
                </a:cubicBezTo>
                <a:cubicBezTo>
                  <a:pt x="501" y="752"/>
                  <a:pt x="505" y="754"/>
                  <a:pt x="506" y="757"/>
                </a:cubicBezTo>
                <a:cubicBezTo>
                  <a:pt x="507" y="761"/>
                  <a:pt x="507" y="761"/>
                  <a:pt x="507" y="761"/>
                </a:cubicBezTo>
                <a:cubicBezTo>
                  <a:pt x="508" y="764"/>
                  <a:pt x="506" y="768"/>
                  <a:pt x="503" y="769"/>
                </a:cubicBezTo>
                <a:cubicBezTo>
                  <a:pt x="502" y="769"/>
                  <a:pt x="502" y="769"/>
                  <a:pt x="501" y="769"/>
                </a:cubicBezTo>
                <a:close/>
                <a:moveTo>
                  <a:pt x="494" y="746"/>
                </a:moveTo>
                <a:cubicBezTo>
                  <a:pt x="491" y="746"/>
                  <a:pt x="489" y="744"/>
                  <a:pt x="488" y="742"/>
                </a:cubicBezTo>
                <a:cubicBezTo>
                  <a:pt x="487" y="738"/>
                  <a:pt x="487" y="738"/>
                  <a:pt x="487" y="738"/>
                </a:cubicBezTo>
                <a:cubicBezTo>
                  <a:pt x="486" y="735"/>
                  <a:pt x="488" y="732"/>
                  <a:pt x="491" y="731"/>
                </a:cubicBezTo>
                <a:cubicBezTo>
                  <a:pt x="494" y="729"/>
                  <a:pt x="497" y="731"/>
                  <a:pt x="498" y="734"/>
                </a:cubicBezTo>
                <a:cubicBezTo>
                  <a:pt x="500" y="738"/>
                  <a:pt x="500" y="738"/>
                  <a:pt x="500" y="738"/>
                </a:cubicBezTo>
                <a:cubicBezTo>
                  <a:pt x="501" y="741"/>
                  <a:pt x="499" y="745"/>
                  <a:pt x="496" y="746"/>
                </a:cubicBezTo>
                <a:cubicBezTo>
                  <a:pt x="495" y="746"/>
                  <a:pt x="495" y="746"/>
                  <a:pt x="494" y="746"/>
                </a:cubicBezTo>
                <a:close/>
                <a:moveTo>
                  <a:pt x="486" y="723"/>
                </a:moveTo>
                <a:cubicBezTo>
                  <a:pt x="484" y="723"/>
                  <a:pt x="482" y="722"/>
                  <a:pt x="481" y="719"/>
                </a:cubicBezTo>
                <a:cubicBezTo>
                  <a:pt x="479" y="715"/>
                  <a:pt x="479" y="715"/>
                  <a:pt x="479" y="715"/>
                </a:cubicBezTo>
                <a:cubicBezTo>
                  <a:pt x="478" y="712"/>
                  <a:pt x="480" y="709"/>
                  <a:pt x="483" y="708"/>
                </a:cubicBezTo>
                <a:cubicBezTo>
                  <a:pt x="486" y="707"/>
                  <a:pt x="490" y="708"/>
                  <a:pt x="491" y="712"/>
                </a:cubicBezTo>
                <a:cubicBezTo>
                  <a:pt x="492" y="715"/>
                  <a:pt x="492" y="715"/>
                  <a:pt x="492" y="715"/>
                </a:cubicBezTo>
                <a:cubicBezTo>
                  <a:pt x="493" y="718"/>
                  <a:pt x="491" y="722"/>
                  <a:pt x="488" y="723"/>
                </a:cubicBezTo>
                <a:cubicBezTo>
                  <a:pt x="488" y="723"/>
                  <a:pt x="487" y="723"/>
                  <a:pt x="486" y="723"/>
                </a:cubicBezTo>
                <a:close/>
                <a:moveTo>
                  <a:pt x="479" y="701"/>
                </a:moveTo>
                <a:cubicBezTo>
                  <a:pt x="476" y="701"/>
                  <a:pt x="474" y="699"/>
                  <a:pt x="473" y="697"/>
                </a:cubicBezTo>
                <a:cubicBezTo>
                  <a:pt x="472" y="693"/>
                  <a:pt x="472" y="693"/>
                  <a:pt x="472" y="693"/>
                </a:cubicBezTo>
                <a:cubicBezTo>
                  <a:pt x="470" y="690"/>
                  <a:pt x="472" y="686"/>
                  <a:pt x="475" y="685"/>
                </a:cubicBezTo>
                <a:cubicBezTo>
                  <a:pt x="478" y="684"/>
                  <a:pt x="482" y="686"/>
                  <a:pt x="483" y="689"/>
                </a:cubicBezTo>
                <a:cubicBezTo>
                  <a:pt x="484" y="693"/>
                  <a:pt x="484" y="693"/>
                  <a:pt x="484" y="693"/>
                </a:cubicBezTo>
                <a:cubicBezTo>
                  <a:pt x="485" y="696"/>
                  <a:pt x="484" y="699"/>
                  <a:pt x="481" y="700"/>
                </a:cubicBezTo>
                <a:cubicBezTo>
                  <a:pt x="480" y="700"/>
                  <a:pt x="479" y="701"/>
                  <a:pt x="479" y="701"/>
                </a:cubicBezTo>
                <a:close/>
                <a:moveTo>
                  <a:pt x="470" y="678"/>
                </a:moveTo>
                <a:cubicBezTo>
                  <a:pt x="468" y="678"/>
                  <a:pt x="466" y="677"/>
                  <a:pt x="465" y="674"/>
                </a:cubicBezTo>
                <a:cubicBezTo>
                  <a:pt x="463" y="670"/>
                  <a:pt x="463" y="670"/>
                  <a:pt x="463" y="670"/>
                </a:cubicBezTo>
                <a:cubicBezTo>
                  <a:pt x="462" y="667"/>
                  <a:pt x="464" y="664"/>
                  <a:pt x="467" y="663"/>
                </a:cubicBezTo>
                <a:cubicBezTo>
                  <a:pt x="470" y="662"/>
                  <a:pt x="473" y="663"/>
                  <a:pt x="475" y="666"/>
                </a:cubicBezTo>
                <a:cubicBezTo>
                  <a:pt x="476" y="670"/>
                  <a:pt x="476" y="670"/>
                  <a:pt x="476" y="670"/>
                </a:cubicBezTo>
                <a:cubicBezTo>
                  <a:pt x="477" y="673"/>
                  <a:pt x="476" y="677"/>
                  <a:pt x="472" y="678"/>
                </a:cubicBezTo>
                <a:cubicBezTo>
                  <a:pt x="472" y="678"/>
                  <a:pt x="471" y="678"/>
                  <a:pt x="470" y="678"/>
                </a:cubicBezTo>
                <a:close/>
                <a:moveTo>
                  <a:pt x="462" y="656"/>
                </a:moveTo>
                <a:cubicBezTo>
                  <a:pt x="459" y="656"/>
                  <a:pt x="457" y="654"/>
                  <a:pt x="456" y="652"/>
                </a:cubicBezTo>
                <a:cubicBezTo>
                  <a:pt x="455" y="648"/>
                  <a:pt x="455" y="648"/>
                  <a:pt x="455" y="648"/>
                </a:cubicBezTo>
                <a:cubicBezTo>
                  <a:pt x="454" y="645"/>
                  <a:pt x="455" y="641"/>
                  <a:pt x="458" y="640"/>
                </a:cubicBezTo>
                <a:cubicBezTo>
                  <a:pt x="461" y="639"/>
                  <a:pt x="465" y="641"/>
                  <a:pt x="466" y="644"/>
                </a:cubicBezTo>
                <a:cubicBezTo>
                  <a:pt x="467" y="647"/>
                  <a:pt x="467" y="647"/>
                  <a:pt x="467" y="647"/>
                </a:cubicBezTo>
                <a:cubicBezTo>
                  <a:pt x="469" y="651"/>
                  <a:pt x="467" y="654"/>
                  <a:pt x="464" y="655"/>
                </a:cubicBezTo>
                <a:cubicBezTo>
                  <a:pt x="463" y="655"/>
                  <a:pt x="463" y="656"/>
                  <a:pt x="462" y="656"/>
                </a:cubicBezTo>
                <a:close/>
                <a:moveTo>
                  <a:pt x="453" y="633"/>
                </a:moveTo>
                <a:cubicBezTo>
                  <a:pt x="451" y="633"/>
                  <a:pt x="448" y="632"/>
                  <a:pt x="447" y="630"/>
                </a:cubicBezTo>
                <a:cubicBezTo>
                  <a:pt x="446" y="626"/>
                  <a:pt x="446" y="626"/>
                  <a:pt x="446" y="626"/>
                </a:cubicBezTo>
                <a:cubicBezTo>
                  <a:pt x="445" y="623"/>
                  <a:pt x="446" y="619"/>
                  <a:pt x="449" y="618"/>
                </a:cubicBezTo>
                <a:cubicBezTo>
                  <a:pt x="452" y="617"/>
                  <a:pt x="456" y="618"/>
                  <a:pt x="457" y="621"/>
                </a:cubicBezTo>
                <a:cubicBezTo>
                  <a:pt x="459" y="625"/>
                  <a:pt x="459" y="625"/>
                  <a:pt x="459" y="625"/>
                </a:cubicBezTo>
                <a:cubicBezTo>
                  <a:pt x="460" y="628"/>
                  <a:pt x="458" y="632"/>
                  <a:pt x="455" y="633"/>
                </a:cubicBezTo>
                <a:cubicBezTo>
                  <a:pt x="455" y="633"/>
                  <a:pt x="454" y="633"/>
                  <a:pt x="453" y="633"/>
                </a:cubicBezTo>
                <a:close/>
                <a:moveTo>
                  <a:pt x="444" y="611"/>
                </a:moveTo>
                <a:cubicBezTo>
                  <a:pt x="442" y="611"/>
                  <a:pt x="439" y="610"/>
                  <a:pt x="438" y="607"/>
                </a:cubicBezTo>
                <a:cubicBezTo>
                  <a:pt x="437" y="604"/>
                  <a:pt x="437" y="604"/>
                  <a:pt x="437" y="604"/>
                </a:cubicBezTo>
                <a:cubicBezTo>
                  <a:pt x="436" y="601"/>
                  <a:pt x="437" y="597"/>
                  <a:pt x="440" y="596"/>
                </a:cubicBezTo>
                <a:cubicBezTo>
                  <a:pt x="443" y="595"/>
                  <a:pt x="447" y="596"/>
                  <a:pt x="448" y="599"/>
                </a:cubicBezTo>
                <a:cubicBezTo>
                  <a:pt x="449" y="603"/>
                  <a:pt x="449" y="603"/>
                  <a:pt x="449" y="603"/>
                </a:cubicBezTo>
                <a:cubicBezTo>
                  <a:pt x="451" y="606"/>
                  <a:pt x="449" y="609"/>
                  <a:pt x="446" y="611"/>
                </a:cubicBezTo>
                <a:cubicBezTo>
                  <a:pt x="445" y="611"/>
                  <a:pt x="445" y="611"/>
                  <a:pt x="444" y="611"/>
                </a:cubicBezTo>
                <a:close/>
                <a:moveTo>
                  <a:pt x="435" y="589"/>
                </a:moveTo>
                <a:cubicBezTo>
                  <a:pt x="432" y="589"/>
                  <a:pt x="430" y="588"/>
                  <a:pt x="429" y="585"/>
                </a:cubicBezTo>
                <a:cubicBezTo>
                  <a:pt x="427" y="582"/>
                  <a:pt x="427" y="582"/>
                  <a:pt x="427" y="582"/>
                </a:cubicBezTo>
                <a:cubicBezTo>
                  <a:pt x="426" y="579"/>
                  <a:pt x="428" y="575"/>
                  <a:pt x="431" y="574"/>
                </a:cubicBezTo>
                <a:cubicBezTo>
                  <a:pt x="434" y="572"/>
                  <a:pt x="437" y="574"/>
                  <a:pt x="438" y="577"/>
                </a:cubicBezTo>
                <a:cubicBezTo>
                  <a:pt x="440" y="581"/>
                  <a:pt x="440" y="581"/>
                  <a:pt x="440" y="581"/>
                </a:cubicBezTo>
                <a:cubicBezTo>
                  <a:pt x="441" y="584"/>
                  <a:pt x="440" y="587"/>
                  <a:pt x="437" y="588"/>
                </a:cubicBezTo>
                <a:cubicBezTo>
                  <a:pt x="436" y="589"/>
                  <a:pt x="435" y="589"/>
                  <a:pt x="435" y="589"/>
                </a:cubicBezTo>
                <a:close/>
                <a:moveTo>
                  <a:pt x="425" y="567"/>
                </a:moveTo>
                <a:cubicBezTo>
                  <a:pt x="423" y="567"/>
                  <a:pt x="420" y="566"/>
                  <a:pt x="419" y="563"/>
                </a:cubicBezTo>
                <a:cubicBezTo>
                  <a:pt x="418" y="560"/>
                  <a:pt x="418" y="560"/>
                  <a:pt x="418" y="560"/>
                </a:cubicBezTo>
                <a:cubicBezTo>
                  <a:pt x="416" y="557"/>
                  <a:pt x="418" y="553"/>
                  <a:pt x="421" y="552"/>
                </a:cubicBezTo>
                <a:cubicBezTo>
                  <a:pt x="424" y="551"/>
                  <a:pt x="427" y="552"/>
                  <a:pt x="429" y="555"/>
                </a:cubicBezTo>
                <a:cubicBezTo>
                  <a:pt x="430" y="559"/>
                  <a:pt x="430" y="559"/>
                  <a:pt x="430" y="559"/>
                </a:cubicBezTo>
                <a:cubicBezTo>
                  <a:pt x="432" y="562"/>
                  <a:pt x="430" y="565"/>
                  <a:pt x="427" y="567"/>
                </a:cubicBezTo>
                <a:cubicBezTo>
                  <a:pt x="427" y="567"/>
                  <a:pt x="426" y="567"/>
                  <a:pt x="425" y="567"/>
                </a:cubicBezTo>
                <a:close/>
                <a:moveTo>
                  <a:pt x="415" y="545"/>
                </a:moveTo>
                <a:cubicBezTo>
                  <a:pt x="413" y="545"/>
                  <a:pt x="410" y="544"/>
                  <a:pt x="409" y="542"/>
                </a:cubicBezTo>
                <a:cubicBezTo>
                  <a:pt x="408" y="538"/>
                  <a:pt x="408" y="538"/>
                  <a:pt x="408" y="538"/>
                </a:cubicBezTo>
                <a:cubicBezTo>
                  <a:pt x="406" y="535"/>
                  <a:pt x="408" y="532"/>
                  <a:pt x="411" y="530"/>
                </a:cubicBezTo>
                <a:cubicBezTo>
                  <a:pt x="414" y="529"/>
                  <a:pt x="417" y="530"/>
                  <a:pt x="419" y="533"/>
                </a:cubicBezTo>
                <a:cubicBezTo>
                  <a:pt x="420" y="537"/>
                  <a:pt x="420" y="537"/>
                  <a:pt x="420" y="537"/>
                </a:cubicBezTo>
                <a:cubicBezTo>
                  <a:pt x="422" y="540"/>
                  <a:pt x="420" y="543"/>
                  <a:pt x="417" y="545"/>
                </a:cubicBezTo>
                <a:cubicBezTo>
                  <a:pt x="417" y="545"/>
                  <a:pt x="416" y="545"/>
                  <a:pt x="415" y="545"/>
                </a:cubicBezTo>
                <a:close/>
                <a:moveTo>
                  <a:pt x="405" y="524"/>
                </a:moveTo>
                <a:cubicBezTo>
                  <a:pt x="402" y="524"/>
                  <a:pt x="400" y="522"/>
                  <a:pt x="399" y="520"/>
                </a:cubicBezTo>
                <a:cubicBezTo>
                  <a:pt x="397" y="517"/>
                  <a:pt x="397" y="517"/>
                  <a:pt x="397" y="517"/>
                </a:cubicBezTo>
                <a:cubicBezTo>
                  <a:pt x="396" y="514"/>
                  <a:pt x="397" y="510"/>
                  <a:pt x="400" y="509"/>
                </a:cubicBezTo>
                <a:cubicBezTo>
                  <a:pt x="403" y="507"/>
                  <a:pt x="407" y="508"/>
                  <a:pt x="408" y="511"/>
                </a:cubicBezTo>
                <a:cubicBezTo>
                  <a:pt x="410" y="515"/>
                  <a:pt x="410" y="515"/>
                  <a:pt x="410" y="515"/>
                </a:cubicBezTo>
                <a:cubicBezTo>
                  <a:pt x="411" y="518"/>
                  <a:pt x="410" y="521"/>
                  <a:pt x="407" y="523"/>
                </a:cubicBezTo>
                <a:cubicBezTo>
                  <a:pt x="406" y="523"/>
                  <a:pt x="405" y="524"/>
                  <a:pt x="405" y="524"/>
                </a:cubicBezTo>
                <a:close/>
                <a:moveTo>
                  <a:pt x="394" y="502"/>
                </a:moveTo>
                <a:cubicBezTo>
                  <a:pt x="392" y="502"/>
                  <a:pt x="390" y="501"/>
                  <a:pt x="389" y="499"/>
                </a:cubicBezTo>
                <a:cubicBezTo>
                  <a:pt x="387" y="495"/>
                  <a:pt x="387" y="495"/>
                  <a:pt x="387" y="495"/>
                </a:cubicBezTo>
                <a:cubicBezTo>
                  <a:pt x="385" y="492"/>
                  <a:pt x="386" y="489"/>
                  <a:pt x="389" y="487"/>
                </a:cubicBezTo>
                <a:cubicBezTo>
                  <a:pt x="392" y="486"/>
                  <a:pt x="396" y="487"/>
                  <a:pt x="398" y="490"/>
                </a:cubicBezTo>
                <a:cubicBezTo>
                  <a:pt x="399" y="493"/>
                  <a:pt x="399" y="493"/>
                  <a:pt x="399" y="493"/>
                </a:cubicBezTo>
                <a:cubicBezTo>
                  <a:pt x="401" y="496"/>
                  <a:pt x="400" y="500"/>
                  <a:pt x="397" y="501"/>
                </a:cubicBezTo>
                <a:cubicBezTo>
                  <a:pt x="396" y="502"/>
                  <a:pt x="395" y="502"/>
                  <a:pt x="394" y="502"/>
                </a:cubicBezTo>
                <a:close/>
                <a:moveTo>
                  <a:pt x="383" y="481"/>
                </a:moveTo>
                <a:cubicBezTo>
                  <a:pt x="381" y="481"/>
                  <a:pt x="379" y="479"/>
                  <a:pt x="378" y="477"/>
                </a:cubicBezTo>
                <a:cubicBezTo>
                  <a:pt x="376" y="474"/>
                  <a:pt x="376" y="474"/>
                  <a:pt x="376" y="474"/>
                </a:cubicBezTo>
                <a:cubicBezTo>
                  <a:pt x="374" y="471"/>
                  <a:pt x="375" y="467"/>
                  <a:pt x="378" y="466"/>
                </a:cubicBezTo>
                <a:cubicBezTo>
                  <a:pt x="381" y="464"/>
                  <a:pt x="385" y="465"/>
                  <a:pt x="387" y="468"/>
                </a:cubicBezTo>
                <a:cubicBezTo>
                  <a:pt x="388" y="472"/>
                  <a:pt x="388" y="472"/>
                  <a:pt x="388" y="472"/>
                </a:cubicBezTo>
                <a:cubicBezTo>
                  <a:pt x="390" y="475"/>
                  <a:pt x="389" y="478"/>
                  <a:pt x="386" y="480"/>
                </a:cubicBezTo>
                <a:cubicBezTo>
                  <a:pt x="385" y="480"/>
                  <a:pt x="384" y="481"/>
                  <a:pt x="383" y="481"/>
                </a:cubicBezTo>
                <a:close/>
                <a:moveTo>
                  <a:pt x="372" y="459"/>
                </a:moveTo>
                <a:cubicBezTo>
                  <a:pt x="370" y="459"/>
                  <a:pt x="368" y="458"/>
                  <a:pt x="367" y="456"/>
                </a:cubicBezTo>
                <a:cubicBezTo>
                  <a:pt x="365" y="453"/>
                  <a:pt x="365" y="453"/>
                  <a:pt x="365" y="453"/>
                </a:cubicBezTo>
                <a:cubicBezTo>
                  <a:pt x="363" y="450"/>
                  <a:pt x="364" y="446"/>
                  <a:pt x="367" y="445"/>
                </a:cubicBezTo>
                <a:cubicBezTo>
                  <a:pt x="370" y="443"/>
                  <a:pt x="374" y="444"/>
                  <a:pt x="375" y="447"/>
                </a:cubicBezTo>
                <a:cubicBezTo>
                  <a:pt x="377" y="451"/>
                  <a:pt x="377" y="451"/>
                  <a:pt x="377" y="451"/>
                </a:cubicBezTo>
                <a:cubicBezTo>
                  <a:pt x="379" y="453"/>
                  <a:pt x="378" y="457"/>
                  <a:pt x="375" y="459"/>
                </a:cubicBezTo>
                <a:cubicBezTo>
                  <a:pt x="374" y="459"/>
                  <a:pt x="373" y="459"/>
                  <a:pt x="372" y="459"/>
                </a:cubicBezTo>
                <a:close/>
                <a:moveTo>
                  <a:pt x="360" y="438"/>
                </a:moveTo>
                <a:cubicBezTo>
                  <a:pt x="358" y="438"/>
                  <a:pt x="356" y="437"/>
                  <a:pt x="355" y="435"/>
                </a:cubicBezTo>
                <a:cubicBezTo>
                  <a:pt x="353" y="432"/>
                  <a:pt x="353" y="432"/>
                  <a:pt x="353" y="432"/>
                </a:cubicBezTo>
                <a:cubicBezTo>
                  <a:pt x="352" y="429"/>
                  <a:pt x="353" y="425"/>
                  <a:pt x="355" y="424"/>
                </a:cubicBezTo>
                <a:cubicBezTo>
                  <a:pt x="358" y="422"/>
                  <a:pt x="362" y="423"/>
                  <a:pt x="364" y="426"/>
                </a:cubicBezTo>
                <a:cubicBezTo>
                  <a:pt x="366" y="429"/>
                  <a:pt x="366" y="429"/>
                  <a:pt x="366" y="429"/>
                </a:cubicBezTo>
                <a:cubicBezTo>
                  <a:pt x="367" y="432"/>
                  <a:pt x="366" y="436"/>
                  <a:pt x="363" y="438"/>
                </a:cubicBezTo>
                <a:cubicBezTo>
                  <a:pt x="362" y="438"/>
                  <a:pt x="361" y="438"/>
                  <a:pt x="360" y="438"/>
                </a:cubicBezTo>
                <a:close/>
                <a:moveTo>
                  <a:pt x="348" y="417"/>
                </a:moveTo>
                <a:cubicBezTo>
                  <a:pt x="346" y="417"/>
                  <a:pt x="344" y="416"/>
                  <a:pt x="343" y="414"/>
                </a:cubicBezTo>
                <a:cubicBezTo>
                  <a:pt x="341" y="411"/>
                  <a:pt x="341" y="411"/>
                  <a:pt x="341" y="411"/>
                </a:cubicBezTo>
                <a:cubicBezTo>
                  <a:pt x="340" y="408"/>
                  <a:pt x="341" y="404"/>
                  <a:pt x="343" y="403"/>
                </a:cubicBezTo>
                <a:cubicBezTo>
                  <a:pt x="346" y="401"/>
                  <a:pt x="350" y="402"/>
                  <a:pt x="352" y="405"/>
                </a:cubicBezTo>
                <a:cubicBezTo>
                  <a:pt x="354" y="408"/>
                  <a:pt x="354" y="408"/>
                  <a:pt x="354" y="408"/>
                </a:cubicBezTo>
                <a:cubicBezTo>
                  <a:pt x="355" y="411"/>
                  <a:pt x="354" y="415"/>
                  <a:pt x="351" y="417"/>
                </a:cubicBezTo>
                <a:cubicBezTo>
                  <a:pt x="351" y="417"/>
                  <a:pt x="350" y="417"/>
                  <a:pt x="348" y="417"/>
                </a:cubicBezTo>
                <a:close/>
                <a:moveTo>
                  <a:pt x="336" y="397"/>
                </a:moveTo>
                <a:cubicBezTo>
                  <a:pt x="334" y="397"/>
                  <a:pt x="332" y="396"/>
                  <a:pt x="331" y="394"/>
                </a:cubicBezTo>
                <a:cubicBezTo>
                  <a:pt x="329" y="390"/>
                  <a:pt x="329" y="390"/>
                  <a:pt x="329" y="390"/>
                </a:cubicBezTo>
                <a:cubicBezTo>
                  <a:pt x="327" y="388"/>
                  <a:pt x="328" y="384"/>
                  <a:pt x="331" y="382"/>
                </a:cubicBezTo>
                <a:cubicBezTo>
                  <a:pt x="334" y="380"/>
                  <a:pt x="338" y="381"/>
                  <a:pt x="339" y="384"/>
                </a:cubicBezTo>
                <a:cubicBezTo>
                  <a:pt x="342" y="388"/>
                  <a:pt x="342" y="388"/>
                  <a:pt x="342" y="388"/>
                </a:cubicBezTo>
                <a:cubicBezTo>
                  <a:pt x="343" y="391"/>
                  <a:pt x="342" y="394"/>
                  <a:pt x="339" y="396"/>
                </a:cubicBezTo>
                <a:cubicBezTo>
                  <a:pt x="338" y="396"/>
                  <a:pt x="337" y="397"/>
                  <a:pt x="336" y="397"/>
                </a:cubicBezTo>
                <a:close/>
                <a:moveTo>
                  <a:pt x="324" y="376"/>
                </a:moveTo>
                <a:cubicBezTo>
                  <a:pt x="322" y="376"/>
                  <a:pt x="320" y="375"/>
                  <a:pt x="319" y="373"/>
                </a:cubicBezTo>
                <a:cubicBezTo>
                  <a:pt x="317" y="370"/>
                  <a:pt x="317" y="370"/>
                  <a:pt x="317" y="370"/>
                </a:cubicBezTo>
                <a:cubicBezTo>
                  <a:pt x="315" y="367"/>
                  <a:pt x="316" y="363"/>
                  <a:pt x="319" y="362"/>
                </a:cubicBezTo>
                <a:cubicBezTo>
                  <a:pt x="322" y="360"/>
                  <a:pt x="325" y="361"/>
                  <a:pt x="327" y="364"/>
                </a:cubicBezTo>
                <a:cubicBezTo>
                  <a:pt x="329" y="367"/>
                  <a:pt x="329" y="367"/>
                  <a:pt x="329" y="367"/>
                </a:cubicBezTo>
                <a:cubicBezTo>
                  <a:pt x="331" y="370"/>
                  <a:pt x="330" y="374"/>
                  <a:pt x="327" y="375"/>
                </a:cubicBezTo>
                <a:cubicBezTo>
                  <a:pt x="326" y="376"/>
                  <a:pt x="325" y="376"/>
                  <a:pt x="324" y="376"/>
                </a:cubicBezTo>
                <a:close/>
                <a:moveTo>
                  <a:pt x="311" y="356"/>
                </a:moveTo>
                <a:cubicBezTo>
                  <a:pt x="309" y="356"/>
                  <a:pt x="307" y="355"/>
                  <a:pt x="306" y="353"/>
                </a:cubicBezTo>
                <a:cubicBezTo>
                  <a:pt x="304" y="350"/>
                  <a:pt x="304" y="350"/>
                  <a:pt x="304" y="350"/>
                </a:cubicBezTo>
                <a:cubicBezTo>
                  <a:pt x="302" y="347"/>
                  <a:pt x="303" y="343"/>
                  <a:pt x="306" y="341"/>
                </a:cubicBezTo>
                <a:cubicBezTo>
                  <a:pt x="309" y="340"/>
                  <a:pt x="312" y="340"/>
                  <a:pt x="314" y="343"/>
                </a:cubicBezTo>
                <a:cubicBezTo>
                  <a:pt x="316" y="347"/>
                  <a:pt x="316" y="347"/>
                  <a:pt x="316" y="347"/>
                </a:cubicBezTo>
                <a:cubicBezTo>
                  <a:pt x="318" y="349"/>
                  <a:pt x="317" y="353"/>
                  <a:pt x="314" y="355"/>
                </a:cubicBezTo>
                <a:cubicBezTo>
                  <a:pt x="313" y="356"/>
                  <a:pt x="312" y="356"/>
                  <a:pt x="311" y="356"/>
                </a:cubicBezTo>
                <a:close/>
                <a:moveTo>
                  <a:pt x="298" y="336"/>
                </a:moveTo>
                <a:cubicBezTo>
                  <a:pt x="296" y="336"/>
                  <a:pt x="294" y="335"/>
                  <a:pt x="293" y="333"/>
                </a:cubicBezTo>
                <a:cubicBezTo>
                  <a:pt x="291" y="330"/>
                  <a:pt x="291" y="330"/>
                  <a:pt x="291" y="330"/>
                </a:cubicBezTo>
                <a:cubicBezTo>
                  <a:pt x="289" y="327"/>
                  <a:pt x="290" y="323"/>
                  <a:pt x="293" y="321"/>
                </a:cubicBezTo>
                <a:cubicBezTo>
                  <a:pt x="295" y="320"/>
                  <a:pt x="299" y="320"/>
                  <a:pt x="301" y="323"/>
                </a:cubicBezTo>
                <a:cubicBezTo>
                  <a:pt x="303" y="326"/>
                  <a:pt x="303" y="326"/>
                  <a:pt x="303" y="326"/>
                </a:cubicBezTo>
                <a:cubicBezTo>
                  <a:pt x="305" y="329"/>
                  <a:pt x="304" y="333"/>
                  <a:pt x="301" y="335"/>
                </a:cubicBezTo>
                <a:cubicBezTo>
                  <a:pt x="300" y="335"/>
                  <a:pt x="299" y="336"/>
                  <a:pt x="298" y="336"/>
                </a:cubicBezTo>
                <a:close/>
                <a:moveTo>
                  <a:pt x="285" y="316"/>
                </a:moveTo>
                <a:cubicBezTo>
                  <a:pt x="283" y="316"/>
                  <a:pt x="281" y="315"/>
                  <a:pt x="280" y="313"/>
                </a:cubicBezTo>
                <a:cubicBezTo>
                  <a:pt x="278" y="310"/>
                  <a:pt x="278" y="310"/>
                  <a:pt x="278" y="310"/>
                </a:cubicBezTo>
                <a:cubicBezTo>
                  <a:pt x="276" y="307"/>
                  <a:pt x="277" y="303"/>
                  <a:pt x="279" y="301"/>
                </a:cubicBezTo>
                <a:cubicBezTo>
                  <a:pt x="282" y="300"/>
                  <a:pt x="286" y="300"/>
                  <a:pt x="288" y="303"/>
                </a:cubicBezTo>
                <a:cubicBezTo>
                  <a:pt x="290" y="306"/>
                  <a:pt x="290" y="306"/>
                  <a:pt x="290" y="306"/>
                </a:cubicBezTo>
                <a:cubicBezTo>
                  <a:pt x="292" y="309"/>
                  <a:pt x="291" y="313"/>
                  <a:pt x="288" y="315"/>
                </a:cubicBezTo>
                <a:cubicBezTo>
                  <a:pt x="287" y="315"/>
                  <a:pt x="286" y="316"/>
                  <a:pt x="285" y="316"/>
                </a:cubicBezTo>
                <a:close/>
                <a:moveTo>
                  <a:pt x="271" y="296"/>
                </a:moveTo>
                <a:cubicBezTo>
                  <a:pt x="269" y="296"/>
                  <a:pt x="268" y="295"/>
                  <a:pt x="266" y="293"/>
                </a:cubicBezTo>
                <a:cubicBezTo>
                  <a:pt x="264" y="290"/>
                  <a:pt x="264" y="290"/>
                  <a:pt x="264" y="290"/>
                </a:cubicBezTo>
                <a:cubicBezTo>
                  <a:pt x="262" y="287"/>
                  <a:pt x="263" y="284"/>
                  <a:pt x="265" y="282"/>
                </a:cubicBezTo>
                <a:cubicBezTo>
                  <a:pt x="268" y="280"/>
                  <a:pt x="272" y="281"/>
                  <a:pt x="274" y="283"/>
                </a:cubicBezTo>
                <a:cubicBezTo>
                  <a:pt x="276" y="287"/>
                  <a:pt x="276" y="287"/>
                  <a:pt x="276" y="287"/>
                </a:cubicBezTo>
                <a:cubicBezTo>
                  <a:pt x="278" y="289"/>
                  <a:pt x="277" y="293"/>
                  <a:pt x="275" y="295"/>
                </a:cubicBezTo>
                <a:cubicBezTo>
                  <a:pt x="274" y="296"/>
                  <a:pt x="272" y="296"/>
                  <a:pt x="271" y="296"/>
                </a:cubicBezTo>
                <a:close/>
                <a:moveTo>
                  <a:pt x="257" y="276"/>
                </a:moveTo>
                <a:cubicBezTo>
                  <a:pt x="255" y="276"/>
                  <a:pt x="254" y="276"/>
                  <a:pt x="252" y="274"/>
                </a:cubicBezTo>
                <a:cubicBezTo>
                  <a:pt x="250" y="271"/>
                  <a:pt x="250" y="271"/>
                  <a:pt x="250" y="271"/>
                </a:cubicBezTo>
                <a:cubicBezTo>
                  <a:pt x="248" y="268"/>
                  <a:pt x="249" y="264"/>
                  <a:pt x="251" y="262"/>
                </a:cubicBezTo>
                <a:cubicBezTo>
                  <a:pt x="254" y="260"/>
                  <a:pt x="258" y="261"/>
                  <a:pt x="260" y="264"/>
                </a:cubicBezTo>
                <a:cubicBezTo>
                  <a:pt x="262" y="267"/>
                  <a:pt x="262" y="267"/>
                  <a:pt x="262" y="267"/>
                </a:cubicBezTo>
                <a:cubicBezTo>
                  <a:pt x="264" y="270"/>
                  <a:pt x="264" y="273"/>
                  <a:pt x="261" y="275"/>
                </a:cubicBezTo>
                <a:cubicBezTo>
                  <a:pt x="260" y="276"/>
                  <a:pt x="259" y="276"/>
                  <a:pt x="257" y="276"/>
                </a:cubicBezTo>
                <a:close/>
                <a:moveTo>
                  <a:pt x="243" y="257"/>
                </a:moveTo>
                <a:cubicBezTo>
                  <a:pt x="241" y="257"/>
                  <a:pt x="239" y="256"/>
                  <a:pt x="238" y="255"/>
                </a:cubicBezTo>
                <a:cubicBezTo>
                  <a:pt x="236" y="252"/>
                  <a:pt x="236" y="252"/>
                  <a:pt x="236" y="252"/>
                </a:cubicBezTo>
                <a:cubicBezTo>
                  <a:pt x="234" y="249"/>
                  <a:pt x="234" y="245"/>
                  <a:pt x="237" y="243"/>
                </a:cubicBezTo>
                <a:cubicBezTo>
                  <a:pt x="240" y="241"/>
                  <a:pt x="243" y="242"/>
                  <a:pt x="245" y="244"/>
                </a:cubicBezTo>
                <a:cubicBezTo>
                  <a:pt x="248" y="248"/>
                  <a:pt x="248" y="248"/>
                  <a:pt x="248" y="248"/>
                </a:cubicBezTo>
                <a:cubicBezTo>
                  <a:pt x="250" y="250"/>
                  <a:pt x="249" y="254"/>
                  <a:pt x="247" y="256"/>
                </a:cubicBezTo>
                <a:cubicBezTo>
                  <a:pt x="246" y="257"/>
                  <a:pt x="244" y="257"/>
                  <a:pt x="243" y="257"/>
                </a:cubicBezTo>
                <a:close/>
                <a:moveTo>
                  <a:pt x="229" y="238"/>
                </a:moveTo>
                <a:cubicBezTo>
                  <a:pt x="227" y="238"/>
                  <a:pt x="225" y="237"/>
                  <a:pt x="224" y="236"/>
                </a:cubicBezTo>
                <a:cubicBezTo>
                  <a:pt x="221" y="233"/>
                  <a:pt x="221" y="233"/>
                  <a:pt x="221" y="233"/>
                </a:cubicBezTo>
                <a:cubicBezTo>
                  <a:pt x="219" y="230"/>
                  <a:pt x="220" y="226"/>
                  <a:pt x="222" y="224"/>
                </a:cubicBezTo>
                <a:cubicBezTo>
                  <a:pt x="225" y="222"/>
                  <a:pt x="229" y="223"/>
                  <a:pt x="231" y="225"/>
                </a:cubicBezTo>
                <a:cubicBezTo>
                  <a:pt x="233" y="228"/>
                  <a:pt x="233" y="228"/>
                  <a:pt x="233" y="228"/>
                </a:cubicBezTo>
                <a:cubicBezTo>
                  <a:pt x="235" y="231"/>
                  <a:pt x="235" y="235"/>
                  <a:pt x="232" y="237"/>
                </a:cubicBezTo>
                <a:cubicBezTo>
                  <a:pt x="231" y="238"/>
                  <a:pt x="230" y="238"/>
                  <a:pt x="229" y="238"/>
                </a:cubicBezTo>
                <a:close/>
                <a:moveTo>
                  <a:pt x="214" y="219"/>
                </a:moveTo>
                <a:cubicBezTo>
                  <a:pt x="212" y="219"/>
                  <a:pt x="210" y="218"/>
                  <a:pt x="209" y="217"/>
                </a:cubicBezTo>
                <a:cubicBezTo>
                  <a:pt x="207" y="214"/>
                  <a:pt x="207" y="214"/>
                  <a:pt x="207" y="214"/>
                </a:cubicBezTo>
                <a:cubicBezTo>
                  <a:pt x="204" y="211"/>
                  <a:pt x="205" y="207"/>
                  <a:pt x="207" y="205"/>
                </a:cubicBezTo>
                <a:cubicBezTo>
                  <a:pt x="210" y="203"/>
                  <a:pt x="214" y="204"/>
                  <a:pt x="216" y="206"/>
                </a:cubicBezTo>
                <a:cubicBezTo>
                  <a:pt x="218" y="209"/>
                  <a:pt x="218" y="209"/>
                  <a:pt x="218" y="209"/>
                </a:cubicBezTo>
                <a:cubicBezTo>
                  <a:pt x="220" y="212"/>
                  <a:pt x="220" y="216"/>
                  <a:pt x="217" y="218"/>
                </a:cubicBezTo>
                <a:cubicBezTo>
                  <a:pt x="216" y="219"/>
                  <a:pt x="215" y="219"/>
                  <a:pt x="214" y="219"/>
                </a:cubicBezTo>
                <a:close/>
                <a:moveTo>
                  <a:pt x="199" y="200"/>
                </a:moveTo>
                <a:cubicBezTo>
                  <a:pt x="197" y="200"/>
                  <a:pt x="195" y="200"/>
                  <a:pt x="194" y="198"/>
                </a:cubicBezTo>
                <a:cubicBezTo>
                  <a:pt x="191" y="195"/>
                  <a:pt x="191" y="195"/>
                  <a:pt x="191" y="195"/>
                </a:cubicBezTo>
                <a:cubicBezTo>
                  <a:pt x="189" y="193"/>
                  <a:pt x="190" y="189"/>
                  <a:pt x="192" y="187"/>
                </a:cubicBezTo>
                <a:cubicBezTo>
                  <a:pt x="195" y="185"/>
                  <a:pt x="199" y="185"/>
                  <a:pt x="201" y="188"/>
                </a:cubicBezTo>
                <a:cubicBezTo>
                  <a:pt x="203" y="191"/>
                  <a:pt x="203" y="191"/>
                  <a:pt x="203" y="191"/>
                </a:cubicBezTo>
                <a:cubicBezTo>
                  <a:pt x="205" y="193"/>
                  <a:pt x="205" y="197"/>
                  <a:pt x="202" y="199"/>
                </a:cubicBezTo>
                <a:cubicBezTo>
                  <a:pt x="201" y="200"/>
                  <a:pt x="200" y="200"/>
                  <a:pt x="199" y="200"/>
                </a:cubicBezTo>
                <a:close/>
                <a:moveTo>
                  <a:pt x="183" y="182"/>
                </a:moveTo>
                <a:cubicBezTo>
                  <a:pt x="181" y="182"/>
                  <a:pt x="180" y="181"/>
                  <a:pt x="179" y="180"/>
                </a:cubicBezTo>
                <a:cubicBezTo>
                  <a:pt x="176" y="177"/>
                  <a:pt x="176" y="177"/>
                  <a:pt x="176" y="177"/>
                </a:cubicBezTo>
                <a:cubicBezTo>
                  <a:pt x="174" y="174"/>
                  <a:pt x="174" y="171"/>
                  <a:pt x="177" y="169"/>
                </a:cubicBezTo>
                <a:cubicBezTo>
                  <a:pt x="179" y="166"/>
                  <a:pt x="183" y="167"/>
                  <a:pt x="185" y="169"/>
                </a:cubicBezTo>
                <a:cubicBezTo>
                  <a:pt x="188" y="172"/>
                  <a:pt x="188" y="172"/>
                  <a:pt x="188" y="172"/>
                </a:cubicBezTo>
                <a:cubicBezTo>
                  <a:pt x="190" y="175"/>
                  <a:pt x="190" y="179"/>
                  <a:pt x="187" y="181"/>
                </a:cubicBezTo>
                <a:cubicBezTo>
                  <a:pt x="186" y="182"/>
                  <a:pt x="185" y="182"/>
                  <a:pt x="183" y="182"/>
                </a:cubicBezTo>
                <a:close/>
                <a:moveTo>
                  <a:pt x="167" y="164"/>
                </a:moveTo>
                <a:cubicBezTo>
                  <a:pt x="166" y="164"/>
                  <a:pt x="164" y="163"/>
                  <a:pt x="163" y="162"/>
                </a:cubicBezTo>
                <a:cubicBezTo>
                  <a:pt x="160" y="159"/>
                  <a:pt x="160" y="159"/>
                  <a:pt x="160" y="159"/>
                </a:cubicBezTo>
                <a:cubicBezTo>
                  <a:pt x="158" y="156"/>
                  <a:pt x="158" y="153"/>
                  <a:pt x="161" y="150"/>
                </a:cubicBezTo>
                <a:cubicBezTo>
                  <a:pt x="163" y="148"/>
                  <a:pt x="167" y="149"/>
                  <a:pt x="169" y="151"/>
                </a:cubicBezTo>
                <a:cubicBezTo>
                  <a:pt x="172" y="154"/>
                  <a:pt x="172" y="154"/>
                  <a:pt x="172" y="154"/>
                </a:cubicBezTo>
                <a:cubicBezTo>
                  <a:pt x="174" y="156"/>
                  <a:pt x="174" y="160"/>
                  <a:pt x="171" y="162"/>
                </a:cubicBezTo>
                <a:cubicBezTo>
                  <a:pt x="170" y="163"/>
                  <a:pt x="169" y="164"/>
                  <a:pt x="167" y="164"/>
                </a:cubicBezTo>
                <a:close/>
                <a:moveTo>
                  <a:pt x="151" y="146"/>
                </a:moveTo>
                <a:cubicBezTo>
                  <a:pt x="150" y="146"/>
                  <a:pt x="148" y="145"/>
                  <a:pt x="147" y="144"/>
                </a:cubicBezTo>
                <a:cubicBezTo>
                  <a:pt x="144" y="141"/>
                  <a:pt x="144" y="141"/>
                  <a:pt x="144" y="141"/>
                </a:cubicBezTo>
                <a:cubicBezTo>
                  <a:pt x="142" y="139"/>
                  <a:pt x="142" y="135"/>
                  <a:pt x="145" y="133"/>
                </a:cubicBezTo>
                <a:cubicBezTo>
                  <a:pt x="147" y="131"/>
                  <a:pt x="151" y="131"/>
                  <a:pt x="153" y="133"/>
                </a:cubicBezTo>
                <a:cubicBezTo>
                  <a:pt x="156" y="136"/>
                  <a:pt x="156" y="136"/>
                  <a:pt x="156" y="136"/>
                </a:cubicBezTo>
                <a:cubicBezTo>
                  <a:pt x="158" y="139"/>
                  <a:pt x="158" y="142"/>
                  <a:pt x="155" y="145"/>
                </a:cubicBezTo>
                <a:cubicBezTo>
                  <a:pt x="154" y="146"/>
                  <a:pt x="153" y="146"/>
                  <a:pt x="151" y="146"/>
                </a:cubicBezTo>
                <a:close/>
                <a:moveTo>
                  <a:pt x="135" y="129"/>
                </a:moveTo>
                <a:cubicBezTo>
                  <a:pt x="133" y="129"/>
                  <a:pt x="132" y="128"/>
                  <a:pt x="131" y="127"/>
                </a:cubicBezTo>
                <a:cubicBezTo>
                  <a:pt x="128" y="124"/>
                  <a:pt x="128" y="124"/>
                  <a:pt x="128" y="124"/>
                </a:cubicBezTo>
                <a:cubicBezTo>
                  <a:pt x="126" y="121"/>
                  <a:pt x="126" y="118"/>
                  <a:pt x="128" y="115"/>
                </a:cubicBezTo>
                <a:cubicBezTo>
                  <a:pt x="130" y="113"/>
                  <a:pt x="134" y="113"/>
                  <a:pt x="137" y="116"/>
                </a:cubicBezTo>
                <a:cubicBezTo>
                  <a:pt x="139" y="118"/>
                  <a:pt x="139" y="118"/>
                  <a:pt x="139" y="118"/>
                </a:cubicBezTo>
                <a:cubicBezTo>
                  <a:pt x="142" y="121"/>
                  <a:pt x="142" y="125"/>
                  <a:pt x="139" y="127"/>
                </a:cubicBezTo>
                <a:cubicBezTo>
                  <a:pt x="138" y="128"/>
                  <a:pt x="136" y="129"/>
                  <a:pt x="135" y="129"/>
                </a:cubicBezTo>
                <a:close/>
                <a:moveTo>
                  <a:pt x="118" y="111"/>
                </a:moveTo>
                <a:cubicBezTo>
                  <a:pt x="117" y="111"/>
                  <a:pt x="115" y="111"/>
                  <a:pt x="114" y="109"/>
                </a:cubicBezTo>
                <a:cubicBezTo>
                  <a:pt x="111" y="107"/>
                  <a:pt x="111" y="107"/>
                  <a:pt x="111" y="107"/>
                </a:cubicBezTo>
                <a:cubicBezTo>
                  <a:pt x="109" y="104"/>
                  <a:pt x="109" y="100"/>
                  <a:pt x="111" y="98"/>
                </a:cubicBezTo>
                <a:cubicBezTo>
                  <a:pt x="114" y="96"/>
                  <a:pt x="117" y="96"/>
                  <a:pt x="120" y="98"/>
                </a:cubicBezTo>
                <a:cubicBezTo>
                  <a:pt x="123" y="101"/>
                  <a:pt x="123" y="101"/>
                  <a:pt x="123" y="101"/>
                </a:cubicBezTo>
                <a:cubicBezTo>
                  <a:pt x="125" y="103"/>
                  <a:pt x="125" y="107"/>
                  <a:pt x="122" y="110"/>
                </a:cubicBezTo>
                <a:cubicBezTo>
                  <a:pt x="121" y="111"/>
                  <a:pt x="120" y="111"/>
                  <a:pt x="118" y="111"/>
                </a:cubicBezTo>
                <a:close/>
                <a:moveTo>
                  <a:pt x="101" y="94"/>
                </a:moveTo>
                <a:cubicBezTo>
                  <a:pt x="100" y="94"/>
                  <a:pt x="98" y="94"/>
                  <a:pt x="97" y="93"/>
                </a:cubicBezTo>
                <a:cubicBezTo>
                  <a:pt x="94" y="90"/>
                  <a:pt x="94" y="90"/>
                  <a:pt x="94" y="90"/>
                </a:cubicBezTo>
                <a:cubicBezTo>
                  <a:pt x="92" y="88"/>
                  <a:pt x="92" y="84"/>
                  <a:pt x="94" y="81"/>
                </a:cubicBezTo>
                <a:cubicBezTo>
                  <a:pt x="96" y="79"/>
                  <a:pt x="100" y="79"/>
                  <a:pt x="103" y="81"/>
                </a:cubicBezTo>
                <a:cubicBezTo>
                  <a:pt x="105" y="84"/>
                  <a:pt x="105" y="84"/>
                  <a:pt x="105" y="84"/>
                </a:cubicBezTo>
                <a:cubicBezTo>
                  <a:pt x="108" y="86"/>
                  <a:pt x="108" y="90"/>
                  <a:pt x="106" y="93"/>
                </a:cubicBezTo>
                <a:cubicBezTo>
                  <a:pt x="104" y="94"/>
                  <a:pt x="103" y="94"/>
                  <a:pt x="101" y="94"/>
                </a:cubicBezTo>
                <a:close/>
                <a:moveTo>
                  <a:pt x="84" y="78"/>
                </a:moveTo>
                <a:cubicBezTo>
                  <a:pt x="82" y="78"/>
                  <a:pt x="81" y="77"/>
                  <a:pt x="80" y="76"/>
                </a:cubicBezTo>
                <a:cubicBezTo>
                  <a:pt x="77" y="73"/>
                  <a:pt x="77" y="73"/>
                  <a:pt x="77" y="73"/>
                </a:cubicBezTo>
                <a:cubicBezTo>
                  <a:pt x="75" y="71"/>
                  <a:pt x="74" y="67"/>
                  <a:pt x="77" y="65"/>
                </a:cubicBezTo>
                <a:cubicBezTo>
                  <a:pt x="79" y="62"/>
                  <a:pt x="83" y="62"/>
                  <a:pt x="85" y="65"/>
                </a:cubicBezTo>
                <a:cubicBezTo>
                  <a:pt x="88" y="67"/>
                  <a:pt x="88" y="67"/>
                  <a:pt x="88" y="67"/>
                </a:cubicBezTo>
                <a:cubicBezTo>
                  <a:pt x="90" y="70"/>
                  <a:pt x="91" y="73"/>
                  <a:pt x="88" y="76"/>
                </a:cubicBezTo>
                <a:cubicBezTo>
                  <a:pt x="87" y="77"/>
                  <a:pt x="86" y="78"/>
                  <a:pt x="84" y="78"/>
                </a:cubicBezTo>
                <a:close/>
                <a:moveTo>
                  <a:pt x="66" y="61"/>
                </a:moveTo>
                <a:cubicBezTo>
                  <a:pt x="65" y="61"/>
                  <a:pt x="63" y="61"/>
                  <a:pt x="62" y="60"/>
                </a:cubicBezTo>
                <a:cubicBezTo>
                  <a:pt x="59" y="57"/>
                  <a:pt x="59" y="57"/>
                  <a:pt x="59" y="57"/>
                </a:cubicBezTo>
                <a:cubicBezTo>
                  <a:pt x="57" y="55"/>
                  <a:pt x="57" y="51"/>
                  <a:pt x="59" y="49"/>
                </a:cubicBezTo>
                <a:cubicBezTo>
                  <a:pt x="61" y="46"/>
                  <a:pt x="65" y="46"/>
                  <a:pt x="67" y="48"/>
                </a:cubicBezTo>
                <a:cubicBezTo>
                  <a:pt x="70" y="51"/>
                  <a:pt x="70" y="51"/>
                  <a:pt x="70" y="51"/>
                </a:cubicBezTo>
                <a:cubicBezTo>
                  <a:pt x="73" y="53"/>
                  <a:pt x="73" y="57"/>
                  <a:pt x="71" y="59"/>
                </a:cubicBezTo>
                <a:cubicBezTo>
                  <a:pt x="70" y="61"/>
                  <a:pt x="68" y="61"/>
                  <a:pt x="66" y="61"/>
                </a:cubicBezTo>
                <a:close/>
                <a:moveTo>
                  <a:pt x="48" y="46"/>
                </a:moveTo>
                <a:cubicBezTo>
                  <a:pt x="47" y="46"/>
                  <a:pt x="45" y="45"/>
                  <a:pt x="44" y="44"/>
                </a:cubicBezTo>
                <a:cubicBezTo>
                  <a:pt x="41" y="42"/>
                  <a:pt x="41" y="42"/>
                  <a:pt x="41" y="42"/>
                </a:cubicBezTo>
                <a:cubicBezTo>
                  <a:pt x="39" y="39"/>
                  <a:pt x="38" y="36"/>
                  <a:pt x="41" y="33"/>
                </a:cubicBezTo>
                <a:cubicBezTo>
                  <a:pt x="43" y="31"/>
                  <a:pt x="46" y="30"/>
                  <a:pt x="49" y="32"/>
                </a:cubicBezTo>
                <a:cubicBezTo>
                  <a:pt x="52" y="35"/>
                  <a:pt x="52" y="35"/>
                  <a:pt x="52" y="35"/>
                </a:cubicBezTo>
                <a:cubicBezTo>
                  <a:pt x="55" y="37"/>
                  <a:pt x="55" y="41"/>
                  <a:pt x="53" y="43"/>
                </a:cubicBezTo>
                <a:cubicBezTo>
                  <a:pt x="52" y="45"/>
                  <a:pt x="50" y="46"/>
                  <a:pt x="48" y="46"/>
                </a:cubicBezTo>
                <a:close/>
                <a:moveTo>
                  <a:pt x="30" y="30"/>
                </a:moveTo>
                <a:cubicBezTo>
                  <a:pt x="28" y="30"/>
                  <a:pt x="27" y="30"/>
                  <a:pt x="26" y="29"/>
                </a:cubicBezTo>
                <a:cubicBezTo>
                  <a:pt x="23" y="26"/>
                  <a:pt x="23" y="26"/>
                  <a:pt x="23" y="26"/>
                </a:cubicBezTo>
                <a:cubicBezTo>
                  <a:pt x="20" y="24"/>
                  <a:pt x="20" y="21"/>
                  <a:pt x="22" y="18"/>
                </a:cubicBezTo>
                <a:cubicBezTo>
                  <a:pt x="24" y="15"/>
                  <a:pt x="28" y="15"/>
                  <a:pt x="30" y="17"/>
                </a:cubicBezTo>
                <a:cubicBezTo>
                  <a:pt x="33" y="20"/>
                  <a:pt x="33" y="20"/>
                  <a:pt x="33" y="20"/>
                </a:cubicBezTo>
                <a:cubicBezTo>
                  <a:pt x="36" y="22"/>
                  <a:pt x="36" y="25"/>
                  <a:pt x="34" y="28"/>
                </a:cubicBezTo>
                <a:cubicBezTo>
                  <a:pt x="33" y="29"/>
                  <a:pt x="31" y="30"/>
                  <a:pt x="30" y="30"/>
                </a:cubicBezTo>
                <a:close/>
                <a:moveTo>
                  <a:pt x="11" y="15"/>
                </a:moveTo>
                <a:cubicBezTo>
                  <a:pt x="9" y="15"/>
                  <a:pt x="8" y="15"/>
                  <a:pt x="7" y="14"/>
                </a:cubicBezTo>
                <a:cubicBezTo>
                  <a:pt x="5" y="13"/>
                  <a:pt x="4" y="12"/>
                  <a:pt x="4" y="12"/>
                </a:cubicBezTo>
                <a:cubicBezTo>
                  <a:pt x="1" y="10"/>
                  <a:pt x="0" y="6"/>
                  <a:pt x="2" y="4"/>
                </a:cubicBezTo>
                <a:cubicBezTo>
                  <a:pt x="4" y="1"/>
                  <a:pt x="8" y="0"/>
                  <a:pt x="11" y="2"/>
                </a:cubicBezTo>
                <a:cubicBezTo>
                  <a:pt x="11" y="2"/>
                  <a:pt x="12" y="3"/>
                  <a:pt x="14" y="5"/>
                </a:cubicBezTo>
                <a:cubicBezTo>
                  <a:pt x="17" y="7"/>
                  <a:pt x="17" y="10"/>
                  <a:pt x="15" y="13"/>
                </a:cubicBezTo>
                <a:cubicBezTo>
                  <a:pt x="14" y="15"/>
                  <a:pt x="12" y="15"/>
                  <a:pt x="11" y="15"/>
                </a:cubicBezTo>
                <a:close/>
              </a:path>
            </a:pathLst>
          </a:custGeom>
          <a:solidFill>
            <a:srgbClr val="5347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Freeform 25"/>
          <p:cNvSpPr>
            <a:spLocks noEditPoints="1"/>
          </p:cNvSpPr>
          <p:nvPr/>
        </p:nvSpPr>
        <p:spPr bwMode="auto">
          <a:xfrm>
            <a:off x="2985343" y="1228562"/>
            <a:ext cx="2034693" cy="1195673"/>
          </a:xfrm>
          <a:custGeom>
            <a:avLst/>
            <a:gdLst>
              <a:gd name="T0" fmla="*/ 14 w 924"/>
              <a:gd name="T1" fmla="*/ 536 h 543"/>
              <a:gd name="T2" fmla="*/ 16 w 924"/>
              <a:gd name="T3" fmla="*/ 510 h 543"/>
              <a:gd name="T4" fmla="*/ 29 w 924"/>
              <a:gd name="T5" fmla="*/ 501 h 543"/>
              <a:gd name="T6" fmla="*/ 32 w 924"/>
              <a:gd name="T7" fmla="*/ 502 h 543"/>
              <a:gd name="T8" fmla="*/ 53 w 924"/>
              <a:gd name="T9" fmla="*/ 476 h 543"/>
              <a:gd name="T10" fmla="*/ 56 w 924"/>
              <a:gd name="T11" fmla="*/ 449 h 543"/>
              <a:gd name="T12" fmla="*/ 69 w 924"/>
              <a:gd name="T13" fmla="*/ 441 h 543"/>
              <a:gd name="T14" fmla="*/ 73 w 924"/>
              <a:gd name="T15" fmla="*/ 442 h 543"/>
              <a:gd name="T16" fmla="*/ 94 w 924"/>
              <a:gd name="T17" fmla="*/ 417 h 543"/>
              <a:gd name="T18" fmla="*/ 99 w 924"/>
              <a:gd name="T19" fmla="*/ 391 h 543"/>
              <a:gd name="T20" fmla="*/ 113 w 924"/>
              <a:gd name="T21" fmla="*/ 384 h 543"/>
              <a:gd name="T22" fmla="*/ 116 w 924"/>
              <a:gd name="T23" fmla="*/ 385 h 543"/>
              <a:gd name="T24" fmla="*/ 139 w 924"/>
              <a:gd name="T25" fmla="*/ 361 h 543"/>
              <a:gd name="T26" fmla="*/ 146 w 924"/>
              <a:gd name="T27" fmla="*/ 335 h 543"/>
              <a:gd name="T28" fmla="*/ 160 w 924"/>
              <a:gd name="T29" fmla="*/ 329 h 543"/>
              <a:gd name="T30" fmla="*/ 164 w 924"/>
              <a:gd name="T31" fmla="*/ 331 h 543"/>
              <a:gd name="T32" fmla="*/ 187 w 924"/>
              <a:gd name="T33" fmla="*/ 309 h 543"/>
              <a:gd name="T34" fmla="*/ 196 w 924"/>
              <a:gd name="T35" fmla="*/ 283 h 543"/>
              <a:gd name="T36" fmla="*/ 210 w 924"/>
              <a:gd name="T37" fmla="*/ 278 h 543"/>
              <a:gd name="T38" fmla="*/ 214 w 924"/>
              <a:gd name="T39" fmla="*/ 279 h 543"/>
              <a:gd name="T40" fmla="*/ 239 w 924"/>
              <a:gd name="T41" fmla="*/ 259 h 543"/>
              <a:gd name="T42" fmla="*/ 249 w 924"/>
              <a:gd name="T43" fmla="*/ 234 h 543"/>
              <a:gd name="T44" fmla="*/ 264 w 924"/>
              <a:gd name="T45" fmla="*/ 230 h 543"/>
              <a:gd name="T46" fmla="*/ 268 w 924"/>
              <a:gd name="T47" fmla="*/ 232 h 543"/>
              <a:gd name="T48" fmla="*/ 294 w 924"/>
              <a:gd name="T49" fmla="*/ 213 h 543"/>
              <a:gd name="T50" fmla="*/ 306 w 924"/>
              <a:gd name="T51" fmla="*/ 189 h 543"/>
              <a:gd name="T52" fmla="*/ 321 w 924"/>
              <a:gd name="T53" fmla="*/ 186 h 543"/>
              <a:gd name="T54" fmla="*/ 326 w 924"/>
              <a:gd name="T55" fmla="*/ 188 h 543"/>
              <a:gd name="T56" fmla="*/ 352 w 924"/>
              <a:gd name="T57" fmla="*/ 171 h 543"/>
              <a:gd name="T58" fmla="*/ 366 w 924"/>
              <a:gd name="T59" fmla="*/ 148 h 543"/>
              <a:gd name="T60" fmla="*/ 381 w 924"/>
              <a:gd name="T61" fmla="*/ 146 h 543"/>
              <a:gd name="T62" fmla="*/ 386 w 924"/>
              <a:gd name="T63" fmla="*/ 149 h 543"/>
              <a:gd name="T64" fmla="*/ 413 w 924"/>
              <a:gd name="T65" fmla="*/ 134 h 543"/>
              <a:gd name="T66" fmla="*/ 429 w 924"/>
              <a:gd name="T67" fmla="*/ 112 h 543"/>
              <a:gd name="T68" fmla="*/ 444 w 924"/>
              <a:gd name="T69" fmla="*/ 111 h 543"/>
              <a:gd name="T70" fmla="*/ 449 w 924"/>
              <a:gd name="T71" fmla="*/ 114 h 543"/>
              <a:gd name="T72" fmla="*/ 477 w 924"/>
              <a:gd name="T73" fmla="*/ 102 h 543"/>
              <a:gd name="T74" fmla="*/ 494 w 924"/>
              <a:gd name="T75" fmla="*/ 81 h 543"/>
              <a:gd name="T76" fmla="*/ 509 w 924"/>
              <a:gd name="T77" fmla="*/ 81 h 543"/>
              <a:gd name="T78" fmla="*/ 515 w 924"/>
              <a:gd name="T79" fmla="*/ 84 h 543"/>
              <a:gd name="T80" fmla="*/ 543 w 924"/>
              <a:gd name="T81" fmla="*/ 74 h 543"/>
              <a:gd name="T82" fmla="*/ 562 w 924"/>
              <a:gd name="T83" fmla="*/ 54 h 543"/>
              <a:gd name="T84" fmla="*/ 577 w 924"/>
              <a:gd name="T85" fmla="*/ 55 h 543"/>
              <a:gd name="T86" fmla="*/ 582 w 924"/>
              <a:gd name="T87" fmla="*/ 60 h 543"/>
              <a:gd name="T88" fmla="*/ 611 w 924"/>
              <a:gd name="T89" fmla="*/ 51 h 543"/>
              <a:gd name="T90" fmla="*/ 631 w 924"/>
              <a:gd name="T91" fmla="*/ 33 h 543"/>
              <a:gd name="T92" fmla="*/ 646 w 924"/>
              <a:gd name="T93" fmla="*/ 35 h 543"/>
              <a:gd name="T94" fmla="*/ 652 w 924"/>
              <a:gd name="T95" fmla="*/ 40 h 543"/>
              <a:gd name="T96" fmla="*/ 680 w 924"/>
              <a:gd name="T97" fmla="*/ 34 h 543"/>
              <a:gd name="T98" fmla="*/ 702 w 924"/>
              <a:gd name="T99" fmla="*/ 17 h 543"/>
              <a:gd name="T100" fmla="*/ 717 w 924"/>
              <a:gd name="T101" fmla="*/ 21 h 543"/>
              <a:gd name="T102" fmla="*/ 722 w 924"/>
              <a:gd name="T103" fmla="*/ 26 h 543"/>
              <a:gd name="T104" fmla="*/ 751 w 924"/>
              <a:gd name="T105" fmla="*/ 21 h 543"/>
              <a:gd name="T106" fmla="*/ 773 w 924"/>
              <a:gd name="T107" fmla="*/ 7 h 543"/>
              <a:gd name="T108" fmla="*/ 788 w 924"/>
              <a:gd name="T109" fmla="*/ 11 h 543"/>
              <a:gd name="T110" fmla="*/ 794 w 924"/>
              <a:gd name="T111" fmla="*/ 17 h 543"/>
              <a:gd name="T112" fmla="*/ 918 w 924"/>
              <a:gd name="T113" fmla="*/ 3 h 543"/>
              <a:gd name="T114" fmla="*/ 822 w 924"/>
              <a:gd name="T115" fmla="*/ 3 h 543"/>
              <a:gd name="T116" fmla="*/ 836 w 924"/>
              <a:gd name="T117" fmla="*/ 7 h 543"/>
              <a:gd name="T118" fmla="*/ 842 w 924"/>
              <a:gd name="T119" fmla="*/ 12 h 543"/>
              <a:gd name="T120" fmla="*/ 894 w 924"/>
              <a:gd name="T121" fmla="*/ 2 h 543"/>
              <a:gd name="T122" fmla="*/ 876 w 924"/>
              <a:gd name="T123" fmla="*/ 6 h 5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24" h="543">
                <a:moveTo>
                  <a:pt x="7" y="543"/>
                </a:moveTo>
                <a:cubicBezTo>
                  <a:pt x="6" y="543"/>
                  <a:pt x="5" y="543"/>
                  <a:pt x="4" y="542"/>
                </a:cubicBezTo>
                <a:cubicBezTo>
                  <a:pt x="1" y="540"/>
                  <a:pt x="0" y="537"/>
                  <a:pt x="2" y="534"/>
                </a:cubicBezTo>
                <a:cubicBezTo>
                  <a:pt x="4" y="530"/>
                  <a:pt x="4" y="530"/>
                  <a:pt x="4" y="530"/>
                </a:cubicBezTo>
                <a:cubicBezTo>
                  <a:pt x="6" y="527"/>
                  <a:pt x="9" y="527"/>
                  <a:pt x="12" y="528"/>
                </a:cubicBezTo>
                <a:cubicBezTo>
                  <a:pt x="15" y="530"/>
                  <a:pt x="16" y="534"/>
                  <a:pt x="14" y="536"/>
                </a:cubicBezTo>
                <a:cubicBezTo>
                  <a:pt x="12" y="540"/>
                  <a:pt x="12" y="540"/>
                  <a:pt x="12" y="540"/>
                </a:cubicBezTo>
                <a:cubicBezTo>
                  <a:pt x="11" y="542"/>
                  <a:pt x="9" y="543"/>
                  <a:pt x="7" y="543"/>
                </a:cubicBezTo>
                <a:close/>
                <a:moveTo>
                  <a:pt x="20" y="522"/>
                </a:moveTo>
                <a:cubicBezTo>
                  <a:pt x="18" y="522"/>
                  <a:pt x="17" y="522"/>
                  <a:pt x="16" y="521"/>
                </a:cubicBezTo>
                <a:cubicBezTo>
                  <a:pt x="14" y="520"/>
                  <a:pt x="13" y="516"/>
                  <a:pt x="14" y="513"/>
                </a:cubicBezTo>
                <a:cubicBezTo>
                  <a:pt x="16" y="510"/>
                  <a:pt x="16" y="510"/>
                  <a:pt x="16" y="510"/>
                </a:cubicBezTo>
                <a:cubicBezTo>
                  <a:pt x="18" y="507"/>
                  <a:pt x="22" y="506"/>
                  <a:pt x="25" y="508"/>
                </a:cubicBezTo>
                <a:cubicBezTo>
                  <a:pt x="28" y="509"/>
                  <a:pt x="28" y="513"/>
                  <a:pt x="27" y="516"/>
                </a:cubicBezTo>
                <a:cubicBezTo>
                  <a:pt x="25" y="519"/>
                  <a:pt x="25" y="519"/>
                  <a:pt x="25" y="519"/>
                </a:cubicBezTo>
                <a:cubicBezTo>
                  <a:pt x="23" y="521"/>
                  <a:pt x="22" y="522"/>
                  <a:pt x="20" y="522"/>
                </a:cubicBezTo>
                <a:close/>
                <a:moveTo>
                  <a:pt x="32" y="502"/>
                </a:moveTo>
                <a:cubicBezTo>
                  <a:pt x="31" y="502"/>
                  <a:pt x="30" y="502"/>
                  <a:pt x="29" y="501"/>
                </a:cubicBezTo>
                <a:cubicBezTo>
                  <a:pt x="26" y="499"/>
                  <a:pt x="25" y="495"/>
                  <a:pt x="27" y="493"/>
                </a:cubicBezTo>
                <a:cubicBezTo>
                  <a:pt x="29" y="489"/>
                  <a:pt x="29" y="489"/>
                  <a:pt x="29" y="489"/>
                </a:cubicBezTo>
                <a:cubicBezTo>
                  <a:pt x="31" y="486"/>
                  <a:pt x="35" y="486"/>
                  <a:pt x="38" y="487"/>
                </a:cubicBezTo>
                <a:cubicBezTo>
                  <a:pt x="40" y="489"/>
                  <a:pt x="41" y="493"/>
                  <a:pt x="39" y="496"/>
                </a:cubicBezTo>
                <a:cubicBezTo>
                  <a:pt x="37" y="499"/>
                  <a:pt x="37" y="499"/>
                  <a:pt x="37" y="499"/>
                </a:cubicBezTo>
                <a:cubicBezTo>
                  <a:pt x="36" y="501"/>
                  <a:pt x="34" y="502"/>
                  <a:pt x="32" y="502"/>
                </a:cubicBezTo>
                <a:close/>
                <a:moveTo>
                  <a:pt x="45" y="482"/>
                </a:moveTo>
                <a:cubicBezTo>
                  <a:pt x="44" y="482"/>
                  <a:pt x="43" y="481"/>
                  <a:pt x="42" y="481"/>
                </a:cubicBezTo>
                <a:cubicBezTo>
                  <a:pt x="39" y="479"/>
                  <a:pt x="39" y="475"/>
                  <a:pt x="40" y="472"/>
                </a:cubicBezTo>
                <a:cubicBezTo>
                  <a:pt x="43" y="469"/>
                  <a:pt x="43" y="469"/>
                  <a:pt x="43" y="469"/>
                </a:cubicBezTo>
                <a:cubicBezTo>
                  <a:pt x="44" y="466"/>
                  <a:pt x="48" y="466"/>
                  <a:pt x="51" y="467"/>
                </a:cubicBezTo>
                <a:cubicBezTo>
                  <a:pt x="54" y="469"/>
                  <a:pt x="54" y="473"/>
                  <a:pt x="53" y="476"/>
                </a:cubicBezTo>
                <a:cubicBezTo>
                  <a:pt x="50" y="479"/>
                  <a:pt x="50" y="479"/>
                  <a:pt x="50" y="479"/>
                </a:cubicBezTo>
                <a:cubicBezTo>
                  <a:pt x="49" y="481"/>
                  <a:pt x="47" y="482"/>
                  <a:pt x="45" y="482"/>
                </a:cubicBezTo>
                <a:close/>
                <a:moveTo>
                  <a:pt x="59" y="462"/>
                </a:moveTo>
                <a:cubicBezTo>
                  <a:pt x="58" y="462"/>
                  <a:pt x="56" y="462"/>
                  <a:pt x="55" y="461"/>
                </a:cubicBezTo>
                <a:cubicBezTo>
                  <a:pt x="53" y="459"/>
                  <a:pt x="52" y="455"/>
                  <a:pt x="54" y="452"/>
                </a:cubicBezTo>
                <a:cubicBezTo>
                  <a:pt x="56" y="449"/>
                  <a:pt x="56" y="449"/>
                  <a:pt x="56" y="449"/>
                </a:cubicBezTo>
                <a:cubicBezTo>
                  <a:pt x="58" y="446"/>
                  <a:pt x="62" y="446"/>
                  <a:pt x="65" y="448"/>
                </a:cubicBezTo>
                <a:cubicBezTo>
                  <a:pt x="67" y="450"/>
                  <a:pt x="68" y="453"/>
                  <a:pt x="66" y="456"/>
                </a:cubicBezTo>
                <a:cubicBezTo>
                  <a:pt x="64" y="459"/>
                  <a:pt x="64" y="459"/>
                  <a:pt x="64" y="459"/>
                </a:cubicBezTo>
                <a:cubicBezTo>
                  <a:pt x="63" y="461"/>
                  <a:pt x="61" y="462"/>
                  <a:pt x="59" y="462"/>
                </a:cubicBezTo>
                <a:close/>
                <a:moveTo>
                  <a:pt x="73" y="442"/>
                </a:moveTo>
                <a:cubicBezTo>
                  <a:pt x="71" y="442"/>
                  <a:pt x="70" y="442"/>
                  <a:pt x="69" y="441"/>
                </a:cubicBezTo>
                <a:cubicBezTo>
                  <a:pt x="66" y="439"/>
                  <a:pt x="66" y="435"/>
                  <a:pt x="68" y="433"/>
                </a:cubicBezTo>
                <a:cubicBezTo>
                  <a:pt x="70" y="429"/>
                  <a:pt x="70" y="429"/>
                  <a:pt x="70" y="429"/>
                </a:cubicBezTo>
                <a:cubicBezTo>
                  <a:pt x="72" y="427"/>
                  <a:pt x="76" y="426"/>
                  <a:pt x="79" y="428"/>
                </a:cubicBezTo>
                <a:cubicBezTo>
                  <a:pt x="81" y="430"/>
                  <a:pt x="82" y="434"/>
                  <a:pt x="80" y="437"/>
                </a:cubicBezTo>
                <a:cubicBezTo>
                  <a:pt x="78" y="440"/>
                  <a:pt x="78" y="440"/>
                  <a:pt x="78" y="440"/>
                </a:cubicBezTo>
                <a:cubicBezTo>
                  <a:pt x="76" y="441"/>
                  <a:pt x="75" y="442"/>
                  <a:pt x="73" y="442"/>
                </a:cubicBezTo>
                <a:close/>
                <a:moveTo>
                  <a:pt x="87" y="423"/>
                </a:moveTo>
                <a:cubicBezTo>
                  <a:pt x="86" y="423"/>
                  <a:pt x="84" y="422"/>
                  <a:pt x="83" y="422"/>
                </a:cubicBezTo>
                <a:cubicBezTo>
                  <a:pt x="81" y="420"/>
                  <a:pt x="80" y="416"/>
                  <a:pt x="82" y="413"/>
                </a:cubicBezTo>
                <a:cubicBezTo>
                  <a:pt x="84" y="410"/>
                  <a:pt x="84" y="410"/>
                  <a:pt x="84" y="410"/>
                </a:cubicBezTo>
                <a:cubicBezTo>
                  <a:pt x="86" y="407"/>
                  <a:pt x="90" y="407"/>
                  <a:pt x="93" y="409"/>
                </a:cubicBezTo>
                <a:cubicBezTo>
                  <a:pt x="96" y="411"/>
                  <a:pt x="96" y="415"/>
                  <a:pt x="94" y="417"/>
                </a:cubicBezTo>
                <a:cubicBezTo>
                  <a:pt x="92" y="420"/>
                  <a:pt x="92" y="420"/>
                  <a:pt x="92" y="420"/>
                </a:cubicBezTo>
                <a:cubicBezTo>
                  <a:pt x="90" y="422"/>
                  <a:pt x="89" y="423"/>
                  <a:pt x="87" y="423"/>
                </a:cubicBezTo>
                <a:close/>
                <a:moveTo>
                  <a:pt x="101" y="404"/>
                </a:moveTo>
                <a:cubicBezTo>
                  <a:pt x="100" y="404"/>
                  <a:pt x="99" y="403"/>
                  <a:pt x="98" y="403"/>
                </a:cubicBezTo>
                <a:cubicBezTo>
                  <a:pt x="95" y="401"/>
                  <a:pt x="95" y="397"/>
                  <a:pt x="97" y="394"/>
                </a:cubicBezTo>
                <a:cubicBezTo>
                  <a:pt x="99" y="391"/>
                  <a:pt x="99" y="391"/>
                  <a:pt x="99" y="391"/>
                </a:cubicBezTo>
                <a:cubicBezTo>
                  <a:pt x="101" y="388"/>
                  <a:pt x="105" y="388"/>
                  <a:pt x="108" y="390"/>
                </a:cubicBezTo>
                <a:cubicBezTo>
                  <a:pt x="110" y="392"/>
                  <a:pt x="111" y="396"/>
                  <a:pt x="109" y="398"/>
                </a:cubicBezTo>
                <a:cubicBezTo>
                  <a:pt x="106" y="402"/>
                  <a:pt x="106" y="402"/>
                  <a:pt x="106" y="402"/>
                </a:cubicBezTo>
                <a:cubicBezTo>
                  <a:pt x="105" y="403"/>
                  <a:pt x="103" y="404"/>
                  <a:pt x="101" y="404"/>
                </a:cubicBezTo>
                <a:close/>
                <a:moveTo>
                  <a:pt x="116" y="385"/>
                </a:moveTo>
                <a:cubicBezTo>
                  <a:pt x="115" y="385"/>
                  <a:pt x="114" y="385"/>
                  <a:pt x="113" y="384"/>
                </a:cubicBezTo>
                <a:cubicBezTo>
                  <a:pt x="110" y="382"/>
                  <a:pt x="110" y="378"/>
                  <a:pt x="112" y="375"/>
                </a:cubicBezTo>
                <a:cubicBezTo>
                  <a:pt x="114" y="372"/>
                  <a:pt x="114" y="372"/>
                  <a:pt x="114" y="372"/>
                </a:cubicBezTo>
                <a:cubicBezTo>
                  <a:pt x="116" y="370"/>
                  <a:pt x="120" y="369"/>
                  <a:pt x="123" y="371"/>
                </a:cubicBezTo>
                <a:cubicBezTo>
                  <a:pt x="125" y="373"/>
                  <a:pt x="126" y="377"/>
                  <a:pt x="124" y="380"/>
                </a:cubicBezTo>
                <a:cubicBezTo>
                  <a:pt x="121" y="383"/>
                  <a:pt x="121" y="383"/>
                  <a:pt x="121" y="383"/>
                </a:cubicBezTo>
                <a:cubicBezTo>
                  <a:pt x="120" y="384"/>
                  <a:pt x="118" y="385"/>
                  <a:pt x="116" y="385"/>
                </a:cubicBezTo>
                <a:close/>
                <a:moveTo>
                  <a:pt x="132" y="367"/>
                </a:moveTo>
                <a:cubicBezTo>
                  <a:pt x="130" y="367"/>
                  <a:pt x="129" y="366"/>
                  <a:pt x="128" y="365"/>
                </a:cubicBezTo>
                <a:cubicBezTo>
                  <a:pt x="125" y="363"/>
                  <a:pt x="125" y="359"/>
                  <a:pt x="127" y="357"/>
                </a:cubicBezTo>
                <a:cubicBezTo>
                  <a:pt x="130" y="354"/>
                  <a:pt x="130" y="354"/>
                  <a:pt x="130" y="354"/>
                </a:cubicBezTo>
                <a:cubicBezTo>
                  <a:pt x="132" y="351"/>
                  <a:pt x="136" y="351"/>
                  <a:pt x="138" y="353"/>
                </a:cubicBezTo>
                <a:cubicBezTo>
                  <a:pt x="141" y="355"/>
                  <a:pt x="141" y="359"/>
                  <a:pt x="139" y="361"/>
                </a:cubicBezTo>
                <a:cubicBezTo>
                  <a:pt x="136" y="364"/>
                  <a:pt x="136" y="364"/>
                  <a:pt x="136" y="364"/>
                </a:cubicBezTo>
                <a:cubicBezTo>
                  <a:pt x="135" y="366"/>
                  <a:pt x="134" y="367"/>
                  <a:pt x="132" y="367"/>
                </a:cubicBezTo>
                <a:close/>
                <a:moveTo>
                  <a:pt x="148" y="348"/>
                </a:moveTo>
                <a:cubicBezTo>
                  <a:pt x="146" y="348"/>
                  <a:pt x="145" y="348"/>
                  <a:pt x="144" y="347"/>
                </a:cubicBezTo>
                <a:cubicBezTo>
                  <a:pt x="141" y="345"/>
                  <a:pt x="141" y="341"/>
                  <a:pt x="143" y="338"/>
                </a:cubicBezTo>
                <a:cubicBezTo>
                  <a:pt x="146" y="335"/>
                  <a:pt x="146" y="335"/>
                  <a:pt x="146" y="335"/>
                </a:cubicBezTo>
                <a:cubicBezTo>
                  <a:pt x="148" y="333"/>
                  <a:pt x="152" y="333"/>
                  <a:pt x="154" y="335"/>
                </a:cubicBezTo>
                <a:cubicBezTo>
                  <a:pt x="157" y="337"/>
                  <a:pt x="157" y="341"/>
                  <a:pt x="155" y="343"/>
                </a:cubicBezTo>
                <a:cubicBezTo>
                  <a:pt x="152" y="346"/>
                  <a:pt x="152" y="346"/>
                  <a:pt x="152" y="346"/>
                </a:cubicBezTo>
                <a:cubicBezTo>
                  <a:pt x="151" y="348"/>
                  <a:pt x="149" y="348"/>
                  <a:pt x="148" y="348"/>
                </a:cubicBezTo>
                <a:close/>
                <a:moveTo>
                  <a:pt x="164" y="331"/>
                </a:moveTo>
                <a:cubicBezTo>
                  <a:pt x="162" y="331"/>
                  <a:pt x="161" y="330"/>
                  <a:pt x="160" y="329"/>
                </a:cubicBezTo>
                <a:cubicBezTo>
                  <a:pt x="157" y="327"/>
                  <a:pt x="157" y="323"/>
                  <a:pt x="159" y="321"/>
                </a:cubicBezTo>
                <a:cubicBezTo>
                  <a:pt x="162" y="318"/>
                  <a:pt x="162" y="318"/>
                  <a:pt x="162" y="318"/>
                </a:cubicBezTo>
                <a:cubicBezTo>
                  <a:pt x="164" y="315"/>
                  <a:pt x="168" y="315"/>
                  <a:pt x="171" y="317"/>
                </a:cubicBezTo>
                <a:cubicBezTo>
                  <a:pt x="173" y="320"/>
                  <a:pt x="173" y="323"/>
                  <a:pt x="171" y="326"/>
                </a:cubicBezTo>
                <a:cubicBezTo>
                  <a:pt x="168" y="329"/>
                  <a:pt x="168" y="329"/>
                  <a:pt x="168" y="329"/>
                </a:cubicBezTo>
                <a:cubicBezTo>
                  <a:pt x="167" y="330"/>
                  <a:pt x="165" y="331"/>
                  <a:pt x="164" y="331"/>
                </a:cubicBezTo>
                <a:close/>
                <a:moveTo>
                  <a:pt x="180" y="313"/>
                </a:moveTo>
                <a:cubicBezTo>
                  <a:pt x="179" y="313"/>
                  <a:pt x="177" y="313"/>
                  <a:pt x="176" y="312"/>
                </a:cubicBezTo>
                <a:cubicBezTo>
                  <a:pt x="174" y="309"/>
                  <a:pt x="174" y="305"/>
                  <a:pt x="176" y="303"/>
                </a:cubicBezTo>
                <a:cubicBezTo>
                  <a:pt x="179" y="300"/>
                  <a:pt x="179" y="300"/>
                  <a:pt x="179" y="300"/>
                </a:cubicBezTo>
                <a:cubicBezTo>
                  <a:pt x="181" y="298"/>
                  <a:pt x="185" y="298"/>
                  <a:pt x="187" y="300"/>
                </a:cubicBezTo>
                <a:cubicBezTo>
                  <a:pt x="190" y="302"/>
                  <a:pt x="190" y="306"/>
                  <a:pt x="187" y="309"/>
                </a:cubicBezTo>
                <a:cubicBezTo>
                  <a:pt x="185" y="311"/>
                  <a:pt x="185" y="311"/>
                  <a:pt x="185" y="311"/>
                </a:cubicBezTo>
                <a:cubicBezTo>
                  <a:pt x="183" y="313"/>
                  <a:pt x="182" y="313"/>
                  <a:pt x="180" y="313"/>
                </a:cubicBezTo>
                <a:close/>
                <a:moveTo>
                  <a:pt x="197" y="296"/>
                </a:moveTo>
                <a:cubicBezTo>
                  <a:pt x="196" y="296"/>
                  <a:pt x="194" y="296"/>
                  <a:pt x="193" y="294"/>
                </a:cubicBezTo>
                <a:cubicBezTo>
                  <a:pt x="191" y="292"/>
                  <a:pt x="191" y="288"/>
                  <a:pt x="193" y="286"/>
                </a:cubicBezTo>
                <a:cubicBezTo>
                  <a:pt x="196" y="283"/>
                  <a:pt x="196" y="283"/>
                  <a:pt x="196" y="283"/>
                </a:cubicBezTo>
                <a:cubicBezTo>
                  <a:pt x="198" y="281"/>
                  <a:pt x="202" y="281"/>
                  <a:pt x="204" y="283"/>
                </a:cubicBezTo>
                <a:cubicBezTo>
                  <a:pt x="207" y="286"/>
                  <a:pt x="207" y="289"/>
                  <a:pt x="204" y="292"/>
                </a:cubicBezTo>
                <a:cubicBezTo>
                  <a:pt x="201" y="294"/>
                  <a:pt x="201" y="294"/>
                  <a:pt x="201" y="294"/>
                </a:cubicBezTo>
                <a:cubicBezTo>
                  <a:pt x="200" y="296"/>
                  <a:pt x="199" y="296"/>
                  <a:pt x="197" y="296"/>
                </a:cubicBezTo>
                <a:close/>
                <a:moveTo>
                  <a:pt x="214" y="279"/>
                </a:moveTo>
                <a:cubicBezTo>
                  <a:pt x="213" y="279"/>
                  <a:pt x="211" y="279"/>
                  <a:pt x="210" y="278"/>
                </a:cubicBezTo>
                <a:cubicBezTo>
                  <a:pt x="208" y="275"/>
                  <a:pt x="208" y="271"/>
                  <a:pt x="210" y="269"/>
                </a:cubicBezTo>
                <a:cubicBezTo>
                  <a:pt x="213" y="266"/>
                  <a:pt x="213" y="266"/>
                  <a:pt x="213" y="266"/>
                </a:cubicBezTo>
                <a:cubicBezTo>
                  <a:pt x="216" y="264"/>
                  <a:pt x="219" y="264"/>
                  <a:pt x="222" y="267"/>
                </a:cubicBezTo>
                <a:cubicBezTo>
                  <a:pt x="224" y="269"/>
                  <a:pt x="224" y="273"/>
                  <a:pt x="221" y="275"/>
                </a:cubicBezTo>
                <a:cubicBezTo>
                  <a:pt x="218" y="278"/>
                  <a:pt x="218" y="278"/>
                  <a:pt x="218" y="278"/>
                </a:cubicBezTo>
                <a:cubicBezTo>
                  <a:pt x="217" y="279"/>
                  <a:pt x="216" y="279"/>
                  <a:pt x="214" y="279"/>
                </a:cubicBezTo>
                <a:close/>
                <a:moveTo>
                  <a:pt x="232" y="263"/>
                </a:moveTo>
                <a:cubicBezTo>
                  <a:pt x="230" y="263"/>
                  <a:pt x="229" y="263"/>
                  <a:pt x="228" y="261"/>
                </a:cubicBezTo>
                <a:cubicBezTo>
                  <a:pt x="225" y="259"/>
                  <a:pt x="226" y="255"/>
                  <a:pt x="228" y="253"/>
                </a:cubicBezTo>
                <a:cubicBezTo>
                  <a:pt x="231" y="250"/>
                  <a:pt x="231" y="250"/>
                  <a:pt x="231" y="250"/>
                </a:cubicBezTo>
                <a:cubicBezTo>
                  <a:pt x="233" y="248"/>
                  <a:pt x="237" y="248"/>
                  <a:pt x="239" y="251"/>
                </a:cubicBezTo>
                <a:cubicBezTo>
                  <a:pt x="242" y="253"/>
                  <a:pt x="241" y="257"/>
                  <a:pt x="239" y="259"/>
                </a:cubicBezTo>
                <a:cubicBezTo>
                  <a:pt x="236" y="262"/>
                  <a:pt x="236" y="262"/>
                  <a:pt x="236" y="262"/>
                </a:cubicBezTo>
                <a:cubicBezTo>
                  <a:pt x="235" y="263"/>
                  <a:pt x="233" y="263"/>
                  <a:pt x="232" y="263"/>
                </a:cubicBezTo>
                <a:close/>
                <a:moveTo>
                  <a:pt x="250" y="247"/>
                </a:moveTo>
                <a:cubicBezTo>
                  <a:pt x="248" y="247"/>
                  <a:pt x="247" y="247"/>
                  <a:pt x="246" y="245"/>
                </a:cubicBezTo>
                <a:cubicBezTo>
                  <a:pt x="243" y="243"/>
                  <a:pt x="244" y="239"/>
                  <a:pt x="246" y="237"/>
                </a:cubicBezTo>
                <a:cubicBezTo>
                  <a:pt x="249" y="234"/>
                  <a:pt x="249" y="234"/>
                  <a:pt x="249" y="234"/>
                </a:cubicBezTo>
                <a:cubicBezTo>
                  <a:pt x="252" y="232"/>
                  <a:pt x="256" y="232"/>
                  <a:pt x="258" y="235"/>
                </a:cubicBezTo>
                <a:cubicBezTo>
                  <a:pt x="260" y="237"/>
                  <a:pt x="260" y="241"/>
                  <a:pt x="257" y="243"/>
                </a:cubicBezTo>
                <a:cubicBezTo>
                  <a:pt x="254" y="246"/>
                  <a:pt x="254" y="246"/>
                  <a:pt x="254" y="246"/>
                </a:cubicBezTo>
                <a:cubicBezTo>
                  <a:pt x="253" y="247"/>
                  <a:pt x="251" y="247"/>
                  <a:pt x="250" y="247"/>
                </a:cubicBezTo>
                <a:close/>
                <a:moveTo>
                  <a:pt x="268" y="232"/>
                </a:moveTo>
                <a:cubicBezTo>
                  <a:pt x="267" y="232"/>
                  <a:pt x="265" y="231"/>
                  <a:pt x="264" y="230"/>
                </a:cubicBezTo>
                <a:cubicBezTo>
                  <a:pt x="262" y="227"/>
                  <a:pt x="262" y="223"/>
                  <a:pt x="265" y="221"/>
                </a:cubicBezTo>
                <a:cubicBezTo>
                  <a:pt x="268" y="219"/>
                  <a:pt x="268" y="219"/>
                  <a:pt x="268" y="219"/>
                </a:cubicBezTo>
                <a:cubicBezTo>
                  <a:pt x="270" y="217"/>
                  <a:pt x="274" y="217"/>
                  <a:pt x="276" y="220"/>
                </a:cubicBezTo>
                <a:cubicBezTo>
                  <a:pt x="278" y="222"/>
                  <a:pt x="278" y="226"/>
                  <a:pt x="275" y="228"/>
                </a:cubicBezTo>
                <a:cubicBezTo>
                  <a:pt x="272" y="231"/>
                  <a:pt x="272" y="231"/>
                  <a:pt x="272" y="231"/>
                </a:cubicBezTo>
                <a:cubicBezTo>
                  <a:pt x="271" y="231"/>
                  <a:pt x="270" y="232"/>
                  <a:pt x="268" y="232"/>
                </a:cubicBezTo>
                <a:close/>
                <a:moveTo>
                  <a:pt x="287" y="217"/>
                </a:moveTo>
                <a:cubicBezTo>
                  <a:pt x="285" y="217"/>
                  <a:pt x="284" y="216"/>
                  <a:pt x="282" y="215"/>
                </a:cubicBezTo>
                <a:cubicBezTo>
                  <a:pt x="280" y="212"/>
                  <a:pt x="281" y="208"/>
                  <a:pt x="284" y="206"/>
                </a:cubicBezTo>
                <a:cubicBezTo>
                  <a:pt x="287" y="204"/>
                  <a:pt x="287" y="204"/>
                  <a:pt x="287" y="204"/>
                </a:cubicBezTo>
                <a:cubicBezTo>
                  <a:pt x="289" y="202"/>
                  <a:pt x="293" y="202"/>
                  <a:pt x="295" y="205"/>
                </a:cubicBezTo>
                <a:cubicBezTo>
                  <a:pt x="297" y="207"/>
                  <a:pt x="297" y="211"/>
                  <a:pt x="294" y="213"/>
                </a:cubicBezTo>
                <a:cubicBezTo>
                  <a:pt x="291" y="216"/>
                  <a:pt x="291" y="216"/>
                  <a:pt x="291" y="216"/>
                </a:cubicBezTo>
                <a:cubicBezTo>
                  <a:pt x="290" y="216"/>
                  <a:pt x="289" y="217"/>
                  <a:pt x="287" y="217"/>
                </a:cubicBezTo>
                <a:close/>
                <a:moveTo>
                  <a:pt x="306" y="202"/>
                </a:moveTo>
                <a:cubicBezTo>
                  <a:pt x="304" y="202"/>
                  <a:pt x="303" y="202"/>
                  <a:pt x="302" y="200"/>
                </a:cubicBezTo>
                <a:cubicBezTo>
                  <a:pt x="300" y="197"/>
                  <a:pt x="300" y="194"/>
                  <a:pt x="303" y="192"/>
                </a:cubicBezTo>
                <a:cubicBezTo>
                  <a:pt x="306" y="189"/>
                  <a:pt x="306" y="189"/>
                  <a:pt x="306" y="189"/>
                </a:cubicBezTo>
                <a:cubicBezTo>
                  <a:pt x="309" y="187"/>
                  <a:pt x="312" y="188"/>
                  <a:pt x="314" y="190"/>
                </a:cubicBezTo>
                <a:cubicBezTo>
                  <a:pt x="316" y="193"/>
                  <a:pt x="316" y="197"/>
                  <a:pt x="313" y="199"/>
                </a:cubicBezTo>
                <a:cubicBezTo>
                  <a:pt x="310" y="201"/>
                  <a:pt x="310" y="201"/>
                  <a:pt x="310" y="201"/>
                </a:cubicBezTo>
                <a:cubicBezTo>
                  <a:pt x="309" y="202"/>
                  <a:pt x="308" y="202"/>
                  <a:pt x="306" y="202"/>
                </a:cubicBezTo>
                <a:close/>
                <a:moveTo>
                  <a:pt x="326" y="188"/>
                </a:moveTo>
                <a:cubicBezTo>
                  <a:pt x="324" y="188"/>
                  <a:pt x="322" y="187"/>
                  <a:pt x="321" y="186"/>
                </a:cubicBezTo>
                <a:cubicBezTo>
                  <a:pt x="319" y="183"/>
                  <a:pt x="320" y="179"/>
                  <a:pt x="322" y="177"/>
                </a:cubicBezTo>
                <a:cubicBezTo>
                  <a:pt x="326" y="175"/>
                  <a:pt x="326" y="175"/>
                  <a:pt x="326" y="175"/>
                </a:cubicBezTo>
                <a:cubicBezTo>
                  <a:pt x="328" y="173"/>
                  <a:pt x="332" y="174"/>
                  <a:pt x="334" y="177"/>
                </a:cubicBezTo>
                <a:cubicBezTo>
                  <a:pt x="336" y="179"/>
                  <a:pt x="335" y="183"/>
                  <a:pt x="332" y="185"/>
                </a:cubicBezTo>
                <a:cubicBezTo>
                  <a:pt x="329" y="187"/>
                  <a:pt x="329" y="187"/>
                  <a:pt x="329" y="187"/>
                </a:cubicBezTo>
                <a:cubicBezTo>
                  <a:pt x="328" y="188"/>
                  <a:pt x="327" y="188"/>
                  <a:pt x="326" y="188"/>
                </a:cubicBezTo>
                <a:close/>
                <a:moveTo>
                  <a:pt x="346" y="175"/>
                </a:moveTo>
                <a:cubicBezTo>
                  <a:pt x="344" y="175"/>
                  <a:pt x="342" y="174"/>
                  <a:pt x="341" y="172"/>
                </a:cubicBezTo>
                <a:cubicBezTo>
                  <a:pt x="339" y="169"/>
                  <a:pt x="339" y="166"/>
                  <a:pt x="342" y="164"/>
                </a:cubicBezTo>
                <a:cubicBezTo>
                  <a:pt x="346" y="161"/>
                  <a:pt x="346" y="161"/>
                  <a:pt x="346" y="161"/>
                </a:cubicBezTo>
                <a:cubicBezTo>
                  <a:pt x="348" y="160"/>
                  <a:pt x="352" y="160"/>
                  <a:pt x="354" y="163"/>
                </a:cubicBezTo>
                <a:cubicBezTo>
                  <a:pt x="356" y="166"/>
                  <a:pt x="355" y="170"/>
                  <a:pt x="352" y="171"/>
                </a:cubicBezTo>
                <a:cubicBezTo>
                  <a:pt x="349" y="174"/>
                  <a:pt x="349" y="174"/>
                  <a:pt x="349" y="174"/>
                </a:cubicBezTo>
                <a:cubicBezTo>
                  <a:pt x="348" y="174"/>
                  <a:pt x="347" y="175"/>
                  <a:pt x="346" y="175"/>
                </a:cubicBezTo>
                <a:close/>
                <a:moveTo>
                  <a:pt x="366" y="162"/>
                </a:moveTo>
                <a:cubicBezTo>
                  <a:pt x="364" y="162"/>
                  <a:pt x="362" y="161"/>
                  <a:pt x="361" y="159"/>
                </a:cubicBezTo>
                <a:cubicBezTo>
                  <a:pt x="359" y="156"/>
                  <a:pt x="360" y="152"/>
                  <a:pt x="362" y="151"/>
                </a:cubicBezTo>
                <a:cubicBezTo>
                  <a:pt x="366" y="148"/>
                  <a:pt x="366" y="148"/>
                  <a:pt x="366" y="148"/>
                </a:cubicBezTo>
                <a:cubicBezTo>
                  <a:pt x="369" y="147"/>
                  <a:pt x="372" y="147"/>
                  <a:pt x="374" y="150"/>
                </a:cubicBezTo>
                <a:cubicBezTo>
                  <a:pt x="376" y="153"/>
                  <a:pt x="375" y="157"/>
                  <a:pt x="372" y="159"/>
                </a:cubicBezTo>
                <a:cubicBezTo>
                  <a:pt x="369" y="161"/>
                  <a:pt x="369" y="161"/>
                  <a:pt x="369" y="161"/>
                </a:cubicBezTo>
                <a:cubicBezTo>
                  <a:pt x="368" y="161"/>
                  <a:pt x="367" y="162"/>
                  <a:pt x="366" y="162"/>
                </a:cubicBezTo>
                <a:close/>
                <a:moveTo>
                  <a:pt x="386" y="149"/>
                </a:moveTo>
                <a:cubicBezTo>
                  <a:pt x="384" y="149"/>
                  <a:pt x="382" y="148"/>
                  <a:pt x="381" y="146"/>
                </a:cubicBezTo>
                <a:cubicBezTo>
                  <a:pt x="379" y="143"/>
                  <a:pt x="380" y="140"/>
                  <a:pt x="383" y="138"/>
                </a:cubicBezTo>
                <a:cubicBezTo>
                  <a:pt x="387" y="136"/>
                  <a:pt x="387" y="136"/>
                  <a:pt x="387" y="136"/>
                </a:cubicBezTo>
                <a:cubicBezTo>
                  <a:pt x="389" y="134"/>
                  <a:pt x="393" y="135"/>
                  <a:pt x="395" y="138"/>
                </a:cubicBezTo>
                <a:cubicBezTo>
                  <a:pt x="396" y="141"/>
                  <a:pt x="395" y="144"/>
                  <a:pt x="393" y="146"/>
                </a:cubicBezTo>
                <a:cubicBezTo>
                  <a:pt x="389" y="148"/>
                  <a:pt x="389" y="148"/>
                  <a:pt x="389" y="148"/>
                </a:cubicBezTo>
                <a:cubicBezTo>
                  <a:pt x="388" y="149"/>
                  <a:pt x="387" y="149"/>
                  <a:pt x="386" y="149"/>
                </a:cubicBezTo>
                <a:close/>
                <a:moveTo>
                  <a:pt x="407" y="137"/>
                </a:moveTo>
                <a:cubicBezTo>
                  <a:pt x="405" y="137"/>
                  <a:pt x="403" y="136"/>
                  <a:pt x="402" y="134"/>
                </a:cubicBezTo>
                <a:cubicBezTo>
                  <a:pt x="400" y="131"/>
                  <a:pt x="401" y="127"/>
                  <a:pt x="404" y="126"/>
                </a:cubicBezTo>
                <a:cubicBezTo>
                  <a:pt x="407" y="124"/>
                  <a:pt x="407" y="124"/>
                  <a:pt x="407" y="124"/>
                </a:cubicBezTo>
                <a:cubicBezTo>
                  <a:pt x="410" y="122"/>
                  <a:pt x="414" y="123"/>
                  <a:pt x="416" y="126"/>
                </a:cubicBezTo>
                <a:cubicBezTo>
                  <a:pt x="417" y="129"/>
                  <a:pt x="416" y="133"/>
                  <a:pt x="413" y="134"/>
                </a:cubicBezTo>
                <a:cubicBezTo>
                  <a:pt x="410" y="136"/>
                  <a:pt x="410" y="136"/>
                  <a:pt x="410" y="136"/>
                </a:cubicBezTo>
                <a:cubicBezTo>
                  <a:pt x="409" y="137"/>
                  <a:pt x="408" y="137"/>
                  <a:pt x="407" y="137"/>
                </a:cubicBezTo>
                <a:close/>
                <a:moveTo>
                  <a:pt x="428" y="125"/>
                </a:moveTo>
                <a:cubicBezTo>
                  <a:pt x="426" y="125"/>
                  <a:pt x="424" y="124"/>
                  <a:pt x="423" y="122"/>
                </a:cubicBezTo>
                <a:cubicBezTo>
                  <a:pt x="421" y="119"/>
                  <a:pt x="422" y="116"/>
                  <a:pt x="425" y="114"/>
                </a:cubicBezTo>
                <a:cubicBezTo>
                  <a:pt x="429" y="112"/>
                  <a:pt x="429" y="112"/>
                  <a:pt x="429" y="112"/>
                </a:cubicBezTo>
                <a:cubicBezTo>
                  <a:pt x="432" y="111"/>
                  <a:pt x="435" y="112"/>
                  <a:pt x="437" y="115"/>
                </a:cubicBezTo>
                <a:cubicBezTo>
                  <a:pt x="438" y="118"/>
                  <a:pt x="437" y="121"/>
                  <a:pt x="434" y="123"/>
                </a:cubicBezTo>
                <a:cubicBezTo>
                  <a:pt x="431" y="125"/>
                  <a:pt x="431" y="125"/>
                  <a:pt x="431" y="125"/>
                </a:cubicBezTo>
                <a:cubicBezTo>
                  <a:pt x="430" y="125"/>
                  <a:pt x="429" y="125"/>
                  <a:pt x="428" y="125"/>
                </a:cubicBezTo>
                <a:close/>
                <a:moveTo>
                  <a:pt x="449" y="114"/>
                </a:moveTo>
                <a:cubicBezTo>
                  <a:pt x="447" y="114"/>
                  <a:pt x="445" y="113"/>
                  <a:pt x="444" y="111"/>
                </a:cubicBezTo>
                <a:cubicBezTo>
                  <a:pt x="442" y="108"/>
                  <a:pt x="444" y="104"/>
                  <a:pt x="447" y="103"/>
                </a:cubicBezTo>
                <a:cubicBezTo>
                  <a:pt x="450" y="101"/>
                  <a:pt x="450" y="101"/>
                  <a:pt x="450" y="101"/>
                </a:cubicBezTo>
                <a:cubicBezTo>
                  <a:pt x="453" y="100"/>
                  <a:pt x="457" y="101"/>
                  <a:pt x="458" y="104"/>
                </a:cubicBezTo>
                <a:cubicBezTo>
                  <a:pt x="460" y="107"/>
                  <a:pt x="458" y="110"/>
                  <a:pt x="456" y="112"/>
                </a:cubicBezTo>
                <a:cubicBezTo>
                  <a:pt x="452" y="114"/>
                  <a:pt x="452" y="114"/>
                  <a:pt x="452" y="114"/>
                </a:cubicBezTo>
                <a:cubicBezTo>
                  <a:pt x="451" y="114"/>
                  <a:pt x="450" y="114"/>
                  <a:pt x="449" y="114"/>
                </a:cubicBezTo>
                <a:close/>
                <a:moveTo>
                  <a:pt x="471" y="104"/>
                </a:moveTo>
                <a:cubicBezTo>
                  <a:pt x="469" y="104"/>
                  <a:pt x="466" y="103"/>
                  <a:pt x="465" y="100"/>
                </a:cubicBezTo>
                <a:cubicBezTo>
                  <a:pt x="464" y="97"/>
                  <a:pt x="465" y="94"/>
                  <a:pt x="468" y="92"/>
                </a:cubicBezTo>
                <a:cubicBezTo>
                  <a:pt x="472" y="91"/>
                  <a:pt x="472" y="91"/>
                  <a:pt x="472" y="91"/>
                </a:cubicBezTo>
                <a:cubicBezTo>
                  <a:pt x="475" y="89"/>
                  <a:pt x="479" y="91"/>
                  <a:pt x="480" y="94"/>
                </a:cubicBezTo>
                <a:cubicBezTo>
                  <a:pt x="481" y="97"/>
                  <a:pt x="480" y="100"/>
                  <a:pt x="477" y="102"/>
                </a:cubicBezTo>
                <a:cubicBezTo>
                  <a:pt x="473" y="103"/>
                  <a:pt x="473" y="103"/>
                  <a:pt x="473" y="103"/>
                </a:cubicBezTo>
                <a:cubicBezTo>
                  <a:pt x="473" y="104"/>
                  <a:pt x="472" y="104"/>
                  <a:pt x="471" y="104"/>
                </a:cubicBezTo>
                <a:close/>
                <a:moveTo>
                  <a:pt x="493" y="94"/>
                </a:moveTo>
                <a:cubicBezTo>
                  <a:pt x="490" y="94"/>
                  <a:pt x="488" y="93"/>
                  <a:pt x="487" y="90"/>
                </a:cubicBezTo>
                <a:cubicBezTo>
                  <a:pt x="486" y="87"/>
                  <a:pt x="487" y="84"/>
                  <a:pt x="490" y="82"/>
                </a:cubicBezTo>
                <a:cubicBezTo>
                  <a:pt x="494" y="81"/>
                  <a:pt x="494" y="81"/>
                  <a:pt x="494" y="81"/>
                </a:cubicBezTo>
                <a:cubicBezTo>
                  <a:pt x="497" y="79"/>
                  <a:pt x="501" y="81"/>
                  <a:pt x="502" y="84"/>
                </a:cubicBezTo>
                <a:cubicBezTo>
                  <a:pt x="503" y="87"/>
                  <a:pt x="502" y="90"/>
                  <a:pt x="499" y="92"/>
                </a:cubicBezTo>
                <a:cubicBezTo>
                  <a:pt x="495" y="93"/>
                  <a:pt x="495" y="93"/>
                  <a:pt x="495" y="93"/>
                </a:cubicBezTo>
                <a:cubicBezTo>
                  <a:pt x="494" y="94"/>
                  <a:pt x="494" y="94"/>
                  <a:pt x="493" y="94"/>
                </a:cubicBezTo>
                <a:close/>
                <a:moveTo>
                  <a:pt x="515" y="84"/>
                </a:moveTo>
                <a:cubicBezTo>
                  <a:pt x="512" y="84"/>
                  <a:pt x="510" y="83"/>
                  <a:pt x="509" y="81"/>
                </a:cubicBezTo>
                <a:cubicBezTo>
                  <a:pt x="508" y="78"/>
                  <a:pt x="510" y="74"/>
                  <a:pt x="513" y="73"/>
                </a:cubicBezTo>
                <a:cubicBezTo>
                  <a:pt x="516" y="71"/>
                  <a:pt x="516" y="71"/>
                  <a:pt x="516" y="71"/>
                </a:cubicBezTo>
                <a:cubicBezTo>
                  <a:pt x="519" y="70"/>
                  <a:pt x="523" y="72"/>
                  <a:pt x="524" y="75"/>
                </a:cubicBezTo>
                <a:cubicBezTo>
                  <a:pt x="525" y="78"/>
                  <a:pt x="524" y="81"/>
                  <a:pt x="521" y="82"/>
                </a:cubicBezTo>
                <a:cubicBezTo>
                  <a:pt x="517" y="84"/>
                  <a:pt x="517" y="84"/>
                  <a:pt x="517" y="84"/>
                </a:cubicBezTo>
                <a:cubicBezTo>
                  <a:pt x="516" y="84"/>
                  <a:pt x="516" y="84"/>
                  <a:pt x="515" y="84"/>
                </a:cubicBezTo>
                <a:close/>
                <a:moveTo>
                  <a:pt x="537" y="76"/>
                </a:moveTo>
                <a:cubicBezTo>
                  <a:pt x="535" y="76"/>
                  <a:pt x="532" y="74"/>
                  <a:pt x="532" y="72"/>
                </a:cubicBezTo>
                <a:cubicBezTo>
                  <a:pt x="530" y="69"/>
                  <a:pt x="532" y="65"/>
                  <a:pt x="535" y="64"/>
                </a:cubicBezTo>
                <a:cubicBezTo>
                  <a:pt x="539" y="63"/>
                  <a:pt x="539" y="63"/>
                  <a:pt x="539" y="63"/>
                </a:cubicBezTo>
                <a:cubicBezTo>
                  <a:pt x="542" y="61"/>
                  <a:pt x="545" y="63"/>
                  <a:pt x="547" y="66"/>
                </a:cubicBezTo>
                <a:cubicBezTo>
                  <a:pt x="548" y="69"/>
                  <a:pt x="546" y="73"/>
                  <a:pt x="543" y="74"/>
                </a:cubicBezTo>
                <a:cubicBezTo>
                  <a:pt x="539" y="75"/>
                  <a:pt x="539" y="75"/>
                  <a:pt x="539" y="75"/>
                </a:cubicBezTo>
                <a:cubicBezTo>
                  <a:pt x="539" y="75"/>
                  <a:pt x="538" y="76"/>
                  <a:pt x="537" y="76"/>
                </a:cubicBezTo>
                <a:close/>
                <a:moveTo>
                  <a:pt x="560" y="67"/>
                </a:moveTo>
                <a:cubicBezTo>
                  <a:pt x="557" y="67"/>
                  <a:pt x="555" y="66"/>
                  <a:pt x="554" y="63"/>
                </a:cubicBezTo>
                <a:cubicBezTo>
                  <a:pt x="553" y="60"/>
                  <a:pt x="555" y="57"/>
                  <a:pt x="558" y="56"/>
                </a:cubicBezTo>
                <a:cubicBezTo>
                  <a:pt x="562" y="54"/>
                  <a:pt x="562" y="54"/>
                  <a:pt x="562" y="54"/>
                </a:cubicBezTo>
                <a:cubicBezTo>
                  <a:pt x="565" y="53"/>
                  <a:pt x="568" y="55"/>
                  <a:pt x="569" y="58"/>
                </a:cubicBezTo>
                <a:cubicBezTo>
                  <a:pt x="570" y="61"/>
                  <a:pt x="569" y="65"/>
                  <a:pt x="565" y="66"/>
                </a:cubicBezTo>
                <a:cubicBezTo>
                  <a:pt x="562" y="67"/>
                  <a:pt x="562" y="67"/>
                  <a:pt x="562" y="67"/>
                </a:cubicBezTo>
                <a:cubicBezTo>
                  <a:pt x="561" y="67"/>
                  <a:pt x="560" y="67"/>
                  <a:pt x="560" y="67"/>
                </a:cubicBezTo>
                <a:close/>
                <a:moveTo>
                  <a:pt x="582" y="60"/>
                </a:moveTo>
                <a:cubicBezTo>
                  <a:pt x="580" y="60"/>
                  <a:pt x="578" y="58"/>
                  <a:pt x="577" y="55"/>
                </a:cubicBezTo>
                <a:cubicBezTo>
                  <a:pt x="576" y="52"/>
                  <a:pt x="577" y="49"/>
                  <a:pt x="581" y="48"/>
                </a:cubicBezTo>
                <a:cubicBezTo>
                  <a:pt x="584" y="47"/>
                  <a:pt x="584" y="47"/>
                  <a:pt x="584" y="47"/>
                </a:cubicBezTo>
                <a:cubicBezTo>
                  <a:pt x="588" y="46"/>
                  <a:pt x="591" y="47"/>
                  <a:pt x="592" y="51"/>
                </a:cubicBezTo>
                <a:cubicBezTo>
                  <a:pt x="593" y="54"/>
                  <a:pt x="591" y="57"/>
                  <a:pt x="588" y="58"/>
                </a:cubicBezTo>
                <a:cubicBezTo>
                  <a:pt x="584" y="59"/>
                  <a:pt x="584" y="59"/>
                  <a:pt x="584" y="59"/>
                </a:cubicBezTo>
                <a:cubicBezTo>
                  <a:pt x="584" y="60"/>
                  <a:pt x="583" y="60"/>
                  <a:pt x="582" y="60"/>
                </a:cubicBezTo>
                <a:close/>
                <a:moveTo>
                  <a:pt x="605" y="53"/>
                </a:moveTo>
                <a:cubicBezTo>
                  <a:pt x="603" y="53"/>
                  <a:pt x="600" y="51"/>
                  <a:pt x="600" y="48"/>
                </a:cubicBezTo>
                <a:cubicBezTo>
                  <a:pt x="599" y="45"/>
                  <a:pt x="601" y="42"/>
                  <a:pt x="604" y="41"/>
                </a:cubicBezTo>
                <a:cubicBezTo>
                  <a:pt x="608" y="40"/>
                  <a:pt x="608" y="40"/>
                  <a:pt x="608" y="40"/>
                </a:cubicBezTo>
                <a:cubicBezTo>
                  <a:pt x="611" y="39"/>
                  <a:pt x="614" y="41"/>
                  <a:pt x="615" y="44"/>
                </a:cubicBezTo>
                <a:cubicBezTo>
                  <a:pt x="616" y="47"/>
                  <a:pt x="614" y="50"/>
                  <a:pt x="611" y="51"/>
                </a:cubicBezTo>
                <a:cubicBezTo>
                  <a:pt x="607" y="52"/>
                  <a:pt x="607" y="52"/>
                  <a:pt x="607" y="52"/>
                </a:cubicBezTo>
                <a:cubicBezTo>
                  <a:pt x="607" y="52"/>
                  <a:pt x="606" y="53"/>
                  <a:pt x="605" y="53"/>
                </a:cubicBezTo>
                <a:close/>
                <a:moveTo>
                  <a:pt x="629" y="46"/>
                </a:moveTo>
                <a:cubicBezTo>
                  <a:pt x="626" y="46"/>
                  <a:pt x="623" y="44"/>
                  <a:pt x="623" y="42"/>
                </a:cubicBezTo>
                <a:cubicBezTo>
                  <a:pt x="622" y="38"/>
                  <a:pt x="624" y="35"/>
                  <a:pt x="627" y="34"/>
                </a:cubicBezTo>
                <a:cubicBezTo>
                  <a:pt x="631" y="33"/>
                  <a:pt x="631" y="33"/>
                  <a:pt x="631" y="33"/>
                </a:cubicBezTo>
                <a:cubicBezTo>
                  <a:pt x="634" y="32"/>
                  <a:pt x="637" y="34"/>
                  <a:pt x="638" y="37"/>
                </a:cubicBezTo>
                <a:cubicBezTo>
                  <a:pt x="639" y="41"/>
                  <a:pt x="637" y="44"/>
                  <a:pt x="634" y="45"/>
                </a:cubicBezTo>
                <a:cubicBezTo>
                  <a:pt x="630" y="46"/>
                  <a:pt x="630" y="46"/>
                  <a:pt x="630" y="46"/>
                </a:cubicBezTo>
                <a:cubicBezTo>
                  <a:pt x="630" y="46"/>
                  <a:pt x="629" y="46"/>
                  <a:pt x="629" y="46"/>
                </a:cubicBezTo>
                <a:close/>
                <a:moveTo>
                  <a:pt x="652" y="40"/>
                </a:moveTo>
                <a:cubicBezTo>
                  <a:pt x="649" y="40"/>
                  <a:pt x="647" y="38"/>
                  <a:pt x="646" y="35"/>
                </a:cubicBezTo>
                <a:cubicBezTo>
                  <a:pt x="645" y="32"/>
                  <a:pt x="647" y="29"/>
                  <a:pt x="650" y="28"/>
                </a:cubicBezTo>
                <a:cubicBezTo>
                  <a:pt x="654" y="27"/>
                  <a:pt x="654" y="27"/>
                  <a:pt x="654" y="27"/>
                </a:cubicBezTo>
                <a:cubicBezTo>
                  <a:pt x="658" y="26"/>
                  <a:pt x="661" y="28"/>
                  <a:pt x="662" y="32"/>
                </a:cubicBezTo>
                <a:cubicBezTo>
                  <a:pt x="662" y="35"/>
                  <a:pt x="660" y="38"/>
                  <a:pt x="657" y="39"/>
                </a:cubicBezTo>
                <a:cubicBezTo>
                  <a:pt x="653" y="40"/>
                  <a:pt x="653" y="40"/>
                  <a:pt x="653" y="40"/>
                </a:cubicBezTo>
                <a:cubicBezTo>
                  <a:pt x="653" y="40"/>
                  <a:pt x="652" y="40"/>
                  <a:pt x="652" y="40"/>
                </a:cubicBezTo>
                <a:close/>
                <a:moveTo>
                  <a:pt x="675" y="35"/>
                </a:moveTo>
                <a:cubicBezTo>
                  <a:pt x="672" y="35"/>
                  <a:pt x="670" y="33"/>
                  <a:pt x="669" y="30"/>
                </a:cubicBezTo>
                <a:cubicBezTo>
                  <a:pt x="669" y="27"/>
                  <a:pt x="671" y="23"/>
                  <a:pt x="674" y="23"/>
                </a:cubicBezTo>
                <a:cubicBezTo>
                  <a:pt x="678" y="22"/>
                  <a:pt x="678" y="22"/>
                  <a:pt x="678" y="22"/>
                </a:cubicBezTo>
                <a:cubicBezTo>
                  <a:pt x="681" y="21"/>
                  <a:pt x="684" y="23"/>
                  <a:pt x="685" y="27"/>
                </a:cubicBezTo>
                <a:cubicBezTo>
                  <a:pt x="686" y="30"/>
                  <a:pt x="684" y="33"/>
                  <a:pt x="680" y="34"/>
                </a:cubicBezTo>
                <a:cubicBezTo>
                  <a:pt x="677" y="34"/>
                  <a:pt x="677" y="34"/>
                  <a:pt x="677" y="34"/>
                </a:cubicBezTo>
                <a:cubicBezTo>
                  <a:pt x="676" y="35"/>
                  <a:pt x="676" y="35"/>
                  <a:pt x="675" y="35"/>
                </a:cubicBezTo>
                <a:close/>
                <a:moveTo>
                  <a:pt x="699" y="30"/>
                </a:moveTo>
                <a:cubicBezTo>
                  <a:pt x="696" y="30"/>
                  <a:pt x="693" y="28"/>
                  <a:pt x="693" y="25"/>
                </a:cubicBezTo>
                <a:cubicBezTo>
                  <a:pt x="692" y="22"/>
                  <a:pt x="694" y="19"/>
                  <a:pt x="698" y="18"/>
                </a:cubicBezTo>
                <a:cubicBezTo>
                  <a:pt x="702" y="17"/>
                  <a:pt x="702" y="17"/>
                  <a:pt x="702" y="17"/>
                </a:cubicBezTo>
                <a:cubicBezTo>
                  <a:pt x="705" y="17"/>
                  <a:pt x="708" y="19"/>
                  <a:pt x="709" y="22"/>
                </a:cubicBezTo>
                <a:cubicBezTo>
                  <a:pt x="709" y="25"/>
                  <a:pt x="707" y="28"/>
                  <a:pt x="704" y="29"/>
                </a:cubicBezTo>
                <a:cubicBezTo>
                  <a:pt x="700" y="30"/>
                  <a:pt x="700" y="30"/>
                  <a:pt x="700" y="30"/>
                </a:cubicBezTo>
                <a:cubicBezTo>
                  <a:pt x="700" y="30"/>
                  <a:pt x="699" y="30"/>
                  <a:pt x="699" y="30"/>
                </a:cubicBezTo>
                <a:close/>
                <a:moveTo>
                  <a:pt x="722" y="26"/>
                </a:moveTo>
                <a:cubicBezTo>
                  <a:pt x="720" y="26"/>
                  <a:pt x="717" y="24"/>
                  <a:pt x="717" y="21"/>
                </a:cubicBezTo>
                <a:cubicBezTo>
                  <a:pt x="716" y="17"/>
                  <a:pt x="718" y="14"/>
                  <a:pt x="721" y="14"/>
                </a:cubicBezTo>
                <a:cubicBezTo>
                  <a:pt x="725" y="13"/>
                  <a:pt x="725" y="13"/>
                  <a:pt x="725" y="13"/>
                </a:cubicBezTo>
                <a:cubicBezTo>
                  <a:pt x="729" y="12"/>
                  <a:pt x="732" y="15"/>
                  <a:pt x="732" y="18"/>
                </a:cubicBezTo>
                <a:cubicBezTo>
                  <a:pt x="733" y="21"/>
                  <a:pt x="731" y="24"/>
                  <a:pt x="727" y="25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2" y="26"/>
                </a:cubicBezTo>
                <a:close/>
                <a:moveTo>
                  <a:pt x="746" y="22"/>
                </a:moveTo>
                <a:cubicBezTo>
                  <a:pt x="743" y="22"/>
                  <a:pt x="741" y="20"/>
                  <a:pt x="740" y="17"/>
                </a:cubicBezTo>
                <a:cubicBezTo>
                  <a:pt x="740" y="14"/>
                  <a:pt x="742" y="11"/>
                  <a:pt x="745" y="10"/>
                </a:cubicBezTo>
                <a:cubicBezTo>
                  <a:pt x="749" y="10"/>
                  <a:pt x="749" y="10"/>
                  <a:pt x="749" y="10"/>
                </a:cubicBezTo>
                <a:cubicBezTo>
                  <a:pt x="753" y="9"/>
                  <a:pt x="756" y="11"/>
                  <a:pt x="756" y="15"/>
                </a:cubicBezTo>
                <a:cubicBezTo>
                  <a:pt x="757" y="18"/>
                  <a:pt x="754" y="21"/>
                  <a:pt x="751" y="21"/>
                </a:cubicBezTo>
                <a:cubicBezTo>
                  <a:pt x="747" y="22"/>
                  <a:pt x="747" y="22"/>
                  <a:pt x="747" y="22"/>
                </a:cubicBezTo>
                <a:cubicBezTo>
                  <a:pt x="747" y="22"/>
                  <a:pt x="746" y="22"/>
                  <a:pt x="746" y="22"/>
                </a:cubicBezTo>
                <a:close/>
                <a:moveTo>
                  <a:pt x="770" y="19"/>
                </a:moveTo>
                <a:cubicBezTo>
                  <a:pt x="767" y="19"/>
                  <a:pt x="764" y="17"/>
                  <a:pt x="764" y="14"/>
                </a:cubicBezTo>
                <a:cubicBezTo>
                  <a:pt x="764" y="10"/>
                  <a:pt x="766" y="7"/>
                  <a:pt x="769" y="7"/>
                </a:cubicBezTo>
                <a:cubicBezTo>
                  <a:pt x="773" y="7"/>
                  <a:pt x="773" y="7"/>
                  <a:pt x="773" y="7"/>
                </a:cubicBezTo>
                <a:cubicBezTo>
                  <a:pt x="777" y="6"/>
                  <a:pt x="780" y="9"/>
                  <a:pt x="780" y="12"/>
                </a:cubicBezTo>
                <a:cubicBezTo>
                  <a:pt x="780" y="15"/>
                  <a:pt x="778" y="18"/>
                  <a:pt x="775" y="19"/>
                </a:cubicBezTo>
                <a:cubicBezTo>
                  <a:pt x="771" y="19"/>
                  <a:pt x="771" y="19"/>
                  <a:pt x="771" y="19"/>
                </a:cubicBezTo>
                <a:cubicBezTo>
                  <a:pt x="771" y="19"/>
                  <a:pt x="770" y="19"/>
                  <a:pt x="770" y="19"/>
                </a:cubicBezTo>
                <a:close/>
                <a:moveTo>
                  <a:pt x="794" y="17"/>
                </a:moveTo>
                <a:cubicBezTo>
                  <a:pt x="791" y="17"/>
                  <a:pt x="788" y="14"/>
                  <a:pt x="788" y="11"/>
                </a:cubicBezTo>
                <a:cubicBezTo>
                  <a:pt x="788" y="8"/>
                  <a:pt x="790" y="5"/>
                  <a:pt x="793" y="5"/>
                </a:cubicBezTo>
                <a:cubicBezTo>
                  <a:pt x="797" y="4"/>
                  <a:pt x="797" y="4"/>
                  <a:pt x="797" y="4"/>
                </a:cubicBezTo>
                <a:cubicBezTo>
                  <a:pt x="801" y="4"/>
                  <a:pt x="804" y="6"/>
                  <a:pt x="804" y="10"/>
                </a:cubicBezTo>
                <a:cubicBezTo>
                  <a:pt x="804" y="13"/>
                  <a:pt x="802" y="16"/>
                  <a:pt x="798" y="16"/>
                </a:cubicBezTo>
                <a:cubicBezTo>
                  <a:pt x="794" y="17"/>
                  <a:pt x="794" y="17"/>
                  <a:pt x="794" y="17"/>
                </a:cubicBezTo>
                <a:cubicBezTo>
                  <a:pt x="794" y="17"/>
                  <a:pt x="794" y="17"/>
                  <a:pt x="794" y="17"/>
                </a:cubicBezTo>
                <a:close/>
                <a:moveTo>
                  <a:pt x="918" y="15"/>
                </a:moveTo>
                <a:cubicBezTo>
                  <a:pt x="918" y="15"/>
                  <a:pt x="918" y="15"/>
                  <a:pt x="918" y="15"/>
                </a:cubicBezTo>
                <a:cubicBezTo>
                  <a:pt x="914" y="15"/>
                  <a:pt x="914" y="15"/>
                  <a:pt x="914" y="15"/>
                </a:cubicBezTo>
                <a:cubicBezTo>
                  <a:pt x="910" y="14"/>
                  <a:pt x="908" y="12"/>
                  <a:pt x="908" y="8"/>
                </a:cubicBezTo>
                <a:cubicBezTo>
                  <a:pt x="908" y="5"/>
                  <a:pt x="911" y="3"/>
                  <a:pt x="914" y="3"/>
                </a:cubicBezTo>
                <a:cubicBezTo>
                  <a:pt x="918" y="3"/>
                  <a:pt x="918" y="3"/>
                  <a:pt x="918" y="3"/>
                </a:cubicBezTo>
                <a:cubicBezTo>
                  <a:pt x="922" y="3"/>
                  <a:pt x="924" y="6"/>
                  <a:pt x="924" y="9"/>
                </a:cubicBezTo>
                <a:cubicBezTo>
                  <a:pt x="924" y="13"/>
                  <a:pt x="921" y="15"/>
                  <a:pt x="918" y="15"/>
                </a:cubicBezTo>
                <a:close/>
                <a:moveTo>
                  <a:pt x="818" y="15"/>
                </a:moveTo>
                <a:cubicBezTo>
                  <a:pt x="815" y="15"/>
                  <a:pt x="812" y="12"/>
                  <a:pt x="812" y="9"/>
                </a:cubicBezTo>
                <a:cubicBezTo>
                  <a:pt x="812" y="6"/>
                  <a:pt x="814" y="3"/>
                  <a:pt x="818" y="3"/>
                </a:cubicBezTo>
                <a:cubicBezTo>
                  <a:pt x="822" y="3"/>
                  <a:pt x="822" y="3"/>
                  <a:pt x="822" y="3"/>
                </a:cubicBezTo>
                <a:cubicBezTo>
                  <a:pt x="825" y="2"/>
                  <a:pt x="828" y="5"/>
                  <a:pt x="828" y="8"/>
                </a:cubicBezTo>
                <a:cubicBezTo>
                  <a:pt x="828" y="12"/>
                  <a:pt x="826" y="14"/>
                  <a:pt x="822" y="15"/>
                </a:cubicBezTo>
                <a:cubicBezTo>
                  <a:pt x="818" y="15"/>
                  <a:pt x="818" y="15"/>
                  <a:pt x="818" y="15"/>
                </a:cubicBezTo>
                <a:cubicBezTo>
                  <a:pt x="818" y="15"/>
                  <a:pt x="818" y="15"/>
                  <a:pt x="818" y="15"/>
                </a:cubicBezTo>
                <a:close/>
                <a:moveTo>
                  <a:pt x="842" y="12"/>
                </a:moveTo>
                <a:cubicBezTo>
                  <a:pt x="839" y="12"/>
                  <a:pt x="836" y="10"/>
                  <a:pt x="836" y="7"/>
                </a:cubicBezTo>
                <a:cubicBezTo>
                  <a:pt x="836" y="4"/>
                  <a:pt x="838" y="1"/>
                  <a:pt x="842" y="1"/>
                </a:cubicBezTo>
                <a:cubicBezTo>
                  <a:pt x="846" y="1"/>
                  <a:pt x="846" y="1"/>
                  <a:pt x="846" y="1"/>
                </a:cubicBezTo>
                <a:cubicBezTo>
                  <a:pt x="849" y="1"/>
                  <a:pt x="852" y="4"/>
                  <a:pt x="852" y="7"/>
                </a:cubicBezTo>
                <a:cubicBezTo>
                  <a:pt x="852" y="11"/>
                  <a:pt x="849" y="13"/>
                  <a:pt x="846" y="13"/>
                </a:cubicBezTo>
                <a:cubicBezTo>
                  <a:pt x="842" y="12"/>
                  <a:pt x="842" y="12"/>
                  <a:pt x="842" y="12"/>
                </a:cubicBezTo>
                <a:cubicBezTo>
                  <a:pt x="842" y="12"/>
                  <a:pt x="842" y="12"/>
                  <a:pt x="842" y="12"/>
                </a:cubicBezTo>
                <a:close/>
                <a:moveTo>
                  <a:pt x="894" y="12"/>
                </a:moveTo>
                <a:cubicBezTo>
                  <a:pt x="894" y="12"/>
                  <a:pt x="894" y="12"/>
                  <a:pt x="894" y="12"/>
                </a:cubicBezTo>
                <a:cubicBezTo>
                  <a:pt x="890" y="13"/>
                  <a:pt x="890" y="13"/>
                  <a:pt x="890" y="13"/>
                </a:cubicBezTo>
                <a:cubicBezTo>
                  <a:pt x="887" y="13"/>
                  <a:pt x="884" y="10"/>
                  <a:pt x="884" y="7"/>
                </a:cubicBezTo>
                <a:cubicBezTo>
                  <a:pt x="884" y="4"/>
                  <a:pt x="887" y="1"/>
                  <a:pt x="890" y="1"/>
                </a:cubicBezTo>
                <a:cubicBezTo>
                  <a:pt x="894" y="2"/>
                  <a:pt x="894" y="2"/>
                  <a:pt x="894" y="2"/>
                </a:cubicBezTo>
                <a:cubicBezTo>
                  <a:pt x="898" y="2"/>
                  <a:pt x="900" y="4"/>
                  <a:pt x="900" y="7"/>
                </a:cubicBezTo>
                <a:cubicBezTo>
                  <a:pt x="900" y="10"/>
                  <a:pt x="897" y="12"/>
                  <a:pt x="894" y="12"/>
                </a:cubicBezTo>
                <a:close/>
                <a:moveTo>
                  <a:pt x="866" y="12"/>
                </a:moveTo>
                <a:cubicBezTo>
                  <a:pt x="866" y="0"/>
                  <a:pt x="866" y="0"/>
                  <a:pt x="866" y="0"/>
                </a:cubicBezTo>
                <a:cubicBezTo>
                  <a:pt x="870" y="0"/>
                  <a:pt x="870" y="0"/>
                  <a:pt x="870" y="0"/>
                </a:cubicBezTo>
                <a:cubicBezTo>
                  <a:pt x="873" y="0"/>
                  <a:pt x="876" y="3"/>
                  <a:pt x="876" y="6"/>
                </a:cubicBezTo>
                <a:cubicBezTo>
                  <a:pt x="876" y="9"/>
                  <a:pt x="873" y="12"/>
                  <a:pt x="870" y="12"/>
                </a:cubicBezTo>
                <a:lnTo>
                  <a:pt x="866" y="12"/>
                </a:lnTo>
                <a:close/>
              </a:path>
            </a:pathLst>
          </a:custGeom>
          <a:solidFill>
            <a:srgbClr val="5347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Freeform 23"/>
          <p:cNvSpPr>
            <a:spLocks noEditPoints="1"/>
          </p:cNvSpPr>
          <p:nvPr/>
        </p:nvSpPr>
        <p:spPr bwMode="auto">
          <a:xfrm>
            <a:off x="3614814" y="2143593"/>
            <a:ext cx="1865213" cy="3282514"/>
          </a:xfrm>
          <a:custGeom>
            <a:avLst/>
            <a:gdLst>
              <a:gd name="T0" fmla="*/ 6 w 847"/>
              <a:gd name="T1" fmla="*/ 1466 h 1490"/>
              <a:gd name="T2" fmla="*/ 1 w 847"/>
              <a:gd name="T3" fmla="*/ 1436 h 1490"/>
              <a:gd name="T4" fmla="*/ 8 w 847"/>
              <a:gd name="T5" fmla="*/ 1403 h 1490"/>
              <a:gd name="T6" fmla="*/ 15 w 847"/>
              <a:gd name="T7" fmla="*/ 1389 h 1490"/>
              <a:gd name="T8" fmla="*/ 12 w 847"/>
              <a:gd name="T9" fmla="*/ 1347 h 1490"/>
              <a:gd name="T10" fmla="*/ 8 w 847"/>
              <a:gd name="T11" fmla="*/ 1316 h 1490"/>
              <a:gd name="T12" fmla="*/ 17 w 847"/>
              <a:gd name="T13" fmla="*/ 1283 h 1490"/>
              <a:gd name="T14" fmla="*/ 25 w 847"/>
              <a:gd name="T15" fmla="*/ 1270 h 1490"/>
              <a:gd name="T16" fmla="*/ 25 w 847"/>
              <a:gd name="T17" fmla="*/ 1228 h 1490"/>
              <a:gd name="T18" fmla="*/ 23 w 847"/>
              <a:gd name="T19" fmla="*/ 1197 h 1490"/>
              <a:gd name="T20" fmla="*/ 34 w 847"/>
              <a:gd name="T21" fmla="*/ 1164 h 1490"/>
              <a:gd name="T22" fmla="*/ 43 w 847"/>
              <a:gd name="T23" fmla="*/ 1152 h 1490"/>
              <a:gd name="T24" fmla="*/ 46 w 847"/>
              <a:gd name="T25" fmla="*/ 1110 h 1490"/>
              <a:gd name="T26" fmla="*/ 45 w 847"/>
              <a:gd name="T27" fmla="*/ 1079 h 1490"/>
              <a:gd name="T28" fmla="*/ 59 w 847"/>
              <a:gd name="T29" fmla="*/ 1047 h 1490"/>
              <a:gd name="T30" fmla="*/ 68 w 847"/>
              <a:gd name="T31" fmla="*/ 1035 h 1490"/>
              <a:gd name="T32" fmla="*/ 75 w 847"/>
              <a:gd name="T33" fmla="*/ 993 h 1490"/>
              <a:gd name="T34" fmla="*/ 76 w 847"/>
              <a:gd name="T35" fmla="*/ 962 h 1490"/>
              <a:gd name="T36" fmla="*/ 91 w 847"/>
              <a:gd name="T37" fmla="*/ 932 h 1490"/>
              <a:gd name="T38" fmla="*/ 101 w 847"/>
              <a:gd name="T39" fmla="*/ 920 h 1490"/>
              <a:gd name="T40" fmla="*/ 111 w 847"/>
              <a:gd name="T41" fmla="*/ 879 h 1490"/>
              <a:gd name="T42" fmla="*/ 114 w 847"/>
              <a:gd name="T43" fmla="*/ 848 h 1490"/>
              <a:gd name="T44" fmla="*/ 132 w 847"/>
              <a:gd name="T45" fmla="*/ 819 h 1490"/>
              <a:gd name="T46" fmla="*/ 143 w 847"/>
              <a:gd name="T47" fmla="*/ 808 h 1490"/>
              <a:gd name="T48" fmla="*/ 156 w 847"/>
              <a:gd name="T49" fmla="*/ 768 h 1490"/>
              <a:gd name="T50" fmla="*/ 161 w 847"/>
              <a:gd name="T51" fmla="*/ 737 h 1490"/>
              <a:gd name="T52" fmla="*/ 181 w 847"/>
              <a:gd name="T53" fmla="*/ 709 h 1490"/>
              <a:gd name="T54" fmla="*/ 192 w 847"/>
              <a:gd name="T55" fmla="*/ 699 h 1490"/>
              <a:gd name="T56" fmla="*/ 209 w 847"/>
              <a:gd name="T57" fmla="*/ 660 h 1490"/>
              <a:gd name="T58" fmla="*/ 215 w 847"/>
              <a:gd name="T59" fmla="*/ 630 h 1490"/>
              <a:gd name="T60" fmla="*/ 237 w 847"/>
              <a:gd name="T61" fmla="*/ 603 h 1490"/>
              <a:gd name="T62" fmla="*/ 249 w 847"/>
              <a:gd name="T63" fmla="*/ 594 h 1490"/>
              <a:gd name="T64" fmla="*/ 269 w 847"/>
              <a:gd name="T65" fmla="*/ 556 h 1490"/>
              <a:gd name="T66" fmla="*/ 277 w 847"/>
              <a:gd name="T67" fmla="*/ 527 h 1490"/>
              <a:gd name="T68" fmla="*/ 301 w 847"/>
              <a:gd name="T69" fmla="*/ 502 h 1490"/>
              <a:gd name="T70" fmla="*/ 314 w 847"/>
              <a:gd name="T71" fmla="*/ 494 h 1490"/>
              <a:gd name="T72" fmla="*/ 337 w 847"/>
              <a:gd name="T73" fmla="*/ 457 h 1490"/>
              <a:gd name="T74" fmla="*/ 347 w 847"/>
              <a:gd name="T75" fmla="*/ 429 h 1490"/>
              <a:gd name="T76" fmla="*/ 373 w 847"/>
              <a:gd name="T77" fmla="*/ 405 h 1490"/>
              <a:gd name="T78" fmla="*/ 386 w 847"/>
              <a:gd name="T79" fmla="*/ 398 h 1490"/>
              <a:gd name="T80" fmla="*/ 412 w 847"/>
              <a:gd name="T81" fmla="*/ 364 h 1490"/>
              <a:gd name="T82" fmla="*/ 423 w 847"/>
              <a:gd name="T83" fmla="*/ 336 h 1490"/>
              <a:gd name="T84" fmla="*/ 451 w 847"/>
              <a:gd name="T85" fmla="*/ 314 h 1490"/>
              <a:gd name="T86" fmla="*/ 465 w 847"/>
              <a:gd name="T87" fmla="*/ 308 h 1490"/>
              <a:gd name="T88" fmla="*/ 494 w 847"/>
              <a:gd name="T89" fmla="*/ 276 h 1490"/>
              <a:gd name="T90" fmla="*/ 507 w 847"/>
              <a:gd name="T91" fmla="*/ 248 h 1490"/>
              <a:gd name="T92" fmla="*/ 535 w 847"/>
              <a:gd name="T93" fmla="*/ 229 h 1490"/>
              <a:gd name="T94" fmla="*/ 550 w 847"/>
              <a:gd name="T95" fmla="*/ 224 h 1490"/>
              <a:gd name="T96" fmla="*/ 581 w 847"/>
              <a:gd name="T97" fmla="*/ 194 h 1490"/>
              <a:gd name="T98" fmla="*/ 596 w 847"/>
              <a:gd name="T99" fmla="*/ 167 h 1490"/>
              <a:gd name="T100" fmla="*/ 626 w 847"/>
              <a:gd name="T101" fmla="*/ 150 h 1490"/>
              <a:gd name="T102" fmla="*/ 640 w 847"/>
              <a:gd name="T103" fmla="*/ 146 h 1490"/>
              <a:gd name="T104" fmla="*/ 675 w 847"/>
              <a:gd name="T105" fmla="*/ 118 h 1490"/>
              <a:gd name="T106" fmla="*/ 691 w 847"/>
              <a:gd name="T107" fmla="*/ 93 h 1490"/>
              <a:gd name="T108" fmla="*/ 722 w 847"/>
              <a:gd name="T109" fmla="*/ 78 h 1490"/>
              <a:gd name="T110" fmla="*/ 737 w 847"/>
              <a:gd name="T111" fmla="*/ 76 h 1490"/>
              <a:gd name="T112" fmla="*/ 774 w 847"/>
              <a:gd name="T113" fmla="*/ 50 h 1490"/>
              <a:gd name="T114" fmla="*/ 791 w 847"/>
              <a:gd name="T115" fmla="*/ 27 h 1490"/>
              <a:gd name="T116" fmla="*/ 824 w 847"/>
              <a:gd name="T117" fmla="*/ 15 h 1490"/>
              <a:gd name="T118" fmla="*/ 839 w 847"/>
              <a:gd name="T119" fmla="*/ 14 h 1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47" h="1490">
                <a:moveTo>
                  <a:pt x="6" y="1490"/>
                </a:moveTo>
                <a:cubicBezTo>
                  <a:pt x="6" y="1490"/>
                  <a:pt x="6" y="1490"/>
                  <a:pt x="5" y="1490"/>
                </a:cubicBezTo>
                <a:cubicBezTo>
                  <a:pt x="2" y="1490"/>
                  <a:pt x="0" y="1488"/>
                  <a:pt x="0" y="1484"/>
                </a:cubicBezTo>
                <a:cubicBezTo>
                  <a:pt x="0" y="1480"/>
                  <a:pt x="0" y="1480"/>
                  <a:pt x="0" y="1480"/>
                </a:cubicBezTo>
                <a:cubicBezTo>
                  <a:pt x="0" y="1477"/>
                  <a:pt x="2" y="1474"/>
                  <a:pt x="6" y="1475"/>
                </a:cubicBezTo>
                <a:cubicBezTo>
                  <a:pt x="9" y="1475"/>
                  <a:pt x="12" y="1477"/>
                  <a:pt x="12" y="1481"/>
                </a:cubicBezTo>
                <a:cubicBezTo>
                  <a:pt x="12" y="1484"/>
                  <a:pt x="12" y="1484"/>
                  <a:pt x="12" y="1484"/>
                </a:cubicBezTo>
                <a:cubicBezTo>
                  <a:pt x="12" y="1488"/>
                  <a:pt x="9" y="1490"/>
                  <a:pt x="6" y="1490"/>
                </a:cubicBezTo>
                <a:close/>
                <a:moveTo>
                  <a:pt x="6" y="1466"/>
                </a:moveTo>
                <a:cubicBezTo>
                  <a:pt x="6" y="1466"/>
                  <a:pt x="6" y="1466"/>
                  <a:pt x="6" y="1466"/>
                </a:cubicBezTo>
                <a:cubicBezTo>
                  <a:pt x="2" y="1466"/>
                  <a:pt x="0" y="1464"/>
                  <a:pt x="0" y="1460"/>
                </a:cubicBezTo>
                <a:cubicBezTo>
                  <a:pt x="0" y="1456"/>
                  <a:pt x="0" y="1456"/>
                  <a:pt x="0" y="1456"/>
                </a:cubicBezTo>
                <a:cubicBezTo>
                  <a:pt x="0" y="1453"/>
                  <a:pt x="3" y="1450"/>
                  <a:pt x="6" y="1450"/>
                </a:cubicBezTo>
                <a:cubicBezTo>
                  <a:pt x="6" y="1450"/>
                  <a:pt x="6" y="1450"/>
                  <a:pt x="6" y="1450"/>
                </a:cubicBezTo>
                <a:cubicBezTo>
                  <a:pt x="9" y="1450"/>
                  <a:pt x="12" y="1453"/>
                  <a:pt x="12" y="1457"/>
                </a:cubicBezTo>
                <a:cubicBezTo>
                  <a:pt x="12" y="1460"/>
                  <a:pt x="12" y="1460"/>
                  <a:pt x="12" y="1460"/>
                </a:cubicBezTo>
                <a:cubicBezTo>
                  <a:pt x="12" y="1464"/>
                  <a:pt x="9" y="1466"/>
                  <a:pt x="6" y="1466"/>
                </a:cubicBezTo>
                <a:close/>
                <a:moveTo>
                  <a:pt x="7" y="1442"/>
                </a:moveTo>
                <a:cubicBezTo>
                  <a:pt x="6" y="1442"/>
                  <a:pt x="6" y="1442"/>
                  <a:pt x="6" y="1442"/>
                </a:cubicBezTo>
                <a:cubicBezTo>
                  <a:pt x="3" y="1442"/>
                  <a:pt x="0" y="1439"/>
                  <a:pt x="1" y="1436"/>
                </a:cubicBezTo>
                <a:cubicBezTo>
                  <a:pt x="1" y="1432"/>
                  <a:pt x="1" y="1432"/>
                  <a:pt x="1" y="1432"/>
                </a:cubicBezTo>
                <a:cubicBezTo>
                  <a:pt x="1" y="1429"/>
                  <a:pt x="4" y="1426"/>
                  <a:pt x="7" y="1427"/>
                </a:cubicBezTo>
                <a:cubicBezTo>
                  <a:pt x="10" y="1427"/>
                  <a:pt x="13" y="1430"/>
                  <a:pt x="13" y="1433"/>
                </a:cubicBezTo>
                <a:cubicBezTo>
                  <a:pt x="13" y="1437"/>
                  <a:pt x="13" y="1437"/>
                  <a:pt x="13" y="1437"/>
                </a:cubicBezTo>
                <a:cubicBezTo>
                  <a:pt x="12" y="1440"/>
                  <a:pt x="10" y="1442"/>
                  <a:pt x="7" y="1442"/>
                </a:cubicBezTo>
                <a:close/>
                <a:moveTo>
                  <a:pt x="7" y="1418"/>
                </a:moveTo>
                <a:cubicBezTo>
                  <a:pt x="7" y="1418"/>
                  <a:pt x="7" y="1418"/>
                  <a:pt x="7" y="1418"/>
                </a:cubicBezTo>
                <a:cubicBezTo>
                  <a:pt x="4" y="1418"/>
                  <a:pt x="1" y="1415"/>
                  <a:pt x="1" y="1412"/>
                </a:cubicBezTo>
                <a:cubicBezTo>
                  <a:pt x="2" y="1408"/>
                  <a:pt x="2" y="1408"/>
                  <a:pt x="2" y="1408"/>
                </a:cubicBezTo>
                <a:cubicBezTo>
                  <a:pt x="2" y="1405"/>
                  <a:pt x="4" y="1403"/>
                  <a:pt x="8" y="1403"/>
                </a:cubicBezTo>
                <a:cubicBezTo>
                  <a:pt x="11" y="1403"/>
                  <a:pt x="14" y="1406"/>
                  <a:pt x="14" y="1409"/>
                </a:cubicBezTo>
                <a:cubicBezTo>
                  <a:pt x="13" y="1413"/>
                  <a:pt x="13" y="1413"/>
                  <a:pt x="13" y="1413"/>
                </a:cubicBezTo>
                <a:cubicBezTo>
                  <a:pt x="13" y="1416"/>
                  <a:pt x="11" y="1418"/>
                  <a:pt x="7" y="1418"/>
                </a:cubicBezTo>
                <a:close/>
                <a:moveTo>
                  <a:pt x="9" y="1395"/>
                </a:moveTo>
                <a:cubicBezTo>
                  <a:pt x="9" y="1395"/>
                  <a:pt x="8" y="1395"/>
                  <a:pt x="8" y="1395"/>
                </a:cubicBezTo>
                <a:cubicBezTo>
                  <a:pt x="5" y="1395"/>
                  <a:pt x="2" y="1392"/>
                  <a:pt x="3" y="1388"/>
                </a:cubicBezTo>
                <a:cubicBezTo>
                  <a:pt x="3" y="1384"/>
                  <a:pt x="3" y="1384"/>
                  <a:pt x="3" y="1384"/>
                </a:cubicBezTo>
                <a:cubicBezTo>
                  <a:pt x="3" y="1381"/>
                  <a:pt x="6" y="1379"/>
                  <a:pt x="9" y="1379"/>
                </a:cubicBezTo>
                <a:cubicBezTo>
                  <a:pt x="12" y="1379"/>
                  <a:pt x="15" y="1382"/>
                  <a:pt x="15" y="1385"/>
                </a:cubicBezTo>
                <a:cubicBezTo>
                  <a:pt x="15" y="1389"/>
                  <a:pt x="15" y="1389"/>
                  <a:pt x="15" y="1389"/>
                </a:cubicBezTo>
                <a:cubicBezTo>
                  <a:pt x="14" y="1392"/>
                  <a:pt x="12" y="1395"/>
                  <a:pt x="9" y="1395"/>
                </a:cubicBezTo>
                <a:close/>
                <a:moveTo>
                  <a:pt x="10" y="1371"/>
                </a:moveTo>
                <a:cubicBezTo>
                  <a:pt x="10" y="1371"/>
                  <a:pt x="10" y="1371"/>
                  <a:pt x="10" y="1371"/>
                </a:cubicBezTo>
                <a:cubicBezTo>
                  <a:pt x="6" y="1371"/>
                  <a:pt x="4" y="1368"/>
                  <a:pt x="4" y="1364"/>
                </a:cubicBezTo>
                <a:cubicBezTo>
                  <a:pt x="4" y="1360"/>
                  <a:pt x="4" y="1360"/>
                  <a:pt x="4" y="1360"/>
                </a:cubicBezTo>
                <a:cubicBezTo>
                  <a:pt x="5" y="1357"/>
                  <a:pt x="8" y="1355"/>
                  <a:pt x="11" y="1355"/>
                </a:cubicBezTo>
                <a:cubicBezTo>
                  <a:pt x="14" y="1355"/>
                  <a:pt x="17" y="1358"/>
                  <a:pt x="16" y="1361"/>
                </a:cubicBezTo>
                <a:cubicBezTo>
                  <a:pt x="16" y="1365"/>
                  <a:pt x="16" y="1365"/>
                  <a:pt x="16" y="1365"/>
                </a:cubicBezTo>
                <a:cubicBezTo>
                  <a:pt x="16" y="1368"/>
                  <a:pt x="13" y="1371"/>
                  <a:pt x="10" y="1371"/>
                </a:cubicBezTo>
                <a:close/>
                <a:moveTo>
                  <a:pt x="12" y="1347"/>
                </a:moveTo>
                <a:cubicBezTo>
                  <a:pt x="12" y="1347"/>
                  <a:pt x="12" y="1347"/>
                  <a:pt x="11" y="1347"/>
                </a:cubicBezTo>
                <a:cubicBezTo>
                  <a:pt x="8" y="1347"/>
                  <a:pt x="6" y="1344"/>
                  <a:pt x="6" y="1340"/>
                </a:cubicBezTo>
                <a:cubicBezTo>
                  <a:pt x="6" y="1336"/>
                  <a:pt x="6" y="1336"/>
                  <a:pt x="6" y="1336"/>
                </a:cubicBezTo>
                <a:cubicBezTo>
                  <a:pt x="6" y="1333"/>
                  <a:pt x="9" y="1331"/>
                  <a:pt x="13" y="1331"/>
                </a:cubicBezTo>
                <a:cubicBezTo>
                  <a:pt x="16" y="1331"/>
                  <a:pt x="18" y="1334"/>
                  <a:pt x="18" y="1337"/>
                </a:cubicBezTo>
                <a:cubicBezTo>
                  <a:pt x="18" y="1341"/>
                  <a:pt x="18" y="1341"/>
                  <a:pt x="18" y="1341"/>
                </a:cubicBezTo>
                <a:cubicBezTo>
                  <a:pt x="18" y="1345"/>
                  <a:pt x="15" y="1347"/>
                  <a:pt x="12" y="1347"/>
                </a:cubicBezTo>
                <a:close/>
                <a:moveTo>
                  <a:pt x="14" y="1323"/>
                </a:moveTo>
                <a:cubicBezTo>
                  <a:pt x="14" y="1323"/>
                  <a:pt x="14" y="1323"/>
                  <a:pt x="13" y="1323"/>
                </a:cubicBezTo>
                <a:cubicBezTo>
                  <a:pt x="10" y="1323"/>
                  <a:pt x="8" y="1320"/>
                  <a:pt x="8" y="1316"/>
                </a:cubicBezTo>
                <a:cubicBezTo>
                  <a:pt x="8" y="1312"/>
                  <a:pt x="8" y="1312"/>
                  <a:pt x="8" y="1312"/>
                </a:cubicBezTo>
                <a:cubicBezTo>
                  <a:pt x="9" y="1309"/>
                  <a:pt x="12" y="1307"/>
                  <a:pt x="15" y="1307"/>
                </a:cubicBezTo>
                <a:cubicBezTo>
                  <a:pt x="18" y="1307"/>
                  <a:pt x="21" y="1310"/>
                  <a:pt x="20" y="1314"/>
                </a:cubicBezTo>
                <a:cubicBezTo>
                  <a:pt x="20" y="1318"/>
                  <a:pt x="20" y="1318"/>
                  <a:pt x="20" y="1318"/>
                </a:cubicBezTo>
                <a:cubicBezTo>
                  <a:pt x="20" y="1321"/>
                  <a:pt x="17" y="1323"/>
                  <a:pt x="14" y="1323"/>
                </a:cubicBezTo>
                <a:close/>
                <a:moveTo>
                  <a:pt x="16" y="1299"/>
                </a:moveTo>
                <a:cubicBezTo>
                  <a:pt x="16" y="1299"/>
                  <a:pt x="16" y="1299"/>
                  <a:pt x="16" y="1299"/>
                </a:cubicBezTo>
                <a:cubicBezTo>
                  <a:pt x="12" y="1299"/>
                  <a:pt x="10" y="1296"/>
                  <a:pt x="10" y="1293"/>
                </a:cubicBezTo>
                <a:cubicBezTo>
                  <a:pt x="11" y="1289"/>
                  <a:pt x="11" y="1289"/>
                  <a:pt x="11" y="1289"/>
                </a:cubicBezTo>
                <a:cubicBezTo>
                  <a:pt x="11" y="1285"/>
                  <a:pt x="14" y="1283"/>
                  <a:pt x="17" y="1283"/>
                </a:cubicBezTo>
                <a:cubicBezTo>
                  <a:pt x="21" y="1284"/>
                  <a:pt x="23" y="1286"/>
                  <a:pt x="23" y="1290"/>
                </a:cubicBezTo>
                <a:cubicBezTo>
                  <a:pt x="22" y="1294"/>
                  <a:pt x="22" y="1294"/>
                  <a:pt x="22" y="1294"/>
                </a:cubicBezTo>
                <a:cubicBezTo>
                  <a:pt x="22" y="1297"/>
                  <a:pt x="19" y="1299"/>
                  <a:pt x="16" y="1299"/>
                </a:cubicBezTo>
                <a:close/>
                <a:moveTo>
                  <a:pt x="19" y="1275"/>
                </a:moveTo>
                <a:cubicBezTo>
                  <a:pt x="19" y="1275"/>
                  <a:pt x="18" y="1275"/>
                  <a:pt x="18" y="1275"/>
                </a:cubicBezTo>
                <a:cubicBezTo>
                  <a:pt x="15" y="1275"/>
                  <a:pt x="13" y="1272"/>
                  <a:pt x="13" y="1269"/>
                </a:cubicBezTo>
                <a:cubicBezTo>
                  <a:pt x="13" y="1265"/>
                  <a:pt x="13" y="1265"/>
                  <a:pt x="13" y="1265"/>
                </a:cubicBezTo>
                <a:cubicBezTo>
                  <a:pt x="14" y="1261"/>
                  <a:pt x="17" y="1259"/>
                  <a:pt x="20" y="1259"/>
                </a:cubicBezTo>
                <a:cubicBezTo>
                  <a:pt x="23" y="1260"/>
                  <a:pt x="26" y="1263"/>
                  <a:pt x="25" y="1266"/>
                </a:cubicBezTo>
                <a:cubicBezTo>
                  <a:pt x="25" y="1270"/>
                  <a:pt x="25" y="1270"/>
                  <a:pt x="25" y="1270"/>
                </a:cubicBezTo>
                <a:cubicBezTo>
                  <a:pt x="24" y="1273"/>
                  <a:pt x="22" y="1275"/>
                  <a:pt x="19" y="1275"/>
                </a:cubicBezTo>
                <a:close/>
                <a:moveTo>
                  <a:pt x="22" y="1251"/>
                </a:moveTo>
                <a:cubicBezTo>
                  <a:pt x="22" y="1251"/>
                  <a:pt x="21" y="1251"/>
                  <a:pt x="21" y="1251"/>
                </a:cubicBezTo>
                <a:cubicBezTo>
                  <a:pt x="18" y="1251"/>
                  <a:pt x="15" y="1248"/>
                  <a:pt x="16" y="1245"/>
                </a:cubicBezTo>
                <a:cubicBezTo>
                  <a:pt x="16" y="1241"/>
                  <a:pt x="16" y="1241"/>
                  <a:pt x="16" y="1241"/>
                </a:cubicBezTo>
                <a:cubicBezTo>
                  <a:pt x="17" y="1237"/>
                  <a:pt x="20" y="1235"/>
                  <a:pt x="23" y="1236"/>
                </a:cubicBezTo>
                <a:cubicBezTo>
                  <a:pt x="26" y="1236"/>
                  <a:pt x="29" y="1239"/>
                  <a:pt x="28" y="1242"/>
                </a:cubicBezTo>
                <a:cubicBezTo>
                  <a:pt x="28" y="1246"/>
                  <a:pt x="28" y="1246"/>
                  <a:pt x="28" y="1246"/>
                </a:cubicBezTo>
                <a:cubicBezTo>
                  <a:pt x="27" y="1249"/>
                  <a:pt x="25" y="1251"/>
                  <a:pt x="22" y="1251"/>
                </a:cubicBezTo>
                <a:close/>
                <a:moveTo>
                  <a:pt x="25" y="1228"/>
                </a:moveTo>
                <a:cubicBezTo>
                  <a:pt x="25" y="1228"/>
                  <a:pt x="24" y="1228"/>
                  <a:pt x="24" y="1228"/>
                </a:cubicBezTo>
                <a:cubicBezTo>
                  <a:pt x="21" y="1227"/>
                  <a:pt x="19" y="1224"/>
                  <a:pt x="19" y="1221"/>
                </a:cubicBezTo>
                <a:cubicBezTo>
                  <a:pt x="20" y="1217"/>
                  <a:pt x="20" y="1217"/>
                  <a:pt x="20" y="1217"/>
                </a:cubicBezTo>
                <a:cubicBezTo>
                  <a:pt x="20" y="1214"/>
                  <a:pt x="23" y="1211"/>
                  <a:pt x="26" y="1212"/>
                </a:cubicBezTo>
                <a:cubicBezTo>
                  <a:pt x="30" y="1212"/>
                  <a:pt x="32" y="1215"/>
                  <a:pt x="32" y="1219"/>
                </a:cubicBezTo>
                <a:cubicBezTo>
                  <a:pt x="31" y="1223"/>
                  <a:pt x="31" y="1223"/>
                  <a:pt x="31" y="1223"/>
                </a:cubicBezTo>
                <a:cubicBezTo>
                  <a:pt x="31" y="1226"/>
                  <a:pt x="28" y="1228"/>
                  <a:pt x="25" y="1228"/>
                </a:cubicBezTo>
                <a:close/>
                <a:moveTo>
                  <a:pt x="29" y="1204"/>
                </a:moveTo>
                <a:cubicBezTo>
                  <a:pt x="28" y="1204"/>
                  <a:pt x="28" y="1204"/>
                  <a:pt x="28" y="1204"/>
                </a:cubicBezTo>
                <a:cubicBezTo>
                  <a:pt x="24" y="1203"/>
                  <a:pt x="22" y="1200"/>
                  <a:pt x="23" y="1197"/>
                </a:cubicBezTo>
                <a:cubicBezTo>
                  <a:pt x="23" y="1193"/>
                  <a:pt x="23" y="1193"/>
                  <a:pt x="23" y="1193"/>
                </a:cubicBezTo>
                <a:cubicBezTo>
                  <a:pt x="24" y="1190"/>
                  <a:pt x="27" y="1188"/>
                  <a:pt x="30" y="1188"/>
                </a:cubicBezTo>
                <a:cubicBezTo>
                  <a:pt x="33" y="1189"/>
                  <a:pt x="36" y="1192"/>
                  <a:pt x="35" y="1195"/>
                </a:cubicBezTo>
                <a:cubicBezTo>
                  <a:pt x="35" y="1199"/>
                  <a:pt x="35" y="1199"/>
                  <a:pt x="35" y="1199"/>
                </a:cubicBezTo>
                <a:cubicBezTo>
                  <a:pt x="34" y="1202"/>
                  <a:pt x="32" y="1204"/>
                  <a:pt x="29" y="1204"/>
                </a:cubicBezTo>
                <a:close/>
                <a:moveTo>
                  <a:pt x="32" y="1180"/>
                </a:moveTo>
                <a:cubicBezTo>
                  <a:pt x="32" y="1180"/>
                  <a:pt x="32" y="1180"/>
                  <a:pt x="31" y="1180"/>
                </a:cubicBezTo>
                <a:cubicBezTo>
                  <a:pt x="28" y="1180"/>
                  <a:pt x="26" y="1177"/>
                  <a:pt x="27" y="1173"/>
                </a:cubicBezTo>
                <a:cubicBezTo>
                  <a:pt x="27" y="1169"/>
                  <a:pt x="27" y="1169"/>
                  <a:pt x="27" y="1169"/>
                </a:cubicBezTo>
                <a:cubicBezTo>
                  <a:pt x="28" y="1166"/>
                  <a:pt x="31" y="1164"/>
                  <a:pt x="34" y="1164"/>
                </a:cubicBezTo>
                <a:cubicBezTo>
                  <a:pt x="37" y="1165"/>
                  <a:pt x="40" y="1168"/>
                  <a:pt x="39" y="1171"/>
                </a:cubicBezTo>
                <a:cubicBezTo>
                  <a:pt x="38" y="1175"/>
                  <a:pt x="38" y="1175"/>
                  <a:pt x="38" y="1175"/>
                </a:cubicBezTo>
                <a:cubicBezTo>
                  <a:pt x="38" y="1178"/>
                  <a:pt x="35" y="1180"/>
                  <a:pt x="32" y="1180"/>
                </a:cubicBezTo>
                <a:close/>
                <a:moveTo>
                  <a:pt x="37" y="1157"/>
                </a:moveTo>
                <a:cubicBezTo>
                  <a:pt x="36" y="1157"/>
                  <a:pt x="36" y="1157"/>
                  <a:pt x="36" y="1157"/>
                </a:cubicBezTo>
                <a:cubicBezTo>
                  <a:pt x="32" y="1156"/>
                  <a:pt x="30" y="1153"/>
                  <a:pt x="31" y="1150"/>
                </a:cubicBezTo>
                <a:cubicBezTo>
                  <a:pt x="31" y="1146"/>
                  <a:pt x="31" y="1146"/>
                  <a:pt x="31" y="1146"/>
                </a:cubicBezTo>
                <a:cubicBezTo>
                  <a:pt x="32" y="1142"/>
                  <a:pt x="35" y="1140"/>
                  <a:pt x="38" y="1141"/>
                </a:cubicBezTo>
                <a:cubicBezTo>
                  <a:pt x="42" y="1141"/>
                  <a:pt x="44" y="1145"/>
                  <a:pt x="43" y="1148"/>
                </a:cubicBezTo>
                <a:cubicBezTo>
                  <a:pt x="43" y="1152"/>
                  <a:pt x="43" y="1152"/>
                  <a:pt x="43" y="1152"/>
                </a:cubicBezTo>
                <a:cubicBezTo>
                  <a:pt x="42" y="1155"/>
                  <a:pt x="39" y="1157"/>
                  <a:pt x="37" y="1157"/>
                </a:cubicBezTo>
                <a:close/>
                <a:moveTo>
                  <a:pt x="41" y="1133"/>
                </a:moveTo>
                <a:cubicBezTo>
                  <a:pt x="41" y="1133"/>
                  <a:pt x="40" y="1133"/>
                  <a:pt x="40" y="1133"/>
                </a:cubicBezTo>
                <a:cubicBezTo>
                  <a:pt x="37" y="1132"/>
                  <a:pt x="35" y="1129"/>
                  <a:pt x="35" y="1126"/>
                </a:cubicBezTo>
                <a:cubicBezTo>
                  <a:pt x="36" y="1122"/>
                  <a:pt x="36" y="1122"/>
                  <a:pt x="36" y="1122"/>
                </a:cubicBezTo>
                <a:cubicBezTo>
                  <a:pt x="37" y="1119"/>
                  <a:pt x="40" y="1117"/>
                  <a:pt x="43" y="1117"/>
                </a:cubicBezTo>
                <a:cubicBezTo>
                  <a:pt x="46" y="1118"/>
                  <a:pt x="48" y="1121"/>
                  <a:pt x="48" y="1124"/>
                </a:cubicBezTo>
                <a:cubicBezTo>
                  <a:pt x="47" y="1128"/>
                  <a:pt x="47" y="1128"/>
                  <a:pt x="47" y="1128"/>
                </a:cubicBezTo>
                <a:cubicBezTo>
                  <a:pt x="46" y="1131"/>
                  <a:pt x="44" y="1133"/>
                  <a:pt x="41" y="1133"/>
                </a:cubicBezTo>
                <a:close/>
                <a:moveTo>
                  <a:pt x="46" y="1110"/>
                </a:moveTo>
                <a:cubicBezTo>
                  <a:pt x="45" y="1110"/>
                  <a:pt x="45" y="1110"/>
                  <a:pt x="45" y="1109"/>
                </a:cubicBezTo>
                <a:cubicBezTo>
                  <a:pt x="41" y="1109"/>
                  <a:pt x="39" y="1106"/>
                  <a:pt x="40" y="1102"/>
                </a:cubicBezTo>
                <a:cubicBezTo>
                  <a:pt x="41" y="1098"/>
                  <a:pt x="41" y="1098"/>
                  <a:pt x="41" y="1098"/>
                </a:cubicBezTo>
                <a:cubicBezTo>
                  <a:pt x="42" y="1095"/>
                  <a:pt x="45" y="1093"/>
                  <a:pt x="48" y="1094"/>
                </a:cubicBezTo>
                <a:cubicBezTo>
                  <a:pt x="51" y="1094"/>
                  <a:pt x="53" y="1098"/>
                  <a:pt x="53" y="1101"/>
                </a:cubicBezTo>
                <a:cubicBezTo>
                  <a:pt x="52" y="1105"/>
                  <a:pt x="52" y="1105"/>
                  <a:pt x="52" y="1105"/>
                </a:cubicBezTo>
                <a:cubicBezTo>
                  <a:pt x="51" y="1108"/>
                  <a:pt x="49" y="1110"/>
                  <a:pt x="46" y="1110"/>
                </a:cubicBezTo>
                <a:close/>
                <a:moveTo>
                  <a:pt x="51" y="1086"/>
                </a:moveTo>
                <a:cubicBezTo>
                  <a:pt x="51" y="1086"/>
                  <a:pt x="50" y="1086"/>
                  <a:pt x="50" y="1086"/>
                </a:cubicBezTo>
                <a:cubicBezTo>
                  <a:pt x="46" y="1085"/>
                  <a:pt x="44" y="1082"/>
                  <a:pt x="45" y="1079"/>
                </a:cubicBezTo>
                <a:cubicBezTo>
                  <a:pt x="46" y="1075"/>
                  <a:pt x="46" y="1075"/>
                  <a:pt x="46" y="1075"/>
                </a:cubicBezTo>
                <a:cubicBezTo>
                  <a:pt x="47" y="1072"/>
                  <a:pt x="50" y="1070"/>
                  <a:pt x="53" y="1070"/>
                </a:cubicBezTo>
                <a:cubicBezTo>
                  <a:pt x="56" y="1071"/>
                  <a:pt x="58" y="1074"/>
                  <a:pt x="58" y="1078"/>
                </a:cubicBezTo>
                <a:cubicBezTo>
                  <a:pt x="57" y="1081"/>
                  <a:pt x="57" y="1081"/>
                  <a:pt x="57" y="1081"/>
                </a:cubicBezTo>
                <a:cubicBezTo>
                  <a:pt x="56" y="1084"/>
                  <a:pt x="54" y="1086"/>
                  <a:pt x="51" y="1086"/>
                </a:cubicBezTo>
                <a:close/>
                <a:moveTo>
                  <a:pt x="56" y="1063"/>
                </a:moveTo>
                <a:cubicBezTo>
                  <a:pt x="56" y="1063"/>
                  <a:pt x="55" y="1063"/>
                  <a:pt x="55" y="1063"/>
                </a:cubicBezTo>
                <a:cubicBezTo>
                  <a:pt x="52" y="1062"/>
                  <a:pt x="50" y="1059"/>
                  <a:pt x="51" y="1055"/>
                </a:cubicBezTo>
                <a:cubicBezTo>
                  <a:pt x="51" y="1051"/>
                  <a:pt x="51" y="1051"/>
                  <a:pt x="51" y="1051"/>
                </a:cubicBezTo>
                <a:cubicBezTo>
                  <a:pt x="52" y="1048"/>
                  <a:pt x="56" y="1046"/>
                  <a:pt x="59" y="1047"/>
                </a:cubicBezTo>
                <a:cubicBezTo>
                  <a:pt x="62" y="1048"/>
                  <a:pt x="64" y="1051"/>
                  <a:pt x="63" y="1054"/>
                </a:cubicBezTo>
                <a:cubicBezTo>
                  <a:pt x="62" y="1058"/>
                  <a:pt x="62" y="1058"/>
                  <a:pt x="62" y="1058"/>
                </a:cubicBezTo>
                <a:cubicBezTo>
                  <a:pt x="62" y="1061"/>
                  <a:pt x="59" y="1063"/>
                  <a:pt x="56" y="1063"/>
                </a:cubicBezTo>
                <a:close/>
                <a:moveTo>
                  <a:pt x="62" y="1039"/>
                </a:moveTo>
                <a:cubicBezTo>
                  <a:pt x="62" y="1039"/>
                  <a:pt x="61" y="1039"/>
                  <a:pt x="61" y="1039"/>
                </a:cubicBezTo>
                <a:cubicBezTo>
                  <a:pt x="57" y="1038"/>
                  <a:pt x="55" y="1035"/>
                  <a:pt x="56" y="1032"/>
                </a:cubicBezTo>
                <a:cubicBezTo>
                  <a:pt x="57" y="1028"/>
                  <a:pt x="57" y="1028"/>
                  <a:pt x="57" y="1028"/>
                </a:cubicBezTo>
                <a:cubicBezTo>
                  <a:pt x="58" y="1025"/>
                  <a:pt x="61" y="1023"/>
                  <a:pt x="65" y="1024"/>
                </a:cubicBezTo>
                <a:cubicBezTo>
                  <a:pt x="68" y="1025"/>
                  <a:pt x="70" y="1028"/>
                  <a:pt x="69" y="1031"/>
                </a:cubicBezTo>
                <a:cubicBezTo>
                  <a:pt x="68" y="1035"/>
                  <a:pt x="68" y="1035"/>
                  <a:pt x="68" y="1035"/>
                </a:cubicBezTo>
                <a:cubicBezTo>
                  <a:pt x="67" y="1038"/>
                  <a:pt x="65" y="1039"/>
                  <a:pt x="62" y="1039"/>
                </a:cubicBezTo>
                <a:close/>
                <a:moveTo>
                  <a:pt x="68" y="1016"/>
                </a:moveTo>
                <a:cubicBezTo>
                  <a:pt x="68" y="1016"/>
                  <a:pt x="67" y="1016"/>
                  <a:pt x="67" y="1016"/>
                </a:cubicBezTo>
                <a:cubicBezTo>
                  <a:pt x="63" y="1015"/>
                  <a:pt x="62" y="1012"/>
                  <a:pt x="62" y="1009"/>
                </a:cubicBezTo>
                <a:cubicBezTo>
                  <a:pt x="63" y="1005"/>
                  <a:pt x="63" y="1005"/>
                  <a:pt x="63" y="1005"/>
                </a:cubicBezTo>
                <a:cubicBezTo>
                  <a:pt x="64" y="1002"/>
                  <a:pt x="68" y="1000"/>
                  <a:pt x="71" y="1001"/>
                </a:cubicBezTo>
                <a:cubicBezTo>
                  <a:pt x="74" y="1001"/>
                  <a:pt x="76" y="1005"/>
                  <a:pt x="75" y="1008"/>
                </a:cubicBezTo>
                <a:cubicBezTo>
                  <a:pt x="74" y="1012"/>
                  <a:pt x="74" y="1012"/>
                  <a:pt x="74" y="1012"/>
                </a:cubicBezTo>
                <a:cubicBezTo>
                  <a:pt x="73" y="1014"/>
                  <a:pt x="71" y="1016"/>
                  <a:pt x="68" y="1016"/>
                </a:cubicBezTo>
                <a:close/>
                <a:moveTo>
                  <a:pt x="75" y="993"/>
                </a:moveTo>
                <a:cubicBezTo>
                  <a:pt x="74" y="993"/>
                  <a:pt x="73" y="993"/>
                  <a:pt x="73" y="993"/>
                </a:cubicBezTo>
                <a:cubicBezTo>
                  <a:pt x="70" y="992"/>
                  <a:pt x="68" y="989"/>
                  <a:pt x="69" y="985"/>
                </a:cubicBezTo>
                <a:cubicBezTo>
                  <a:pt x="70" y="982"/>
                  <a:pt x="70" y="982"/>
                  <a:pt x="70" y="982"/>
                </a:cubicBezTo>
                <a:cubicBezTo>
                  <a:pt x="71" y="978"/>
                  <a:pt x="74" y="977"/>
                  <a:pt x="77" y="977"/>
                </a:cubicBezTo>
                <a:cubicBezTo>
                  <a:pt x="80" y="978"/>
                  <a:pt x="82" y="982"/>
                  <a:pt x="81" y="985"/>
                </a:cubicBezTo>
                <a:cubicBezTo>
                  <a:pt x="80" y="989"/>
                  <a:pt x="80" y="989"/>
                  <a:pt x="80" y="989"/>
                </a:cubicBezTo>
                <a:cubicBezTo>
                  <a:pt x="80" y="991"/>
                  <a:pt x="77" y="993"/>
                  <a:pt x="75" y="993"/>
                </a:cubicBezTo>
                <a:close/>
                <a:moveTo>
                  <a:pt x="81" y="970"/>
                </a:moveTo>
                <a:cubicBezTo>
                  <a:pt x="81" y="970"/>
                  <a:pt x="80" y="970"/>
                  <a:pt x="80" y="970"/>
                </a:cubicBezTo>
                <a:cubicBezTo>
                  <a:pt x="76" y="969"/>
                  <a:pt x="75" y="966"/>
                  <a:pt x="76" y="962"/>
                </a:cubicBezTo>
                <a:cubicBezTo>
                  <a:pt x="77" y="959"/>
                  <a:pt x="77" y="959"/>
                  <a:pt x="77" y="959"/>
                </a:cubicBezTo>
                <a:cubicBezTo>
                  <a:pt x="78" y="955"/>
                  <a:pt x="81" y="954"/>
                  <a:pt x="84" y="954"/>
                </a:cubicBezTo>
                <a:cubicBezTo>
                  <a:pt x="87" y="955"/>
                  <a:pt x="89" y="959"/>
                  <a:pt x="88" y="962"/>
                </a:cubicBezTo>
                <a:cubicBezTo>
                  <a:pt x="87" y="966"/>
                  <a:pt x="87" y="966"/>
                  <a:pt x="87" y="966"/>
                </a:cubicBezTo>
                <a:cubicBezTo>
                  <a:pt x="86" y="968"/>
                  <a:pt x="84" y="970"/>
                  <a:pt x="81" y="970"/>
                </a:cubicBezTo>
                <a:close/>
                <a:moveTo>
                  <a:pt x="88" y="947"/>
                </a:moveTo>
                <a:cubicBezTo>
                  <a:pt x="88" y="947"/>
                  <a:pt x="87" y="947"/>
                  <a:pt x="86" y="947"/>
                </a:cubicBezTo>
                <a:cubicBezTo>
                  <a:pt x="83" y="946"/>
                  <a:pt x="82" y="942"/>
                  <a:pt x="83" y="939"/>
                </a:cubicBezTo>
                <a:cubicBezTo>
                  <a:pt x="84" y="935"/>
                  <a:pt x="84" y="935"/>
                  <a:pt x="84" y="935"/>
                </a:cubicBezTo>
                <a:cubicBezTo>
                  <a:pt x="85" y="932"/>
                  <a:pt x="88" y="931"/>
                  <a:pt x="91" y="932"/>
                </a:cubicBezTo>
                <a:cubicBezTo>
                  <a:pt x="94" y="933"/>
                  <a:pt x="96" y="936"/>
                  <a:pt x="95" y="939"/>
                </a:cubicBezTo>
                <a:cubicBezTo>
                  <a:pt x="94" y="943"/>
                  <a:pt x="94" y="943"/>
                  <a:pt x="94" y="943"/>
                </a:cubicBezTo>
                <a:cubicBezTo>
                  <a:pt x="93" y="945"/>
                  <a:pt x="91" y="947"/>
                  <a:pt x="88" y="947"/>
                </a:cubicBezTo>
                <a:close/>
                <a:moveTo>
                  <a:pt x="96" y="924"/>
                </a:moveTo>
                <a:cubicBezTo>
                  <a:pt x="95" y="924"/>
                  <a:pt x="94" y="924"/>
                  <a:pt x="94" y="924"/>
                </a:cubicBezTo>
                <a:cubicBezTo>
                  <a:pt x="91" y="923"/>
                  <a:pt x="89" y="920"/>
                  <a:pt x="90" y="916"/>
                </a:cubicBezTo>
                <a:cubicBezTo>
                  <a:pt x="91" y="913"/>
                  <a:pt x="91" y="913"/>
                  <a:pt x="91" y="913"/>
                </a:cubicBezTo>
                <a:cubicBezTo>
                  <a:pt x="92" y="909"/>
                  <a:pt x="96" y="908"/>
                  <a:pt x="99" y="909"/>
                </a:cubicBezTo>
                <a:cubicBezTo>
                  <a:pt x="102" y="910"/>
                  <a:pt x="104" y="913"/>
                  <a:pt x="103" y="916"/>
                </a:cubicBezTo>
                <a:cubicBezTo>
                  <a:pt x="101" y="920"/>
                  <a:pt x="101" y="920"/>
                  <a:pt x="101" y="920"/>
                </a:cubicBezTo>
                <a:cubicBezTo>
                  <a:pt x="100" y="923"/>
                  <a:pt x="98" y="924"/>
                  <a:pt x="96" y="924"/>
                </a:cubicBezTo>
                <a:close/>
                <a:moveTo>
                  <a:pt x="103" y="902"/>
                </a:moveTo>
                <a:cubicBezTo>
                  <a:pt x="103" y="902"/>
                  <a:pt x="102" y="901"/>
                  <a:pt x="101" y="901"/>
                </a:cubicBezTo>
                <a:cubicBezTo>
                  <a:pt x="98" y="900"/>
                  <a:pt x="97" y="897"/>
                  <a:pt x="98" y="894"/>
                </a:cubicBezTo>
                <a:cubicBezTo>
                  <a:pt x="99" y="890"/>
                  <a:pt x="99" y="890"/>
                  <a:pt x="99" y="890"/>
                </a:cubicBezTo>
                <a:cubicBezTo>
                  <a:pt x="100" y="887"/>
                  <a:pt x="103" y="885"/>
                  <a:pt x="107" y="886"/>
                </a:cubicBezTo>
                <a:cubicBezTo>
                  <a:pt x="110" y="887"/>
                  <a:pt x="111" y="891"/>
                  <a:pt x="110" y="894"/>
                </a:cubicBezTo>
                <a:cubicBezTo>
                  <a:pt x="109" y="897"/>
                  <a:pt x="109" y="897"/>
                  <a:pt x="109" y="897"/>
                </a:cubicBezTo>
                <a:cubicBezTo>
                  <a:pt x="108" y="900"/>
                  <a:pt x="106" y="902"/>
                  <a:pt x="103" y="902"/>
                </a:cubicBezTo>
                <a:close/>
                <a:moveTo>
                  <a:pt x="111" y="879"/>
                </a:moveTo>
                <a:cubicBezTo>
                  <a:pt x="111" y="879"/>
                  <a:pt x="110" y="879"/>
                  <a:pt x="109" y="879"/>
                </a:cubicBezTo>
                <a:cubicBezTo>
                  <a:pt x="106" y="877"/>
                  <a:pt x="105" y="874"/>
                  <a:pt x="106" y="871"/>
                </a:cubicBezTo>
                <a:cubicBezTo>
                  <a:pt x="107" y="867"/>
                  <a:pt x="107" y="867"/>
                  <a:pt x="107" y="867"/>
                </a:cubicBezTo>
                <a:cubicBezTo>
                  <a:pt x="108" y="864"/>
                  <a:pt x="112" y="862"/>
                  <a:pt x="115" y="864"/>
                </a:cubicBezTo>
                <a:cubicBezTo>
                  <a:pt x="118" y="865"/>
                  <a:pt x="119" y="868"/>
                  <a:pt x="118" y="871"/>
                </a:cubicBezTo>
                <a:cubicBezTo>
                  <a:pt x="117" y="875"/>
                  <a:pt x="117" y="875"/>
                  <a:pt x="117" y="875"/>
                </a:cubicBezTo>
                <a:cubicBezTo>
                  <a:pt x="116" y="877"/>
                  <a:pt x="114" y="879"/>
                  <a:pt x="111" y="879"/>
                </a:cubicBezTo>
                <a:close/>
                <a:moveTo>
                  <a:pt x="120" y="856"/>
                </a:moveTo>
                <a:cubicBezTo>
                  <a:pt x="119" y="856"/>
                  <a:pt x="118" y="856"/>
                  <a:pt x="117" y="856"/>
                </a:cubicBezTo>
                <a:cubicBezTo>
                  <a:pt x="114" y="855"/>
                  <a:pt x="113" y="851"/>
                  <a:pt x="114" y="848"/>
                </a:cubicBezTo>
                <a:cubicBezTo>
                  <a:pt x="115" y="845"/>
                  <a:pt x="115" y="845"/>
                  <a:pt x="115" y="845"/>
                </a:cubicBezTo>
                <a:cubicBezTo>
                  <a:pt x="117" y="841"/>
                  <a:pt x="120" y="840"/>
                  <a:pt x="123" y="841"/>
                </a:cubicBezTo>
                <a:cubicBezTo>
                  <a:pt x="126" y="842"/>
                  <a:pt x="128" y="846"/>
                  <a:pt x="127" y="849"/>
                </a:cubicBezTo>
                <a:cubicBezTo>
                  <a:pt x="125" y="853"/>
                  <a:pt x="125" y="853"/>
                  <a:pt x="125" y="853"/>
                </a:cubicBezTo>
                <a:cubicBezTo>
                  <a:pt x="124" y="855"/>
                  <a:pt x="122" y="856"/>
                  <a:pt x="120" y="856"/>
                </a:cubicBezTo>
                <a:close/>
                <a:moveTo>
                  <a:pt x="128" y="834"/>
                </a:moveTo>
                <a:cubicBezTo>
                  <a:pt x="127" y="834"/>
                  <a:pt x="127" y="834"/>
                  <a:pt x="126" y="834"/>
                </a:cubicBezTo>
                <a:cubicBezTo>
                  <a:pt x="123" y="832"/>
                  <a:pt x="121" y="829"/>
                  <a:pt x="123" y="826"/>
                </a:cubicBezTo>
                <a:cubicBezTo>
                  <a:pt x="124" y="822"/>
                  <a:pt x="124" y="822"/>
                  <a:pt x="124" y="822"/>
                </a:cubicBezTo>
                <a:cubicBezTo>
                  <a:pt x="125" y="819"/>
                  <a:pt x="129" y="817"/>
                  <a:pt x="132" y="819"/>
                </a:cubicBezTo>
                <a:cubicBezTo>
                  <a:pt x="135" y="820"/>
                  <a:pt x="136" y="823"/>
                  <a:pt x="135" y="827"/>
                </a:cubicBezTo>
                <a:cubicBezTo>
                  <a:pt x="134" y="830"/>
                  <a:pt x="134" y="830"/>
                  <a:pt x="134" y="830"/>
                </a:cubicBezTo>
                <a:cubicBezTo>
                  <a:pt x="133" y="833"/>
                  <a:pt x="131" y="834"/>
                  <a:pt x="128" y="834"/>
                </a:cubicBezTo>
                <a:close/>
                <a:moveTo>
                  <a:pt x="137" y="812"/>
                </a:moveTo>
                <a:cubicBezTo>
                  <a:pt x="136" y="812"/>
                  <a:pt x="136" y="812"/>
                  <a:pt x="135" y="811"/>
                </a:cubicBezTo>
                <a:cubicBezTo>
                  <a:pt x="132" y="810"/>
                  <a:pt x="130" y="807"/>
                  <a:pt x="132" y="803"/>
                </a:cubicBezTo>
                <a:cubicBezTo>
                  <a:pt x="133" y="800"/>
                  <a:pt x="133" y="800"/>
                  <a:pt x="133" y="800"/>
                </a:cubicBezTo>
                <a:cubicBezTo>
                  <a:pt x="134" y="797"/>
                  <a:pt x="138" y="795"/>
                  <a:pt x="141" y="796"/>
                </a:cubicBezTo>
                <a:cubicBezTo>
                  <a:pt x="144" y="798"/>
                  <a:pt x="146" y="801"/>
                  <a:pt x="144" y="804"/>
                </a:cubicBezTo>
                <a:cubicBezTo>
                  <a:pt x="143" y="808"/>
                  <a:pt x="143" y="808"/>
                  <a:pt x="143" y="808"/>
                </a:cubicBezTo>
                <a:cubicBezTo>
                  <a:pt x="142" y="810"/>
                  <a:pt x="140" y="812"/>
                  <a:pt x="137" y="812"/>
                </a:cubicBezTo>
                <a:close/>
                <a:moveTo>
                  <a:pt x="146" y="790"/>
                </a:moveTo>
                <a:cubicBezTo>
                  <a:pt x="146" y="790"/>
                  <a:pt x="145" y="789"/>
                  <a:pt x="144" y="789"/>
                </a:cubicBezTo>
                <a:cubicBezTo>
                  <a:pt x="141" y="788"/>
                  <a:pt x="140" y="784"/>
                  <a:pt x="141" y="781"/>
                </a:cubicBezTo>
                <a:cubicBezTo>
                  <a:pt x="143" y="778"/>
                  <a:pt x="143" y="778"/>
                  <a:pt x="143" y="778"/>
                </a:cubicBezTo>
                <a:cubicBezTo>
                  <a:pt x="144" y="775"/>
                  <a:pt x="147" y="773"/>
                  <a:pt x="150" y="774"/>
                </a:cubicBezTo>
                <a:cubicBezTo>
                  <a:pt x="153" y="776"/>
                  <a:pt x="155" y="779"/>
                  <a:pt x="154" y="782"/>
                </a:cubicBezTo>
                <a:cubicBezTo>
                  <a:pt x="152" y="786"/>
                  <a:pt x="152" y="786"/>
                  <a:pt x="152" y="786"/>
                </a:cubicBezTo>
                <a:cubicBezTo>
                  <a:pt x="151" y="788"/>
                  <a:pt x="149" y="790"/>
                  <a:pt x="146" y="790"/>
                </a:cubicBezTo>
                <a:close/>
                <a:moveTo>
                  <a:pt x="156" y="768"/>
                </a:moveTo>
                <a:cubicBezTo>
                  <a:pt x="155" y="768"/>
                  <a:pt x="154" y="767"/>
                  <a:pt x="154" y="767"/>
                </a:cubicBezTo>
                <a:cubicBezTo>
                  <a:pt x="151" y="766"/>
                  <a:pt x="149" y="762"/>
                  <a:pt x="151" y="759"/>
                </a:cubicBezTo>
                <a:cubicBezTo>
                  <a:pt x="152" y="756"/>
                  <a:pt x="152" y="756"/>
                  <a:pt x="152" y="756"/>
                </a:cubicBezTo>
                <a:cubicBezTo>
                  <a:pt x="154" y="752"/>
                  <a:pt x="157" y="751"/>
                  <a:pt x="160" y="752"/>
                </a:cubicBezTo>
                <a:cubicBezTo>
                  <a:pt x="163" y="754"/>
                  <a:pt x="165" y="757"/>
                  <a:pt x="163" y="760"/>
                </a:cubicBezTo>
                <a:cubicBezTo>
                  <a:pt x="162" y="764"/>
                  <a:pt x="162" y="764"/>
                  <a:pt x="162" y="764"/>
                </a:cubicBezTo>
                <a:cubicBezTo>
                  <a:pt x="161" y="766"/>
                  <a:pt x="158" y="768"/>
                  <a:pt x="156" y="768"/>
                </a:cubicBezTo>
                <a:close/>
                <a:moveTo>
                  <a:pt x="166" y="746"/>
                </a:moveTo>
                <a:cubicBezTo>
                  <a:pt x="165" y="746"/>
                  <a:pt x="164" y="746"/>
                  <a:pt x="163" y="745"/>
                </a:cubicBezTo>
                <a:cubicBezTo>
                  <a:pt x="160" y="744"/>
                  <a:pt x="159" y="740"/>
                  <a:pt x="161" y="737"/>
                </a:cubicBezTo>
                <a:cubicBezTo>
                  <a:pt x="162" y="734"/>
                  <a:pt x="162" y="734"/>
                  <a:pt x="162" y="734"/>
                </a:cubicBezTo>
                <a:cubicBezTo>
                  <a:pt x="164" y="731"/>
                  <a:pt x="167" y="729"/>
                  <a:pt x="170" y="731"/>
                </a:cubicBezTo>
                <a:cubicBezTo>
                  <a:pt x="173" y="732"/>
                  <a:pt x="175" y="736"/>
                  <a:pt x="173" y="739"/>
                </a:cubicBezTo>
                <a:cubicBezTo>
                  <a:pt x="171" y="742"/>
                  <a:pt x="171" y="742"/>
                  <a:pt x="171" y="742"/>
                </a:cubicBezTo>
                <a:cubicBezTo>
                  <a:pt x="170" y="744"/>
                  <a:pt x="168" y="746"/>
                  <a:pt x="166" y="746"/>
                </a:cubicBezTo>
                <a:close/>
                <a:moveTo>
                  <a:pt x="176" y="724"/>
                </a:moveTo>
                <a:cubicBezTo>
                  <a:pt x="175" y="724"/>
                  <a:pt x="174" y="724"/>
                  <a:pt x="174" y="723"/>
                </a:cubicBezTo>
                <a:cubicBezTo>
                  <a:pt x="171" y="722"/>
                  <a:pt x="169" y="718"/>
                  <a:pt x="171" y="715"/>
                </a:cubicBezTo>
                <a:cubicBezTo>
                  <a:pt x="173" y="712"/>
                  <a:pt x="173" y="712"/>
                  <a:pt x="173" y="712"/>
                </a:cubicBezTo>
                <a:cubicBezTo>
                  <a:pt x="174" y="709"/>
                  <a:pt x="178" y="708"/>
                  <a:pt x="181" y="709"/>
                </a:cubicBezTo>
                <a:cubicBezTo>
                  <a:pt x="184" y="710"/>
                  <a:pt x="185" y="714"/>
                  <a:pt x="183" y="717"/>
                </a:cubicBezTo>
                <a:cubicBezTo>
                  <a:pt x="182" y="721"/>
                  <a:pt x="182" y="721"/>
                  <a:pt x="182" y="721"/>
                </a:cubicBezTo>
                <a:cubicBezTo>
                  <a:pt x="181" y="723"/>
                  <a:pt x="178" y="724"/>
                  <a:pt x="176" y="724"/>
                </a:cubicBezTo>
                <a:close/>
                <a:moveTo>
                  <a:pt x="187" y="703"/>
                </a:moveTo>
                <a:cubicBezTo>
                  <a:pt x="186" y="703"/>
                  <a:pt x="185" y="702"/>
                  <a:pt x="184" y="702"/>
                </a:cubicBezTo>
                <a:cubicBezTo>
                  <a:pt x="181" y="700"/>
                  <a:pt x="180" y="697"/>
                  <a:pt x="181" y="694"/>
                </a:cubicBezTo>
                <a:cubicBezTo>
                  <a:pt x="183" y="690"/>
                  <a:pt x="183" y="690"/>
                  <a:pt x="183" y="690"/>
                </a:cubicBezTo>
                <a:cubicBezTo>
                  <a:pt x="185" y="687"/>
                  <a:pt x="188" y="686"/>
                  <a:pt x="191" y="688"/>
                </a:cubicBezTo>
                <a:cubicBezTo>
                  <a:pt x="194" y="689"/>
                  <a:pt x="195" y="693"/>
                  <a:pt x="194" y="696"/>
                </a:cubicBezTo>
                <a:cubicBezTo>
                  <a:pt x="192" y="699"/>
                  <a:pt x="192" y="699"/>
                  <a:pt x="192" y="699"/>
                </a:cubicBezTo>
                <a:cubicBezTo>
                  <a:pt x="191" y="701"/>
                  <a:pt x="189" y="703"/>
                  <a:pt x="187" y="703"/>
                </a:cubicBezTo>
                <a:close/>
                <a:moveTo>
                  <a:pt x="198" y="681"/>
                </a:moveTo>
                <a:cubicBezTo>
                  <a:pt x="197" y="681"/>
                  <a:pt x="196" y="681"/>
                  <a:pt x="195" y="680"/>
                </a:cubicBezTo>
                <a:cubicBezTo>
                  <a:pt x="192" y="679"/>
                  <a:pt x="191" y="675"/>
                  <a:pt x="192" y="672"/>
                </a:cubicBezTo>
                <a:cubicBezTo>
                  <a:pt x="194" y="669"/>
                  <a:pt x="194" y="669"/>
                  <a:pt x="194" y="669"/>
                </a:cubicBezTo>
                <a:cubicBezTo>
                  <a:pt x="196" y="666"/>
                  <a:pt x="199" y="665"/>
                  <a:pt x="202" y="666"/>
                </a:cubicBezTo>
                <a:cubicBezTo>
                  <a:pt x="205" y="668"/>
                  <a:pt x="206" y="671"/>
                  <a:pt x="205" y="674"/>
                </a:cubicBezTo>
                <a:cubicBezTo>
                  <a:pt x="203" y="678"/>
                  <a:pt x="203" y="678"/>
                  <a:pt x="203" y="678"/>
                </a:cubicBezTo>
                <a:cubicBezTo>
                  <a:pt x="202" y="680"/>
                  <a:pt x="200" y="681"/>
                  <a:pt x="198" y="681"/>
                </a:cubicBezTo>
                <a:close/>
                <a:moveTo>
                  <a:pt x="209" y="660"/>
                </a:moveTo>
                <a:cubicBezTo>
                  <a:pt x="208" y="660"/>
                  <a:pt x="207" y="660"/>
                  <a:pt x="206" y="659"/>
                </a:cubicBezTo>
                <a:cubicBezTo>
                  <a:pt x="203" y="658"/>
                  <a:pt x="202" y="654"/>
                  <a:pt x="204" y="651"/>
                </a:cubicBezTo>
                <a:cubicBezTo>
                  <a:pt x="205" y="648"/>
                  <a:pt x="205" y="648"/>
                  <a:pt x="205" y="648"/>
                </a:cubicBezTo>
                <a:cubicBezTo>
                  <a:pt x="207" y="645"/>
                  <a:pt x="211" y="644"/>
                  <a:pt x="214" y="645"/>
                </a:cubicBezTo>
                <a:cubicBezTo>
                  <a:pt x="216" y="647"/>
                  <a:pt x="218" y="650"/>
                  <a:pt x="216" y="653"/>
                </a:cubicBezTo>
                <a:cubicBezTo>
                  <a:pt x="214" y="657"/>
                  <a:pt x="214" y="657"/>
                  <a:pt x="214" y="657"/>
                </a:cubicBezTo>
                <a:cubicBezTo>
                  <a:pt x="213" y="659"/>
                  <a:pt x="211" y="660"/>
                  <a:pt x="209" y="660"/>
                </a:cubicBezTo>
                <a:close/>
                <a:moveTo>
                  <a:pt x="220" y="639"/>
                </a:moveTo>
                <a:cubicBezTo>
                  <a:pt x="219" y="639"/>
                  <a:pt x="218" y="639"/>
                  <a:pt x="217" y="638"/>
                </a:cubicBezTo>
                <a:cubicBezTo>
                  <a:pt x="214" y="636"/>
                  <a:pt x="213" y="633"/>
                  <a:pt x="215" y="630"/>
                </a:cubicBezTo>
                <a:cubicBezTo>
                  <a:pt x="217" y="626"/>
                  <a:pt x="217" y="626"/>
                  <a:pt x="217" y="626"/>
                </a:cubicBezTo>
                <a:cubicBezTo>
                  <a:pt x="219" y="624"/>
                  <a:pt x="222" y="622"/>
                  <a:pt x="225" y="624"/>
                </a:cubicBezTo>
                <a:cubicBezTo>
                  <a:pt x="228" y="626"/>
                  <a:pt x="229" y="629"/>
                  <a:pt x="227" y="632"/>
                </a:cubicBezTo>
                <a:cubicBezTo>
                  <a:pt x="226" y="636"/>
                  <a:pt x="226" y="636"/>
                  <a:pt x="226" y="636"/>
                </a:cubicBezTo>
                <a:cubicBezTo>
                  <a:pt x="224" y="638"/>
                  <a:pt x="222" y="639"/>
                  <a:pt x="220" y="639"/>
                </a:cubicBezTo>
                <a:close/>
                <a:moveTo>
                  <a:pt x="232" y="618"/>
                </a:moveTo>
                <a:cubicBezTo>
                  <a:pt x="231" y="618"/>
                  <a:pt x="230" y="618"/>
                  <a:pt x="229" y="617"/>
                </a:cubicBezTo>
                <a:cubicBezTo>
                  <a:pt x="226" y="615"/>
                  <a:pt x="225" y="612"/>
                  <a:pt x="227" y="609"/>
                </a:cubicBezTo>
                <a:cubicBezTo>
                  <a:pt x="229" y="605"/>
                  <a:pt x="229" y="605"/>
                  <a:pt x="229" y="605"/>
                </a:cubicBezTo>
                <a:cubicBezTo>
                  <a:pt x="231" y="603"/>
                  <a:pt x="234" y="602"/>
                  <a:pt x="237" y="603"/>
                </a:cubicBezTo>
                <a:cubicBezTo>
                  <a:pt x="240" y="605"/>
                  <a:pt x="241" y="609"/>
                  <a:pt x="239" y="611"/>
                </a:cubicBezTo>
                <a:cubicBezTo>
                  <a:pt x="237" y="615"/>
                  <a:pt x="237" y="615"/>
                  <a:pt x="237" y="615"/>
                </a:cubicBezTo>
                <a:cubicBezTo>
                  <a:pt x="236" y="617"/>
                  <a:pt x="234" y="618"/>
                  <a:pt x="232" y="618"/>
                </a:cubicBezTo>
                <a:close/>
                <a:moveTo>
                  <a:pt x="244" y="597"/>
                </a:moveTo>
                <a:cubicBezTo>
                  <a:pt x="243" y="597"/>
                  <a:pt x="242" y="597"/>
                  <a:pt x="241" y="596"/>
                </a:cubicBezTo>
                <a:cubicBezTo>
                  <a:pt x="238" y="595"/>
                  <a:pt x="237" y="591"/>
                  <a:pt x="239" y="588"/>
                </a:cubicBezTo>
                <a:cubicBezTo>
                  <a:pt x="241" y="585"/>
                  <a:pt x="241" y="585"/>
                  <a:pt x="241" y="585"/>
                </a:cubicBezTo>
                <a:cubicBezTo>
                  <a:pt x="243" y="582"/>
                  <a:pt x="246" y="581"/>
                  <a:pt x="249" y="583"/>
                </a:cubicBezTo>
                <a:cubicBezTo>
                  <a:pt x="252" y="584"/>
                  <a:pt x="253" y="588"/>
                  <a:pt x="251" y="591"/>
                </a:cubicBezTo>
                <a:cubicBezTo>
                  <a:pt x="249" y="594"/>
                  <a:pt x="249" y="594"/>
                  <a:pt x="249" y="594"/>
                </a:cubicBezTo>
                <a:cubicBezTo>
                  <a:pt x="248" y="596"/>
                  <a:pt x="246" y="597"/>
                  <a:pt x="244" y="597"/>
                </a:cubicBezTo>
                <a:close/>
                <a:moveTo>
                  <a:pt x="257" y="577"/>
                </a:moveTo>
                <a:cubicBezTo>
                  <a:pt x="256" y="577"/>
                  <a:pt x="254" y="576"/>
                  <a:pt x="253" y="576"/>
                </a:cubicBezTo>
                <a:cubicBezTo>
                  <a:pt x="251" y="574"/>
                  <a:pt x="250" y="570"/>
                  <a:pt x="252" y="568"/>
                </a:cubicBezTo>
                <a:cubicBezTo>
                  <a:pt x="254" y="564"/>
                  <a:pt x="254" y="564"/>
                  <a:pt x="254" y="564"/>
                </a:cubicBezTo>
                <a:cubicBezTo>
                  <a:pt x="255" y="561"/>
                  <a:pt x="259" y="560"/>
                  <a:pt x="262" y="562"/>
                </a:cubicBezTo>
                <a:cubicBezTo>
                  <a:pt x="265" y="564"/>
                  <a:pt x="266" y="568"/>
                  <a:pt x="264" y="570"/>
                </a:cubicBezTo>
                <a:cubicBezTo>
                  <a:pt x="262" y="574"/>
                  <a:pt x="262" y="574"/>
                  <a:pt x="262" y="574"/>
                </a:cubicBezTo>
                <a:cubicBezTo>
                  <a:pt x="261" y="576"/>
                  <a:pt x="259" y="577"/>
                  <a:pt x="257" y="577"/>
                </a:cubicBezTo>
                <a:close/>
                <a:moveTo>
                  <a:pt x="269" y="556"/>
                </a:moveTo>
                <a:cubicBezTo>
                  <a:pt x="268" y="556"/>
                  <a:pt x="267" y="556"/>
                  <a:pt x="266" y="555"/>
                </a:cubicBezTo>
                <a:cubicBezTo>
                  <a:pt x="263" y="554"/>
                  <a:pt x="262" y="550"/>
                  <a:pt x="264" y="547"/>
                </a:cubicBezTo>
                <a:cubicBezTo>
                  <a:pt x="266" y="544"/>
                  <a:pt x="266" y="544"/>
                  <a:pt x="266" y="544"/>
                </a:cubicBezTo>
                <a:cubicBezTo>
                  <a:pt x="268" y="541"/>
                  <a:pt x="272" y="540"/>
                  <a:pt x="275" y="542"/>
                </a:cubicBezTo>
                <a:cubicBezTo>
                  <a:pt x="277" y="544"/>
                  <a:pt x="278" y="547"/>
                  <a:pt x="277" y="550"/>
                </a:cubicBezTo>
                <a:cubicBezTo>
                  <a:pt x="274" y="554"/>
                  <a:pt x="274" y="554"/>
                  <a:pt x="274" y="554"/>
                </a:cubicBezTo>
                <a:cubicBezTo>
                  <a:pt x="273" y="555"/>
                  <a:pt x="271" y="556"/>
                  <a:pt x="269" y="556"/>
                </a:cubicBezTo>
                <a:close/>
                <a:moveTo>
                  <a:pt x="282" y="536"/>
                </a:moveTo>
                <a:cubicBezTo>
                  <a:pt x="281" y="536"/>
                  <a:pt x="280" y="536"/>
                  <a:pt x="279" y="535"/>
                </a:cubicBezTo>
                <a:cubicBezTo>
                  <a:pt x="276" y="533"/>
                  <a:pt x="275" y="530"/>
                  <a:pt x="277" y="527"/>
                </a:cubicBezTo>
                <a:cubicBezTo>
                  <a:pt x="280" y="523"/>
                  <a:pt x="280" y="523"/>
                  <a:pt x="280" y="523"/>
                </a:cubicBezTo>
                <a:cubicBezTo>
                  <a:pt x="281" y="521"/>
                  <a:pt x="285" y="520"/>
                  <a:pt x="288" y="522"/>
                </a:cubicBezTo>
                <a:cubicBezTo>
                  <a:pt x="291" y="524"/>
                  <a:pt x="291" y="527"/>
                  <a:pt x="290" y="530"/>
                </a:cubicBezTo>
                <a:cubicBezTo>
                  <a:pt x="287" y="533"/>
                  <a:pt x="287" y="533"/>
                  <a:pt x="287" y="533"/>
                </a:cubicBezTo>
                <a:cubicBezTo>
                  <a:pt x="286" y="535"/>
                  <a:pt x="284" y="536"/>
                  <a:pt x="282" y="536"/>
                </a:cubicBezTo>
                <a:close/>
                <a:moveTo>
                  <a:pt x="296" y="516"/>
                </a:moveTo>
                <a:cubicBezTo>
                  <a:pt x="294" y="516"/>
                  <a:pt x="293" y="516"/>
                  <a:pt x="292" y="515"/>
                </a:cubicBezTo>
                <a:cubicBezTo>
                  <a:pt x="290" y="513"/>
                  <a:pt x="289" y="510"/>
                  <a:pt x="291" y="507"/>
                </a:cubicBezTo>
                <a:cubicBezTo>
                  <a:pt x="293" y="503"/>
                  <a:pt x="293" y="503"/>
                  <a:pt x="293" y="503"/>
                </a:cubicBezTo>
                <a:cubicBezTo>
                  <a:pt x="295" y="501"/>
                  <a:pt x="299" y="500"/>
                  <a:pt x="301" y="502"/>
                </a:cubicBezTo>
                <a:cubicBezTo>
                  <a:pt x="304" y="504"/>
                  <a:pt x="305" y="507"/>
                  <a:pt x="303" y="510"/>
                </a:cubicBezTo>
                <a:cubicBezTo>
                  <a:pt x="301" y="513"/>
                  <a:pt x="301" y="513"/>
                  <a:pt x="301" y="513"/>
                </a:cubicBezTo>
                <a:cubicBezTo>
                  <a:pt x="299" y="515"/>
                  <a:pt x="298" y="516"/>
                  <a:pt x="296" y="516"/>
                </a:cubicBezTo>
                <a:close/>
                <a:moveTo>
                  <a:pt x="309" y="496"/>
                </a:moveTo>
                <a:cubicBezTo>
                  <a:pt x="308" y="496"/>
                  <a:pt x="307" y="496"/>
                  <a:pt x="306" y="495"/>
                </a:cubicBezTo>
                <a:cubicBezTo>
                  <a:pt x="303" y="493"/>
                  <a:pt x="302" y="490"/>
                  <a:pt x="304" y="487"/>
                </a:cubicBezTo>
                <a:cubicBezTo>
                  <a:pt x="307" y="484"/>
                  <a:pt x="307" y="484"/>
                  <a:pt x="307" y="484"/>
                </a:cubicBezTo>
                <a:cubicBezTo>
                  <a:pt x="308" y="481"/>
                  <a:pt x="312" y="480"/>
                  <a:pt x="315" y="482"/>
                </a:cubicBezTo>
                <a:cubicBezTo>
                  <a:pt x="318" y="484"/>
                  <a:pt x="318" y="488"/>
                  <a:pt x="316" y="491"/>
                </a:cubicBezTo>
                <a:cubicBezTo>
                  <a:pt x="314" y="494"/>
                  <a:pt x="314" y="494"/>
                  <a:pt x="314" y="494"/>
                </a:cubicBezTo>
                <a:cubicBezTo>
                  <a:pt x="313" y="495"/>
                  <a:pt x="311" y="496"/>
                  <a:pt x="309" y="496"/>
                </a:cubicBezTo>
                <a:close/>
                <a:moveTo>
                  <a:pt x="323" y="477"/>
                </a:moveTo>
                <a:cubicBezTo>
                  <a:pt x="322" y="477"/>
                  <a:pt x="321" y="476"/>
                  <a:pt x="320" y="476"/>
                </a:cubicBezTo>
                <a:cubicBezTo>
                  <a:pt x="317" y="474"/>
                  <a:pt x="316" y="470"/>
                  <a:pt x="318" y="467"/>
                </a:cubicBezTo>
                <a:cubicBezTo>
                  <a:pt x="321" y="464"/>
                  <a:pt x="321" y="464"/>
                  <a:pt x="321" y="464"/>
                </a:cubicBezTo>
                <a:cubicBezTo>
                  <a:pt x="323" y="461"/>
                  <a:pt x="326" y="461"/>
                  <a:pt x="329" y="463"/>
                </a:cubicBezTo>
                <a:cubicBezTo>
                  <a:pt x="332" y="465"/>
                  <a:pt x="332" y="468"/>
                  <a:pt x="330" y="471"/>
                </a:cubicBezTo>
                <a:cubicBezTo>
                  <a:pt x="328" y="474"/>
                  <a:pt x="328" y="474"/>
                  <a:pt x="328" y="474"/>
                </a:cubicBezTo>
                <a:cubicBezTo>
                  <a:pt x="327" y="476"/>
                  <a:pt x="325" y="477"/>
                  <a:pt x="323" y="477"/>
                </a:cubicBezTo>
                <a:close/>
                <a:moveTo>
                  <a:pt x="337" y="457"/>
                </a:moveTo>
                <a:cubicBezTo>
                  <a:pt x="336" y="457"/>
                  <a:pt x="335" y="457"/>
                  <a:pt x="334" y="456"/>
                </a:cubicBezTo>
                <a:cubicBezTo>
                  <a:pt x="331" y="454"/>
                  <a:pt x="330" y="450"/>
                  <a:pt x="332" y="448"/>
                </a:cubicBezTo>
                <a:cubicBezTo>
                  <a:pt x="335" y="445"/>
                  <a:pt x="335" y="445"/>
                  <a:pt x="335" y="445"/>
                </a:cubicBezTo>
                <a:cubicBezTo>
                  <a:pt x="337" y="442"/>
                  <a:pt x="341" y="441"/>
                  <a:pt x="343" y="443"/>
                </a:cubicBezTo>
                <a:cubicBezTo>
                  <a:pt x="346" y="445"/>
                  <a:pt x="346" y="449"/>
                  <a:pt x="344" y="452"/>
                </a:cubicBezTo>
                <a:cubicBezTo>
                  <a:pt x="342" y="455"/>
                  <a:pt x="342" y="455"/>
                  <a:pt x="342" y="455"/>
                </a:cubicBezTo>
                <a:cubicBezTo>
                  <a:pt x="341" y="457"/>
                  <a:pt x="339" y="457"/>
                  <a:pt x="337" y="457"/>
                </a:cubicBezTo>
                <a:close/>
                <a:moveTo>
                  <a:pt x="352" y="438"/>
                </a:moveTo>
                <a:cubicBezTo>
                  <a:pt x="350" y="438"/>
                  <a:pt x="349" y="438"/>
                  <a:pt x="348" y="437"/>
                </a:cubicBezTo>
                <a:cubicBezTo>
                  <a:pt x="345" y="435"/>
                  <a:pt x="345" y="431"/>
                  <a:pt x="347" y="429"/>
                </a:cubicBezTo>
                <a:cubicBezTo>
                  <a:pt x="349" y="425"/>
                  <a:pt x="349" y="425"/>
                  <a:pt x="349" y="425"/>
                </a:cubicBezTo>
                <a:cubicBezTo>
                  <a:pt x="351" y="423"/>
                  <a:pt x="355" y="422"/>
                  <a:pt x="358" y="424"/>
                </a:cubicBezTo>
                <a:cubicBezTo>
                  <a:pt x="360" y="426"/>
                  <a:pt x="361" y="430"/>
                  <a:pt x="359" y="433"/>
                </a:cubicBezTo>
                <a:cubicBezTo>
                  <a:pt x="356" y="436"/>
                  <a:pt x="356" y="436"/>
                  <a:pt x="356" y="436"/>
                </a:cubicBezTo>
                <a:cubicBezTo>
                  <a:pt x="355" y="437"/>
                  <a:pt x="353" y="438"/>
                  <a:pt x="352" y="438"/>
                </a:cubicBezTo>
                <a:close/>
                <a:moveTo>
                  <a:pt x="366" y="419"/>
                </a:moveTo>
                <a:cubicBezTo>
                  <a:pt x="365" y="419"/>
                  <a:pt x="364" y="419"/>
                  <a:pt x="363" y="418"/>
                </a:cubicBezTo>
                <a:cubicBezTo>
                  <a:pt x="360" y="416"/>
                  <a:pt x="360" y="412"/>
                  <a:pt x="362" y="410"/>
                </a:cubicBezTo>
                <a:cubicBezTo>
                  <a:pt x="364" y="406"/>
                  <a:pt x="364" y="406"/>
                  <a:pt x="364" y="406"/>
                </a:cubicBezTo>
                <a:cubicBezTo>
                  <a:pt x="366" y="404"/>
                  <a:pt x="370" y="403"/>
                  <a:pt x="373" y="405"/>
                </a:cubicBezTo>
                <a:cubicBezTo>
                  <a:pt x="375" y="407"/>
                  <a:pt x="376" y="411"/>
                  <a:pt x="374" y="414"/>
                </a:cubicBezTo>
                <a:cubicBezTo>
                  <a:pt x="371" y="417"/>
                  <a:pt x="371" y="417"/>
                  <a:pt x="371" y="417"/>
                </a:cubicBezTo>
                <a:cubicBezTo>
                  <a:pt x="370" y="418"/>
                  <a:pt x="368" y="419"/>
                  <a:pt x="366" y="419"/>
                </a:cubicBezTo>
                <a:close/>
                <a:moveTo>
                  <a:pt x="381" y="401"/>
                </a:moveTo>
                <a:cubicBezTo>
                  <a:pt x="380" y="401"/>
                  <a:pt x="379" y="400"/>
                  <a:pt x="378" y="399"/>
                </a:cubicBezTo>
                <a:cubicBezTo>
                  <a:pt x="375" y="397"/>
                  <a:pt x="375" y="393"/>
                  <a:pt x="377" y="391"/>
                </a:cubicBezTo>
                <a:cubicBezTo>
                  <a:pt x="379" y="388"/>
                  <a:pt x="379" y="388"/>
                  <a:pt x="379" y="388"/>
                </a:cubicBezTo>
                <a:cubicBezTo>
                  <a:pt x="381" y="385"/>
                  <a:pt x="385" y="385"/>
                  <a:pt x="388" y="387"/>
                </a:cubicBezTo>
                <a:cubicBezTo>
                  <a:pt x="390" y="389"/>
                  <a:pt x="391" y="393"/>
                  <a:pt x="389" y="395"/>
                </a:cubicBezTo>
                <a:cubicBezTo>
                  <a:pt x="386" y="398"/>
                  <a:pt x="386" y="398"/>
                  <a:pt x="386" y="398"/>
                </a:cubicBezTo>
                <a:cubicBezTo>
                  <a:pt x="385" y="400"/>
                  <a:pt x="383" y="401"/>
                  <a:pt x="381" y="401"/>
                </a:cubicBezTo>
                <a:close/>
                <a:moveTo>
                  <a:pt x="397" y="382"/>
                </a:moveTo>
                <a:cubicBezTo>
                  <a:pt x="395" y="382"/>
                  <a:pt x="394" y="382"/>
                  <a:pt x="393" y="381"/>
                </a:cubicBezTo>
                <a:cubicBezTo>
                  <a:pt x="390" y="378"/>
                  <a:pt x="390" y="375"/>
                  <a:pt x="392" y="372"/>
                </a:cubicBezTo>
                <a:cubicBezTo>
                  <a:pt x="395" y="369"/>
                  <a:pt x="395" y="369"/>
                  <a:pt x="395" y="369"/>
                </a:cubicBezTo>
                <a:cubicBezTo>
                  <a:pt x="397" y="367"/>
                  <a:pt x="401" y="366"/>
                  <a:pt x="403" y="368"/>
                </a:cubicBezTo>
                <a:cubicBezTo>
                  <a:pt x="406" y="370"/>
                  <a:pt x="406" y="374"/>
                  <a:pt x="404" y="377"/>
                </a:cubicBezTo>
                <a:cubicBezTo>
                  <a:pt x="401" y="380"/>
                  <a:pt x="401" y="380"/>
                  <a:pt x="401" y="380"/>
                </a:cubicBezTo>
                <a:cubicBezTo>
                  <a:pt x="400" y="381"/>
                  <a:pt x="398" y="382"/>
                  <a:pt x="397" y="382"/>
                </a:cubicBezTo>
                <a:close/>
                <a:moveTo>
                  <a:pt x="412" y="364"/>
                </a:moveTo>
                <a:cubicBezTo>
                  <a:pt x="411" y="364"/>
                  <a:pt x="409" y="363"/>
                  <a:pt x="408" y="362"/>
                </a:cubicBezTo>
                <a:cubicBezTo>
                  <a:pt x="406" y="360"/>
                  <a:pt x="405" y="356"/>
                  <a:pt x="408" y="354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2" y="348"/>
                  <a:pt x="416" y="348"/>
                  <a:pt x="419" y="350"/>
                </a:cubicBezTo>
                <a:cubicBezTo>
                  <a:pt x="421" y="352"/>
                  <a:pt x="422" y="356"/>
                  <a:pt x="419" y="359"/>
                </a:cubicBezTo>
                <a:cubicBezTo>
                  <a:pt x="417" y="362"/>
                  <a:pt x="417" y="362"/>
                  <a:pt x="417" y="362"/>
                </a:cubicBezTo>
                <a:cubicBezTo>
                  <a:pt x="416" y="363"/>
                  <a:pt x="414" y="364"/>
                  <a:pt x="412" y="364"/>
                </a:cubicBezTo>
                <a:close/>
                <a:moveTo>
                  <a:pt x="428" y="346"/>
                </a:moveTo>
                <a:cubicBezTo>
                  <a:pt x="427" y="346"/>
                  <a:pt x="425" y="345"/>
                  <a:pt x="424" y="344"/>
                </a:cubicBezTo>
                <a:cubicBezTo>
                  <a:pt x="422" y="342"/>
                  <a:pt x="421" y="338"/>
                  <a:pt x="423" y="336"/>
                </a:cubicBezTo>
                <a:cubicBezTo>
                  <a:pt x="426" y="333"/>
                  <a:pt x="426" y="333"/>
                  <a:pt x="426" y="333"/>
                </a:cubicBezTo>
                <a:cubicBezTo>
                  <a:pt x="428" y="330"/>
                  <a:pt x="432" y="330"/>
                  <a:pt x="435" y="332"/>
                </a:cubicBezTo>
                <a:cubicBezTo>
                  <a:pt x="437" y="334"/>
                  <a:pt x="437" y="338"/>
                  <a:pt x="435" y="341"/>
                </a:cubicBezTo>
                <a:cubicBezTo>
                  <a:pt x="432" y="344"/>
                  <a:pt x="432" y="344"/>
                  <a:pt x="432" y="344"/>
                </a:cubicBezTo>
                <a:cubicBezTo>
                  <a:pt x="431" y="345"/>
                  <a:pt x="430" y="346"/>
                  <a:pt x="428" y="346"/>
                </a:cubicBezTo>
                <a:close/>
                <a:moveTo>
                  <a:pt x="444" y="328"/>
                </a:moveTo>
                <a:cubicBezTo>
                  <a:pt x="443" y="328"/>
                  <a:pt x="441" y="327"/>
                  <a:pt x="440" y="326"/>
                </a:cubicBezTo>
                <a:cubicBezTo>
                  <a:pt x="438" y="324"/>
                  <a:pt x="437" y="320"/>
                  <a:pt x="440" y="318"/>
                </a:cubicBezTo>
                <a:cubicBezTo>
                  <a:pt x="442" y="315"/>
                  <a:pt x="442" y="315"/>
                  <a:pt x="442" y="315"/>
                </a:cubicBezTo>
                <a:cubicBezTo>
                  <a:pt x="445" y="312"/>
                  <a:pt x="448" y="312"/>
                  <a:pt x="451" y="314"/>
                </a:cubicBezTo>
                <a:cubicBezTo>
                  <a:pt x="453" y="317"/>
                  <a:pt x="453" y="320"/>
                  <a:pt x="451" y="323"/>
                </a:cubicBezTo>
                <a:cubicBezTo>
                  <a:pt x="448" y="326"/>
                  <a:pt x="448" y="326"/>
                  <a:pt x="448" y="326"/>
                </a:cubicBezTo>
                <a:cubicBezTo>
                  <a:pt x="447" y="327"/>
                  <a:pt x="446" y="328"/>
                  <a:pt x="444" y="328"/>
                </a:cubicBezTo>
                <a:close/>
                <a:moveTo>
                  <a:pt x="460" y="310"/>
                </a:moveTo>
                <a:cubicBezTo>
                  <a:pt x="459" y="310"/>
                  <a:pt x="457" y="310"/>
                  <a:pt x="456" y="309"/>
                </a:cubicBezTo>
                <a:cubicBezTo>
                  <a:pt x="454" y="306"/>
                  <a:pt x="454" y="302"/>
                  <a:pt x="456" y="300"/>
                </a:cubicBezTo>
                <a:cubicBezTo>
                  <a:pt x="459" y="297"/>
                  <a:pt x="459" y="297"/>
                  <a:pt x="459" y="297"/>
                </a:cubicBezTo>
                <a:cubicBezTo>
                  <a:pt x="461" y="295"/>
                  <a:pt x="465" y="295"/>
                  <a:pt x="467" y="297"/>
                </a:cubicBezTo>
                <a:cubicBezTo>
                  <a:pt x="470" y="299"/>
                  <a:pt x="470" y="303"/>
                  <a:pt x="467" y="305"/>
                </a:cubicBezTo>
                <a:cubicBezTo>
                  <a:pt x="465" y="308"/>
                  <a:pt x="465" y="308"/>
                  <a:pt x="465" y="308"/>
                </a:cubicBezTo>
                <a:cubicBezTo>
                  <a:pt x="464" y="310"/>
                  <a:pt x="462" y="310"/>
                  <a:pt x="460" y="310"/>
                </a:cubicBezTo>
                <a:close/>
                <a:moveTo>
                  <a:pt x="477" y="293"/>
                </a:moveTo>
                <a:cubicBezTo>
                  <a:pt x="475" y="293"/>
                  <a:pt x="474" y="292"/>
                  <a:pt x="473" y="291"/>
                </a:cubicBezTo>
                <a:cubicBezTo>
                  <a:pt x="470" y="289"/>
                  <a:pt x="470" y="285"/>
                  <a:pt x="473" y="283"/>
                </a:cubicBezTo>
                <a:cubicBezTo>
                  <a:pt x="475" y="280"/>
                  <a:pt x="475" y="280"/>
                  <a:pt x="475" y="280"/>
                </a:cubicBezTo>
                <a:cubicBezTo>
                  <a:pt x="478" y="277"/>
                  <a:pt x="481" y="277"/>
                  <a:pt x="484" y="280"/>
                </a:cubicBezTo>
                <a:cubicBezTo>
                  <a:pt x="486" y="282"/>
                  <a:pt x="486" y="286"/>
                  <a:pt x="484" y="288"/>
                </a:cubicBezTo>
                <a:cubicBezTo>
                  <a:pt x="481" y="291"/>
                  <a:pt x="481" y="291"/>
                  <a:pt x="481" y="291"/>
                </a:cubicBezTo>
                <a:cubicBezTo>
                  <a:pt x="480" y="292"/>
                  <a:pt x="478" y="293"/>
                  <a:pt x="477" y="293"/>
                </a:cubicBezTo>
                <a:close/>
                <a:moveTo>
                  <a:pt x="494" y="276"/>
                </a:moveTo>
                <a:cubicBezTo>
                  <a:pt x="492" y="276"/>
                  <a:pt x="491" y="275"/>
                  <a:pt x="489" y="274"/>
                </a:cubicBezTo>
                <a:cubicBezTo>
                  <a:pt x="487" y="272"/>
                  <a:pt x="487" y="268"/>
                  <a:pt x="489" y="265"/>
                </a:cubicBezTo>
                <a:cubicBezTo>
                  <a:pt x="492" y="263"/>
                  <a:pt x="492" y="263"/>
                  <a:pt x="492" y="263"/>
                </a:cubicBezTo>
                <a:cubicBezTo>
                  <a:pt x="495" y="260"/>
                  <a:pt x="498" y="260"/>
                  <a:pt x="501" y="263"/>
                </a:cubicBezTo>
                <a:cubicBezTo>
                  <a:pt x="503" y="265"/>
                  <a:pt x="503" y="269"/>
                  <a:pt x="501" y="271"/>
                </a:cubicBezTo>
                <a:cubicBezTo>
                  <a:pt x="498" y="274"/>
                  <a:pt x="498" y="274"/>
                  <a:pt x="498" y="274"/>
                </a:cubicBezTo>
                <a:cubicBezTo>
                  <a:pt x="497" y="275"/>
                  <a:pt x="495" y="276"/>
                  <a:pt x="494" y="276"/>
                </a:cubicBezTo>
                <a:close/>
                <a:moveTo>
                  <a:pt x="511" y="259"/>
                </a:moveTo>
                <a:cubicBezTo>
                  <a:pt x="509" y="259"/>
                  <a:pt x="508" y="258"/>
                  <a:pt x="506" y="257"/>
                </a:cubicBezTo>
                <a:cubicBezTo>
                  <a:pt x="504" y="255"/>
                  <a:pt x="504" y="251"/>
                  <a:pt x="507" y="248"/>
                </a:cubicBezTo>
                <a:cubicBezTo>
                  <a:pt x="509" y="246"/>
                  <a:pt x="509" y="246"/>
                  <a:pt x="509" y="246"/>
                </a:cubicBezTo>
                <a:cubicBezTo>
                  <a:pt x="512" y="243"/>
                  <a:pt x="516" y="243"/>
                  <a:pt x="518" y="246"/>
                </a:cubicBezTo>
                <a:cubicBezTo>
                  <a:pt x="520" y="248"/>
                  <a:pt x="520" y="252"/>
                  <a:pt x="518" y="254"/>
                </a:cubicBezTo>
                <a:cubicBezTo>
                  <a:pt x="515" y="257"/>
                  <a:pt x="515" y="257"/>
                  <a:pt x="515" y="257"/>
                </a:cubicBezTo>
                <a:cubicBezTo>
                  <a:pt x="514" y="258"/>
                  <a:pt x="512" y="259"/>
                  <a:pt x="511" y="259"/>
                </a:cubicBezTo>
                <a:close/>
                <a:moveTo>
                  <a:pt x="528" y="242"/>
                </a:moveTo>
                <a:cubicBezTo>
                  <a:pt x="526" y="242"/>
                  <a:pt x="525" y="241"/>
                  <a:pt x="524" y="240"/>
                </a:cubicBezTo>
                <a:cubicBezTo>
                  <a:pt x="521" y="238"/>
                  <a:pt x="522" y="234"/>
                  <a:pt x="524" y="232"/>
                </a:cubicBezTo>
                <a:cubicBezTo>
                  <a:pt x="527" y="229"/>
                  <a:pt x="527" y="229"/>
                  <a:pt x="527" y="229"/>
                </a:cubicBezTo>
                <a:cubicBezTo>
                  <a:pt x="529" y="227"/>
                  <a:pt x="533" y="227"/>
                  <a:pt x="535" y="229"/>
                </a:cubicBezTo>
                <a:cubicBezTo>
                  <a:pt x="538" y="232"/>
                  <a:pt x="537" y="235"/>
                  <a:pt x="535" y="238"/>
                </a:cubicBezTo>
                <a:cubicBezTo>
                  <a:pt x="532" y="240"/>
                  <a:pt x="532" y="240"/>
                  <a:pt x="532" y="240"/>
                </a:cubicBezTo>
                <a:cubicBezTo>
                  <a:pt x="531" y="242"/>
                  <a:pt x="530" y="242"/>
                  <a:pt x="528" y="242"/>
                </a:cubicBezTo>
                <a:close/>
                <a:moveTo>
                  <a:pt x="546" y="226"/>
                </a:moveTo>
                <a:cubicBezTo>
                  <a:pt x="544" y="226"/>
                  <a:pt x="542" y="225"/>
                  <a:pt x="541" y="224"/>
                </a:cubicBezTo>
                <a:cubicBezTo>
                  <a:pt x="539" y="221"/>
                  <a:pt x="539" y="218"/>
                  <a:pt x="542" y="215"/>
                </a:cubicBezTo>
                <a:cubicBezTo>
                  <a:pt x="544" y="213"/>
                  <a:pt x="544" y="213"/>
                  <a:pt x="544" y="213"/>
                </a:cubicBezTo>
                <a:cubicBezTo>
                  <a:pt x="547" y="210"/>
                  <a:pt x="551" y="210"/>
                  <a:pt x="553" y="213"/>
                </a:cubicBezTo>
                <a:cubicBezTo>
                  <a:pt x="555" y="215"/>
                  <a:pt x="555" y="219"/>
                  <a:pt x="553" y="221"/>
                </a:cubicBezTo>
                <a:cubicBezTo>
                  <a:pt x="550" y="224"/>
                  <a:pt x="550" y="224"/>
                  <a:pt x="550" y="224"/>
                </a:cubicBezTo>
                <a:cubicBezTo>
                  <a:pt x="548" y="225"/>
                  <a:pt x="547" y="226"/>
                  <a:pt x="546" y="226"/>
                </a:cubicBezTo>
                <a:close/>
                <a:moveTo>
                  <a:pt x="563" y="210"/>
                </a:moveTo>
                <a:cubicBezTo>
                  <a:pt x="562" y="210"/>
                  <a:pt x="560" y="209"/>
                  <a:pt x="559" y="208"/>
                </a:cubicBezTo>
                <a:cubicBezTo>
                  <a:pt x="557" y="205"/>
                  <a:pt x="557" y="201"/>
                  <a:pt x="559" y="199"/>
                </a:cubicBezTo>
                <a:cubicBezTo>
                  <a:pt x="562" y="196"/>
                  <a:pt x="562" y="196"/>
                  <a:pt x="562" y="196"/>
                </a:cubicBezTo>
                <a:cubicBezTo>
                  <a:pt x="565" y="194"/>
                  <a:pt x="569" y="194"/>
                  <a:pt x="571" y="197"/>
                </a:cubicBezTo>
                <a:cubicBezTo>
                  <a:pt x="573" y="199"/>
                  <a:pt x="573" y="203"/>
                  <a:pt x="570" y="205"/>
                </a:cubicBezTo>
                <a:cubicBezTo>
                  <a:pt x="567" y="208"/>
                  <a:pt x="567" y="208"/>
                  <a:pt x="567" y="208"/>
                </a:cubicBezTo>
                <a:cubicBezTo>
                  <a:pt x="566" y="209"/>
                  <a:pt x="565" y="210"/>
                  <a:pt x="563" y="210"/>
                </a:cubicBezTo>
                <a:close/>
                <a:moveTo>
                  <a:pt x="581" y="194"/>
                </a:moveTo>
                <a:cubicBezTo>
                  <a:pt x="580" y="194"/>
                  <a:pt x="578" y="193"/>
                  <a:pt x="577" y="192"/>
                </a:cubicBezTo>
                <a:cubicBezTo>
                  <a:pt x="575" y="189"/>
                  <a:pt x="575" y="185"/>
                  <a:pt x="577" y="183"/>
                </a:cubicBezTo>
                <a:cubicBezTo>
                  <a:pt x="580" y="180"/>
                  <a:pt x="580" y="180"/>
                  <a:pt x="580" y="180"/>
                </a:cubicBezTo>
                <a:cubicBezTo>
                  <a:pt x="583" y="178"/>
                  <a:pt x="587" y="179"/>
                  <a:pt x="589" y="181"/>
                </a:cubicBezTo>
                <a:cubicBezTo>
                  <a:pt x="591" y="184"/>
                  <a:pt x="591" y="187"/>
                  <a:pt x="588" y="190"/>
                </a:cubicBezTo>
                <a:cubicBezTo>
                  <a:pt x="585" y="192"/>
                  <a:pt x="585" y="192"/>
                  <a:pt x="585" y="192"/>
                </a:cubicBezTo>
                <a:cubicBezTo>
                  <a:pt x="584" y="193"/>
                  <a:pt x="583" y="194"/>
                  <a:pt x="581" y="194"/>
                </a:cubicBezTo>
                <a:close/>
                <a:moveTo>
                  <a:pt x="600" y="178"/>
                </a:moveTo>
                <a:cubicBezTo>
                  <a:pt x="598" y="178"/>
                  <a:pt x="596" y="177"/>
                  <a:pt x="595" y="176"/>
                </a:cubicBezTo>
                <a:cubicBezTo>
                  <a:pt x="593" y="173"/>
                  <a:pt x="593" y="170"/>
                  <a:pt x="596" y="167"/>
                </a:cubicBezTo>
                <a:cubicBezTo>
                  <a:pt x="599" y="165"/>
                  <a:pt x="599" y="165"/>
                  <a:pt x="599" y="165"/>
                </a:cubicBezTo>
                <a:cubicBezTo>
                  <a:pt x="601" y="163"/>
                  <a:pt x="605" y="163"/>
                  <a:pt x="607" y="166"/>
                </a:cubicBezTo>
                <a:cubicBezTo>
                  <a:pt x="609" y="168"/>
                  <a:pt x="609" y="172"/>
                  <a:pt x="606" y="174"/>
                </a:cubicBezTo>
                <a:cubicBezTo>
                  <a:pt x="603" y="177"/>
                  <a:pt x="603" y="177"/>
                  <a:pt x="603" y="177"/>
                </a:cubicBezTo>
                <a:cubicBezTo>
                  <a:pt x="602" y="178"/>
                  <a:pt x="601" y="178"/>
                  <a:pt x="600" y="178"/>
                </a:cubicBezTo>
                <a:close/>
                <a:moveTo>
                  <a:pt x="618" y="163"/>
                </a:moveTo>
                <a:cubicBezTo>
                  <a:pt x="616" y="163"/>
                  <a:pt x="615" y="162"/>
                  <a:pt x="613" y="160"/>
                </a:cubicBezTo>
                <a:cubicBezTo>
                  <a:pt x="611" y="158"/>
                  <a:pt x="612" y="154"/>
                  <a:pt x="614" y="152"/>
                </a:cubicBezTo>
                <a:cubicBezTo>
                  <a:pt x="617" y="149"/>
                  <a:pt x="617" y="149"/>
                  <a:pt x="617" y="149"/>
                </a:cubicBezTo>
                <a:cubicBezTo>
                  <a:pt x="620" y="147"/>
                  <a:pt x="624" y="148"/>
                  <a:pt x="626" y="150"/>
                </a:cubicBezTo>
                <a:cubicBezTo>
                  <a:pt x="628" y="153"/>
                  <a:pt x="628" y="157"/>
                  <a:pt x="625" y="159"/>
                </a:cubicBezTo>
                <a:cubicBezTo>
                  <a:pt x="622" y="161"/>
                  <a:pt x="622" y="161"/>
                  <a:pt x="622" y="161"/>
                </a:cubicBezTo>
                <a:cubicBezTo>
                  <a:pt x="621" y="162"/>
                  <a:pt x="619" y="163"/>
                  <a:pt x="618" y="163"/>
                </a:cubicBezTo>
                <a:close/>
                <a:moveTo>
                  <a:pt x="637" y="148"/>
                </a:moveTo>
                <a:cubicBezTo>
                  <a:pt x="635" y="148"/>
                  <a:pt x="633" y="147"/>
                  <a:pt x="632" y="145"/>
                </a:cubicBezTo>
                <a:cubicBezTo>
                  <a:pt x="630" y="143"/>
                  <a:pt x="630" y="139"/>
                  <a:pt x="633" y="137"/>
                </a:cubicBezTo>
                <a:cubicBezTo>
                  <a:pt x="636" y="134"/>
                  <a:pt x="636" y="134"/>
                  <a:pt x="636" y="134"/>
                </a:cubicBezTo>
                <a:cubicBezTo>
                  <a:pt x="639" y="132"/>
                  <a:pt x="643" y="133"/>
                  <a:pt x="645" y="135"/>
                </a:cubicBezTo>
                <a:cubicBezTo>
                  <a:pt x="647" y="138"/>
                  <a:pt x="646" y="142"/>
                  <a:pt x="644" y="144"/>
                </a:cubicBezTo>
                <a:cubicBezTo>
                  <a:pt x="640" y="146"/>
                  <a:pt x="640" y="146"/>
                  <a:pt x="640" y="146"/>
                </a:cubicBezTo>
                <a:cubicBezTo>
                  <a:pt x="639" y="147"/>
                  <a:pt x="638" y="148"/>
                  <a:pt x="637" y="148"/>
                </a:cubicBezTo>
                <a:close/>
                <a:moveTo>
                  <a:pt x="656" y="133"/>
                </a:moveTo>
                <a:cubicBezTo>
                  <a:pt x="654" y="133"/>
                  <a:pt x="652" y="132"/>
                  <a:pt x="651" y="130"/>
                </a:cubicBezTo>
                <a:cubicBezTo>
                  <a:pt x="649" y="128"/>
                  <a:pt x="649" y="124"/>
                  <a:pt x="652" y="122"/>
                </a:cubicBezTo>
                <a:cubicBezTo>
                  <a:pt x="655" y="120"/>
                  <a:pt x="655" y="120"/>
                  <a:pt x="655" y="120"/>
                </a:cubicBezTo>
                <a:cubicBezTo>
                  <a:pt x="658" y="118"/>
                  <a:pt x="662" y="118"/>
                  <a:pt x="664" y="121"/>
                </a:cubicBezTo>
                <a:cubicBezTo>
                  <a:pt x="666" y="123"/>
                  <a:pt x="665" y="127"/>
                  <a:pt x="662" y="129"/>
                </a:cubicBezTo>
                <a:cubicBezTo>
                  <a:pt x="659" y="132"/>
                  <a:pt x="659" y="132"/>
                  <a:pt x="659" y="132"/>
                </a:cubicBezTo>
                <a:cubicBezTo>
                  <a:pt x="658" y="132"/>
                  <a:pt x="657" y="133"/>
                  <a:pt x="656" y="133"/>
                </a:cubicBezTo>
                <a:close/>
                <a:moveTo>
                  <a:pt x="675" y="118"/>
                </a:moveTo>
                <a:cubicBezTo>
                  <a:pt x="673" y="118"/>
                  <a:pt x="671" y="117"/>
                  <a:pt x="670" y="116"/>
                </a:cubicBezTo>
                <a:cubicBezTo>
                  <a:pt x="668" y="113"/>
                  <a:pt x="669" y="109"/>
                  <a:pt x="671" y="107"/>
                </a:cubicBezTo>
                <a:cubicBezTo>
                  <a:pt x="674" y="105"/>
                  <a:pt x="674" y="105"/>
                  <a:pt x="674" y="105"/>
                </a:cubicBezTo>
                <a:cubicBezTo>
                  <a:pt x="677" y="103"/>
                  <a:pt x="681" y="104"/>
                  <a:pt x="683" y="106"/>
                </a:cubicBezTo>
                <a:cubicBezTo>
                  <a:pt x="685" y="109"/>
                  <a:pt x="684" y="113"/>
                  <a:pt x="682" y="115"/>
                </a:cubicBezTo>
                <a:cubicBezTo>
                  <a:pt x="678" y="117"/>
                  <a:pt x="678" y="117"/>
                  <a:pt x="678" y="117"/>
                </a:cubicBezTo>
                <a:cubicBezTo>
                  <a:pt x="677" y="118"/>
                  <a:pt x="676" y="118"/>
                  <a:pt x="675" y="118"/>
                </a:cubicBezTo>
                <a:close/>
                <a:moveTo>
                  <a:pt x="694" y="104"/>
                </a:moveTo>
                <a:cubicBezTo>
                  <a:pt x="692" y="104"/>
                  <a:pt x="690" y="103"/>
                  <a:pt x="689" y="102"/>
                </a:cubicBezTo>
                <a:cubicBezTo>
                  <a:pt x="687" y="99"/>
                  <a:pt x="688" y="95"/>
                  <a:pt x="691" y="93"/>
                </a:cubicBezTo>
                <a:cubicBezTo>
                  <a:pt x="694" y="91"/>
                  <a:pt x="694" y="91"/>
                  <a:pt x="694" y="91"/>
                </a:cubicBezTo>
                <a:cubicBezTo>
                  <a:pt x="697" y="89"/>
                  <a:pt x="700" y="90"/>
                  <a:pt x="702" y="92"/>
                </a:cubicBezTo>
                <a:cubicBezTo>
                  <a:pt x="704" y="95"/>
                  <a:pt x="704" y="99"/>
                  <a:pt x="701" y="101"/>
                </a:cubicBezTo>
                <a:cubicBezTo>
                  <a:pt x="698" y="103"/>
                  <a:pt x="698" y="103"/>
                  <a:pt x="698" y="103"/>
                </a:cubicBezTo>
                <a:cubicBezTo>
                  <a:pt x="697" y="104"/>
                  <a:pt x="695" y="104"/>
                  <a:pt x="694" y="104"/>
                </a:cubicBezTo>
                <a:close/>
                <a:moveTo>
                  <a:pt x="714" y="90"/>
                </a:moveTo>
                <a:cubicBezTo>
                  <a:pt x="712" y="90"/>
                  <a:pt x="710" y="89"/>
                  <a:pt x="709" y="88"/>
                </a:cubicBezTo>
                <a:cubicBezTo>
                  <a:pt x="707" y="85"/>
                  <a:pt x="708" y="81"/>
                  <a:pt x="710" y="79"/>
                </a:cubicBezTo>
                <a:cubicBezTo>
                  <a:pt x="714" y="77"/>
                  <a:pt x="714" y="77"/>
                  <a:pt x="714" y="77"/>
                </a:cubicBezTo>
                <a:cubicBezTo>
                  <a:pt x="716" y="75"/>
                  <a:pt x="720" y="76"/>
                  <a:pt x="722" y="78"/>
                </a:cubicBezTo>
                <a:cubicBezTo>
                  <a:pt x="724" y="81"/>
                  <a:pt x="723" y="85"/>
                  <a:pt x="720" y="87"/>
                </a:cubicBezTo>
                <a:cubicBezTo>
                  <a:pt x="717" y="89"/>
                  <a:pt x="717" y="89"/>
                  <a:pt x="717" y="89"/>
                </a:cubicBezTo>
                <a:cubicBezTo>
                  <a:pt x="716" y="90"/>
                  <a:pt x="715" y="90"/>
                  <a:pt x="714" y="90"/>
                </a:cubicBezTo>
                <a:close/>
                <a:moveTo>
                  <a:pt x="734" y="77"/>
                </a:moveTo>
                <a:cubicBezTo>
                  <a:pt x="732" y="77"/>
                  <a:pt x="730" y="76"/>
                  <a:pt x="729" y="74"/>
                </a:cubicBezTo>
                <a:cubicBezTo>
                  <a:pt x="727" y="71"/>
                  <a:pt x="727" y="67"/>
                  <a:pt x="730" y="66"/>
                </a:cubicBezTo>
                <a:cubicBezTo>
                  <a:pt x="734" y="63"/>
                  <a:pt x="734" y="63"/>
                  <a:pt x="734" y="63"/>
                </a:cubicBezTo>
                <a:cubicBezTo>
                  <a:pt x="736" y="62"/>
                  <a:pt x="740" y="62"/>
                  <a:pt x="742" y="65"/>
                </a:cubicBezTo>
                <a:cubicBezTo>
                  <a:pt x="744" y="68"/>
                  <a:pt x="743" y="71"/>
                  <a:pt x="740" y="73"/>
                </a:cubicBezTo>
                <a:cubicBezTo>
                  <a:pt x="737" y="76"/>
                  <a:pt x="737" y="76"/>
                  <a:pt x="737" y="76"/>
                </a:cubicBezTo>
                <a:cubicBezTo>
                  <a:pt x="736" y="76"/>
                  <a:pt x="735" y="77"/>
                  <a:pt x="734" y="77"/>
                </a:cubicBezTo>
                <a:close/>
                <a:moveTo>
                  <a:pt x="754" y="63"/>
                </a:moveTo>
                <a:cubicBezTo>
                  <a:pt x="752" y="63"/>
                  <a:pt x="750" y="62"/>
                  <a:pt x="749" y="61"/>
                </a:cubicBezTo>
                <a:cubicBezTo>
                  <a:pt x="747" y="58"/>
                  <a:pt x="748" y="54"/>
                  <a:pt x="750" y="52"/>
                </a:cubicBezTo>
                <a:cubicBezTo>
                  <a:pt x="754" y="50"/>
                  <a:pt x="754" y="50"/>
                  <a:pt x="754" y="50"/>
                </a:cubicBezTo>
                <a:cubicBezTo>
                  <a:pt x="757" y="48"/>
                  <a:pt x="760" y="49"/>
                  <a:pt x="762" y="52"/>
                </a:cubicBezTo>
                <a:cubicBezTo>
                  <a:pt x="764" y="55"/>
                  <a:pt x="763" y="58"/>
                  <a:pt x="760" y="60"/>
                </a:cubicBezTo>
                <a:cubicBezTo>
                  <a:pt x="757" y="62"/>
                  <a:pt x="757" y="62"/>
                  <a:pt x="757" y="62"/>
                </a:cubicBezTo>
                <a:cubicBezTo>
                  <a:pt x="756" y="63"/>
                  <a:pt x="755" y="63"/>
                  <a:pt x="754" y="63"/>
                </a:cubicBezTo>
                <a:close/>
                <a:moveTo>
                  <a:pt x="774" y="50"/>
                </a:moveTo>
                <a:cubicBezTo>
                  <a:pt x="772" y="50"/>
                  <a:pt x="770" y="49"/>
                  <a:pt x="769" y="48"/>
                </a:cubicBezTo>
                <a:cubicBezTo>
                  <a:pt x="767" y="45"/>
                  <a:pt x="768" y="41"/>
                  <a:pt x="771" y="39"/>
                </a:cubicBezTo>
                <a:cubicBezTo>
                  <a:pt x="774" y="37"/>
                  <a:pt x="774" y="37"/>
                  <a:pt x="774" y="37"/>
                </a:cubicBezTo>
                <a:cubicBezTo>
                  <a:pt x="777" y="35"/>
                  <a:pt x="781" y="36"/>
                  <a:pt x="782" y="39"/>
                </a:cubicBezTo>
                <a:cubicBezTo>
                  <a:pt x="784" y="42"/>
                  <a:pt x="783" y="46"/>
                  <a:pt x="780" y="47"/>
                </a:cubicBezTo>
                <a:cubicBezTo>
                  <a:pt x="777" y="50"/>
                  <a:pt x="777" y="50"/>
                  <a:pt x="777" y="50"/>
                </a:cubicBezTo>
                <a:cubicBezTo>
                  <a:pt x="776" y="50"/>
                  <a:pt x="775" y="50"/>
                  <a:pt x="774" y="50"/>
                </a:cubicBezTo>
                <a:close/>
                <a:moveTo>
                  <a:pt x="794" y="38"/>
                </a:moveTo>
                <a:cubicBezTo>
                  <a:pt x="792" y="38"/>
                  <a:pt x="790" y="37"/>
                  <a:pt x="789" y="35"/>
                </a:cubicBezTo>
                <a:cubicBezTo>
                  <a:pt x="788" y="32"/>
                  <a:pt x="789" y="28"/>
                  <a:pt x="791" y="27"/>
                </a:cubicBezTo>
                <a:cubicBezTo>
                  <a:pt x="795" y="25"/>
                  <a:pt x="795" y="25"/>
                  <a:pt x="795" y="25"/>
                </a:cubicBezTo>
                <a:cubicBezTo>
                  <a:pt x="798" y="23"/>
                  <a:pt x="801" y="24"/>
                  <a:pt x="803" y="27"/>
                </a:cubicBezTo>
                <a:cubicBezTo>
                  <a:pt x="805" y="30"/>
                  <a:pt x="804" y="33"/>
                  <a:pt x="801" y="35"/>
                </a:cubicBezTo>
                <a:cubicBezTo>
                  <a:pt x="798" y="37"/>
                  <a:pt x="798" y="37"/>
                  <a:pt x="798" y="37"/>
                </a:cubicBezTo>
                <a:cubicBezTo>
                  <a:pt x="797" y="38"/>
                  <a:pt x="796" y="38"/>
                  <a:pt x="794" y="38"/>
                </a:cubicBezTo>
                <a:close/>
                <a:moveTo>
                  <a:pt x="815" y="26"/>
                </a:moveTo>
                <a:cubicBezTo>
                  <a:pt x="813" y="26"/>
                  <a:pt x="811" y="25"/>
                  <a:pt x="810" y="23"/>
                </a:cubicBezTo>
                <a:cubicBezTo>
                  <a:pt x="809" y="20"/>
                  <a:pt x="810" y="16"/>
                  <a:pt x="812" y="15"/>
                </a:cubicBezTo>
                <a:cubicBezTo>
                  <a:pt x="816" y="13"/>
                  <a:pt x="816" y="13"/>
                  <a:pt x="816" y="13"/>
                </a:cubicBezTo>
                <a:cubicBezTo>
                  <a:pt x="819" y="11"/>
                  <a:pt x="822" y="12"/>
                  <a:pt x="824" y="15"/>
                </a:cubicBezTo>
                <a:cubicBezTo>
                  <a:pt x="826" y="18"/>
                  <a:pt x="825" y="22"/>
                  <a:pt x="822" y="23"/>
                </a:cubicBezTo>
                <a:cubicBezTo>
                  <a:pt x="818" y="25"/>
                  <a:pt x="818" y="25"/>
                  <a:pt x="818" y="25"/>
                </a:cubicBezTo>
                <a:cubicBezTo>
                  <a:pt x="817" y="26"/>
                  <a:pt x="816" y="26"/>
                  <a:pt x="815" y="26"/>
                </a:cubicBezTo>
                <a:close/>
                <a:moveTo>
                  <a:pt x="837" y="14"/>
                </a:moveTo>
                <a:cubicBezTo>
                  <a:pt x="834" y="14"/>
                  <a:pt x="832" y="13"/>
                  <a:pt x="831" y="11"/>
                </a:cubicBezTo>
                <a:cubicBezTo>
                  <a:pt x="830" y="8"/>
                  <a:pt x="831" y="5"/>
                  <a:pt x="834" y="3"/>
                </a:cubicBezTo>
                <a:cubicBezTo>
                  <a:pt x="836" y="2"/>
                  <a:pt x="838" y="1"/>
                  <a:pt x="838" y="1"/>
                </a:cubicBezTo>
                <a:cubicBezTo>
                  <a:pt x="841" y="0"/>
                  <a:pt x="844" y="1"/>
                  <a:pt x="846" y="4"/>
                </a:cubicBezTo>
                <a:cubicBezTo>
                  <a:pt x="847" y="7"/>
                  <a:pt x="846" y="11"/>
                  <a:pt x="843" y="12"/>
                </a:cubicBezTo>
                <a:cubicBezTo>
                  <a:pt x="843" y="12"/>
                  <a:pt x="842" y="13"/>
                  <a:pt x="839" y="14"/>
                </a:cubicBezTo>
                <a:cubicBezTo>
                  <a:pt x="838" y="14"/>
                  <a:pt x="838" y="14"/>
                  <a:pt x="837" y="14"/>
                </a:cubicBezTo>
                <a:close/>
              </a:path>
            </a:pathLst>
          </a:custGeom>
          <a:solidFill>
            <a:srgbClr val="5347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Freeform 22"/>
          <p:cNvSpPr>
            <a:spLocks noEditPoints="1"/>
          </p:cNvSpPr>
          <p:nvPr/>
        </p:nvSpPr>
        <p:spPr bwMode="auto">
          <a:xfrm>
            <a:off x="5735742" y="2159421"/>
            <a:ext cx="713307" cy="2581313"/>
          </a:xfrm>
          <a:custGeom>
            <a:avLst/>
            <a:gdLst>
              <a:gd name="T0" fmla="*/ 13 w 324"/>
              <a:gd name="T1" fmla="*/ 1172 h 1172"/>
              <a:gd name="T2" fmla="*/ 17 w 324"/>
              <a:gd name="T3" fmla="*/ 1142 h 1172"/>
              <a:gd name="T4" fmla="*/ 15 w 324"/>
              <a:gd name="T5" fmla="*/ 1118 h 1172"/>
              <a:gd name="T6" fmla="*/ 14 w 324"/>
              <a:gd name="T7" fmla="*/ 1095 h 1172"/>
              <a:gd name="T8" fmla="*/ 7 w 324"/>
              <a:gd name="T9" fmla="*/ 1062 h 1172"/>
              <a:gd name="T10" fmla="*/ 0 w 324"/>
              <a:gd name="T11" fmla="*/ 1044 h 1172"/>
              <a:gd name="T12" fmla="*/ 6 w 324"/>
              <a:gd name="T13" fmla="*/ 1030 h 1172"/>
              <a:gd name="T14" fmla="*/ 6 w 324"/>
              <a:gd name="T15" fmla="*/ 1030 h 1172"/>
              <a:gd name="T16" fmla="*/ 12 w 324"/>
              <a:gd name="T17" fmla="*/ 995 h 1172"/>
              <a:gd name="T18" fmla="*/ 6 w 324"/>
              <a:gd name="T19" fmla="*/ 966 h 1172"/>
              <a:gd name="T20" fmla="*/ 1 w 324"/>
              <a:gd name="T21" fmla="*/ 951 h 1172"/>
              <a:gd name="T22" fmla="*/ 7 w 324"/>
              <a:gd name="T23" fmla="*/ 934 h 1172"/>
              <a:gd name="T24" fmla="*/ 8 w 324"/>
              <a:gd name="T25" fmla="*/ 909 h 1172"/>
              <a:gd name="T26" fmla="*/ 8 w 324"/>
              <a:gd name="T27" fmla="*/ 909 h 1172"/>
              <a:gd name="T28" fmla="*/ 16 w 324"/>
              <a:gd name="T29" fmla="*/ 879 h 1172"/>
              <a:gd name="T30" fmla="*/ 17 w 324"/>
              <a:gd name="T31" fmla="*/ 851 h 1172"/>
              <a:gd name="T32" fmla="*/ 14 w 324"/>
              <a:gd name="T33" fmla="*/ 821 h 1172"/>
              <a:gd name="T34" fmla="*/ 10 w 324"/>
              <a:gd name="T35" fmla="*/ 802 h 1172"/>
              <a:gd name="T36" fmla="*/ 12 w 324"/>
              <a:gd name="T37" fmla="*/ 782 h 1172"/>
              <a:gd name="T38" fmla="*/ 20 w 324"/>
              <a:gd name="T39" fmla="*/ 765 h 1172"/>
              <a:gd name="T40" fmla="*/ 23 w 324"/>
              <a:gd name="T41" fmla="*/ 741 h 1172"/>
              <a:gd name="T42" fmla="*/ 23 w 324"/>
              <a:gd name="T43" fmla="*/ 741 h 1172"/>
              <a:gd name="T44" fmla="*/ 32 w 324"/>
              <a:gd name="T45" fmla="*/ 713 h 1172"/>
              <a:gd name="T46" fmla="*/ 37 w 324"/>
              <a:gd name="T47" fmla="*/ 685 h 1172"/>
              <a:gd name="T48" fmla="*/ 36 w 324"/>
              <a:gd name="T49" fmla="*/ 654 h 1172"/>
              <a:gd name="T50" fmla="*/ 33 w 324"/>
              <a:gd name="T51" fmla="*/ 636 h 1172"/>
              <a:gd name="T52" fmla="*/ 37 w 324"/>
              <a:gd name="T53" fmla="*/ 616 h 1172"/>
              <a:gd name="T54" fmla="*/ 47 w 324"/>
              <a:gd name="T55" fmla="*/ 599 h 1172"/>
              <a:gd name="T56" fmla="*/ 53 w 324"/>
              <a:gd name="T57" fmla="*/ 576 h 1172"/>
              <a:gd name="T58" fmla="*/ 53 w 324"/>
              <a:gd name="T59" fmla="*/ 576 h 1172"/>
              <a:gd name="T60" fmla="*/ 64 w 324"/>
              <a:gd name="T61" fmla="*/ 548 h 1172"/>
              <a:gd name="T62" fmla="*/ 71 w 324"/>
              <a:gd name="T63" fmla="*/ 521 h 1172"/>
              <a:gd name="T64" fmla="*/ 73 w 324"/>
              <a:gd name="T65" fmla="*/ 491 h 1172"/>
              <a:gd name="T66" fmla="*/ 72 w 324"/>
              <a:gd name="T67" fmla="*/ 472 h 1172"/>
              <a:gd name="T68" fmla="*/ 78 w 324"/>
              <a:gd name="T69" fmla="*/ 453 h 1172"/>
              <a:gd name="T70" fmla="*/ 89 w 324"/>
              <a:gd name="T71" fmla="*/ 437 h 1172"/>
              <a:gd name="T72" fmla="*/ 99 w 324"/>
              <a:gd name="T73" fmla="*/ 415 h 1172"/>
              <a:gd name="T74" fmla="*/ 99 w 324"/>
              <a:gd name="T75" fmla="*/ 415 h 1172"/>
              <a:gd name="T76" fmla="*/ 112 w 324"/>
              <a:gd name="T77" fmla="*/ 388 h 1172"/>
              <a:gd name="T78" fmla="*/ 122 w 324"/>
              <a:gd name="T79" fmla="*/ 362 h 1172"/>
              <a:gd name="T80" fmla="*/ 127 w 324"/>
              <a:gd name="T81" fmla="*/ 332 h 1172"/>
              <a:gd name="T82" fmla="*/ 128 w 324"/>
              <a:gd name="T83" fmla="*/ 313 h 1172"/>
              <a:gd name="T84" fmla="*/ 136 w 324"/>
              <a:gd name="T85" fmla="*/ 294 h 1172"/>
              <a:gd name="T86" fmla="*/ 149 w 324"/>
              <a:gd name="T87" fmla="*/ 280 h 1172"/>
              <a:gd name="T88" fmla="*/ 161 w 324"/>
              <a:gd name="T89" fmla="*/ 259 h 1172"/>
              <a:gd name="T90" fmla="*/ 161 w 324"/>
              <a:gd name="T91" fmla="*/ 259 h 1172"/>
              <a:gd name="T92" fmla="*/ 177 w 324"/>
              <a:gd name="T93" fmla="*/ 234 h 1172"/>
              <a:gd name="T94" fmla="*/ 190 w 324"/>
              <a:gd name="T95" fmla="*/ 209 h 1172"/>
              <a:gd name="T96" fmla="*/ 199 w 324"/>
              <a:gd name="T97" fmla="*/ 180 h 1172"/>
              <a:gd name="T98" fmla="*/ 202 w 324"/>
              <a:gd name="T99" fmla="*/ 161 h 1172"/>
              <a:gd name="T100" fmla="*/ 212 w 324"/>
              <a:gd name="T101" fmla="*/ 144 h 1172"/>
              <a:gd name="T102" fmla="*/ 227 w 324"/>
              <a:gd name="T103" fmla="*/ 131 h 1172"/>
              <a:gd name="T104" fmla="*/ 243 w 324"/>
              <a:gd name="T105" fmla="*/ 112 h 1172"/>
              <a:gd name="T106" fmla="*/ 243 w 324"/>
              <a:gd name="T107" fmla="*/ 112 h 1172"/>
              <a:gd name="T108" fmla="*/ 261 w 324"/>
              <a:gd name="T109" fmla="*/ 89 h 1172"/>
              <a:gd name="T110" fmla="*/ 277 w 324"/>
              <a:gd name="T111" fmla="*/ 67 h 1172"/>
              <a:gd name="T112" fmla="*/ 290 w 324"/>
              <a:gd name="T113" fmla="*/ 39 h 1172"/>
              <a:gd name="T114" fmla="*/ 297 w 324"/>
              <a:gd name="T115" fmla="*/ 21 h 1172"/>
              <a:gd name="T116" fmla="*/ 310 w 324"/>
              <a:gd name="T117" fmla="*/ 6 h 1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24" h="1172">
                <a:moveTo>
                  <a:pt x="12" y="1172"/>
                </a:moveTo>
                <a:cubicBezTo>
                  <a:pt x="9" y="1172"/>
                  <a:pt x="6" y="1170"/>
                  <a:pt x="6" y="1167"/>
                </a:cubicBezTo>
                <a:cubicBezTo>
                  <a:pt x="6" y="1163"/>
                  <a:pt x="6" y="1163"/>
                  <a:pt x="6" y="1163"/>
                </a:cubicBezTo>
                <a:cubicBezTo>
                  <a:pt x="6" y="1160"/>
                  <a:pt x="8" y="1157"/>
                  <a:pt x="12" y="1156"/>
                </a:cubicBezTo>
                <a:cubicBezTo>
                  <a:pt x="15" y="1156"/>
                  <a:pt x="18" y="1159"/>
                  <a:pt x="18" y="1162"/>
                </a:cubicBezTo>
                <a:cubicBezTo>
                  <a:pt x="18" y="1166"/>
                  <a:pt x="18" y="1166"/>
                  <a:pt x="18" y="1166"/>
                </a:cubicBezTo>
                <a:cubicBezTo>
                  <a:pt x="18" y="1169"/>
                  <a:pt x="16" y="1172"/>
                  <a:pt x="13" y="1172"/>
                </a:cubicBezTo>
                <a:cubicBezTo>
                  <a:pt x="12" y="1172"/>
                  <a:pt x="12" y="1172"/>
                  <a:pt x="12" y="1172"/>
                </a:cubicBezTo>
                <a:close/>
                <a:moveTo>
                  <a:pt x="11" y="1149"/>
                </a:moveTo>
                <a:cubicBezTo>
                  <a:pt x="7" y="1149"/>
                  <a:pt x="5" y="1146"/>
                  <a:pt x="5" y="1143"/>
                </a:cubicBezTo>
                <a:cubicBezTo>
                  <a:pt x="4" y="1139"/>
                  <a:pt x="4" y="1139"/>
                  <a:pt x="4" y="1139"/>
                </a:cubicBezTo>
                <a:cubicBezTo>
                  <a:pt x="4" y="1136"/>
                  <a:pt x="7" y="1133"/>
                  <a:pt x="10" y="1133"/>
                </a:cubicBezTo>
                <a:cubicBezTo>
                  <a:pt x="13" y="1132"/>
                  <a:pt x="16" y="1135"/>
                  <a:pt x="16" y="1138"/>
                </a:cubicBezTo>
                <a:cubicBezTo>
                  <a:pt x="17" y="1142"/>
                  <a:pt x="17" y="1142"/>
                  <a:pt x="17" y="1142"/>
                </a:cubicBezTo>
                <a:cubicBezTo>
                  <a:pt x="17" y="1145"/>
                  <a:pt x="14" y="1148"/>
                  <a:pt x="11" y="1149"/>
                </a:cubicBezTo>
                <a:cubicBezTo>
                  <a:pt x="11" y="1149"/>
                  <a:pt x="11" y="1149"/>
                  <a:pt x="11" y="1149"/>
                </a:cubicBezTo>
                <a:close/>
                <a:moveTo>
                  <a:pt x="3" y="1119"/>
                </a:moveTo>
                <a:cubicBezTo>
                  <a:pt x="3" y="1115"/>
                  <a:pt x="3" y="1115"/>
                  <a:pt x="3" y="1115"/>
                </a:cubicBezTo>
                <a:cubicBezTo>
                  <a:pt x="3" y="1112"/>
                  <a:pt x="5" y="1109"/>
                  <a:pt x="9" y="1109"/>
                </a:cubicBezTo>
                <a:cubicBezTo>
                  <a:pt x="12" y="1108"/>
                  <a:pt x="15" y="1111"/>
                  <a:pt x="15" y="1114"/>
                </a:cubicBezTo>
                <a:cubicBezTo>
                  <a:pt x="15" y="1118"/>
                  <a:pt x="15" y="1118"/>
                  <a:pt x="15" y="1118"/>
                </a:cubicBezTo>
                <a:lnTo>
                  <a:pt x="3" y="1119"/>
                </a:lnTo>
                <a:close/>
                <a:moveTo>
                  <a:pt x="8" y="1102"/>
                </a:moveTo>
                <a:cubicBezTo>
                  <a:pt x="5" y="1102"/>
                  <a:pt x="2" y="1099"/>
                  <a:pt x="2" y="1096"/>
                </a:cubicBezTo>
                <a:cubicBezTo>
                  <a:pt x="2" y="1091"/>
                  <a:pt x="2" y="1091"/>
                  <a:pt x="2" y="1091"/>
                </a:cubicBezTo>
                <a:cubicBezTo>
                  <a:pt x="2" y="1088"/>
                  <a:pt x="4" y="1085"/>
                  <a:pt x="8" y="1085"/>
                </a:cubicBezTo>
                <a:cubicBezTo>
                  <a:pt x="11" y="1085"/>
                  <a:pt x="14" y="1087"/>
                  <a:pt x="14" y="1090"/>
                </a:cubicBezTo>
                <a:cubicBezTo>
                  <a:pt x="14" y="1095"/>
                  <a:pt x="14" y="1095"/>
                  <a:pt x="14" y="1095"/>
                </a:cubicBezTo>
                <a:cubicBezTo>
                  <a:pt x="14" y="1098"/>
                  <a:pt x="12" y="1102"/>
                  <a:pt x="8" y="1102"/>
                </a:cubicBezTo>
                <a:cubicBezTo>
                  <a:pt x="8" y="1102"/>
                  <a:pt x="8" y="1102"/>
                  <a:pt x="8" y="1102"/>
                </a:cubicBezTo>
                <a:close/>
                <a:moveTo>
                  <a:pt x="7" y="1078"/>
                </a:moveTo>
                <a:cubicBezTo>
                  <a:pt x="4" y="1078"/>
                  <a:pt x="1" y="1075"/>
                  <a:pt x="1" y="1072"/>
                </a:cubicBezTo>
                <a:cubicBezTo>
                  <a:pt x="1" y="1068"/>
                  <a:pt x="1" y="1068"/>
                  <a:pt x="1" y="1068"/>
                </a:cubicBezTo>
                <a:cubicBezTo>
                  <a:pt x="1" y="1065"/>
                  <a:pt x="4" y="1062"/>
                  <a:pt x="7" y="1062"/>
                </a:cubicBezTo>
                <a:cubicBezTo>
                  <a:pt x="7" y="1062"/>
                  <a:pt x="7" y="1062"/>
                  <a:pt x="7" y="1062"/>
                </a:cubicBezTo>
                <a:cubicBezTo>
                  <a:pt x="10" y="1062"/>
                  <a:pt x="13" y="1064"/>
                  <a:pt x="13" y="1067"/>
                </a:cubicBezTo>
                <a:cubicBezTo>
                  <a:pt x="13" y="1071"/>
                  <a:pt x="13" y="1071"/>
                  <a:pt x="13" y="1071"/>
                </a:cubicBezTo>
                <a:cubicBezTo>
                  <a:pt x="13" y="1075"/>
                  <a:pt x="11" y="1078"/>
                  <a:pt x="7" y="1078"/>
                </a:cubicBezTo>
                <a:cubicBezTo>
                  <a:pt x="7" y="1078"/>
                  <a:pt x="7" y="1078"/>
                  <a:pt x="7" y="1078"/>
                </a:cubicBezTo>
                <a:close/>
                <a:moveTo>
                  <a:pt x="7" y="1054"/>
                </a:moveTo>
                <a:cubicBezTo>
                  <a:pt x="3" y="1054"/>
                  <a:pt x="1" y="1051"/>
                  <a:pt x="1" y="1047"/>
                </a:cubicBezTo>
                <a:cubicBezTo>
                  <a:pt x="0" y="1044"/>
                  <a:pt x="0" y="1044"/>
                  <a:pt x="0" y="1044"/>
                </a:cubicBezTo>
                <a:cubicBezTo>
                  <a:pt x="0" y="1040"/>
                  <a:pt x="3" y="1038"/>
                  <a:pt x="6" y="1038"/>
                </a:cubicBezTo>
                <a:cubicBezTo>
                  <a:pt x="6" y="1038"/>
                  <a:pt x="6" y="1038"/>
                  <a:pt x="7" y="1038"/>
                </a:cubicBezTo>
                <a:cubicBezTo>
                  <a:pt x="10" y="1038"/>
                  <a:pt x="12" y="1040"/>
                  <a:pt x="12" y="1043"/>
                </a:cubicBezTo>
                <a:cubicBezTo>
                  <a:pt x="13" y="1048"/>
                  <a:pt x="13" y="1048"/>
                  <a:pt x="13" y="1048"/>
                </a:cubicBezTo>
                <a:cubicBezTo>
                  <a:pt x="13" y="1051"/>
                  <a:pt x="10" y="1054"/>
                  <a:pt x="7" y="1054"/>
                </a:cubicBezTo>
                <a:cubicBezTo>
                  <a:pt x="7" y="1054"/>
                  <a:pt x="7" y="1054"/>
                  <a:pt x="7" y="1054"/>
                </a:cubicBezTo>
                <a:close/>
                <a:moveTo>
                  <a:pt x="6" y="1030"/>
                </a:moveTo>
                <a:cubicBezTo>
                  <a:pt x="3" y="1030"/>
                  <a:pt x="0" y="1027"/>
                  <a:pt x="0" y="1023"/>
                </a:cubicBezTo>
                <a:cubicBezTo>
                  <a:pt x="0" y="1020"/>
                  <a:pt x="0" y="1020"/>
                  <a:pt x="0" y="1020"/>
                </a:cubicBezTo>
                <a:cubicBezTo>
                  <a:pt x="0" y="1016"/>
                  <a:pt x="3" y="1014"/>
                  <a:pt x="6" y="1014"/>
                </a:cubicBezTo>
                <a:cubicBezTo>
                  <a:pt x="6" y="1014"/>
                  <a:pt x="6" y="1014"/>
                  <a:pt x="6" y="1014"/>
                </a:cubicBezTo>
                <a:cubicBezTo>
                  <a:pt x="9" y="1014"/>
                  <a:pt x="12" y="1016"/>
                  <a:pt x="12" y="1019"/>
                </a:cubicBezTo>
                <a:cubicBezTo>
                  <a:pt x="12" y="1024"/>
                  <a:pt x="12" y="1024"/>
                  <a:pt x="12" y="1024"/>
                </a:cubicBezTo>
                <a:cubicBezTo>
                  <a:pt x="12" y="1027"/>
                  <a:pt x="10" y="1030"/>
                  <a:pt x="6" y="1030"/>
                </a:cubicBezTo>
                <a:cubicBezTo>
                  <a:pt x="6" y="1030"/>
                  <a:pt x="6" y="1030"/>
                  <a:pt x="6" y="1030"/>
                </a:cubicBezTo>
                <a:close/>
                <a:moveTo>
                  <a:pt x="6" y="1005"/>
                </a:moveTo>
                <a:cubicBezTo>
                  <a:pt x="3" y="1005"/>
                  <a:pt x="0" y="1002"/>
                  <a:pt x="0" y="999"/>
                </a:cubicBezTo>
                <a:cubicBezTo>
                  <a:pt x="0" y="995"/>
                  <a:pt x="0" y="995"/>
                  <a:pt x="0" y="995"/>
                </a:cubicBezTo>
                <a:cubicBezTo>
                  <a:pt x="0" y="992"/>
                  <a:pt x="3" y="990"/>
                  <a:pt x="6" y="990"/>
                </a:cubicBezTo>
                <a:cubicBezTo>
                  <a:pt x="6" y="990"/>
                  <a:pt x="6" y="990"/>
                  <a:pt x="6" y="990"/>
                </a:cubicBezTo>
                <a:cubicBezTo>
                  <a:pt x="9" y="990"/>
                  <a:pt x="12" y="992"/>
                  <a:pt x="12" y="995"/>
                </a:cubicBezTo>
                <a:cubicBezTo>
                  <a:pt x="12" y="999"/>
                  <a:pt x="12" y="999"/>
                  <a:pt x="12" y="999"/>
                </a:cubicBezTo>
                <a:cubicBezTo>
                  <a:pt x="12" y="1002"/>
                  <a:pt x="9" y="1005"/>
                  <a:pt x="6" y="1005"/>
                </a:cubicBezTo>
                <a:close/>
                <a:moveTo>
                  <a:pt x="6" y="982"/>
                </a:moveTo>
                <a:cubicBezTo>
                  <a:pt x="6" y="982"/>
                  <a:pt x="6" y="982"/>
                  <a:pt x="6" y="982"/>
                </a:cubicBezTo>
                <a:cubicBezTo>
                  <a:pt x="3" y="982"/>
                  <a:pt x="0" y="979"/>
                  <a:pt x="0" y="975"/>
                </a:cubicBezTo>
                <a:cubicBezTo>
                  <a:pt x="0" y="972"/>
                  <a:pt x="0" y="972"/>
                  <a:pt x="0" y="972"/>
                </a:cubicBezTo>
                <a:cubicBezTo>
                  <a:pt x="0" y="968"/>
                  <a:pt x="3" y="966"/>
                  <a:pt x="6" y="966"/>
                </a:cubicBezTo>
                <a:cubicBezTo>
                  <a:pt x="6" y="966"/>
                  <a:pt x="6" y="966"/>
                  <a:pt x="6" y="966"/>
                </a:cubicBezTo>
                <a:cubicBezTo>
                  <a:pt x="10" y="966"/>
                  <a:pt x="12" y="968"/>
                  <a:pt x="12" y="971"/>
                </a:cubicBezTo>
                <a:cubicBezTo>
                  <a:pt x="12" y="976"/>
                  <a:pt x="12" y="976"/>
                  <a:pt x="12" y="976"/>
                </a:cubicBezTo>
                <a:cubicBezTo>
                  <a:pt x="12" y="979"/>
                  <a:pt x="10" y="982"/>
                  <a:pt x="6" y="982"/>
                </a:cubicBezTo>
                <a:close/>
                <a:moveTo>
                  <a:pt x="7" y="958"/>
                </a:moveTo>
                <a:cubicBezTo>
                  <a:pt x="7" y="958"/>
                  <a:pt x="7" y="958"/>
                  <a:pt x="7" y="958"/>
                </a:cubicBezTo>
                <a:cubicBezTo>
                  <a:pt x="3" y="958"/>
                  <a:pt x="1" y="955"/>
                  <a:pt x="1" y="951"/>
                </a:cubicBezTo>
                <a:cubicBezTo>
                  <a:pt x="1" y="947"/>
                  <a:pt x="1" y="947"/>
                  <a:pt x="1" y="947"/>
                </a:cubicBezTo>
                <a:cubicBezTo>
                  <a:pt x="1" y="944"/>
                  <a:pt x="4" y="941"/>
                  <a:pt x="7" y="941"/>
                </a:cubicBezTo>
                <a:cubicBezTo>
                  <a:pt x="10" y="941"/>
                  <a:pt x="13" y="944"/>
                  <a:pt x="13" y="947"/>
                </a:cubicBezTo>
                <a:cubicBezTo>
                  <a:pt x="13" y="952"/>
                  <a:pt x="13" y="952"/>
                  <a:pt x="13" y="952"/>
                </a:cubicBezTo>
                <a:cubicBezTo>
                  <a:pt x="13" y="955"/>
                  <a:pt x="10" y="958"/>
                  <a:pt x="7" y="958"/>
                </a:cubicBezTo>
                <a:close/>
                <a:moveTo>
                  <a:pt x="7" y="934"/>
                </a:moveTo>
                <a:cubicBezTo>
                  <a:pt x="7" y="934"/>
                  <a:pt x="7" y="934"/>
                  <a:pt x="7" y="934"/>
                </a:cubicBezTo>
                <a:cubicBezTo>
                  <a:pt x="4" y="934"/>
                  <a:pt x="1" y="930"/>
                  <a:pt x="1" y="927"/>
                </a:cubicBezTo>
                <a:cubicBezTo>
                  <a:pt x="2" y="923"/>
                  <a:pt x="2" y="923"/>
                  <a:pt x="2" y="923"/>
                </a:cubicBezTo>
                <a:cubicBezTo>
                  <a:pt x="2" y="919"/>
                  <a:pt x="5" y="917"/>
                  <a:pt x="8" y="917"/>
                </a:cubicBezTo>
                <a:cubicBezTo>
                  <a:pt x="11" y="917"/>
                  <a:pt x="14" y="920"/>
                  <a:pt x="14" y="923"/>
                </a:cubicBezTo>
                <a:cubicBezTo>
                  <a:pt x="13" y="928"/>
                  <a:pt x="13" y="928"/>
                  <a:pt x="13" y="928"/>
                </a:cubicBezTo>
                <a:cubicBezTo>
                  <a:pt x="13" y="931"/>
                  <a:pt x="11" y="934"/>
                  <a:pt x="7" y="934"/>
                </a:cubicBezTo>
                <a:close/>
                <a:moveTo>
                  <a:pt x="8" y="909"/>
                </a:moveTo>
                <a:cubicBezTo>
                  <a:pt x="8" y="909"/>
                  <a:pt x="8" y="909"/>
                  <a:pt x="8" y="909"/>
                </a:cubicBezTo>
                <a:cubicBezTo>
                  <a:pt x="5" y="909"/>
                  <a:pt x="2" y="906"/>
                  <a:pt x="2" y="902"/>
                </a:cubicBezTo>
                <a:cubicBezTo>
                  <a:pt x="3" y="898"/>
                  <a:pt x="3" y="898"/>
                  <a:pt x="3" y="898"/>
                </a:cubicBezTo>
                <a:cubicBezTo>
                  <a:pt x="3" y="895"/>
                  <a:pt x="6" y="893"/>
                  <a:pt x="9" y="893"/>
                </a:cubicBezTo>
                <a:cubicBezTo>
                  <a:pt x="12" y="893"/>
                  <a:pt x="15" y="896"/>
                  <a:pt x="15" y="899"/>
                </a:cubicBezTo>
                <a:cubicBezTo>
                  <a:pt x="14" y="903"/>
                  <a:pt x="14" y="903"/>
                  <a:pt x="14" y="903"/>
                </a:cubicBezTo>
                <a:cubicBezTo>
                  <a:pt x="14" y="906"/>
                  <a:pt x="12" y="909"/>
                  <a:pt x="8" y="909"/>
                </a:cubicBezTo>
                <a:close/>
                <a:moveTo>
                  <a:pt x="10" y="885"/>
                </a:moveTo>
                <a:cubicBezTo>
                  <a:pt x="10" y="885"/>
                  <a:pt x="9" y="885"/>
                  <a:pt x="9" y="885"/>
                </a:cubicBezTo>
                <a:cubicBezTo>
                  <a:pt x="6" y="885"/>
                  <a:pt x="3" y="882"/>
                  <a:pt x="4" y="878"/>
                </a:cubicBezTo>
                <a:cubicBezTo>
                  <a:pt x="4" y="874"/>
                  <a:pt x="4" y="874"/>
                  <a:pt x="4" y="874"/>
                </a:cubicBezTo>
                <a:cubicBezTo>
                  <a:pt x="4" y="871"/>
                  <a:pt x="7" y="869"/>
                  <a:pt x="10" y="869"/>
                </a:cubicBezTo>
                <a:cubicBezTo>
                  <a:pt x="14" y="869"/>
                  <a:pt x="16" y="872"/>
                  <a:pt x="16" y="875"/>
                </a:cubicBezTo>
                <a:cubicBezTo>
                  <a:pt x="16" y="879"/>
                  <a:pt x="16" y="879"/>
                  <a:pt x="16" y="879"/>
                </a:cubicBezTo>
                <a:cubicBezTo>
                  <a:pt x="15" y="882"/>
                  <a:pt x="13" y="885"/>
                  <a:pt x="10" y="885"/>
                </a:cubicBezTo>
                <a:close/>
                <a:moveTo>
                  <a:pt x="11" y="861"/>
                </a:moveTo>
                <a:cubicBezTo>
                  <a:pt x="11" y="861"/>
                  <a:pt x="11" y="861"/>
                  <a:pt x="11" y="861"/>
                </a:cubicBezTo>
                <a:cubicBezTo>
                  <a:pt x="7" y="861"/>
                  <a:pt x="5" y="858"/>
                  <a:pt x="5" y="854"/>
                </a:cubicBezTo>
                <a:cubicBezTo>
                  <a:pt x="5" y="850"/>
                  <a:pt x="5" y="850"/>
                  <a:pt x="5" y="850"/>
                </a:cubicBezTo>
                <a:cubicBezTo>
                  <a:pt x="6" y="847"/>
                  <a:pt x="9" y="845"/>
                  <a:pt x="12" y="845"/>
                </a:cubicBezTo>
                <a:cubicBezTo>
                  <a:pt x="15" y="845"/>
                  <a:pt x="18" y="848"/>
                  <a:pt x="17" y="851"/>
                </a:cubicBezTo>
                <a:cubicBezTo>
                  <a:pt x="17" y="855"/>
                  <a:pt x="17" y="855"/>
                  <a:pt x="17" y="855"/>
                </a:cubicBezTo>
                <a:cubicBezTo>
                  <a:pt x="17" y="858"/>
                  <a:pt x="14" y="861"/>
                  <a:pt x="11" y="861"/>
                </a:cubicBezTo>
                <a:close/>
                <a:moveTo>
                  <a:pt x="13" y="837"/>
                </a:moveTo>
                <a:cubicBezTo>
                  <a:pt x="13" y="837"/>
                  <a:pt x="13" y="837"/>
                  <a:pt x="13" y="837"/>
                </a:cubicBezTo>
                <a:cubicBezTo>
                  <a:pt x="9" y="837"/>
                  <a:pt x="7" y="834"/>
                  <a:pt x="7" y="830"/>
                </a:cubicBezTo>
                <a:cubicBezTo>
                  <a:pt x="7" y="826"/>
                  <a:pt x="7" y="826"/>
                  <a:pt x="7" y="826"/>
                </a:cubicBezTo>
                <a:cubicBezTo>
                  <a:pt x="8" y="823"/>
                  <a:pt x="10" y="821"/>
                  <a:pt x="14" y="821"/>
                </a:cubicBezTo>
                <a:cubicBezTo>
                  <a:pt x="17" y="821"/>
                  <a:pt x="20" y="824"/>
                  <a:pt x="19" y="827"/>
                </a:cubicBezTo>
                <a:cubicBezTo>
                  <a:pt x="19" y="831"/>
                  <a:pt x="19" y="831"/>
                  <a:pt x="19" y="831"/>
                </a:cubicBezTo>
                <a:cubicBezTo>
                  <a:pt x="19" y="835"/>
                  <a:pt x="16" y="837"/>
                  <a:pt x="13" y="837"/>
                </a:cubicBezTo>
                <a:close/>
                <a:moveTo>
                  <a:pt x="15" y="813"/>
                </a:moveTo>
                <a:cubicBezTo>
                  <a:pt x="15" y="813"/>
                  <a:pt x="15" y="813"/>
                  <a:pt x="15" y="813"/>
                </a:cubicBezTo>
                <a:cubicBezTo>
                  <a:pt x="11" y="813"/>
                  <a:pt x="9" y="810"/>
                  <a:pt x="9" y="806"/>
                </a:cubicBezTo>
                <a:cubicBezTo>
                  <a:pt x="10" y="802"/>
                  <a:pt x="10" y="802"/>
                  <a:pt x="10" y="802"/>
                </a:cubicBezTo>
                <a:cubicBezTo>
                  <a:pt x="10" y="799"/>
                  <a:pt x="13" y="797"/>
                  <a:pt x="16" y="797"/>
                </a:cubicBezTo>
                <a:cubicBezTo>
                  <a:pt x="19" y="797"/>
                  <a:pt x="22" y="800"/>
                  <a:pt x="21" y="804"/>
                </a:cubicBezTo>
                <a:cubicBezTo>
                  <a:pt x="21" y="808"/>
                  <a:pt x="21" y="808"/>
                  <a:pt x="21" y="808"/>
                </a:cubicBezTo>
                <a:cubicBezTo>
                  <a:pt x="21" y="811"/>
                  <a:pt x="18" y="813"/>
                  <a:pt x="15" y="813"/>
                </a:cubicBezTo>
                <a:close/>
                <a:moveTo>
                  <a:pt x="18" y="789"/>
                </a:moveTo>
                <a:cubicBezTo>
                  <a:pt x="17" y="789"/>
                  <a:pt x="17" y="789"/>
                  <a:pt x="17" y="789"/>
                </a:cubicBezTo>
                <a:cubicBezTo>
                  <a:pt x="14" y="789"/>
                  <a:pt x="11" y="786"/>
                  <a:pt x="12" y="782"/>
                </a:cubicBezTo>
                <a:cubicBezTo>
                  <a:pt x="12" y="778"/>
                  <a:pt x="12" y="778"/>
                  <a:pt x="12" y="778"/>
                </a:cubicBezTo>
                <a:cubicBezTo>
                  <a:pt x="12" y="775"/>
                  <a:pt x="15" y="773"/>
                  <a:pt x="19" y="773"/>
                </a:cubicBezTo>
                <a:cubicBezTo>
                  <a:pt x="22" y="774"/>
                  <a:pt x="24" y="776"/>
                  <a:pt x="24" y="780"/>
                </a:cubicBezTo>
                <a:cubicBezTo>
                  <a:pt x="23" y="784"/>
                  <a:pt x="23" y="784"/>
                  <a:pt x="23" y="784"/>
                </a:cubicBezTo>
                <a:cubicBezTo>
                  <a:pt x="23" y="787"/>
                  <a:pt x="21" y="789"/>
                  <a:pt x="18" y="789"/>
                </a:cubicBezTo>
                <a:close/>
                <a:moveTo>
                  <a:pt x="20" y="765"/>
                </a:moveTo>
                <a:cubicBezTo>
                  <a:pt x="20" y="765"/>
                  <a:pt x="20" y="765"/>
                  <a:pt x="20" y="765"/>
                </a:cubicBezTo>
                <a:cubicBezTo>
                  <a:pt x="16" y="765"/>
                  <a:pt x="14" y="762"/>
                  <a:pt x="14" y="759"/>
                </a:cubicBezTo>
                <a:cubicBezTo>
                  <a:pt x="15" y="755"/>
                  <a:pt x="15" y="755"/>
                  <a:pt x="15" y="755"/>
                </a:cubicBezTo>
                <a:cubicBezTo>
                  <a:pt x="15" y="751"/>
                  <a:pt x="18" y="749"/>
                  <a:pt x="21" y="749"/>
                </a:cubicBezTo>
                <a:cubicBezTo>
                  <a:pt x="25" y="750"/>
                  <a:pt x="27" y="753"/>
                  <a:pt x="27" y="756"/>
                </a:cubicBezTo>
                <a:cubicBezTo>
                  <a:pt x="26" y="760"/>
                  <a:pt x="26" y="760"/>
                  <a:pt x="26" y="760"/>
                </a:cubicBezTo>
                <a:cubicBezTo>
                  <a:pt x="26" y="763"/>
                  <a:pt x="23" y="765"/>
                  <a:pt x="20" y="765"/>
                </a:cubicBezTo>
                <a:close/>
                <a:moveTo>
                  <a:pt x="23" y="741"/>
                </a:moveTo>
                <a:cubicBezTo>
                  <a:pt x="23" y="741"/>
                  <a:pt x="23" y="741"/>
                  <a:pt x="22" y="741"/>
                </a:cubicBezTo>
                <a:cubicBezTo>
                  <a:pt x="19" y="741"/>
                  <a:pt x="17" y="738"/>
                  <a:pt x="17" y="735"/>
                </a:cubicBezTo>
                <a:cubicBezTo>
                  <a:pt x="18" y="731"/>
                  <a:pt x="18" y="731"/>
                  <a:pt x="18" y="731"/>
                </a:cubicBezTo>
                <a:cubicBezTo>
                  <a:pt x="18" y="727"/>
                  <a:pt x="21" y="725"/>
                  <a:pt x="25" y="726"/>
                </a:cubicBezTo>
                <a:cubicBezTo>
                  <a:pt x="28" y="726"/>
                  <a:pt x="30" y="729"/>
                  <a:pt x="30" y="732"/>
                </a:cubicBezTo>
                <a:cubicBezTo>
                  <a:pt x="29" y="736"/>
                  <a:pt x="29" y="736"/>
                  <a:pt x="29" y="736"/>
                </a:cubicBezTo>
                <a:cubicBezTo>
                  <a:pt x="29" y="739"/>
                  <a:pt x="26" y="741"/>
                  <a:pt x="23" y="741"/>
                </a:cubicBezTo>
                <a:close/>
                <a:moveTo>
                  <a:pt x="27" y="718"/>
                </a:moveTo>
                <a:cubicBezTo>
                  <a:pt x="26" y="718"/>
                  <a:pt x="26" y="718"/>
                  <a:pt x="26" y="718"/>
                </a:cubicBezTo>
                <a:cubicBezTo>
                  <a:pt x="22" y="717"/>
                  <a:pt x="20" y="714"/>
                  <a:pt x="21" y="711"/>
                </a:cubicBezTo>
                <a:cubicBezTo>
                  <a:pt x="21" y="707"/>
                  <a:pt x="21" y="707"/>
                  <a:pt x="21" y="707"/>
                </a:cubicBezTo>
                <a:cubicBezTo>
                  <a:pt x="22" y="704"/>
                  <a:pt x="25" y="701"/>
                  <a:pt x="28" y="702"/>
                </a:cubicBezTo>
                <a:cubicBezTo>
                  <a:pt x="31" y="702"/>
                  <a:pt x="34" y="705"/>
                  <a:pt x="33" y="709"/>
                </a:cubicBezTo>
                <a:cubicBezTo>
                  <a:pt x="32" y="713"/>
                  <a:pt x="32" y="713"/>
                  <a:pt x="32" y="713"/>
                </a:cubicBezTo>
                <a:cubicBezTo>
                  <a:pt x="32" y="716"/>
                  <a:pt x="29" y="718"/>
                  <a:pt x="27" y="718"/>
                </a:cubicBezTo>
                <a:close/>
                <a:moveTo>
                  <a:pt x="30" y="694"/>
                </a:moveTo>
                <a:cubicBezTo>
                  <a:pt x="30" y="694"/>
                  <a:pt x="30" y="694"/>
                  <a:pt x="29" y="694"/>
                </a:cubicBezTo>
                <a:cubicBezTo>
                  <a:pt x="26" y="693"/>
                  <a:pt x="24" y="690"/>
                  <a:pt x="24" y="687"/>
                </a:cubicBezTo>
                <a:cubicBezTo>
                  <a:pt x="25" y="683"/>
                  <a:pt x="25" y="683"/>
                  <a:pt x="25" y="683"/>
                </a:cubicBezTo>
                <a:cubicBezTo>
                  <a:pt x="25" y="680"/>
                  <a:pt x="28" y="678"/>
                  <a:pt x="32" y="678"/>
                </a:cubicBezTo>
                <a:cubicBezTo>
                  <a:pt x="35" y="679"/>
                  <a:pt x="37" y="682"/>
                  <a:pt x="37" y="685"/>
                </a:cubicBezTo>
                <a:cubicBezTo>
                  <a:pt x="36" y="689"/>
                  <a:pt x="36" y="689"/>
                  <a:pt x="36" y="689"/>
                </a:cubicBezTo>
                <a:cubicBezTo>
                  <a:pt x="36" y="692"/>
                  <a:pt x="33" y="694"/>
                  <a:pt x="30" y="694"/>
                </a:cubicBezTo>
                <a:close/>
                <a:moveTo>
                  <a:pt x="34" y="670"/>
                </a:moveTo>
                <a:cubicBezTo>
                  <a:pt x="34" y="670"/>
                  <a:pt x="33" y="670"/>
                  <a:pt x="33" y="670"/>
                </a:cubicBezTo>
                <a:cubicBezTo>
                  <a:pt x="30" y="670"/>
                  <a:pt x="28" y="667"/>
                  <a:pt x="28" y="663"/>
                </a:cubicBezTo>
                <a:cubicBezTo>
                  <a:pt x="29" y="659"/>
                  <a:pt x="29" y="659"/>
                  <a:pt x="29" y="659"/>
                </a:cubicBezTo>
                <a:cubicBezTo>
                  <a:pt x="29" y="656"/>
                  <a:pt x="33" y="654"/>
                  <a:pt x="36" y="654"/>
                </a:cubicBezTo>
                <a:cubicBezTo>
                  <a:pt x="39" y="655"/>
                  <a:pt x="41" y="658"/>
                  <a:pt x="41" y="661"/>
                </a:cubicBezTo>
                <a:cubicBezTo>
                  <a:pt x="40" y="665"/>
                  <a:pt x="40" y="665"/>
                  <a:pt x="40" y="665"/>
                </a:cubicBezTo>
                <a:cubicBezTo>
                  <a:pt x="40" y="668"/>
                  <a:pt x="37" y="670"/>
                  <a:pt x="34" y="670"/>
                </a:cubicBezTo>
                <a:close/>
                <a:moveTo>
                  <a:pt x="38" y="647"/>
                </a:moveTo>
                <a:cubicBezTo>
                  <a:pt x="38" y="647"/>
                  <a:pt x="38" y="647"/>
                  <a:pt x="37" y="647"/>
                </a:cubicBezTo>
                <a:cubicBezTo>
                  <a:pt x="34" y="646"/>
                  <a:pt x="32" y="643"/>
                  <a:pt x="32" y="640"/>
                </a:cubicBezTo>
                <a:cubicBezTo>
                  <a:pt x="33" y="636"/>
                  <a:pt x="33" y="636"/>
                  <a:pt x="33" y="636"/>
                </a:cubicBezTo>
                <a:cubicBezTo>
                  <a:pt x="34" y="632"/>
                  <a:pt x="37" y="630"/>
                  <a:pt x="40" y="631"/>
                </a:cubicBezTo>
                <a:cubicBezTo>
                  <a:pt x="43" y="631"/>
                  <a:pt x="46" y="635"/>
                  <a:pt x="45" y="638"/>
                </a:cubicBezTo>
                <a:cubicBezTo>
                  <a:pt x="44" y="642"/>
                  <a:pt x="44" y="642"/>
                  <a:pt x="44" y="642"/>
                </a:cubicBezTo>
                <a:cubicBezTo>
                  <a:pt x="44" y="645"/>
                  <a:pt x="41" y="647"/>
                  <a:pt x="38" y="647"/>
                </a:cubicBezTo>
                <a:close/>
                <a:moveTo>
                  <a:pt x="43" y="623"/>
                </a:moveTo>
                <a:cubicBezTo>
                  <a:pt x="43" y="623"/>
                  <a:pt x="42" y="623"/>
                  <a:pt x="42" y="623"/>
                </a:cubicBezTo>
                <a:cubicBezTo>
                  <a:pt x="38" y="622"/>
                  <a:pt x="36" y="619"/>
                  <a:pt x="37" y="616"/>
                </a:cubicBezTo>
                <a:cubicBezTo>
                  <a:pt x="38" y="612"/>
                  <a:pt x="38" y="612"/>
                  <a:pt x="38" y="612"/>
                </a:cubicBezTo>
                <a:cubicBezTo>
                  <a:pt x="38" y="609"/>
                  <a:pt x="42" y="607"/>
                  <a:pt x="45" y="607"/>
                </a:cubicBezTo>
                <a:cubicBezTo>
                  <a:pt x="48" y="608"/>
                  <a:pt x="50" y="611"/>
                  <a:pt x="50" y="614"/>
                </a:cubicBezTo>
                <a:cubicBezTo>
                  <a:pt x="49" y="618"/>
                  <a:pt x="49" y="618"/>
                  <a:pt x="49" y="618"/>
                </a:cubicBezTo>
                <a:cubicBezTo>
                  <a:pt x="48" y="621"/>
                  <a:pt x="46" y="623"/>
                  <a:pt x="43" y="623"/>
                </a:cubicBezTo>
                <a:close/>
                <a:moveTo>
                  <a:pt x="48" y="600"/>
                </a:moveTo>
                <a:cubicBezTo>
                  <a:pt x="47" y="600"/>
                  <a:pt x="47" y="600"/>
                  <a:pt x="47" y="599"/>
                </a:cubicBezTo>
                <a:cubicBezTo>
                  <a:pt x="43" y="599"/>
                  <a:pt x="41" y="596"/>
                  <a:pt x="42" y="592"/>
                </a:cubicBezTo>
                <a:cubicBezTo>
                  <a:pt x="43" y="588"/>
                  <a:pt x="43" y="588"/>
                  <a:pt x="43" y="588"/>
                </a:cubicBezTo>
                <a:cubicBezTo>
                  <a:pt x="43" y="585"/>
                  <a:pt x="47" y="583"/>
                  <a:pt x="50" y="584"/>
                </a:cubicBezTo>
                <a:cubicBezTo>
                  <a:pt x="53" y="585"/>
                  <a:pt x="55" y="588"/>
                  <a:pt x="54" y="591"/>
                </a:cubicBezTo>
                <a:cubicBezTo>
                  <a:pt x="54" y="595"/>
                  <a:pt x="54" y="595"/>
                  <a:pt x="54" y="595"/>
                </a:cubicBezTo>
                <a:cubicBezTo>
                  <a:pt x="53" y="598"/>
                  <a:pt x="51" y="600"/>
                  <a:pt x="48" y="600"/>
                </a:cubicBezTo>
                <a:close/>
                <a:moveTo>
                  <a:pt x="53" y="576"/>
                </a:moveTo>
                <a:cubicBezTo>
                  <a:pt x="53" y="576"/>
                  <a:pt x="52" y="576"/>
                  <a:pt x="52" y="576"/>
                </a:cubicBezTo>
                <a:cubicBezTo>
                  <a:pt x="48" y="575"/>
                  <a:pt x="46" y="572"/>
                  <a:pt x="47" y="569"/>
                </a:cubicBezTo>
                <a:cubicBezTo>
                  <a:pt x="48" y="565"/>
                  <a:pt x="48" y="565"/>
                  <a:pt x="48" y="565"/>
                </a:cubicBezTo>
                <a:cubicBezTo>
                  <a:pt x="49" y="562"/>
                  <a:pt x="52" y="560"/>
                  <a:pt x="55" y="560"/>
                </a:cubicBezTo>
                <a:cubicBezTo>
                  <a:pt x="58" y="561"/>
                  <a:pt x="60" y="564"/>
                  <a:pt x="60" y="568"/>
                </a:cubicBezTo>
                <a:cubicBezTo>
                  <a:pt x="59" y="572"/>
                  <a:pt x="59" y="572"/>
                  <a:pt x="59" y="572"/>
                </a:cubicBezTo>
                <a:cubicBezTo>
                  <a:pt x="58" y="574"/>
                  <a:pt x="56" y="576"/>
                  <a:pt x="53" y="576"/>
                </a:cubicBezTo>
                <a:close/>
                <a:moveTo>
                  <a:pt x="59" y="553"/>
                </a:moveTo>
                <a:cubicBezTo>
                  <a:pt x="58" y="553"/>
                  <a:pt x="58" y="553"/>
                  <a:pt x="57" y="553"/>
                </a:cubicBezTo>
                <a:cubicBezTo>
                  <a:pt x="54" y="552"/>
                  <a:pt x="52" y="549"/>
                  <a:pt x="53" y="545"/>
                </a:cubicBezTo>
                <a:cubicBezTo>
                  <a:pt x="54" y="542"/>
                  <a:pt x="54" y="542"/>
                  <a:pt x="54" y="542"/>
                </a:cubicBezTo>
                <a:cubicBezTo>
                  <a:pt x="54" y="538"/>
                  <a:pt x="58" y="536"/>
                  <a:pt x="61" y="537"/>
                </a:cubicBezTo>
                <a:cubicBezTo>
                  <a:pt x="64" y="538"/>
                  <a:pt x="66" y="541"/>
                  <a:pt x="65" y="544"/>
                </a:cubicBezTo>
                <a:cubicBezTo>
                  <a:pt x="64" y="548"/>
                  <a:pt x="64" y="548"/>
                  <a:pt x="64" y="548"/>
                </a:cubicBezTo>
                <a:cubicBezTo>
                  <a:pt x="64" y="551"/>
                  <a:pt x="61" y="553"/>
                  <a:pt x="59" y="553"/>
                </a:cubicBezTo>
                <a:close/>
                <a:moveTo>
                  <a:pt x="64" y="530"/>
                </a:moveTo>
                <a:cubicBezTo>
                  <a:pt x="64" y="530"/>
                  <a:pt x="63" y="529"/>
                  <a:pt x="63" y="529"/>
                </a:cubicBezTo>
                <a:cubicBezTo>
                  <a:pt x="60" y="529"/>
                  <a:pt x="58" y="525"/>
                  <a:pt x="59" y="522"/>
                </a:cubicBezTo>
                <a:cubicBezTo>
                  <a:pt x="60" y="518"/>
                  <a:pt x="60" y="518"/>
                  <a:pt x="60" y="518"/>
                </a:cubicBezTo>
                <a:cubicBezTo>
                  <a:pt x="60" y="515"/>
                  <a:pt x="64" y="513"/>
                  <a:pt x="67" y="514"/>
                </a:cubicBezTo>
                <a:cubicBezTo>
                  <a:pt x="70" y="515"/>
                  <a:pt x="72" y="518"/>
                  <a:pt x="71" y="521"/>
                </a:cubicBezTo>
                <a:cubicBezTo>
                  <a:pt x="70" y="525"/>
                  <a:pt x="70" y="525"/>
                  <a:pt x="70" y="525"/>
                </a:cubicBezTo>
                <a:cubicBezTo>
                  <a:pt x="69" y="528"/>
                  <a:pt x="67" y="530"/>
                  <a:pt x="64" y="530"/>
                </a:cubicBezTo>
                <a:close/>
                <a:moveTo>
                  <a:pt x="71" y="506"/>
                </a:moveTo>
                <a:cubicBezTo>
                  <a:pt x="70" y="506"/>
                  <a:pt x="69" y="506"/>
                  <a:pt x="69" y="506"/>
                </a:cubicBezTo>
                <a:cubicBezTo>
                  <a:pt x="66" y="505"/>
                  <a:pt x="64" y="502"/>
                  <a:pt x="65" y="499"/>
                </a:cubicBezTo>
                <a:cubicBezTo>
                  <a:pt x="66" y="495"/>
                  <a:pt x="66" y="495"/>
                  <a:pt x="66" y="495"/>
                </a:cubicBezTo>
                <a:cubicBezTo>
                  <a:pt x="67" y="492"/>
                  <a:pt x="70" y="490"/>
                  <a:pt x="73" y="491"/>
                </a:cubicBezTo>
                <a:cubicBezTo>
                  <a:pt x="76" y="492"/>
                  <a:pt x="78" y="495"/>
                  <a:pt x="77" y="498"/>
                </a:cubicBezTo>
                <a:cubicBezTo>
                  <a:pt x="76" y="502"/>
                  <a:pt x="76" y="502"/>
                  <a:pt x="76" y="502"/>
                </a:cubicBezTo>
                <a:cubicBezTo>
                  <a:pt x="76" y="505"/>
                  <a:pt x="73" y="506"/>
                  <a:pt x="71" y="506"/>
                </a:cubicBezTo>
                <a:close/>
                <a:moveTo>
                  <a:pt x="77" y="483"/>
                </a:moveTo>
                <a:cubicBezTo>
                  <a:pt x="77" y="483"/>
                  <a:pt x="76" y="483"/>
                  <a:pt x="75" y="483"/>
                </a:cubicBezTo>
                <a:cubicBezTo>
                  <a:pt x="72" y="482"/>
                  <a:pt x="70" y="479"/>
                  <a:pt x="71" y="476"/>
                </a:cubicBezTo>
                <a:cubicBezTo>
                  <a:pt x="72" y="472"/>
                  <a:pt x="72" y="472"/>
                  <a:pt x="72" y="472"/>
                </a:cubicBezTo>
                <a:cubicBezTo>
                  <a:pt x="73" y="469"/>
                  <a:pt x="77" y="467"/>
                  <a:pt x="80" y="468"/>
                </a:cubicBezTo>
                <a:cubicBezTo>
                  <a:pt x="83" y="469"/>
                  <a:pt x="85" y="472"/>
                  <a:pt x="84" y="475"/>
                </a:cubicBezTo>
                <a:cubicBezTo>
                  <a:pt x="83" y="479"/>
                  <a:pt x="83" y="479"/>
                  <a:pt x="83" y="479"/>
                </a:cubicBezTo>
                <a:cubicBezTo>
                  <a:pt x="82" y="482"/>
                  <a:pt x="80" y="483"/>
                  <a:pt x="77" y="483"/>
                </a:cubicBezTo>
                <a:close/>
                <a:moveTo>
                  <a:pt x="84" y="460"/>
                </a:moveTo>
                <a:cubicBezTo>
                  <a:pt x="83" y="460"/>
                  <a:pt x="83" y="460"/>
                  <a:pt x="82" y="460"/>
                </a:cubicBezTo>
                <a:cubicBezTo>
                  <a:pt x="79" y="459"/>
                  <a:pt x="77" y="456"/>
                  <a:pt x="78" y="453"/>
                </a:cubicBezTo>
                <a:cubicBezTo>
                  <a:pt x="79" y="449"/>
                  <a:pt x="79" y="449"/>
                  <a:pt x="79" y="449"/>
                </a:cubicBezTo>
                <a:cubicBezTo>
                  <a:pt x="80" y="446"/>
                  <a:pt x="84" y="444"/>
                  <a:pt x="87" y="445"/>
                </a:cubicBezTo>
                <a:cubicBezTo>
                  <a:pt x="90" y="446"/>
                  <a:pt x="92" y="449"/>
                  <a:pt x="91" y="452"/>
                </a:cubicBezTo>
                <a:cubicBezTo>
                  <a:pt x="90" y="456"/>
                  <a:pt x="90" y="456"/>
                  <a:pt x="90" y="456"/>
                </a:cubicBezTo>
                <a:cubicBezTo>
                  <a:pt x="89" y="459"/>
                  <a:pt x="87" y="460"/>
                  <a:pt x="84" y="460"/>
                </a:cubicBezTo>
                <a:close/>
                <a:moveTo>
                  <a:pt x="91" y="437"/>
                </a:moveTo>
                <a:cubicBezTo>
                  <a:pt x="91" y="437"/>
                  <a:pt x="90" y="437"/>
                  <a:pt x="89" y="437"/>
                </a:cubicBezTo>
                <a:cubicBezTo>
                  <a:pt x="86" y="436"/>
                  <a:pt x="84" y="433"/>
                  <a:pt x="85" y="430"/>
                </a:cubicBezTo>
                <a:cubicBezTo>
                  <a:pt x="87" y="426"/>
                  <a:pt x="87" y="426"/>
                  <a:pt x="87" y="426"/>
                </a:cubicBezTo>
                <a:cubicBezTo>
                  <a:pt x="88" y="423"/>
                  <a:pt x="91" y="421"/>
                  <a:pt x="94" y="422"/>
                </a:cubicBezTo>
                <a:cubicBezTo>
                  <a:pt x="97" y="423"/>
                  <a:pt x="99" y="426"/>
                  <a:pt x="98" y="429"/>
                </a:cubicBezTo>
                <a:cubicBezTo>
                  <a:pt x="97" y="433"/>
                  <a:pt x="97" y="433"/>
                  <a:pt x="97" y="433"/>
                </a:cubicBezTo>
                <a:cubicBezTo>
                  <a:pt x="96" y="436"/>
                  <a:pt x="94" y="437"/>
                  <a:pt x="91" y="437"/>
                </a:cubicBezTo>
                <a:close/>
                <a:moveTo>
                  <a:pt x="99" y="415"/>
                </a:moveTo>
                <a:cubicBezTo>
                  <a:pt x="98" y="415"/>
                  <a:pt x="97" y="415"/>
                  <a:pt x="97" y="414"/>
                </a:cubicBezTo>
                <a:cubicBezTo>
                  <a:pt x="94" y="413"/>
                  <a:pt x="92" y="410"/>
                  <a:pt x="93" y="407"/>
                </a:cubicBezTo>
                <a:cubicBezTo>
                  <a:pt x="94" y="403"/>
                  <a:pt x="94" y="403"/>
                  <a:pt x="94" y="403"/>
                </a:cubicBezTo>
                <a:cubicBezTo>
                  <a:pt x="95" y="400"/>
                  <a:pt x="99" y="398"/>
                  <a:pt x="102" y="399"/>
                </a:cubicBezTo>
                <a:cubicBezTo>
                  <a:pt x="105" y="400"/>
                  <a:pt x="107" y="404"/>
                  <a:pt x="106" y="407"/>
                </a:cubicBezTo>
                <a:cubicBezTo>
                  <a:pt x="104" y="411"/>
                  <a:pt x="104" y="411"/>
                  <a:pt x="104" y="411"/>
                </a:cubicBezTo>
                <a:cubicBezTo>
                  <a:pt x="104" y="413"/>
                  <a:pt x="101" y="415"/>
                  <a:pt x="99" y="415"/>
                </a:cubicBezTo>
                <a:close/>
                <a:moveTo>
                  <a:pt x="107" y="392"/>
                </a:moveTo>
                <a:cubicBezTo>
                  <a:pt x="106" y="392"/>
                  <a:pt x="105" y="392"/>
                  <a:pt x="105" y="392"/>
                </a:cubicBezTo>
                <a:cubicBezTo>
                  <a:pt x="101" y="390"/>
                  <a:pt x="100" y="387"/>
                  <a:pt x="101" y="384"/>
                </a:cubicBezTo>
                <a:cubicBezTo>
                  <a:pt x="102" y="380"/>
                  <a:pt x="102" y="380"/>
                  <a:pt x="102" y="380"/>
                </a:cubicBezTo>
                <a:cubicBezTo>
                  <a:pt x="103" y="377"/>
                  <a:pt x="107" y="375"/>
                  <a:pt x="110" y="377"/>
                </a:cubicBezTo>
                <a:cubicBezTo>
                  <a:pt x="113" y="378"/>
                  <a:pt x="115" y="381"/>
                  <a:pt x="114" y="384"/>
                </a:cubicBezTo>
                <a:cubicBezTo>
                  <a:pt x="112" y="388"/>
                  <a:pt x="112" y="388"/>
                  <a:pt x="112" y="388"/>
                </a:cubicBezTo>
                <a:cubicBezTo>
                  <a:pt x="111" y="390"/>
                  <a:pt x="109" y="392"/>
                  <a:pt x="107" y="392"/>
                </a:cubicBezTo>
                <a:close/>
                <a:moveTo>
                  <a:pt x="115" y="369"/>
                </a:moveTo>
                <a:cubicBezTo>
                  <a:pt x="114" y="369"/>
                  <a:pt x="113" y="369"/>
                  <a:pt x="113" y="369"/>
                </a:cubicBezTo>
                <a:cubicBezTo>
                  <a:pt x="110" y="368"/>
                  <a:pt x="108" y="364"/>
                  <a:pt x="109" y="361"/>
                </a:cubicBezTo>
                <a:cubicBezTo>
                  <a:pt x="111" y="358"/>
                  <a:pt x="111" y="358"/>
                  <a:pt x="111" y="358"/>
                </a:cubicBezTo>
                <a:cubicBezTo>
                  <a:pt x="112" y="354"/>
                  <a:pt x="115" y="353"/>
                  <a:pt x="118" y="354"/>
                </a:cubicBezTo>
                <a:cubicBezTo>
                  <a:pt x="121" y="355"/>
                  <a:pt x="123" y="359"/>
                  <a:pt x="122" y="362"/>
                </a:cubicBezTo>
                <a:cubicBezTo>
                  <a:pt x="120" y="366"/>
                  <a:pt x="120" y="366"/>
                  <a:pt x="120" y="366"/>
                </a:cubicBezTo>
                <a:cubicBezTo>
                  <a:pt x="120" y="368"/>
                  <a:pt x="117" y="369"/>
                  <a:pt x="115" y="369"/>
                </a:cubicBezTo>
                <a:close/>
                <a:moveTo>
                  <a:pt x="123" y="347"/>
                </a:moveTo>
                <a:cubicBezTo>
                  <a:pt x="123" y="347"/>
                  <a:pt x="122" y="347"/>
                  <a:pt x="121" y="347"/>
                </a:cubicBezTo>
                <a:cubicBezTo>
                  <a:pt x="118" y="345"/>
                  <a:pt x="117" y="342"/>
                  <a:pt x="118" y="339"/>
                </a:cubicBezTo>
                <a:cubicBezTo>
                  <a:pt x="119" y="335"/>
                  <a:pt x="119" y="335"/>
                  <a:pt x="119" y="335"/>
                </a:cubicBezTo>
                <a:cubicBezTo>
                  <a:pt x="121" y="332"/>
                  <a:pt x="124" y="330"/>
                  <a:pt x="127" y="332"/>
                </a:cubicBezTo>
                <a:cubicBezTo>
                  <a:pt x="130" y="333"/>
                  <a:pt x="132" y="336"/>
                  <a:pt x="130" y="339"/>
                </a:cubicBezTo>
                <a:cubicBezTo>
                  <a:pt x="129" y="343"/>
                  <a:pt x="129" y="343"/>
                  <a:pt x="129" y="343"/>
                </a:cubicBezTo>
                <a:cubicBezTo>
                  <a:pt x="128" y="346"/>
                  <a:pt x="126" y="347"/>
                  <a:pt x="123" y="347"/>
                </a:cubicBezTo>
                <a:close/>
                <a:moveTo>
                  <a:pt x="132" y="325"/>
                </a:moveTo>
                <a:cubicBezTo>
                  <a:pt x="132" y="325"/>
                  <a:pt x="131" y="325"/>
                  <a:pt x="130" y="324"/>
                </a:cubicBezTo>
                <a:cubicBezTo>
                  <a:pt x="127" y="323"/>
                  <a:pt x="126" y="320"/>
                  <a:pt x="127" y="316"/>
                </a:cubicBezTo>
                <a:cubicBezTo>
                  <a:pt x="128" y="313"/>
                  <a:pt x="128" y="313"/>
                  <a:pt x="128" y="313"/>
                </a:cubicBezTo>
                <a:cubicBezTo>
                  <a:pt x="130" y="310"/>
                  <a:pt x="133" y="308"/>
                  <a:pt x="136" y="309"/>
                </a:cubicBezTo>
                <a:cubicBezTo>
                  <a:pt x="139" y="311"/>
                  <a:pt x="141" y="314"/>
                  <a:pt x="139" y="317"/>
                </a:cubicBezTo>
                <a:cubicBezTo>
                  <a:pt x="138" y="321"/>
                  <a:pt x="138" y="321"/>
                  <a:pt x="138" y="321"/>
                </a:cubicBezTo>
                <a:cubicBezTo>
                  <a:pt x="137" y="323"/>
                  <a:pt x="135" y="325"/>
                  <a:pt x="132" y="325"/>
                </a:cubicBezTo>
                <a:close/>
                <a:moveTo>
                  <a:pt x="142" y="303"/>
                </a:moveTo>
                <a:cubicBezTo>
                  <a:pt x="141" y="303"/>
                  <a:pt x="140" y="302"/>
                  <a:pt x="139" y="302"/>
                </a:cubicBezTo>
                <a:cubicBezTo>
                  <a:pt x="136" y="301"/>
                  <a:pt x="135" y="297"/>
                  <a:pt x="136" y="294"/>
                </a:cubicBezTo>
                <a:cubicBezTo>
                  <a:pt x="138" y="291"/>
                  <a:pt x="138" y="291"/>
                  <a:pt x="138" y="291"/>
                </a:cubicBezTo>
                <a:cubicBezTo>
                  <a:pt x="139" y="288"/>
                  <a:pt x="143" y="286"/>
                  <a:pt x="146" y="287"/>
                </a:cubicBezTo>
                <a:cubicBezTo>
                  <a:pt x="149" y="289"/>
                  <a:pt x="150" y="292"/>
                  <a:pt x="149" y="295"/>
                </a:cubicBezTo>
                <a:cubicBezTo>
                  <a:pt x="147" y="299"/>
                  <a:pt x="147" y="299"/>
                  <a:pt x="147" y="299"/>
                </a:cubicBezTo>
                <a:cubicBezTo>
                  <a:pt x="146" y="301"/>
                  <a:pt x="144" y="303"/>
                  <a:pt x="142" y="303"/>
                </a:cubicBezTo>
                <a:close/>
                <a:moveTo>
                  <a:pt x="151" y="281"/>
                </a:moveTo>
                <a:cubicBezTo>
                  <a:pt x="151" y="281"/>
                  <a:pt x="150" y="280"/>
                  <a:pt x="149" y="280"/>
                </a:cubicBezTo>
                <a:cubicBezTo>
                  <a:pt x="146" y="279"/>
                  <a:pt x="145" y="275"/>
                  <a:pt x="146" y="272"/>
                </a:cubicBezTo>
                <a:cubicBezTo>
                  <a:pt x="148" y="269"/>
                  <a:pt x="148" y="269"/>
                  <a:pt x="148" y="269"/>
                </a:cubicBezTo>
                <a:cubicBezTo>
                  <a:pt x="149" y="266"/>
                  <a:pt x="153" y="264"/>
                  <a:pt x="156" y="266"/>
                </a:cubicBezTo>
                <a:cubicBezTo>
                  <a:pt x="159" y="267"/>
                  <a:pt x="160" y="270"/>
                  <a:pt x="159" y="273"/>
                </a:cubicBezTo>
                <a:cubicBezTo>
                  <a:pt x="157" y="277"/>
                  <a:pt x="157" y="277"/>
                  <a:pt x="157" y="277"/>
                </a:cubicBezTo>
                <a:cubicBezTo>
                  <a:pt x="156" y="279"/>
                  <a:pt x="154" y="281"/>
                  <a:pt x="151" y="281"/>
                </a:cubicBezTo>
                <a:close/>
                <a:moveTo>
                  <a:pt x="161" y="259"/>
                </a:moveTo>
                <a:cubicBezTo>
                  <a:pt x="161" y="259"/>
                  <a:pt x="160" y="259"/>
                  <a:pt x="159" y="258"/>
                </a:cubicBezTo>
                <a:cubicBezTo>
                  <a:pt x="156" y="257"/>
                  <a:pt x="155" y="253"/>
                  <a:pt x="156" y="250"/>
                </a:cubicBezTo>
                <a:cubicBezTo>
                  <a:pt x="158" y="247"/>
                  <a:pt x="158" y="247"/>
                  <a:pt x="158" y="247"/>
                </a:cubicBezTo>
                <a:cubicBezTo>
                  <a:pt x="159" y="244"/>
                  <a:pt x="163" y="242"/>
                  <a:pt x="166" y="244"/>
                </a:cubicBezTo>
                <a:cubicBezTo>
                  <a:pt x="169" y="245"/>
                  <a:pt x="170" y="249"/>
                  <a:pt x="169" y="252"/>
                </a:cubicBezTo>
                <a:cubicBezTo>
                  <a:pt x="167" y="255"/>
                  <a:pt x="167" y="255"/>
                  <a:pt x="167" y="255"/>
                </a:cubicBezTo>
                <a:cubicBezTo>
                  <a:pt x="166" y="258"/>
                  <a:pt x="164" y="259"/>
                  <a:pt x="161" y="259"/>
                </a:cubicBezTo>
                <a:close/>
                <a:moveTo>
                  <a:pt x="172" y="237"/>
                </a:moveTo>
                <a:cubicBezTo>
                  <a:pt x="171" y="237"/>
                  <a:pt x="170" y="237"/>
                  <a:pt x="169" y="237"/>
                </a:cubicBezTo>
                <a:cubicBezTo>
                  <a:pt x="166" y="235"/>
                  <a:pt x="165" y="232"/>
                  <a:pt x="167" y="229"/>
                </a:cubicBezTo>
                <a:cubicBezTo>
                  <a:pt x="168" y="225"/>
                  <a:pt x="168" y="225"/>
                  <a:pt x="168" y="225"/>
                </a:cubicBezTo>
                <a:cubicBezTo>
                  <a:pt x="170" y="222"/>
                  <a:pt x="173" y="221"/>
                  <a:pt x="176" y="222"/>
                </a:cubicBezTo>
                <a:cubicBezTo>
                  <a:pt x="179" y="224"/>
                  <a:pt x="181" y="227"/>
                  <a:pt x="179" y="230"/>
                </a:cubicBezTo>
                <a:cubicBezTo>
                  <a:pt x="177" y="234"/>
                  <a:pt x="177" y="234"/>
                  <a:pt x="177" y="234"/>
                </a:cubicBezTo>
                <a:cubicBezTo>
                  <a:pt x="176" y="236"/>
                  <a:pt x="174" y="237"/>
                  <a:pt x="172" y="237"/>
                </a:cubicBezTo>
                <a:close/>
                <a:moveTo>
                  <a:pt x="183" y="216"/>
                </a:moveTo>
                <a:cubicBezTo>
                  <a:pt x="182" y="216"/>
                  <a:pt x="181" y="216"/>
                  <a:pt x="180" y="215"/>
                </a:cubicBezTo>
                <a:cubicBezTo>
                  <a:pt x="177" y="214"/>
                  <a:pt x="176" y="210"/>
                  <a:pt x="177" y="207"/>
                </a:cubicBezTo>
                <a:cubicBezTo>
                  <a:pt x="179" y="204"/>
                  <a:pt x="179" y="204"/>
                  <a:pt x="179" y="204"/>
                </a:cubicBezTo>
                <a:cubicBezTo>
                  <a:pt x="181" y="201"/>
                  <a:pt x="184" y="199"/>
                  <a:pt x="187" y="201"/>
                </a:cubicBezTo>
                <a:cubicBezTo>
                  <a:pt x="190" y="202"/>
                  <a:pt x="191" y="206"/>
                  <a:pt x="190" y="209"/>
                </a:cubicBezTo>
                <a:cubicBezTo>
                  <a:pt x="188" y="213"/>
                  <a:pt x="188" y="213"/>
                  <a:pt x="188" y="213"/>
                </a:cubicBezTo>
                <a:cubicBezTo>
                  <a:pt x="187" y="215"/>
                  <a:pt x="185" y="216"/>
                  <a:pt x="183" y="216"/>
                </a:cubicBezTo>
                <a:close/>
                <a:moveTo>
                  <a:pt x="194" y="195"/>
                </a:moveTo>
                <a:cubicBezTo>
                  <a:pt x="193" y="195"/>
                  <a:pt x="192" y="194"/>
                  <a:pt x="191" y="194"/>
                </a:cubicBezTo>
                <a:cubicBezTo>
                  <a:pt x="188" y="192"/>
                  <a:pt x="187" y="189"/>
                  <a:pt x="189" y="186"/>
                </a:cubicBezTo>
                <a:cubicBezTo>
                  <a:pt x="191" y="182"/>
                  <a:pt x="191" y="182"/>
                  <a:pt x="191" y="182"/>
                </a:cubicBezTo>
                <a:cubicBezTo>
                  <a:pt x="192" y="179"/>
                  <a:pt x="196" y="178"/>
                  <a:pt x="199" y="180"/>
                </a:cubicBezTo>
                <a:cubicBezTo>
                  <a:pt x="202" y="181"/>
                  <a:pt x="203" y="185"/>
                  <a:pt x="201" y="188"/>
                </a:cubicBezTo>
                <a:cubicBezTo>
                  <a:pt x="199" y="191"/>
                  <a:pt x="199" y="191"/>
                  <a:pt x="199" y="191"/>
                </a:cubicBezTo>
                <a:cubicBezTo>
                  <a:pt x="198" y="193"/>
                  <a:pt x="196" y="195"/>
                  <a:pt x="194" y="195"/>
                </a:cubicBezTo>
                <a:close/>
                <a:moveTo>
                  <a:pt x="206" y="174"/>
                </a:moveTo>
                <a:cubicBezTo>
                  <a:pt x="205" y="174"/>
                  <a:pt x="204" y="173"/>
                  <a:pt x="203" y="173"/>
                </a:cubicBezTo>
                <a:cubicBezTo>
                  <a:pt x="200" y="171"/>
                  <a:pt x="199" y="168"/>
                  <a:pt x="200" y="165"/>
                </a:cubicBezTo>
                <a:cubicBezTo>
                  <a:pt x="202" y="161"/>
                  <a:pt x="202" y="161"/>
                  <a:pt x="202" y="161"/>
                </a:cubicBezTo>
                <a:cubicBezTo>
                  <a:pt x="204" y="158"/>
                  <a:pt x="208" y="157"/>
                  <a:pt x="210" y="159"/>
                </a:cubicBezTo>
                <a:cubicBezTo>
                  <a:pt x="213" y="161"/>
                  <a:pt x="214" y="164"/>
                  <a:pt x="213" y="167"/>
                </a:cubicBezTo>
                <a:cubicBezTo>
                  <a:pt x="211" y="171"/>
                  <a:pt x="211" y="171"/>
                  <a:pt x="211" y="171"/>
                </a:cubicBezTo>
                <a:cubicBezTo>
                  <a:pt x="210" y="172"/>
                  <a:pt x="208" y="174"/>
                  <a:pt x="206" y="174"/>
                </a:cubicBezTo>
                <a:close/>
                <a:moveTo>
                  <a:pt x="218" y="153"/>
                </a:moveTo>
                <a:cubicBezTo>
                  <a:pt x="217" y="153"/>
                  <a:pt x="215" y="153"/>
                  <a:pt x="215" y="152"/>
                </a:cubicBezTo>
                <a:cubicBezTo>
                  <a:pt x="212" y="150"/>
                  <a:pt x="211" y="147"/>
                  <a:pt x="212" y="144"/>
                </a:cubicBezTo>
                <a:cubicBezTo>
                  <a:pt x="214" y="140"/>
                  <a:pt x="214" y="140"/>
                  <a:pt x="214" y="140"/>
                </a:cubicBezTo>
                <a:cubicBezTo>
                  <a:pt x="216" y="137"/>
                  <a:pt x="220" y="137"/>
                  <a:pt x="223" y="138"/>
                </a:cubicBezTo>
                <a:cubicBezTo>
                  <a:pt x="226" y="140"/>
                  <a:pt x="226" y="144"/>
                  <a:pt x="225" y="146"/>
                </a:cubicBezTo>
                <a:cubicBezTo>
                  <a:pt x="223" y="150"/>
                  <a:pt x="223" y="150"/>
                  <a:pt x="223" y="150"/>
                </a:cubicBezTo>
                <a:cubicBezTo>
                  <a:pt x="222" y="152"/>
                  <a:pt x="220" y="153"/>
                  <a:pt x="218" y="153"/>
                </a:cubicBezTo>
                <a:close/>
                <a:moveTo>
                  <a:pt x="230" y="132"/>
                </a:moveTo>
                <a:cubicBezTo>
                  <a:pt x="229" y="132"/>
                  <a:pt x="228" y="132"/>
                  <a:pt x="227" y="131"/>
                </a:cubicBezTo>
                <a:cubicBezTo>
                  <a:pt x="224" y="130"/>
                  <a:pt x="223" y="126"/>
                  <a:pt x="225" y="123"/>
                </a:cubicBezTo>
                <a:cubicBezTo>
                  <a:pt x="227" y="120"/>
                  <a:pt x="227" y="120"/>
                  <a:pt x="227" y="120"/>
                </a:cubicBezTo>
                <a:cubicBezTo>
                  <a:pt x="229" y="117"/>
                  <a:pt x="232" y="116"/>
                  <a:pt x="235" y="118"/>
                </a:cubicBezTo>
                <a:cubicBezTo>
                  <a:pt x="238" y="120"/>
                  <a:pt x="239" y="123"/>
                  <a:pt x="237" y="126"/>
                </a:cubicBezTo>
                <a:cubicBezTo>
                  <a:pt x="235" y="129"/>
                  <a:pt x="235" y="129"/>
                  <a:pt x="235" y="129"/>
                </a:cubicBezTo>
                <a:cubicBezTo>
                  <a:pt x="234" y="131"/>
                  <a:pt x="232" y="132"/>
                  <a:pt x="230" y="132"/>
                </a:cubicBezTo>
                <a:close/>
                <a:moveTo>
                  <a:pt x="243" y="112"/>
                </a:moveTo>
                <a:cubicBezTo>
                  <a:pt x="242" y="112"/>
                  <a:pt x="241" y="112"/>
                  <a:pt x="240" y="111"/>
                </a:cubicBezTo>
                <a:cubicBezTo>
                  <a:pt x="237" y="109"/>
                  <a:pt x="236" y="105"/>
                  <a:pt x="238" y="103"/>
                </a:cubicBezTo>
                <a:cubicBezTo>
                  <a:pt x="240" y="99"/>
                  <a:pt x="240" y="99"/>
                  <a:pt x="240" y="99"/>
                </a:cubicBezTo>
                <a:cubicBezTo>
                  <a:pt x="242" y="97"/>
                  <a:pt x="246" y="96"/>
                  <a:pt x="248" y="98"/>
                </a:cubicBezTo>
                <a:cubicBezTo>
                  <a:pt x="251" y="99"/>
                  <a:pt x="252" y="103"/>
                  <a:pt x="250" y="106"/>
                </a:cubicBezTo>
                <a:cubicBezTo>
                  <a:pt x="248" y="109"/>
                  <a:pt x="248" y="109"/>
                  <a:pt x="248" y="109"/>
                </a:cubicBezTo>
                <a:cubicBezTo>
                  <a:pt x="247" y="111"/>
                  <a:pt x="245" y="112"/>
                  <a:pt x="243" y="112"/>
                </a:cubicBezTo>
                <a:close/>
                <a:moveTo>
                  <a:pt x="256" y="92"/>
                </a:moveTo>
                <a:cubicBezTo>
                  <a:pt x="255" y="92"/>
                  <a:pt x="254" y="92"/>
                  <a:pt x="253" y="91"/>
                </a:cubicBezTo>
                <a:cubicBezTo>
                  <a:pt x="250" y="89"/>
                  <a:pt x="249" y="85"/>
                  <a:pt x="251" y="83"/>
                </a:cubicBezTo>
                <a:cubicBezTo>
                  <a:pt x="253" y="79"/>
                  <a:pt x="253" y="79"/>
                  <a:pt x="253" y="79"/>
                </a:cubicBezTo>
                <a:cubicBezTo>
                  <a:pt x="255" y="77"/>
                  <a:pt x="259" y="76"/>
                  <a:pt x="262" y="78"/>
                </a:cubicBezTo>
                <a:cubicBezTo>
                  <a:pt x="265" y="80"/>
                  <a:pt x="265" y="83"/>
                  <a:pt x="263" y="86"/>
                </a:cubicBezTo>
                <a:cubicBezTo>
                  <a:pt x="261" y="89"/>
                  <a:pt x="261" y="89"/>
                  <a:pt x="261" y="89"/>
                </a:cubicBezTo>
                <a:cubicBezTo>
                  <a:pt x="260" y="91"/>
                  <a:pt x="258" y="92"/>
                  <a:pt x="256" y="92"/>
                </a:cubicBezTo>
                <a:close/>
                <a:moveTo>
                  <a:pt x="270" y="72"/>
                </a:moveTo>
                <a:cubicBezTo>
                  <a:pt x="269" y="72"/>
                  <a:pt x="267" y="72"/>
                  <a:pt x="266" y="71"/>
                </a:cubicBezTo>
                <a:cubicBezTo>
                  <a:pt x="264" y="69"/>
                  <a:pt x="263" y="65"/>
                  <a:pt x="265" y="63"/>
                </a:cubicBezTo>
                <a:cubicBezTo>
                  <a:pt x="267" y="60"/>
                  <a:pt x="267" y="60"/>
                  <a:pt x="267" y="60"/>
                </a:cubicBezTo>
                <a:cubicBezTo>
                  <a:pt x="269" y="57"/>
                  <a:pt x="273" y="56"/>
                  <a:pt x="276" y="58"/>
                </a:cubicBezTo>
                <a:cubicBezTo>
                  <a:pt x="278" y="60"/>
                  <a:pt x="279" y="64"/>
                  <a:pt x="277" y="67"/>
                </a:cubicBezTo>
                <a:cubicBezTo>
                  <a:pt x="275" y="70"/>
                  <a:pt x="275" y="70"/>
                  <a:pt x="275" y="70"/>
                </a:cubicBezTo>
                <a:cubicBezTo>
                  <a:pt x="274" y="71"/>
                  <a:pt x="272" y="72"/>
                  <a:pt x="270" y="72"/>
                </a:cubicBezTo>
                <a:close/>
                <a:moveTo>
                  <a:pt x="284" y="53"/>
                </a:moveTo>
                <a:cubicBezTo>
                  <a:pt x="283" y="53"/>
                  <a:pt x="282" y="53"/>
                  <a:pt x="281" y="52"/>
                </a:cubicBezTo>
                <a:cubicBezTo>
                  <a:pt x="278" y="50"/>
                  <a:pt x="277" y="46"/>
                  <a:pt x="279" y="43"/>
                </a:cubicBezTo>
                <a:cubicBezTo>
                  <a:pt x="282" y="40"/>
                  <a:pt x="282" y="40"/>
                  <a:pt x="282" y="40"/>
                </a:cubicBezTo>
                <a:cubicBezTo>
                  <a:pt x="284" y="38"/>
                  <a:pt x="288" y="37"/>
                  <a:pt x="290" y="39"/>
                </a:cubicBezTo>
                <a:cubicBezTo>
                  <a:pt x="293" y="41"/>
                  <a:pt x="293" y="45"/>
                  <a:pt x="291" y="47"/>
                </a:cubicBezTo>
                <a:cubicBezTo>
                  <a:pt x="289" y="51"/>
                  <a:pt x="289" y="51"/>
                  <a:pt x="289" y="51"/>
                </a:cubicBezTo>
                <a:cubicBezTo>
                  <a:pt x="288" y="52"/>
                  <a:pt x="286" y="53"/>
                  <a:pt x="284" y="53"/>
                </a:cubicBezTo>
                <a:close/>
                <a:moveTo>
                  <a:pt x="299" y="34"/>
                </a:moveTo>
                <a:cubicBezTo>
                  <a:pt x="298" y="34"/>
                  <a:pt x="296" y="34"/>
                  <a:pt x="295" y="33"/>
                </a:cubicBezTo>
                <a:cubicBezTo>
                  <a:pt x="293" y="31"/>
                  <a:pt x="292" y="27"/>
                  <a:pt x="294" y="24"/>
                </a:cubicBezTo>
                <a:cubicBezTo>
                  <a:pt x="297" y="21"/>
                  <a:pt x="297" y="21"/>
                  <a:pt x="297" y="21"/>
                </a:cubicBezTo>
                <a:cubicBezTo>
                  <a:pt x="299" y="19"/>
                  <a:pt x="303" y="18"/>
                  <a:pt x="305" y="20"/>
                </a:cubicBezTo>
                <a:cubicBezTo>
                  <a:pt x="308" y="23"/>
                  <a:pt x="308" y="26"/>
                  <a:pt x="306" y="29"/>
                </a:cubicBezTo>
                <a:cubicBezTo>
                  <a:pt x="304" y="32"/>
                  <a:pt x="304" y="32"/>
                  <a:pt x="304" y="32"/>
                </a:cubicBezTo>
                <a:cubicBezTo>
                  <a:pt x="303" y="33"/>
                  <a:pt x="301" y="34"/>
                  <a:pt x="299" y="34"/>
                </a:cubicBezTo>
                <a:close/>
                <a:moveTo>
                  <a:pt x="315" y="16"/>
                </a:moveTo>
                <a:cubicBezTo>
                  <a:pt x="313" y="16"/>
                  <a:pt x="312" y="15"/>
                  <a:pt x="311" y="14"/>
                </a:cubicBezTo>
                <a:cubicBezTo>
                  <a:pt x="308" y="12"/>
                  <a:pt x="308" y="8"/>
                  <a:pt x="310" y="6"/>
                </a:cubicBezTo>
                <a:cubicBezTo>
                  <a:pt x="312" y="4"/>
                  <a:pt x="313" y="3"/>
                  <a:pt x="313" y="3"/>
                </a:cubicBezTo>
                <a:cubicBezTo>
                  <a:pt x="315" y="0"/>
                  <a:pt x="319" y="0"/>
                  <a:pt x="322" y="3"/>
                </a:cubicBezTo>
                <a:cubicBezTo>
                  <a:pt x="324" y="5"/>
                  <a:pt x="324" y="9"/>
                  <a:pt x="322" y="11"/>
                </a:cubicBezTo>
                <a:cubicBezTo>
                  <a:pt x="322" y="11"/>
                  <a:pt x="321" y="12"/>
                  <a:pt x="319" y="14"/>
                </a:cubicBezTo>
                <a:cubicBezTo>
                  <a:pt x="318" y="15"/>
                  <a:pt x="316" y="16"/>
                  <a:pt x="315" y="16"/>
                </a:cubicBezTo>
                <a:close/>
              </a:path>
            </a:pathLst>
          </a:custGeom>
          <a:solidFill>
            <a:srgbClr val="5347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6540236" y="1488398"/>
            <a:ext cx="749947" cy="398727"/>
            <a:chOff x="6540236" y="1488398"/>
            <a:chExt cx="749947" cy="398727"/>
          </a:xfrm>
        </p:grpSpPr>
        <p:sp>
          <p:nvSpPr>
            <p:cNvPr id="16" name="Freeform 9"/>
            <p:cNvSpPr/>
            <p:nvPr/>
          </p:nvSpPr>
          <p:spPr bwMode="auto">
            <a:xfrm>
              <a:off x="6714427" y="1488398"/>
              <a:ext cx="396758" cy="398727"/>
            </a:xfrm>
            <a:custGeom>
              <a:avLst/>
              <a:gdLst>
                <a:gd name="T0" fmla="*/ 143 w 170"/>
                <a:gd name="T1" fmla="*/ 135 h 171"/>
                <a:gd name="T2" fmla="*/ 134 w 170"/>
                <a:gd name="T3" fmla="*/ 28 h 171"/>
                <a:gd name="T4" fmla="*/ 27 w 170"/>
                <a:gd name="T5" fmla="*/ 36 h 171"/>
                <a:gd name="T6" fmla="*/ 36 w 170"/>
                <a:gd name="T7" fmla="*/ 143 h 171"/>
                <a:gd name="T8" fmla="*/ 143 w 170"/>
                <a:gd name="T9" fmla="*/ 13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0" h="171">
                  <a:moveTo>
                    <a:pt x="143" y="135"/>
                  </a:moveTo>
                  <a:cubicBezTo>
                    <a:pt x="170" y="103"/>
                    <a:pt x="166" y="55"/>
                    <a:pt x="134" y="28"/>
                  </a:cubicBezTo>
                  <a:cubicBezTo>
                    <a:pt x="102" y="0"/>
                    <a:pt x="54" y="4"/>
                    <a:pt x="27" y="36"/>
                  </a:cubicBezTo>
                  <a:cubicBezTo>
                    <a:pt x="0" y="68"/>
                    <a:pt x="4" y="116"/>
                    <a:pt x="36" y="143"/>
                  </a:cubicBezTo>
                  <a:cubicBezTo>
                    <a:pt x="68" y="171"/>
                    <a:pt x="116" y="167"/>
                    <a:pt x="143" y="13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0"/>
            <p:cNvSpPr/>
            <p:nvPr/>
          </p:nvSpPr>
          <p:spPr bwMode="auto">
            <a:xfrm>
              <a:off x="6731164" y="1507103"/>
              <a:ext cx="363285" cy="361316"/>
            </a:xfrm>
            <a:custGeom>
              <a:avLst/>
              <a:gdLst>
                <a:gd name="T0" fmla="*/ 131 w 156"/>
                <a:gd name="T1" fmla="*/ 122 h 155"/>
                <a:gd name="T2" fmla="*/ 123 w 156"/>
                <a:gd name="T3" fmla="*/ 24 h 155"/>
                <a:gd name="T4" fmla="*/ 25 w 156"/>
                <a:gd name="T5" fmla="*/ 33 h 155"/>
                <a:gd name="T6" fmla="*/ 33 w 156"/>
                <a:gd name="T7" fmla="*/ 131 h 155"/>
                <a:gd name="T8" fmla="*/ 131 w 156"/>
                <a:gd name="T9" fmla="*/ 122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55">
                  <a:moveTo>
                    <a:pt x="131" y="122"/>
                  </a:moveTo>
                  <a:cubicBezTo>
                    <a:pt x="156" y="93"/>
                    <a:pt x="152" y="49"/>
                    <a:pt x="123" y="24"/>
                  </a:cubicBezTo>
                  <a:cubicBezTo>
                    <a:pt x="94" y="0"/>
                    <a:pt x="50" y="3"/>
                    <a:pt x="25" y="33"/>
                  </a:cubicBezTo>
                  <a:cubicBezTo>
                    <a:pt x="0" y="62"/>
                    <a:pt x="4" y="106"/>
                    <a:pt x="33" y="131"/>
                  </a:cubicBezTo>
                  <a:cubicBezTo>
                    <a:pt x="62" y="155"/>
                    <a:pt x="106" y="152"/>
                    <a:pt x="131" y="122"/>
                  </a:cubicBezTo>
                  <a:close/>
                </a:path>
              </a:pathLst>
            </a:custGeom>
            <a:solidFill>
              <a:srgbClr val="794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1"/>
            <p:cNvSpPr/>
            <p:nvPr/>
          </p:nvSpPr>
          <p:spPr bwMode="auto">
            <a:xfrm>
              <a:off x="6772513" y="1546484"/>
              <a:ext cx="280586" cy="281570"/>
            </a:xfrm>
            <a:custGeom>
              <a:avLst/>
              <a:gdLst>
                <a:gd name="T0" fmla="*/ 101 w 120"/>
                <a:gd name="T1" fmla="*/ 95 h 121"/>
                <a:gd name="T2" fmla="*/ 95 w 120"/>
                <a:gd name="T3" fmla="*/ 20 h 121"/>
                <a:gd name="T4" fmla="*/ 19 w 120"/>
                <a:gd name="T5" fmla="*/ 26 h 121"/>
                <a:gd name="T6" fmla="*/ 25 w 120"/>
                <a:gd name="T7" fmla="*/ 101 h 121"/>
                <a:gd name="T8" fmla="*/ 101 w 120"/>
                <a:gd name="T9" fmla="*/ 9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121">
                  <a:moveTo>
                    <a:pt x="101" y="95"/>
                  </a:moveTo>
                  <a:cubicBezTo>
                    <a:pt x="120" y="73"/>
                    <a:pt x="117" y="39"/>
                    <a:pt x="95" y="20"/>
                  </a:cubicBezTo>
                  <a:cubicBezTo>
                    <a:pt x="72" y="0"/>
                    <a:pt x="38" y="3"/>
                    <a:pt x="19" y="26"/>
                  </a:cubicBezTo>
                  <a:cubicBezTo>
                    <a:pt x="0" y="48"/>
                    <a:pt x="3" y="82"/>
                    <a:pt x="25" y="101"/>
                  </a:cubicBezTo>
                  <a:cubicBezTo>
                    <a:pt x="48" y="121"/>
                    <a:pt x="82" y="118"/>
                    <a:pt x="101" y="9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6540236" y="1493229"/>
              <a:ext cx="74994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>
                      <a:lumMod val="50000"/>
                    </a:schemeClr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A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740131" y="2290673"/>
            <a:ext cx="749947" cy="374518"/>
            <a:chOff x="6740131" y="2290673"/>
            <a:chExt cx="749947" cy="374518"/>
          </a:xfrm>
        </p:grpSpPr>
        <p:sp>
          <p:nvSpPr>
            <p:cNvPr id="58" name="Freeform 51"/>
            <p:cNvSpPr/>
            <p:nvPr/>
          </p:nvSpPr>
          <p:spPr bwMode="auto">
            <a:xfrm>
              <a:off x="6916149" y="2306161"/>
              <a:ext cx="374346" cy="359030"/>
            </a:xfrm>
            <a:custGeom>
              <a:avLst/>
              <a:gdLst>
                <a:gd name="T0" fmla="*/ 143 w 170"/>
                <a:gd name="T1" fmla="*/ 134 h 170"/>
                <a:gd name="T2" fmla="*/ 134 w 170"/>
                <a:gd name="T3" fmla="*/ 27 h 170"/>
                <a:gd name="T4" fmla="*/ 27 w 170"/>
                <a:gd name="T5" fmla="*/ 36 h 170"/>
                <a:gd name="T6" fmla="*/ 36 w 170"/>
                <a:gd name="T7" fmla="*/ 143 h 170"/>
                <a:gd name="T8" fmla="*/ 143 w 170"/>
                <a:gd name="T9" fmla="*/ 13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0" h="170">
                  <a:moveTo>
                    <a:pt x="143" y="134"/>
                  </a:moveTo>
                  <a:cubicBezTo>
                    <a:pt x="170" y="102"/>
                    <a:pt x="166" y="54"/>
                    <a:pt x="134" y="27"/>
                  </a:cubicBezTo>
                  <a:cubicBezTo>
                    <a:pt x="102" y="0"/>
                    <a:pt x="54" y="4"/>
                    <a:pt x="27" y="36"/>
                  </a:cubicBezTo>
                  <a:cubicBezTo>
                    <a:pt x="0" y="68"/>
                    <a:pt x="4" y="116"/>
                    <a:pt x="36" y="143"/>
                  </a:cubicBezTo>
                  <a:cubicBezTo>
                    <a:pt x="68" y="170"/>
                    <a:pt x="116" y="166"/>
                    <a:pt x="143" y="13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52"/>
            <p:cNvSpPr/>
            <p:nvPr/>
          </p:nvSpPr>
          <p:spPr bwMode="auto">
            <a:xfrm>
              <a:off x="6931979" y="2320621"/>
              <a:ext cx="343616" cy="328740"/>
            </a:xfrm>
            <a:custGeom>
              <a:avLst/>
              <a:gdLst>
                <a:gd name="T0" fmla="*/ 131 w 156"/>
                <a:gd name="T1" fmla="*/ 123 h 156"/>
                <a:gd name="T2" fmla="*/ 123 w 156"/>
                <a:gd name="T3" fmla="*/ 25 h 156"/>
                <a:gd name="T4" fmla="*/ 25 w 156"/>
                <a:gd name="T5" fmla="*/ 33 h 156"/>
                <a:gd name="T6" fmla="*/ 33 w 156"/>
                <a:gd name="T7" fmla="*/ 131 h 156"/>
                <a:gd name="T8" fmla="*/ 131 w 156"/>
                <a:gd name="T9" fmla="*/ 123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56">
                  <a:moveTo>
                    <a:pt x="131" y="123"/>
                  </a:moveTo>
                  <a:cubicBezTo>
                    <a:pt x="156" y="94"/>
                    <a:pt x="152" y="50"/>
                    <a:pt x="123" y="25"/>
                  </a:cubicBezTo>
                  <a:cubicBezTo>
                    <a:pt x="94" y="0"/>
                    <a:pt x="50" y="4"/>
                    <a:pt x="25" y="33"/>
                  </a:cubicBezTo>
                  <a:cubicBezTo>
                    <a:pt x="0" y="62"/>
                    <a:pt x="4" y="106"/>
                    <a:pt x="33" y="131"/>
                  </a:cubicBezTo>
                  <a:cubicBezTo>
                    <a:pt x="62" y="156"/>
                    <a:pt x="106" y="152"/>
                    <a:pt x="131" y="123"/>
                  </a:cubicBezTo>
                  <a:close/>
                </a:path>
              </a:pathLst>
            </a:custGeom>
            <a:solidFill>
              <a:srgbClr val="84D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53"/>
            <p:cNvSpPr/>
            <p:nvPr/>
          </p:nvSpPr>
          <p:spPr bwMode="auto">
            <a:xfrm>
              <a:off x="6972021" y="2357195"/>
              <a:ext cx="263532" cy="252123"/>
            </a:xfrm>
            <a:custGeom>
              <a:avLst/>
              <a:gdLst>
                <a:gd name="T0" fmla="*/ 101 w 120"/>
                <a:gd name="T1" fmla="*/ 95 h 120"/>
                <a:gd name="T2" fmla="*/ 95 w 120"/>
                <a:gd name="T3" fmla="*/ 19 h 120"/>
                <a:gd name="T4" fmla="*/ 19 w 120"/>
                <a:gd name="T5" fmla="*/ 25 h 120"/>
                <a:gd name="T6" fmla="*/ 25 w 120"/>
                <a:gd name="T7" fmla="*/ 101 h 120"/>
                <a:gd name="T8" fmla="*/ 101 w 120"/>
                <a:gd name="T9" fmla="*/ 9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120">
                  <a:moveTo>
                    <a:pt x="101" y="95"/>
                  </a:moveTo>
                  <a:cubicBezTo>
                    <a:pt x="120" y="72"/>
                    <a:pt x="117" y="38"/>
                    <a:pt x="95" y="19"/>
                  </a:cubicBezTo>
                  <a:cubicBezTo>
                    <a:pt x="72" y="0"/>
                    <a:pt x="38" y="3"/>
                    <a:pt x="19" y="25"/>
                  </a:cubicBezTo>
                  <a:cubicBezTo>
                    <a:pt x="0" y="48"/>
                    <a:pt x="3" y="82"/>
                    <a:pt x="25" y="101"/>
                  </a:cubicBezTo>
                  <a:cubicBezTo>
                    <a:pt x="48" y="120"/>
                    <a:pt x="82" y="117"/>
                    <a:pt x="101" y="9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文本框 88"/>
            <p:cNvSpPr txBox="1"/>
            <p:nvPr/>
          </p:nvSpPr>
          <p:spPr>
            <a:xfrm>
              <a:off x="6740131" y="2290673"/>
              <a:ext cx="74994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B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090668" y="1975973"/>
            <a:ext cx="749947" cy="374346"/>
            <a:chOff x="6090668" y="1975973"/>
            <a:chExt cx="749947" cy="374346"/>
          </a:xfrm>
        </p:grpSpPr>
        <p:sp>
          <p:nvSpPr>
            <p:cNvPr id="55" name="Freeform 48"/>
            <p:cNvSpPr/>
            <p:nvPr/>
          </p:nvSpPr>
          <p:spPr bwMode="auto">
            <a:xfrm>
              <a:off x="6276775" y="1975973"/>
              <a:ext cx="374346" cy="374346"/>
            </a:xfrm>
            <a:custGeom>
              <a:avLst/>
              <a:gdLst>
                <a:gd name="T0" fmla="*/ 143 w 170"/>
                <a:gd name="T1" fmla="*/ 134 h 170"/>
                <a:gd name="T2" fmla="*/ 134 w 170"/>
                <a:gd name="T3" fmla="*/ 27 h 170"/>
                <a:gd name="T4" fmla="*/ 27 w 170"/>
                <a:gd name="T5" fmla="*/ 36 h 170"/>
                <a:gd name="T6" fmla="*/ 36 w 170"/>
                <a:gd name="T7" fmla="*/ 143 h 170"/>
                <a:gd name="T8" fmla="*/ 143 w 170"/>
                <a:gd name="T9" fmla="*/ 13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0" h="170">
                  <a:moveTo>
                    <a:pt x="143" y="134"/>
                  </a:moveTo>
                  <a:cubicBezTo>
                    <a:pt x="170" y="102"/>
                    <a:pt x="166" y="54"/>
                    <a:pt x="134" y="27"/>
                  </a:cubicBezTo>
                  <a:cubicBezTo>
                    <a:pt x="102" y="0"/>
                    <a:pt x="54" y="4"/>
                    <a:pt x="27" y="36"/>
                  </a:cubicBezTo>
                  <a:cubicBezTo>
                    <a:pt x="0" y="68"/>
                    <a:pt x="4" y="116"/>
                    <a:pt x="36" y="143"/>
                  </a:cubicBezTo>
                  <a:cubicBezTo>
                    <a:pt x="68" y="170"/>
                    <a:pt x="116" y="166"/>
                    <a:pt x="143" y="13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49"/>
            <p:cNvSpPr/>
            <p:nvPr/>
          </p:nvSpPr>
          <p:spPr bwMode="auto">
            <a:xfrm>
              <a:off x="6292605" y="1991804"/>
              <a:ext cx="343616" cy="343616"/>
            </a:xfrm>
            <a:custGeom>
              <a:avLst/>
              <a:gdLst>
                <a:gd name="T0" fmla="*/ 131 w 156"/>
                <a:gd name="T1" fmla="*/ 123 h 156"/>
                <a:gd name="T2" fmla="*/ 123 w 156"/>
                <a:gd name="T3" fmla="*/ 25 h 156"/>
                <a:gd name="T4" fmla="*/ 25 w 156"/>
                <a:gd name="T5" fmla="*/ 33 h 156"/>
                <a:gd name="T6" fmla="*/ 33 w 156"/>
                <a:gd name="T7" fmla="*/ 131 h 156"/>
                <a:gd name="T8" fmla="*/ 131 w 156"/>
                <a:gd name="T9" fmla="*/ 123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56">
                  <a:moveTo>
                    <a:pt x="131" y="123"/>
                  </a:moveTo>
                  <a:cubicBezTo>
                    <a:pt x="156" y="94"/>
                    <a:pt x="152" y="50"/>
                    <a:pt x="123" y="25"/>
                  </a:cubicBezTo>
                  <a:cubicBezTo>
                    <a:pt x="94" y="0"/>
                    <a:pt x="50" y="4"/>
                    <a:pt x="25" y="33"/>
                  </a:cubicBezTo>
                  <a:cubicBezTo>
                    <a:pt x="0" y="62"/>
                    <a:pt x="4" y="106"/>
                    <a:pt x="33" y="131"/>
                  </a:cubicBezTo>
                  <a:cubicBezTo>
                    <a:pt x="62" y="156"/>
                    <a:pt x="106" y="152"/>
                    <a:pt x="131" y="123"/>
                  </a:cubicBezTo>
                  <a:close/>
                </a:path>
              </a:pathLst>
            </a:custGeom>
            <a:solidFill>
              <a:srgbClr val="FED1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50"/>
            <p:cNvSpPr/>
            <p:nvPr/>
          </p:nvSpPr>
          <p:spPr bwMode="auto">
            <a:xfrm>
              <a:off x="6331716" y="2030914"/>
              <a:ext cx="264464" cy="264464"/>
            </a:xfrm>
            <a:custGeom>
              <a:avLst/>
              <a:gdLst>
                <a:gd name="T0" fmla="*/ 101 w 120"/>
                <a:gd name="T1" fmla="*/ 95 h 120"/>
                <a:gd name="T2" fmla="*/ 95 w 120"/>
                <a:gd name="T3" fmla="*/ 19 h 120"/>
                <a:gd name="T4" fmla="*/ 19 w 120"/>
                <a:gd name="T5" fmla="*/ 25 h 120"/>
                <a:gd name="T6" fmla="*/ 25 w 120"/>
                <a:gd name="T7" fmla="*/ 101 h 120"/>
                <a:gd name="T8" fmla="*/ 101 w 120"/>
                <a:gd name="T9" fmla="*/ 9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120">
                  <a:moveTo>
                    <a:pt x="101" y="95"/>
                  </a:moveTo>
                  <a:cubicBezTo>
                    <a:pt x="120" y="72"/>
                    <a:pt x="117" y="38"/>
                    <a:pt x="95" y="19"/>
                  </a:cubicBezTo>
                  <a:cubicBezTo>
                    <a:pt x="72" y="0"/>
                    <a:pt x="38" y="3"/>
                    <a:pt x="19" y="25"/>
                  </a:cubicBezTo>
                  <a:cubicBezTo>
                    <a:pt x="0" y="48"/>
                    <a:pt x="3" y="82"/>
                    <a:pt x="25" y="101"/>
                  </a:cubicBezTo>
                  <a:cubicBezTo>
                    <a:pt x="48" y="120"/>
                    <a:pt x="82" y="117"/>
                    <a:pt x="101" y="9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文本框 89"/>
            <p:cNvSpPr txBox="1"/>
            <p:nvPr/>
          </p:nvSpPr>
          <p:spPr>
            <a:xfrm>
              <a:off x="6090668" y="1976409"/>
              <a:ext cx="74994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>
                      <a:lumMod val="50000"/>
                    </a:schemeClr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C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116783" y="1961076"/>
            <a:ext cx="749947" cy="374346"/>
            <a:chOff x="5116783" y="1961076"/>
            <a:chExt cx="749947" cy="374346"/>
          </a:xfrm>
        </p:grpSpPr>
        <p:sp>
          <p:nvSpPr>
            <p:cNvPr id="1063" name="Freeform 63"/>
            <p:cNvSpPr/>
            <p:nvPr/>
          </p:nvSpPr>
          <p:spPr bwMode="auto">
            <a:xfrm>
              <a:off x="5299372" y="1961076"/>
              <a:ext cx="374346" cy="374346"/>
            </a:xfrm>
            <a:custGeom>
              <a:avLst/>
              <a:gdLst>
                <a:gd name="T0" fmla="*/ 143 w 170"/>
                <a:gd name="T1" fmla="*/ 134 h 170"/>
                <a:gd name="T2" fmla="*/ 134 w 170"/>
                <a:gd name="T3" fmla="*/ 27 h 170"/>
                <a:gd name="T4" fmla="*/ 27 w 170"/>
                <a:gd name="T5" fmla="*/ 36 h 170"/>
                <a:gd name="T6" fmla="*/ 36 w 170"/>
                <a:gd name="T7" fmla="*/ 143 h 170"/>
                <a:gd name="T8" fmla="*/ 143 w 170"/>
                <a:gd name="T9" fmla="*/ 13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0" h="170">
                  <a:moveTo>
                    <a:pt x="143" y="134"/>
                  </a:moveTo>
                  <a:cubicBezTo>
                    <a:pt x="170" y="102"/>
                    <a:pt x="166" y="54"/>
                    <a:pt x="134" y="27"/>
                  </a:cubicBezTo>
                  <a:cubicBezTo>
                    <a:pt x="102" y="0"/>
                    <a:pt x="54" y="4"/>
                    <a:pt x="27" y="36"/>
                  </a:cubicBezTo>
                  <a:cubicBezTo>
                    <a:pt x="0" y="68"/>
                    <a:pt x="4" y="116"/>
                    <a:pt x="36" y="143"/>
                  </a:cubicBezTo>
                  <a:cubicBezTo>
                    <a:pt x="68" y="170"/>
                    <a:pt x="116" y="166"/>
                    <a:pt x="143" y="13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4" name="Freeform 64"/>
            <p:cNvSpPr/>
            <p:nvPr/>
          </p:nvSpPr>
          <p:spPr bwMode="auto">
            <a:xfrm>
              <a:off x="5316717" y="1974852"/>
              <a:ext cx="343616" cy="343616"/>
            </a:xfrm>
            <a:custGeom>
              <a:avLst/>
              <a:gdLst>
                <a:gd name="T0" fmla="*/ 131 w 156"/>
                <a:gd name="T1" fmla="*/ 123 h 156"/>
                <a:gd name="T2" fmla="*/ 123 w 156"/>
                <a:gd name="T3" fmla="*/ 25 h 156"/>
                <a:gd name="T4" fmla="*/ 25 w 156"/>
                <a:gd name="T5" fmla="*/ 33 h 156"/>
                <a:gd name="T6" fmla="*/ 33 w 156"/>
                <a:gd name="T7" fmla="*/ 131 h 156"/>
                <a:gd name="T8" fmla="*/ 131 w 156"/>
                <a:gd name="T9" fmla="*/ 123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56">
                  <a:moveTo>
                    <a:pt x="131" y="123"/>
                  </a:moveTo>
                  <a:cubicBezTo>
                    <a:pt x="156" y="94"/>
                    <a:pt x="152" y="50"/>
                    <a:pt x="123" y="25"/>
                  </a:cubicBezTo>
                  <a:cubicBezTo>
                    <a:pt x="94" y="0"/>
                    <a:pt x="50" y="4"/>
                    <a:pt x="25" y="33"/>
                  </a:cubicBezTo>
                  <a:cubicBezTo>
                    <a:pt x="0" y="62"/>
                    <a:pt x="4" y="106"/>
                    <a:pt x="33" y="131"/>
                  </a:cubicBezTo>
                  <a:cubicBezTo>
                    <a:pt x="62" y="156"/>
                    <a:pt x="106" y="152"/>
                    <a:pt x="131" y="123"/>
                  </a:cubicBezTo>
                  <a:close/>
                </a:path>
              </a:pathLst>
            </a:custGeom>
            <a:solidFill>
              <a:srgbClr val="54CB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5" name="Freeform 65"/>
            <p:cNvSpPr/>
            <p:nvPr/>
          </p:nvSpPr>
          <p:spPr bwMode="auto">
            <a:xfrm>
              <a:off x="5354313" y="2016017"/>
              <a:ext cx="264464" cy="264464"/>
            </a:xfrm>
            <a:custGeom>
              <a:avLst/>
              <a:gdLst>
                <a:gd name="T0" fmla="*/ 101 w 120"/>
                <a:gd name="T1" fmla="*/ 95 h 120"/>
                <a:gd name="T2" fmla="*/ 95 w 120"/>
                <a:gd name="T3" fmla="*/ 19 h 120"/>
                <a:gd name="T4" fmla="*/ 19 w 120"/>
                <a:gd name="T5" fmla="*/ 25 h 120"/>
                <a:gd name="T6" fmla="*/ 25 w 120"/>
                <a:gd name="T7" fmla="*/ 101 h 120"/>
                <a:gd name="T8" fmla="*/ 101 w 120"/>
                <a:gd name="T9" fmla="*/ 9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120">
                  <a:moveTo>
                    <a:pt x="101" y="95"/>
                  </a:moveTo>
                  <a:cubicBezTo>
                    <a:pt x="120" y="72"/>
                    <a:pt x="117" y="38"/>
                    <a:pt x="95" y="19"/>
                  </a:cubicBezTo>
                  <a:cubicBezTo>
                    <a:pt x="72" y="0"/>
                    <a:pt x="38" y="3"/>
                    <a:pt x="19" y="25"/>
                  </a:cubicBezTo>
                  <a:cubicBezTo>
                    <a:pt x="0" y="48"/>
                    <a:pt x="3" y="82"/>
                    <a:pt x="25" y="101"/>
                  </a:cubicBezTo>
                  <a:cubicBezTo>
                    <a:pt x="48" y="120"/>
                    <a:pt x="82" y="117"/>
                    <a:pt x="101" y="9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5116783" y="1966776"/>
              <a:ext cx="74994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>
                      <a:lumMod val="50000"/>
                    </a:schemeClr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D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661823" y="1067463"/>
            <a:ext cx="749947" cy="374346"/>
            <a:chOff x="4661823" y="1067463"/>
            <a:chExt cx="749947" cy="374346"/>
          </a:xfrm>
        </p:grpSpPr>
        <p:sp>
          <p:nvSpPr>
            <p:cNvPr id="32" name="Freeform 24"/>
            <p:cNvSpPr/>
            <p:nvPr/>
          </p:nvSpPr>
          <p:spPr bwMode="auto">
            <a:xfrm>
              <a:off x="5036797" y="1236943"/>
              <a:ext cx="31661" cy="28867"/>
            </a:xfrm>
            <a:custGeom>
              <a:avLst/>
              <a:gdLst>
                <a:gd name="T0" fmla="*/ 8 w 14"/>
                <a:gd name="T1" fmla="*/ 13 h 13"/>
                <a:gd name="T2" fmla="*/ 7 w 14"/>
                <a:gd name="T3" fmla="*/ 13 h 13"/>
                <a:gd name="T4" fmla="*/ 5 w 14"/>
                <a:gd name="T5" fmla="*/ 13 h 13"/>
                <a:gd name="T6" fmla="*/ 0 w 14"/>
                <a:gd name="T7" fmla="*/ 6 h 13"/>
                <a:gd name="T8" fmla="*/ 7 w 14"/>
                <a:gd name="T9" fmla="*/ 1 h 13"/>
                <a:gd name="T10" fmla="*/ 9 w 14"/>
                <a:gd name="T11" fmla="*/ 1 h 13"/>
                <a:gd name="T12" fmla="*/ 14 w 14"/>
                <a:gd name="T13" fmla="*/ 8 h 13"/>
                <a:gd name="T14" fmla="*/ 8 w 14"/>
                <a:gd name="T1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3">
                  <a:moveTo>
                    <a:pt x="8" y="13"/>
                  </a:moveTo>
                  <a:cubicBezTo>
                    <a:pt x="8" y="13"/>
                    <a:pt x="7" y="13"/>
                    <a:pt x="7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3" y="0"/>
                    <a:pt x="7" y="1"/>
                  </a:cubicBezTo>
                  <a:cubicBezTo>
                    <a:pt x="8" y="1"/>
                    <a:pt x="9" y="1"/>
                    <a:pt x="9" y="1"/>
                  </a:cubicBezTo>
                  <a:cubicBezTo>
                    <a:pt x="12" y="2"/>
                    <a:pt x="14" y="5"/>
                    <a:pt x="14" y="8"/>
                  </a:cubicBezTo>
                  <a:cubicBezTo>
                    <a:pt x="13" y="11"/>
                    <a:pt x="11" y="13"/>
                    <a:pt x="8" y="13"/>
                  </a:cubicBezTo>
                  <a:close/>
                </a:path>
              </a:pathLst>
            </a:custGeom>
            <a:solidFill>
              <a:srgbClr val="5347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6" name="Freeform 57"/>
            <p:cNvSpPr/>
            <p:nvPr/>
          </p:nvSpPr>
          <p:spPr bwMode="auto">
            <a:xfrm>
              <a:off x="4852418" y="1067463"/>
              <a:ext cx="374346" cy="374346"/>
            </a:xfrm>
            <a:custGeom>
              <a:avLst/>
              <a:gdLst>
                <a:gd name="T0" fmla="*/ 143 w 170"/>
                <a:gd name="T1" fmla="*/ 134 h 170"/>
                <a:gd name="T2" fmla="*/ 134 w 170"/>
                <a:gd name="T3" fmla="*/ 27 h 170"/>
                <a:gd name="T4" fmla="*/ 27 w 170"/>
                <a:gd name="T5" fmla="*/ 36 h 170"/>
                <a:gd name="T6" fmla="*/ 36 w 170"/>
                <a:gd name="T7" fmla="*/ 143 h 170"/>
                <a:gd name="T8" fmla="*/ 143 w 170"/>
                <a:gd name="T9" fmla="*/ 13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0" h="170">
                  <a:moveTo>
                    <a:pt x="143" y="134"/>
                  </a:moveTo>
                  <a:cubicBezTo>
                    <a:pt x="170" y="102"/>
                    <a:pt x="166" y="54"/>
                    <a:pt x="134" y="27"/>
                  </a:cubicBezTo>
                  <a:cubicBezTo>
                    <a:pt x="102" y="0"/>
                    <a:pt x="54" y="4"/>
                    <a:pt x="27" y="36"/>
                  </a:cubicBezTo>
                  <a:cubicBezTo>
                    <a:pt x="0" y="68"/>
                    <a:pt x="4" y="116"/>
                    <a:pt x="36" y="143"/>
                  </a:cubicBezTo>
                  <a:cubicBezTo>
                    <a:pt x="68" y="170"/>
                    <a:pt x="116" y="166"/>
                    <a:pt x="143" y="13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7" name="Freeform 58"/>
            <p:cNvSpPr/>
            <p:nvPr/>
          </p:nvSpPr>
          <p:spPr bwMode="auto">
            <a:xfrm>
              <a:off x="4867317" y="1083294"/>
              <a:ext cx="343616" cy="343616"/>
            </a:xfrm>
            <a:custGeom>
              <a:avLst/>
              <a:gdLst>
                <a:gd name="T0" fmla="*/ 131 w 156"/>
                <a:gd name="T1" fmla="*/ 123 h 156"/>
                <a:gd name="T2" fmla="*/ 123 w 156"/>
                <a:gd name="T3" fmla="*/ 25 h 156"/>
                <a:gd name="T4" fmla="*/ 25 w 156"/>
                <a:gd name="T5" fmla="*/ 33 h 156"/>
                <a:gd name="T6" fmla="*/ 33 w 156"/>
                <a:gd name="T7" fmla="*/ 131 h 156"/>
                <a:gd name="T8" fmla="*/ 131 w 156"/>
                <a:gd name="T9" fmla="*/ 123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56">
                  <a:moveTo>
                    <a:pt x="131" y="123"/>
                  </a:moveTo>
                  <a:cubicBezTo>
                    <a:pt x="156" y="94"/>
                    <a:pt x="152" y="50"/>
                    <a:pt x="123" y="25"/>
                  </a:cubicBezTo>
                  <a:cubicBezTo>
                    <a:pt x="94" y="0"/>
                    <a:pt x="50" y="4"/>
                    <a:pt x="25" y="33"/>
                  </a:cubicBezTo>
                  <a:cubicBezTo>
                    <a:pt x="0" y="62"/>
                    <a:pt x="4" y="106"/>
                    <a:pt x="33" y="131"/>
                  </a:cubicBezTo>
                  <a:cubicBezTo>
                    <a:pt x="62" y="156"/>
                    <a:pt x="106" y="152"/>
                    <a:pt x="131" y="123"/>
                  </a:cubicBezTo>
                  <a:close/>
                </a:path>
              </a:pathLst>
            </a:custGeom>
            <a:solidFill>
              <a:srgbClr val="EF41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9" name="Freeform 59"/>
            <p:cNvSpPr/>
            <p:nvPr/>
          </p:nvSpPr>
          <p:spPr bwMode="auto">
            <a:xfrm>
              <a:off x="4907359" y="1122404"/>
              <a:ext cx="264464" cy="264464"/>
            </a:xfrm>
            <a:custGeom>
              <a:avLst/>
              <a:gdLst>
                <a:gd name="T0" fmla="*/ 101 w 120"/>
                <a:gd name="T1" fmla="*/ 95 h 120"/>
                <a:gd name="T2" fmla="*/ 95 w 120"/>
                <a:gd name="T3" fmla="*/ 19 h 120"/>
                <a:gd name="T4" fmla="*/ 19 w 120"/>
                <a:gd name="T5" fmla="*/ 25 h 120"/>
                <a:gd name="T6" fmla="*/ 25 w 120"/>
                <a:gd name="T7" fmla="*/ 101 h 120"/>
                <a:gd name="T8" fmla="*/ 101 w 120"/>
                <a:gd name="T9" fmla="*/ 9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120">
                  <a:moveTo>
                    <a:pt x="101" y="95"/>
                  </a:moveTo>
                  <a:cubicBezTo>
                    <a:pt x="120" y="72"/>
                    <a:pt x="117" y="38"/>
                    <a:pt x="95" y="19"/>
                  </a:cubicBezTo>
                  <a:cubicBezTo>
                    <a:pt x="72" y="0"/>
                    <a:pt x="38" y="3"/>
                    <a:pt x="19" y="25"/>
                  </a:cubicBezTo>
                  <a:cubicBezTo>
                    <a:pt x="0" y="48"/>
                    <a:pt x="3" y="82"/>
                    <a:pt x="25" y="101"/>
                  </a:cubicBezTo>
                  <a:cubicBezTo>
                    <a:pt x="48" y="120"/>
                    <a:pt x="82" y="117"/>
                    <a:pt x="101" y="9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文本框 91"/>
            <p:cNvSpPr txBox="1"/>
            <p:nvPr/>
          </p:nvSpPr>
          <p:spPr>
            <a:xfrm>
              <a:off x="4661823" y="1078668"/>
              <a:ext cx="74994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E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657438" y="1737003"/>
            <a:ext cx="2217210" cy="2218141"/>
            <a:chOff x="1657438" y="1737003"/>
            <a:chExt cx="2217210" cy="2218141"/>
          </a:xfrm>
        </p:grpSpPr>
        <p:sp>
          <p:nvSpPr>
            <p:cNvPr id="34" name="Freeform 26"/>
            <p:cNvSpPr/>
            <p:nvPr/>
          </p:nvSpPr>
          <p:spPr bwMode="auto">
            <a:xfrm>
              <a:off x="2961131" y="2433547"/>
              <a:ext cx="32592" cy="32592"/>
            </a:xfrm>
            <a:custGeom>
              <a:avLst/>
              <a:gdLst>
                <a:gd name="T0" fmla="*/ 7 w 15"/>
                <a:gd name="T1" fmla="*/ 15 h 15"/>
                <a:gd name="T2" fmla="*/ 4 w 15"/>
                <a:gd name="T3" fmla="*/ 14 h 15"/>
                <a:gd name="T4" fmla="*/ 2 w 15"/>
                <a:gd name="T5" fmla="*/ 6 h 15"/>
                <a:gd name="T6" fmla="*/ 3 w 15"/>
                <a:gd name="T7" fmla="*/ 4 h 15"/>
                <a:gd name="T8" fmla="*/ 11 w 15"/>
                <a:gd name="T9" fmla="*/ 2 h 15"/>
                <a:gd name="T10" fmla="*/ 13 w 15"/>
                <a:gd name="T11" fmla="*/ 10 h 15"/>
                <a:gd name="T12" fmla="*/ 12 w 15"/>
                <a:gd name="T13" fmla="*/ 12 h 15"/>
                <a:gd name="T14" fmla="*/ 7 w 15"/>
                <a:gd name="T1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5">
                  <a:moveTo>
                    <a:pt x="7" y="15"/>
                  </a:moveTo>
                  <a:cubicBezTo>
                    <a:pt x="6" y="15"/>
                    <a:pt x="5" y="15"/>
                    <a:pt x="4" y="14"/>
                  </a:cubicBezTo>
                  <a:cubicBezTo>
                    <a:pt x="1" y="13"/>
                    <a:pt x="0" y="9"/>
                    <a:pt x="2" y="6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1"/>
                    <a:pt x="8" y="0"/>
                    <a:pt x="11" y="2"/>
                  </a:cubicBezTo>
                  <a:cubicBezTo>
                    <a:pt x="14" y="4"/>
                    <a:pt x="15" y="7"/>
                    <a:pt x="13" y="10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1" y="14"/>
                    <a:pt x="9" y="15"/>
                    <a:pt x="7" y="15"/>
                  </a:cubicBezTo>
                  <a:close/>
                </a:path>
              </a:pathLst>
            </a:custGeom>
            <a:solidFill>
              <a:srgbClr val="5347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1"/>
            <p:cNvSpPr/>
            <p:nvPr/>
          </p:nvSpPr>
          <p:spPr bwMode="auto">
            <a:xfrm>
              <a:off x="1657438" y="1737003"/>
              <a:ext cx="2217210" cy="2218141"/>
            </a:xfrm>
            <a:custGeom>
              <a:avLst/>
              <a:gdLst>
                <a:gd name="T0" fmla="*/ 847 w 1007"/>
                <a:gd name="T1" fmla="*/ 794 h 1007"/>
                <a:gd name="T2" fmla="*/ 794 w 1007"/>
                <a:gd name="T3" fmla="*/ 160 h 1007"/>
                <a:gd name="T4" fmla="*/ 160 w 1007"/>
                <a:gd name="T5" fmla="*/ 213 h 1007"/>
                <a:gd name="T6" fmla="*/ 213 w 1007"/>
                <a:gd name="T7" fmla="*/ 847 h 1007"/>
                <a:gd name="T8" fmla="*/ 847 w 1007"/>
                <a:gd name="T9" fmla="*/ 794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7" h="1007">
                  <a:moveTo>
                    <a:pt x="847" y="794"/>
                  </a:moveTo>
                  <a:cubicBezTo>
                    <a:pt x="1007" y="605"/>
                    <a:pt x="984" y="321"/>
                    <a:pt x="794" y="160"/>
                  </a:cubicBezTo>
                  <a:cubicBezTo>
                    <a:pt x="604" y="0"/>
                    <a:pt x="321" y="24"/>
                    <a:pt x="160" y="213"/>
                  </a:cubicBezTo>
                  <a:cubicBezTo>
                    <a:pt x="0" y="403"/>
                    <a:pt x="23" y="686"/>
                    <a:pt x="213" y="847"/>
                  </a:cubicBezTo>
                  <a:cubicBezTo>
                    <a:pt x="402" y="1007"/>
                    <a:pt x="686" y="984"/>
                    <a:pt x="847" y="794"/>
                  </a:cubicBezTo>
                  <a:close/>
                </a:path>
              </a:pathLst>
            </a:custGeom>
            <a:solidFill>
              <a:srgbClr val="EF41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矩形 92"/>
            <p:cNvSpPr/>
            <p:nvPr/>
          </p:nvSpPr>
          <p:spPr>
            <a:xfrm>
              <a:off x="1896506" y="2660114"/>
              <a:ext cx="176872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 </a:t>
              </a:r>
              <a:r>
                <a:rPr lang="en-US" altLang="zh-CN" sz="1000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powerpoint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template from a website we’re </a:t>
              </a:r>
              <a:r>
                <a:rPr lang="en-US" altLang="zh-CN" sz="1000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doing.Full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view in the attachment. 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2007150" y="2356130"/>
              <a:ext cx="14322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WULUMUQI</a:t>
              </a:r>
              <a:endParaRPr lang="zh-CN" altLang="en-US" sz="16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cxnSp>
          <p:nvCxnSpPr>
            <p:cNvPr id="104" name="直接连接符 103"/>
            <p:cNvCxnSpPr/>
            <p:nvPr/>
          </p:nvCxnSpPr>
          <p:spPr>
            <a:xfrm>
              <a:off x="2097900" y="2694684"/>
              <a:ext cx="385494" cy="0"/>
            </a:xfrm>
            <a:prstGeom prst="line">
              <a:avLst/>
            </a:prstGeom>
            <a:ln w="3175">
              <a:solidFill>
                <a:schemeClr val="bg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组合 51"/>
          <p:cNvGrpSpPr/>
          <p:nvPr/>
        </p:nvGrpSpPr>
        <p:grpSpPr>
          <a:xfrm>
            <a:off x="2483394" y="4398983"/>
            <a:ext cx="1864281" cy="1866144"/>
            <a:chOff x="2483394" y="4398983"/>
            <a:chExt cx="1864281" cy="1866144"/>
          </a:xfrm>
        </p:grpSpPr>
        <p:sp>
          <p:nvSpPr>
            <p:cNvPr id="44" name="Freeform 37"/>
            <p:cNvSpPr/>
            <p:nvPr/>
          </p:nvSpPr>
          <p:spPr bwMode="auto">
            <a:xfrm>
              <a:off x="2483394" y="4398983"/>
              <a:ext cx="1864281" cy="1866144"/>
            </a:xfrm>
            <a:custGeom>
              <a:avLst/>
              <a:gdLst>
                <a:gd name="T0" fmla="*/ 713 w 847"/>
                <a:gd name="T1" fmla="*/ 668 h 847"/>
                <a:gd name="T2" fmla="*/ 668 w 847"/>
                <a:gd name="T3" fmla="*/ 135 h 847"/>
                <a:gd name="T4" fmla="*/ 135 w 847"/>
                <a:gd name="T5" fmla="*/ 179 h 847"/>
                <a:gd name="T6" fmla="*/ 180 w 847"/>
                <a:gd name="T7" fmla="*/ 712 h 847"/>
                <a:gd name="T8" fmla="*/ 713 w 847"/>
                <a:gd name="T9" fmla="*/ 66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7" h="847">
                  <a:moveTo>
                    <a:pt x="713" y="668"/>
                  </a:moveTo>
                  <a:cubicBezTo>
                    <a:pt x="847" y="509"/>
                    <a:pt x="828" y="270"/>
                    <a:pt x="668" y="135"/>
                  </a:cubicBezTo>
                  <a:cubicBezTo>
                    <a:pt x="509" y="0"/>
                    <a:pt x="270" y="20"/>
                    <a:pt x="135" y="179"/>
                  </a:cubicBezTo>
                  <a:cubicBezTo>
                    <a:pt x="0" y="339"/>
                    <a:pt x="20" y="577"/>
                    <a:pt x="180" y="712"/>
                  </a:cubicBezTo>
                  <a:cubicBezTo>
                    <a:pt x="339" y="847"/>
                    <a:pt x="578" y="827"/>
                    <a:pt x="713" y="668"/>
                  </a:cubicBezTo>
                  <a:close/>
                </a:path>
              </a:pathLst>
            </a:custGeom>
            <a:solidFill>
              <a:srgbClr val="54CB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矩形 93"/>
            <p:cNvSpPr/>
            <p:nvPr/>
          </p:nvSpPr>
          <p:spPr>
            <a:xfrm>
              <a:off x="2801849" y="5025191"/>
              <a:ext cx="1542084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 </a:t>
              </a:r>
              <a:r>
                <a:rPr lang="en-US" altLang="zh-CN" sz="1000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powerpoint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template from a website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02" name="文本框 101"/>
            <p:cNvSpPr txBox="1"/>
            <p:nvPr/>
          </p:nvSpPr>
          <p:spPr>
            <a:xfrm>
              <a:off x="2920512" y="4745670"/>
              <a:ext cx="12299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CHENGDU</a:t>
              </a:r>
              <a:endParaRPr lang="zh-CN" altLang="en-US" sz="16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cxnSp>
          <p:nvCxnSpPr>
            <p:cNvPr id="106" name="直接连接符 105"/>
            <p:cNvCxnSpPr/>
            <p:nvPr/>
          </p:nvCxnSpPr>
          <p:spPr>
            <a:xfrm>
              <a:off x="3623048" y="5079162"/>
              <a:ext cx="385494" cy="0"/>
            </a:xfrm>
            <a:prstGeom prst="line">
              <a:avLst/>
            </a:prstGeom>
            <a:ln w="3175">
              <a:solidFill>
                <a:schemeClr val="bg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组合 49"/>
          <p:cNvGrpSpPr/>
          <p:nvPr/>
        </p:nvGrpSpPr>
        <p:grpSpPr>
          <a:xfrm>
            <a:off x="4524239" y="3485464"/>
            <a:ext cx="2217210" cy="2220004"/>
            <a:chOff x="4524239" y="3485464"/>
            <a:chExt cx="2217210" cy="2220004"/>
          </a:xfrm>
        </p:grpSpPr>
        <p:sp>
          <p:nvSpPr>
            <p:cNvPr id="36" name="Freeform 28"/>
            <p:cNvSpPr/>
            <p:nvPr/>
          </p:nvSpPr>
          <p:spPr bwMode="auto">
            <a:xfrm>
              <a:off x="4524239" y="3485464"/>
              <a:ext cx="2217210" cy="2220004"/>
            </a:xfrm>
            <a:custGeom>
              <a:avLst/>
              <a:gdLst>
                <a:gd name="T0" fmla="*/ 846 w 1007"/>
                <a:gd name="T1" fmla="*/ 794 h 1008"/>
                <a:gd name="T2" fmla="*/ 794 w 1007"/>
                <a:gd name="T3" fmla="*/ 161 h 1008"/>
                <a:gd name="T4" fmla="*/ 160 w 1007"/>
                <a:gd name="T5" fmla="*/ 213 h 1008"/>
                <a:gd name="T6" fmla="*/ 213 w 1007"/>
                <a:gd name="T7" fmla="*/ 847 h 1008"/>
                <a:gd name="T8" fmla="*/ 846 w 1007"/>
                <a:gd name="T9" fmla="*/ 794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7" h="1008">
                  <a:moveTo>
                    <a:pt x="846" y="794"/>
                  </a:moveTo>
                  <a:cubicBezTo>
                    <a:pt x="1007" y="605"/>
                    <a:pt x="983" y="321"/>
                    <a:pt x="794" y="161"/>
                  </a:cubicBezTo>
                  <a:cubicBezTo>
                    <a:pt x="604" y="0"/>
                    <a:pt x="321" y="24"/>
                    <a:pt x="160" y="213"/>
                  </a:cubicBezTo>
                  <a:cubicBezTo>
                    <a:pt x="0" y="403"/>
                    <a:pt x="23" y="687"/>
                    <a:pt x="213" y="847"/>
                  </a:cubicBezTo>
                  <a:cubicBezTo>
                    <a:pt x="402" y="1008"/>
                    <a:pt x="686" y="984"/>
                    <a:pt x="846" y="794"/>
                  </a:cubicBezTo>
                  <a:close/>
                </a:path>
              </a:pathLst>
            </a:custGeom>
            <a:solidFill>
              <a:srgbClr val="FED1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矩形 95"/>
            <p:cNvSpPr/>
            <p:nvPr/>
          </p:nvSpPr>
          <p:spPr>
            <a:xfrm>
              <a:off x="4855724" y="4137415"/>
              <a:ext cx="176872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 </a:t>
              </a:r>
              <a:r>
                <a:rPr lang="en-US" altLang="zh-CN" sz="100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powerpoint</a:t>
              </a: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template from a website we’re </a:t>
              </a:r>
              <a:r>
                <a:rPr lang="en-US" altLang="zh-CN" sz="100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doing.Full</a:t>
              </a: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view in the attachment. 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1" name="文本框 100"/>
            <p:cNvSpPr txBox="1"/>
            <p:nvPr/>
          </p:nvSpPr>
          <p:spPr>
            <a:xfrm>
              <a:off x="4844453" y="3834435"/>
              <a:ext cx="14608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>
                      <a:lumMod val="50000"/>
                    </a:schemeClr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ZHENGZHOU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cxnSp>
          <p:nvCxnSpPr>
            <p:cNvPr id="107" name="直接连接符 106"/>
            <p:cNvCxnSpPr/>
            <p:nvPr/>
          </p:nvCxnSpPr>
          <p:spPr>
            <a:xfrm>
              <a:off x="4981936" y="4175515"/>
              <a:ext cx="385494" cy="0"/>
            </a:xfrm>
            <a:prstGeom prst="line">
              <a:avLst/>
            </a:prstGeom>
            <a:ln w="3175">
              <a:solidFill>
                <a:schemeClr val="bg1">
                  <a:lumMod val="50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组合 47"/>
          <p:cNvGrpSpPr/>
          <p:nvPr/>
        </p:nvGrpSpPr>
        <p:grpSpPr>
          <a:xfrm>
            <a:off x="7437403" y="4385136"/>
            <a:ext cx="1870091" cy="1865213"/>
            <a:chOff x="7437403" y="4385136"/>
            <a:chExt cx="1870091" cy="1865213"/>
          </a:xfrm>
        </p:grpSpPr>
        <p:sp>
          <p:nvSpPr>
            <p:cNvPr id="47" name="Freeform 40"/>
            <p:cNvSpPr/>
            <p:nvPr/>
          </p:nvSpPr>
          <p:spPr bwMode="auto">
            <a:xfrm>
              <a:off x="7443213" y="4385136"/>
              <a:ext cx="1864281" cy="1865213"/>
            </a:xfrm>
            <a:custGeom>
              <a:avLst/>
              <a:gdLst>
                <a:gd name="T0" fmla="*/ 712 w 847"/>
                <a:gd name="T1" fmla="*/ 668 h 847"/>
                <a:gd name="T2" fmla="*/ 668 w 847"/>
                <a:gd name="T3" fmla="*/ 135 h 847"/>
                <a:gd name="T4" fmla="*/ 135 w 847"/>
                <a:gd name="T5" fmla="*/ 179 h 847"/>
                <a:gd name="T6" fmla="*/ 179 w 847"/>
                <a:gd name="T7" fmla="*/ 712 h 847"/>
                <a:gd name="T8" fmla="*/ 712 w 847"/>
                <a:gd name="T9" fmla="*/ 668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7" h="847">
                  <a:moveTo>
                    <a:pt x="712" y="668"/>
                  </a:moveTo>
                  <a:cubicBezTo>
                    <a:pt x="847" y="508"/>
                    <a:pt x="827" y="270"/>
                    <a:pt x="668" y="135"/>
                  </a:cubicBezTo>
                  <a:cubicBezTo>
                    <a:pt x="508" y="0"/>
                    <a:pt x="270" y="20"/>
                    <a:pt x="135" y="179"/>
                  </a:cubicBezTo>
                  <a:cubicBezTo>
                    <a:pt x="0" y="338"/>
                    <a:pt x="20" y="577"/>
                    <a:pt x="179" y="712"/>
                  </a:cubicBezTo>
                  <a:cubicBezTo>
                    <a:pt x="338" y="847"/>
                    <a:pt x="577" y="827"/>
                    <a:pt x="712" y="668"/>
                  </a:cubicBezTo>
                  <a:close/>
                </a:path>
              </a:pathLst>
            </a:custGeom>
            <a:solidFill>
              <a:srgbClr val="84D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矩形 96"/>
            <p:cNvSpPr/>
            <p:nvPr/>
          </p:nvSpPr>
          <p:spPr>
            <a:xfrm>
              <a:off x="7437403" y="5271681"/>
              <a:ext cx="1461759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 </a:t>
              </a:r>
              <a:r>
                <a:rPr lang="en-US" altLang="zh-CN" sz="1000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powerpoint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template from a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website.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00" name="文本框 99"/>
            <p:cNvSpPr txBox="1"/>
            <p:nvPr/>
          </p:nvSpPr>
          <p:spPr>
            <a:xfrm>
              <a:off x="7524169" y="5002611"/>
              <a:ext cx="12299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SHANGHAI</a:t>
              </a:r>
              <a:endParaRPr lang="zh-CN" altLang="en-US" sz="16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cxnSp>
          <p:nvCxnSpPr>
            <p:cNvPr id="108" name="直接连接符 107"/>
            <p:cNvCxnSpPr/>
            <p:nvPr/>
          </p:nvCxnSpPr>
          <p:spPr>
            <a:xfrm>
              <a:off x="8280649" y="5328465"/>
              <a:ext cx="385494" cy="0"/>
            </a:xfrm>
            <a:prstGeom prst="line">
              <a:avLst/>
            </a:prstGeom>
            <a:ln w="3175">
              <a:solidFill>
                <a:schemeClr val="bg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组合 44"/>
          <p:cNvGrpSpPr/>
          <p:nvPr/>
        </p:nvGrpSpPr>
        <p:grpSpPr>
          <a:xfrm>
            <a:off x="8338869" y="1887124"/>
            <a:ext cx="2347072" cy="2347073"/>
            <a:chOff x="8338869" y="1887124"/>
            <a:chExt cx="2347072" cy="2347073"/>
          </a:xfrm>
        </p:grpSpPr>
        <p:sp>
          <p:nvSpPr>
            <p:cNvPr id="14" name="Freeform 7"/>
            <p:cNvSpPr/>
            <p:nvPr/>
          </p:nvSpPr>
          <p:spPr bwMode="auto">
            <a:xfrm>
              <a:off x="8338869" y="1887124"/>
              <a:ext cx="2347072" cy="2347073"/>
            </a:xfrm>
            <a:custGeom>
              <a:avLst/>
              <a:gdLst>
                <a:gd name="T0" fmla="*/ 847 w 1007"/>
                <a:gd name="T1" fmla="*/ 794 h 1007"/>
                <a:gd name="T2" fmla="*/ 794 w 1007"/>
                <a:gd name="T3" fmla="*/ 160 h 1007"/>
                <a:gd name="T4" fmla="*/ 160 w 1007"/>
                <a:gd name="T5" fmla="*/ 213 h 1007"/>
                <a:gd name="T6" fmla="*/ 213 w 1007"/>
                <a:gd name="T7" fmla="*/ 847 h 1007"/>
                <a:gd name="T8" fmla="*/ 847 w 1007"/>
                <a:gd name="T9" fmla="*/ 794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7" h="1007">
                  <a:moveTo>
                    <a:pt x="847" y="794"/>
                  </a:moveTo>
                  <a:cubicBezTo>
                    <a:pt x="1007" y="605"/>
                    <a:pt x="983" y="321"/>
                    <a:pt x="794" y="160"/>
                  </a:cubicBezTo>
                  <a:cubicBezTo>
                    <a:pt x="604" y="0"/>
                    <a:pt x="321" y="24"/>
                    <a:pt x="160" y="213"/>
                  </a:cubicBezTo>
                  <a:cubicBezTo>
                    <a:pt x="0" y="403"/>
                    <a:pt x="23" y="686"/>
                    <a:pt x="213" y="847"/>
                  </a:cubicBezTo>
                  <a:cubicBezTo>
                    <a:pt x="402" y="1007"/>
                    <a:pt x="686" y="984"/>
                    <a:pt x="847" y="794"/>
                  </a:cubicBezTo>
                  <a:close/>
                </a:path>
              </a:pathLst>
            </a:custGeom>
            <a:solidFill>
              <a:srgbClr val="794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矩形 97"/>
            <p:cNvSpPr/>
            <p:nvPr/>
          </p:nvSpPr>
          <p:spPr>
            <a:xfrm>
              <a:off x="8628043" y="2833196"/>
              <a:ext cx="176872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 </a:t>
              </a:r>
              <a:r>
                <a:rPr lang="en-US" altLang="zh-CN" sz="1000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powerpoint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template from a website we’re </a:t>
              </a:r>
              <a:r>
                <a:rPr lang="en-US" altLang="zh-CN" sz="1000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doing.Full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view in the attachment. 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99" name="文本框 98"/>
            <p:cNvSpPr txBox="1"/>
            <p:nvPr/>
          </p:nvSpPr>
          <p:spPr>
            <a:xfrm>
              <a:off x="8738874" y="2560257"/>
              <a:ext cx="12299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BEIJING</a:t>
              </a:r>
              <a:endParaRPr lang="zh-CN" altLang="en-US" sz="16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cxnSp>
          <p:nvCxnSpPr>
            <p:cNvPr id="109" name="直接连接符 108"/>
            <p:cNvCxnSpPr/>
            <p:nvPr/>
          </p:nvCxnSpPr>
          <p:spPr>
            <a:xfrm>
              <a:off x="8828900" y="2879276"/>
              <a:ext cx="385494" cy="0"/>
            </a:xfrm>
            <a:prstGeom prst="line">
              <a:avLst/>
            </a:prstGeom>
            <a:ln w="3175">
              <a:solidFill>
                <a:schemeClr val="bg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0" name="圆角矩形 109"/>
          <p:cNvSpPr/>
          <p:nvPr/>
        </p:nvSpPr>
        <p:spPr>
          <a:xfrm rot="18401232">
            <a:off x="10045047" y="3672819"/>
            <a:ext cx="2819583" cy="77142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ED112">
                  <a:alpha val="32000"/>
                </a:srgbClr>
              </a:gs>
              <a:gs pos="100000">
                <a:srgbClr val="FED112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圆角矩形 113"/>
          <p:cNvSpPr/>
          <p:nvPr/>
        </p:nvSpPr>
        <p:spPr>
          <a:xfrm rot="18401232">
            <a:off x="871158" y="4913042"/>
            <a:ext cx="623978" cy="20687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030A0">
                  <a:alpha val="49000"/>
                </a:srgbClr>
              </a:gs>
              <a:gs pos="100000">
                <a:srgbClr val="7030A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" name="组合 45"/>
          <p:cNvGrpSpPr/>
          <p:nvPr/>
        </p:nvGrpSpPr>
        <p:grpSpPr>
          <a:xfrm>
            <a:off x="9252494" y="1577004"/>
            <a:ext cx="1043581" cy="1046535"/>
            <a:chOff x="9252494" y="1577004"/>
            <a:chExt cx="1043581" cy="1046535"/>
          </a:xfrm>
        </p:grpSpPr>
        <p:sp>
          <p:nvSpPr>
            <p:cNvPr id="21" name="Freeform 14"/>
            <p:cNvSpPr/>
            <p:nvPr/>
          </p:nvSpPr>
          <p:spPr bwMode="auto">
            <a:xfrm>
              <a:off x="9252494" y="1577004"/>
              <a:ext cx="1043581" cy="1046535"/>
            </a:xfrm>
            <a:custGeom>
              <a:avLst/>
              <a:gdLst>
                <a:gd name="T0" fmla="*/ 377 w 448"/>
                <a:gd name="T1" fmla="*/ 354 h 449"/>
                <a:gd name="T2" fmla="*/ 353 w 448"/>
                <a:gd name="T3" fmla="*/ 72 h 449"/>
                <a:gd name="T4" fmla="*/ 71 w 448"/>
                <a:gd name="T5" fmla="*/ 95 h 449"/>
                <a:gd name="T6" fmla="*/ 95 w 448"/>
                <a:gd name="T7" fmla="*/ 377 h 449"/>
                <a:gd name="T8" fmla="*/ 377 w 448"/>
                <a:gd name="T9" fmla="*/ 35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8" h="449">
                  <a:moveTo>
                    <a:pt x="377" y="354"/>
                  </a:moveTo>
                  <a:cubicBezTo>
                    <a:pt x="448" y="269"/>
                    <a:pt x="438" y="143"/>
                    <a:pt x="353" y="72"/>
                  </a:cubicBezTo>
                  <a:cubicBezTo>
                    <a:pt x="269" y="0"/>
                    <a:pt x="143" y="11"/>
                    <a:pt x="71" y="95"/>
                  </a:cubicBezTo>
                  <a:cubicBezTo>
                    <a:pt x="0" y="179"/>
                    <a:pt x="10" y="306"/>
                    <a:pt x="95" y="377"/>
                  </a:cubicBezTo>
                  <a:cubicBezTo>
                    <a:pt x="179" y="449"/>
                    <a:pt x="305" y="438"/>
                    <a:pt x="377" y="354"/>
                  </a:cubicBezTo>
                  <a:close/>
                </a:path>
              </a:pathLst>
            </a:custGeom>
            <a:solidFill>
              <a:srgbClr val="54CB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9615644" y="1892807"/>
              <a:ext cx="299458" cy="397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5"/>
            <p:cNvSpPr>
              <a:spLocks noEditPoints="1"/>
            </p:cNvSpPr>
            <p:nvPr/>
          </p:nvSpPr>
          <p:spPr bwMode="auto">
            <a:xfrm>
              <a:off x="9615644" y="1894434"/>
              <a:ext cx="297831" cy="393852"/>
            </a:xfrm>
            <a:custGeom>
              <a:avLst/>
              <a:gdLst>
                <a:gd name="T0" fmla="*/ 152 w 152"/>
                <a:gd name="T1" fmla="*/ 75 h 202"/>
                <a:gd name="T2" fmla="*/ 152 w 152"/>
                <a:gd name="T3" fmla="*/ 75 h 202"/>
                <a:gd name="T4" fmla="*/ 76 w 152"/>
                <a:gd name="T5" fmla="*/ 0 h 202"/>
                <a:gd name="T6" fmla="*/ 0 w 152"/>
                <a:gd name="T7" fmla="*/ 75 h 202"/>
                <a:gd name="T8" fmla="*/ 0 w 152"/>
                <a:gd name="T9" fmla="*/ 75 h 202"/>
                <a:gd name="T10" fmla="*/ 0 w 152"/>
                <a:gd name="T11" fmla="*/ 76 h 202"/>
                <a:gd name="T12" fmla="*/ 0 w 152"/>
                <a:gd name="T13" fmla="*/ 76 h 202"/>
                <a:gd name="T14" fmla="*/ 1 w 152"/>
                <a:gd name="T15" fmla="*/ 76 h 202"/>
                <a:gd name="T16" fmla="*/ 56 w 152"/>
                <a:gd name="T17" fmla="*/ 156 h 202"/>
                <a:gd name="T18" fmla="*/ 41 w 152"/>
                <a:gd name="T19" fmla="*/ 156 h 202"/>
                <a:gd name="T20" fmla="*/ 41 w 152"/>
                <a:gd name="T21" fmla="*/ 202 h 202"/>
                <a:gd name="T22" fmla="*/ 110 w 152"/>
                <a:gd name="T23" fmla="*/ 202 h 202"/>
                <a:gd name="T24" fmla="*/ 110 w 152"/>
                <a:gd name="T25" fmla="*/ 156 h 202"/>
                <a:gd name="T26" fmla="*/ 96 w 152"/>
                <a:gd name="T27" fmla="*/ 156 h 202"/>
                <a:gd name="T28" fmla="*/ 151 w 152"/>
                <a:gd name="T29" fmla="*/ 76 h 202"/>
                <a:gd name="T30" fmla="*/ 152 w 152"/>
                <a:gd name="T31" fmla="*/ 76 h 202"/>
                <a:gd name="T32" fmla="*/ 152 w 152"/>
                <a:gd name="T33" fmla="*/ 76 h 202"/>
                <a:gd name="T34" fmla="*/ 152 w 152"/>
                <a:gd name="T35" fmla="*/ 75 h 202"/>
                <a:gd name="T36" fmla="*/ 63 w 152"/>
                <a:gd name="T37" fmla="*/ 156 h 202"/>
                <a:gd name="T38" fmla="*/ 8 w 152"/>
                <a:gd name="T39" fmla="*/ 76 h 202"/>
                <a:gd name="T40" fmla="*/ 42 w 152"/>
                <a:gd name="T41" fmla="*/ 76 h 202"/>
                <a:gd name="T42" fmla="*/ 66 w 152"/>
                <a:gd name="T43" fmla="*/ 156 h 202"/>
                <a:gd name="T44" fmla="*/ 63 w 152"/>
                <a:gd name="T45" fmla="*/ 156 h 202"/>
                <a:gd name="T46" fmla="*/ 73 w 152"/>
                <a:gd name="T47" fmla="*/ 156 h 202"/>
                <a:gd name="T48" fmla="*/ 72 w 152"/>
                <a:gd name="T49" fmla="*/ 156 h 202"/>
                <a:gd name="T50" fmla="*/ 48 w 152"/>
                <a:gd name="T51" fmla="*/ 76 h 202"/>
                <a:gd name="T52" fmla="*/ 73 w 152"/>
                <a:gd name="T53" fmla="*/ 76 h 202"/>
                <a:gd name="T54" fmla="*/ 73 w 152"/>
                <a:gd name="T55" fmla="*/ 156 h 202"/>
                <a:gd name="T56" fmla="*/ 41 w 152"/>
                <a:gd name="T57" fmla="*/ 73 h 202"/>
                <a:gd name="T58" fmla="*/ 6 w 152"/>
                <a:gd name="T59" fmla="*/ 73 h 202"/>
                <a:gd name="T60" fmla="*/ 75 w 152"/>
                <a:gd name="T61" fmla="*/ 3 h 202"/>
                <a:gd name="T62" fmla="*/ 41 w 152"/>
                <a:gd name="T63" fmla="*/ 73 h 202"/>
                <a:gd name="T64" fmla="*/ 76 w 152"/>
                <a:gd name="T65" fmla="*/ 4 h 202"/>
                <a:gd name="T66" fmla="*/ 108 w 152"/>
                <a:gd name="T67" fmla="*/ 73 h 202"/>
                <a:gd name="T68" fmla="*/ 78 w 152"/>
                <a:gd name="T69" fmla="*/ 73 h 202"/>
                <a:gd name="T70" fmla="*/ 76 w 152"/>
                <a:gd name="T71" fmla="*/ 4 h 202"/>
                <a:gd name="T72" fmla="*/ 79 w 152"/>
                <a:gd name="T73" fmla="*/ 156 h 202"/>
                <a:gd name="T74" fmla="*/ 79 w 152"/>
                <a:gd name="T75" fmla="*/ 76 h 202"/>
                <a:gd name="T76" fmla="*/ 104 w 152"/>
                <a:gd name="T77" fmla="*/ 76 h 202"/>
                <a:gd name="T78" fmla="*/ 80 w 152"/>
                <a:gd name="T79" fmla="*/ 156 h 202"/>
                <a:gd name="T80" fmla="*/ 79 w 152"/>
                <a:gd name="T81" fmla="*/ 156 h 202"/>
                <a:gd name="T82" fmla="*/ 89 w 152"/>
                <a:gd name="T83" fmla="*/ 156 h 202"/>
                <a:gd name="T84" fmla="*/ 86 w 152"/>
                <a:gd name="T85" fmla="*/ 156 h 202"/>
                <a:gd name="T86" fmla="*/ 110 w 152"/>
                <a:gd name="T87" fmla="*/ 76 h 202"/>
                <a:gd name="T88" fmla="*/ 144 w 152"/>
                <a:gd name="T89" fmla="*/ 76 h 202"/>
                <a:gd name="T90" fmla="*/ 89 w 152"/>
                <a:gd name="T91" fmla="*/ 156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2" h="202">
                  <a:moveTo>
                    <a:pt x="152" y="75"/>
                  </a:moveTo>
                  <a:cubicBezTo>
                    <a:pt x="152" y="75"/>
                    <a:pt x="152" y="75"/>
                    <a:pt x="152" y="75"/>
                  </a:cubicBezTo>
                  <a:cubicBezTo>
                    <a:pt x="151" y="34"/>
                    <a:pt x="118" y="0"/>
                    <a:pt x="76" y="0"/>
                  </a:cubicBezTo>
                  <a:cubicBezTo>
                    <a:pt x="34" y="0"/>
                    <a:pt x="1" y="34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56" y="156"/>
                    <a:pt x="56" y="156"/>
                    <a:pt x="56" y="156"/>
                  </a:cubicBezTo>
                  <a:cubicBezTo>
                    <a:pt x="41" y="156"/>
                    <a:pt x="41" y="156"/>
                    <a:pt x="41" y="156"/>
                  </a:cubicBezTo>
                  <a:cubicBezTo>
                    <a:pt x="41" y="202"/>
                    <a:pt x="41" y="202"/>
                    <a:pt x="41" y="202"/>
                  </a:cubicBezTo>
                  <a:cubicBezTo>
                    <a:pt x="110" y="202"/>
                    <a:pt x="110" y="202"/>
                    <a:pt x="110" y="202"/>
                  </a:cubicBezTo>
                  <a:cubicBezTo>
                    <a:pt x="110" y="156"/>
                    <a:pt x="110" y="156"/>
                    <a:pt x="110" y="156"/>
                  </a:cubicBezTo>
                  <a:cubicBezTo>
                    <a:pt x="96" y="156"/>
                    <a:pt x="96" y="156"/>
                    <a:pt x="96" y="156"/>
                  </a:cubicBezTo>
                  <a:cubicBezTo>
                    <a:pt x="151" y="76"/>
                    <a:pt x="151" y="76"/>
                    <a:pt x="151" y="76"/>
                  </a:cubicBezTo>
                  <a:cubicBezTo>
                    <a:pt x="152" y="76"/>
                    <a:pt x="152" y="76"/>
                    <a:pt x="152" y="76"/>
                  </a:cubicBezTo>
                  <a:cubicBezTo>
                    <a:pt x="152" y="76"/>
                    <a:pt x="152" y="76"/>
                    <a:pt x="152" y="76"/>
                  </a:cubicBezTo>
                  <a:lnTo>
                    <a:pt x="152" y="75"/>
                  </a:lnTo>
                  <a:close/>
                  <a:moveTo>
                    <a:pt x="63" y="156"/>
                  </a:moveTo>
                  <a:cubicBezTo>
                    <a:pt x="8" y="76"/>
                    <a:pt x="8" y="76"/>
                    <a:pt x="8" y="76"/>
                  </a:cubicBezTo>
                  <a:cubicBezTo>
                    <a:pt x="42" y="76"/>
                    <a:pt x="42" y="76"/>
                    <a:pt x="42" y="76"/>
                  </a:cubicBezTo>
                  <a:cubicBezTo>
                    <a:pt x="66" y="156"/>
                    <a:pt x="66" y="156"/>
                    <a:pt x="66" y="156"/>
                  </a:cubicBezTo>
                  <a:lnTo>
                    <a:pt x="63" y="156"/>
                  </a:lnTo>
                  <a:close/>
                  <a:moveTo>
                    <a:pt x="73" y="156"/>
                  </a:moveTo>
                  <a:cubicBezTo>
                    <a:pt x="72" y="156"/>
                    <a:pt x="72" y="156"/>
                    <a:pt x="72" y="156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73" y="76"/>
                    <a:pt x="73" y="76"/>
                    <a:pt x="73" y="76"/>
                  </a:cubicBezTo>
                  <a:lnTo>
                    <a:pt x="73" y="156"/>
                  </a:lnTo>
                  <a:close/>
                  <a:moveTo>
                    <a:pt x="41" y="73"/>
                  </a:moveTo>
                  <a:cubicBezTo>
                    <a:pt x="6" y="73"/>
                    <a:pt x="6" y="73"/>
                    <a:pt x="6" y="73"/>
                  </a:cubicBezTo>
                  <a:cubicBezTo>
                    <a:pt x="9" y="11"/>
                    <a:pt x="75" y="3"/>
                    <a:pt x="75" y="3"/>
                  </a:cubicBezTo>
                  <a:cubicBezTo>
                    <a:pt x="34" y="28"/>
                    <a:pt x="41" y="73"/>
                    <a:pt x="41" y="73"/>
                  </a:cubicBezTo>
                  <a:close/>
                  <a:moveTo>
                    <a:pt x="76" y="4"/>
                  </a:moveTo>
                  <a:cubicBezTo>
                    <a:pt x="110" y="23"/>
                    <a:pt x="108" y="73"/>
                    <a:pt x="108" y="73"/>
                  </a:cubicBezTo>
                  <a:cubicBezTo>
                    <a:pt x="78" y="73"/>
                    <a:pt x="78" y="73"/>
                    <a:pt x="78" y="73"/>
                  </a:cubicBezTo>
                  <a:cubicBezTo>
                    <a:pt x="79" y="58"/>
                    <a:pt x="76" y="4"/>
                    <a:pt x="76" y="4"/>
                  </a:cubicBezTo>
                  <a:close/>
                  <a:moveTo>
                    <a:pt x="79" y="156"/>
                  </a:moveTo>
                  <a:cubicBezTo>
                    <a:pt x="79" y="76"/>
                    <a:pt x="79" y="76"/>
                    <a:pt x="79" y="76"/>
                  </a:cubicBezTo>
                  <a:cubicBezTo>
                    <a:pt x="104" y="76"/>
                    <a:pt x="104" y="76"/>
                    <a:pt x="104" y="76"/>
                  </a:cubicBezTo>
                  <a:cubicBezTo>
                    <a:pt x="80" y="156"/>
                    <a:pt x="80" y="156"/>
                    <a:pt x="80" y="156"/>
                  </a:cubicBezTo>
                  <a:lnTo>
                    <a:pt x="79" y="156"/>
                  </a:lnTo>
                  <a:close/>
                  <a:moveTo>
                    <a:pt x="89" y="156"/>
                  </a:moveTo>
                  <a:cubicBezTo>
                    <a:pt x="86" y="156"/>
                    <a:pt x="86" y="156"/>
                    <a:pt x="86" y="156"/>
                  </a:cubicBezTo>
                  <a:cubicBezTo>
                    <a:pt x="110" y="76"/>
                    <a:pt x="110" y="76"/>
                    <a:pt x="110" y="76"/>
                  </a:cubicBezTo>
                  <a:cubicBezTo>
                    <a:pt x="144" y="76"/>
                    <a:pt x="144" y="76"/>
                    <a:pt x="144" y="76"/>
                  </a:cubicBezTo>
                  <a:lnTo>
                    <a:pt x="89" y="1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" name="AutoShape 7"/>
          <p:cNvSpPr>
            <a:spLocks noChangeAspect="1" noChangeArrowheads="1" noTextEdit="1"/>
          </p:cNvSpPr>
          <p:nvPr/>
        </p:nvSpPr>
        <p:spPr bwMode="auto">
          <a:xfrm>
            <a:off x="8961890" y="4749921"/>
            <a:ext cx="247583" cy="387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8592326" y="4448458"/>
            <a:ext cx="988013" cy="989876"/>
            <a:chOff x="8592326" y="4448458"/>
            <a:chExt cx="988013" cy="989876"/>
          </a:xfrm>
        </p:grpSpPr>
        <p:sp>
          <p:nvSpPr>
            <p:cNvPr id="61" name="Freeform 54"/>
            <p:cNvSpPr/>
            <p:nvPr/>
          </p:nvSpPr>
          <p:spPr bwMode="auto">
            <a:xfrm>
              <a:off x="8592326" y="4448458"/>
              <a:ext cx="988013" cy="989876"/>
            </a:xfrm>
            <a:custGeom>
              <a:avLst/>
              <a:gdLst>
                <a:gd name="T0" fmla="*/ 377 w 449"/>
                <a:gd name="T1" fmla="*/ 354 h 449"/>
                <a:gd name="T2" fmla="*/ 354 w 449"/>
                <a:gd name="T3" fmla="*/ 72 h 449"/>
                <a:gd name="T4" fmla="*/ 71 w 449"/>
                <a:gd name="T5" fmla="*/ 95 h 449"/>
                <a:gd name="T6" fmla="*/ 95 w 449"/>
                <a:gd name="T7" fmla="*/ 377 h 449"/>
                <a:gd name="T8" fmla="*/ 377 w 449"/>
                <a:gd name="T9" fmla="*/ 35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9" h="449">
                  <a:moveTo>
                    <a:pt x="377" y="354"/>
                  </a:moveTo>
                  <a:cubicBezTo>
                    <a:pt x="449" y="270"/>
                    <a:pt x="438" y="143"/>
                    <a:pt x="354" y="72"/>
                  </a:cubicBezTo>
                  <a:cubicBezTo>
                    <a:pt x="269" y="0"/>
                    <a:pt x="143" y="11"/>
                    <a:pt x="71" y="95"/>
                  </a:cubicBezTo>
                  <a:cubicBezTo>
                    <a:pt x="0" y="180"/>
                    <a:pt x="11" y="306"/>
                    <a:pt x="95" y="377"/>
                  </a:cubicBezTo>
                  <a:cubicBezTo>
                    <a:pt x="179" y="449"/>
                    <a:pt x="306" y="438"/>
                    <a:pt x="377" y="354"/>
                  </a:cubicBezTo>
                  <a:close/>
                </a:path>
              </a:pathLst>
            </a:custGeom>
            <a:solidFill>
              <a:srgbClr val="EF41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9"/>
            <p:cNvSpPr/>
            <p:nvPr/>
          </p:nvSpPr>
          <p:spPr bwMode="auto">
            <a:xfrm>
              <a:off x="8963684" y="4749921"/>
              <a:ext cx="247583" cy="387521"/>
            </a:xfrm>
            <a:custGeom>
              <a:avLst/>
              <a:gdLst>
                <a:gd name="T0" fmla="*/ 276 w 276"/>
                <a:gd name="T1" fmla="*/ 0 h 432"/>
                <a:gd name="T2" fmla="*/ 0 w 276"/>
                <a:gd name="T3" fmla="*/ 245 h 432"/>
                <a:gd name="T4" fmla="*/ 92 w 276"/>
                <a:gd name="T5" fmla="*/ 245 h 432"/>
                <a:gd name="T6" fmla="*/ 0 w 276"/>
                <a:gd name="T7" fmla="*/ 432 h 432"/>
                <a:gd name="T8" fmla="*/ 276 w 276"/>
                <a:gd name="T9" fmla="*/ 187 h 432"/>
                <a:gd name="T10" fmla="*/ 184 w 276"/>
                <a:gd name="T11" fmla="*/ 187 h 432"/>
                <a:gd name="T12" fmla="*/ 276 w 276"/>
                <a:gd name="T13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6" h="432">
                  <a:moveTo>
                    <a:pt x="276" y="0"/>
                  </a:moveTo>
                  <a:lnTo>
                    <a:pt x="0" y="245"/>
                  </a:lnTo>
                  <a:lnTo>
                    <a:pt x="92" y="245"/>
                  </a:lnTo>
                  <a:lnTo>
                    <a:pt x="0" y="432"/>
                  </a:lnTo>
                  <a:lnTo>
                    <a:pt x="276" y="187"/>
                  </a:lnTo>
                  <a:lnTo>
                    <a:pt x="184" y="187"/>
                  </a:lnTo>
                  <a:lnTo>
                    <a:pt x="27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5816757" y="4795676"/>
            <a:ext cx="988945" cy="988945"/>
            <a:chOff x="5816757" y="4795676"/>
            <a:chExt cx="988945" cy="988945"/>
          </a:xfrm>
        </p:grpSpPr>
        <p:sp>
          <p:nvSpPr>
            <p:cNvPr id="1069" name="Freeform 69"/>
            <p:cNvSpPr/>
            <p:nvPr/>
          </p:nvSpPr>
          <p:spPr bwMode="auto">
            <a:xfrm>
              <a:off x="5816757" y="4795676"/>
              <a:ext cx="988945" cy="988945"/>
            </a:xfrm>
            <a:custGeom>
              <a:avLst/>
              <a:gdLst>
                <a:gd name="T0" fmla="*/ 377 w 449"/>
                <a:gd name="T1" fmla="*/ 354 h 449"/>
                <a:gd name="T2" fmla="*/ 354 w 449"/>
                <a:gd name="T3" fmla="*/ 72 h 449"/>
                <a:gd name="T4" fmla="*/ 72 w 449"/>
                <a:gd name="T5" fmla="*/ 95 h 449"/>
                <a:gd name="T6" fmla="*/ 95 w 449"/>
                <a:gd name="T7" fmla="*/ 377 h 449"/>
                <a:gd name="T8" fmla="*/ 377 w 449"/>
                <a:gd name="T9" fmla="*/ 35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9" h="449">
                  <a:moveTo>
                    <a:pt x="377" y="354"/>
                  </a:moveTo>
                  <a:cubicBezTo>
                    <a:pt x="449" y="269"/>
                    <a:pt x="438" y="143"/>
                    <a:pt x="354" y="72"/>
                  </a:cubicBezTo>
                  <a:cubicBezTo>
                    <a:pt x="270" y="0"/>
                    <a:pt x="143" y="11"/>
                    <a:pt x="72" y="95"/>
                  </a:cubicBezTo>
                  <a:cubicBezTo>
                    <a:pt x="0" y="179"/>
                    <a:pt x="11" y="306"/>
                    <a:pt x="95" y="377"/>
                  </a:cubicBezTo>
                  <a:cubicBezTo>
                    <a:pt x="180" y="449"/>
                    <a:pt x="306" y="438"/>
                    <a:pt x="377" y="354"/>
                  </a:cubicBezTo>
                  <a:close/>
                </a:path>
              </a:pathLst>
            </a:custGeom>
            <a:solidFill>
              <a:srgbClr val="F795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AutoShape 11"/>
            <p:cNvSpPr>
              <a:spLocks noChangeAspect="1" noChangeArrowheads="1" noTextEdit="1"/>
            </p:cNvSpPr>
            <p:nvPr/>
          </p:nvSpPr>
          <p:spPr bwMode="auto">
            <a:xfrm>
              <a:off x="6188179" y="5130260"/>
              <a:ext cx="276654" cy="276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Oval 13"/>
            <p:cNvSpPr>
              <a:spLocks noChangeArrowheads="1"/>
            </p:cNvSpPr>
            <p:nvPr/>
          </p:nvSpPr>
          <p:spPr bwMode="auto">
            <a:xfrm>
              <a:off x="6188179" y="5332319"/>
              <a:ext cx="74595" cy="745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14"/>
            <p:cNvSpPr/>
            <p:nvPr/>
          </p:nvSpPr>
          <p:spPr bwMode="auto">
            <a:xfrm>
              <a:off x="6188179" y="5224409"/>
              <a:ext cx="182505" cy="182505"/>
            </a:xfrm>
            <a:custGeom>
              <a:avLst/>
              <a:gdLst>
                <a:gd name="T0" fmla="*/ 105 w 105"/>
                <a:gd name="T1" fmla="*/ 105 h 105"/>
                <a:gd name="T2" fmla="*/ 74 w 105"/>
                <a:gd name="T3" fmla="*/ 105 h 105"/>
                <a:gd name="T4" fmla="*/ 0 w 105"/>
                <a:gd name="T5" fmla="*/ 31 h 105"/>
                <a:gd name="T6" fmla="*/ 0 w 105"/>
                <a:gd name="T7" fmla="*/ 31 h 105"/>
                <a:gd name="T8" fmla="*/ 0 w 105"/>
                <a:gd name="T9" fmla="*/ 0 h 105"/>
                <a:gd name="T10" fmla="*/ 105 w 105"/>
                <a:gd name="T11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" h="105">
                  <a:moveTo>
                    <a:pt x="105" y="105"/>
                  </a:moveTo>
                  <a:cubicBezTo>
                    <a:pt x="74" y="105"/>
                    <a:pt x="74" y="105"/>
                    <a:pt x="74" y="105"/>
                  </a:cubicBezTo>
                  <a:cubicBezTo>
                    <a:pt x="74" y="64"/>
                    <a:pt x="41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8" y="0"/>
                    <a:pt x="105" y="47"/>
                    <a:pt x="105" y="10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5"/>
            <p:cNvSpPr/>
            <p:nvPr/>
          </p:nvSpPr>
          <p:spPr bwMode="auto">
            <a:xfrm>
              <a:off x="6188179" y="5132433"/>
              <a:ext cx="275206" cy="274481"/>
            </a:xfrm>
            <a:custGeom>
              <a:avLst/>
              <a:gdLst>
                <a:gd name="T0" fmla="*/ 126 w 158"/>
                <a:gd name="T1" fmla="*/ 158 h 158"/>
                <a:gd name="T2" fmla="*/ 0 w 158"/>
                <a:gd name="T3" fmla="*/ 32 h 158"/>
                <a:gd name="T4" fmla="*/ 0 w 158"/>
                <a:gd name="T5" fmla="*/ 0 h 158"/>
                <a:gd name="T6" fmla="*/ 158 w 158"/>
                <a:gd name="T7" fmla="*/ 158 h 158"/>
                <a:gd name="T8" fmla="*/ 126 w 158"/>
                <a:gd name="T9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158">
                  <a:moveTo>
                    <a:pt x="126" y="158"/>
                  </a:moveTo>
                  <a:cubicBezTo>
                    <a:pt x="126" y="88"/>
                    <a:pt x="70" y="32"/>
                    <a:pt x="0" y="3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0"/>
                    <a:pt x="158" y="71"/>
                    <a:pt x="158" y="158"/>
                  </a:cubicBezTo>
                  <a:lnTo>
                    <a:pt x="126" y="1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2175164" y="5255695"/>
            <a:ext cx="988013" cy="987082"/>
            <a:chOff x="2175164" y="5255695"/>
            <a:chExt cx="988013" cy="987082"/>
          </a:xfrm>
        </p:grpSpPr>
        <p:sp>
          <p:nvSpPr>
            <p:cNvPr id="1066" name="Freeform 66"/>
            <p:cNvSpPr/>
            <p:nvPr/>
          </p:nvSpPr>
          <p:spPr bwMode="auto">
            <a:xfrm>
              <a:off x="2175164" y="5255695"/>
              <a:ext cx="988013" cy="987082"/>
            </a:xfrm>
            <a:custGeom>
              <a:avLst/>
              <a:gdLst>
                <a:gd name="T0" fmla="*/ 377 w 449"/>
                <a:gd name="T1" fmla="*/ 353 h 448"/>
                <a:gd name="T2" fmla="*/ 354 w 449"/>
                <a:gd name="T3" fmla="*/ 71 h 448"/>
                <a:gd name="T4" fmla="*/ 71 w 449"/>
                <a:gd name="T5" fmla="*/ 94 h 448"/>
                <a:gd name="T6" fmla="*/ 95 w 449"/>
                <a:gd name="T7" fmla="*/ 377 h 448"/>
                <a:gd name="T8" fmla="*/ 377 w 449"/>
                <a:gd name="T9" fmla="*/ 353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9" h="448">
                  <a:moveTo>
                    <a:pt x="377" y="353"/>
                  </a:moveTo>
                  <a:cubicBezTo>
                    <a:pt x="449" y="269"/>
                    <a:pt x="438" y="143"/>
                    <a:pt x="354" y="71"/>
                  </a:cubicBezTo>
                  <a:cubicBezTo>
                    <a:pt x="269" y="0"/>
                    <a:pt x="143" y="10"/>
                    <a:pt x="71" y="94"/>
                  </a:cubicBezTo>
                  <a:cubicBezTo>
                    <a:pt x="0" y="179"/>
                    <a:pt x="10" y="305"/>
                    <a:pt x="95" y="377"/>
                  </a:cubicBezTo>
                  <a:cubicBezTo>
                    <a:pt x="179" y="448"/>
                    <a:pt x="306" y="438"/>
                    <a:pt x="377" y="353"/>
                  </a:cubicBezTo>
                  <a:close/>
                </a:path>
              </a:pathLst>
            </a:custGeom>
            <a:solidFill>
              <a:srgbClr val="F162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AutoShape 17"/>
            <p:cNvSpPr>
              <a:spLocks noChangeAspect="1" noChangeArrowheads="1" noTextEdit="1"/>
            </p:cNvSpPr>
            <p:nvPr/>
          </p:nvSpPr>
          <p:spPr bwMode="auto">
            <a:xfrm>
              <a:off x="2494917" y="5571312"/>
              <a:ext cx="383143" cy="383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19"/>
            <p:cNvSpPr>
              <a:spLocks noEditPoints="1"/>
            </p:cNvSpPr>
            <p:nvPr/>
          </p:nvSpPr>
          <p:spPr bwMode="auto">
            <a:xfrm>
              <a:off x="2493118" y="5569513"/>
              <a:ext cx="386741" cy="387640"/>
            </a:xfrm>
            <a:custGeom>
              <a:avLst/>
              <a:gdLst>
                <a:gd name="T0" fmla="*/ 176 w 179"/>
                <a:gd name="T1" fmla="*/ 150 h 179"/>
                <a:gd name="T2" fmla="*/ 175 w 179"/>
                <a:gd name="T3" fmla="*/ 149 h 179"/>
                <a:gd name="T4" fmla="*/ 175 w 179"/>
                <a:gd name="T5" fmla="*/ 149 h 179"/>
                <a:gd name="T6" fmla="*/ 132 w 179"/>
                <a:gd name="T7" fmla="*/ 106 h 179"/>
                <a:gd name="T8" fmla="*/ 141 w 179"/>
                <a:gd name="T9" fmla="*/ 71 h 179"/>
                <a:gd name="T10" fmla="*/ 71 w 179"/>
                <a:gd name="T11" fmla="*/ 0 h 179"/>
                <a:gd name="T12" fmla="*/ 70 w 179"/>
                <a:gd name="T13" fmla="*/ 0 h 179"/>
                <a:gd name="T14" fmla="*/ 0 w 179"/>
                <a:gd name="T15" fmla="*/ 70 h 179"/>
                <a:gd name="T16" fmla="*/ 70 w 179"/>
                <a:gd name="T17" fmla="*/ 141 h 179"/>
                <a:gd name="T18" fmla="*/ 71 w 179"/>
                <a:gd name="T19" fmla="*/ 141 h 179"/>
                <a:gd name="T20" fmla="*/ 106 w 179"/>
                <a:gd name="T21" fmla="*/ 132 h 179"/>
                <a:gd name="T22" fmla="*/ 149 w 179"/>
                <a:gd name="T23" fmla="*/ 175 h 179"/>
                <a:gd name="T24" fmla="*/ 149 w 179"/>
                <a:gd name="T25" fmla="*/ 175 h 179"/>
                <a:gd name="T26" fmla="*/ 150 w 179"/>
                <a:gd name="T27" fmla="*/ 176 h 179"/>
                <a:gd name="T28" fmla="*/ 162 w 179"/>
                <a:gd name="T29" fmla="*/ 176 h 179"/>
                <a:gd name="T30" fmla="*/ 176 w 179"/>
                <a:gd name="T31" fmla="*/ 162 h 179"/>
                <a:gd name="T32" fmla="*/ 176 w 179"/>
                <a:gd name="T33" fmla="*/ 150 h 179"/>
                <a:gd name="T34" fmla="*/ 108 w 179"/>
                <a:gd name="T35" fmla="*/ 108 h 179"/>
                <a:gd name="T36" fmla="*/ 71 w 179"/>
                <a:gd name="T37" fmla="*/ 123 h 179"/>
                <a:gd name="T38" fmla="*/ 70 w 179"/>
                <a:gd name="T39" fmla="*/ 123 h 179"/>
                <a:gd name="T40" fmla="*/ 18 w 179"/>
                <a:gd name="T41" fmla="*/ 70 h 179"/>
                <a:gd name="T42" fmla="*/ 70 w 179"/>
                <a:gd name="T43" fmla="*/ 18 h 179"/>
                <a:gd name="T44" fmla="*/ 71 w 179"/>
                <a:gd name="T45" fmla="*/ 18 h 179"/>
                <a:gd name="T46" fmla="*/ 108 w 179"/>
                <a:gd name="T47" fmla="*/ 34 h 179"/>
                <a:gd name="T48" fmla="*/ 123 w 179"/>
                <a:gd name="T49" fmla="*/ 71 h 179"/>
                <a:gd name="T50" fmla="*/ 108 w 179"/>
                <a:gd name="T51" fmla="*/ 108 h 179"/>
                <a:gd name="T52" fmla="*/ 36 w 179"/>
                <a:gd name="T53" fmla="*/ 81 h 179"/>
                <a:gd name="T54" fmla="*/ 107 w 179"/>
                <a:gd name="T55" fmla="*/ 81 h 179"/>
                <a:gd name="T56" fmla="*/ 107 w 179"/>
                <a:gd name="T57" fmla="*/ 59 h 179"/>
                <a:gd name="T58" fmla="*/ 36 w 179"/>
                <a:gd name="T59" fmla="*/ 59 h 179"/>
                <a:gd name="T60" fmla="*/ 36 w 179"/>
                <a:gd name="T61" fmla="*/ 81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9" h="179">
                  <a:moveTo>
                    <a:pt x="176" y="150"/>
                  </a:moveTo>
                  <a:cubicBezTo>
                    <a:pt x="175" y="149"/>
                    <a:pt x="175" y="149"/>
                    <a:pt x="175" y="149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32" y="106"/>
                    <a:pt x="132" y="106"/>
                    <a:pt x="132" y="106"/>
                  </a:cubicBezTo>
                  <a:cubicBezTo>
                    <a:pt x="138" y="96"/>
                    <a:pt x="141" y="84"/>
                    <a:pt x="141" y="71"/>
                  </a:cubicBezTo>
                  <a:cubicBezTo>
                    <a:pt x="141" y="32"/>
                    <a:pt x="110" y="0"/>
                    <a:pt x="71" y="0"/>
                  </a:cubicBezTo>
                  <a:cubicBezTo>
                    <a:pt x="71" y="0"/>
                    <a:pt x="71" y="0"/>
                    <a:pt x="70" y="0"/>
                  </a:cubicBezTo>
                  <a:cubicBezTo>
                    <a:pt x="32" y="0"/>
                    <a:pt x="0" y="31"/>
                    <a:pt x="0" y="70"/>
                  </a:cubicBezTo>
                  <a:cubicBezTo>
                    <a:pt x="0" y="109"/>
                    <a:pt x="31" y="141"/>
                    <a:pt x="70" y="141"/>
                  </a:cubicBezTo>
                  <a:cubicBezTo>
                    <a:pt x="70" y="141"/>
                    <a:pt x="70" y="141"/>
                    <a:pt x="71" y="141"/>
                  </a:cubicBezTo>
                  <a:cubicBezTo>
                    <a:pt x="83" y="141"/>
                    <a:pt x="96" y="138"/>
                    <a:pt x="106" y="132"/>
                  </a:cubicBezTo>
                  <a:cubicBezTo>
                    <a:pt x="149" y="175"/>
                    <a:pt x="149" y="175"/>
                    <a:pt x="149" y="175"/>
                  </a:cubicBezTo>
                  <a:cubicBezTo>
                    <a:pt x="149" y="175"/>
                    <a:pt x="149" y="175"/>
                    <a:pt x="149" y="175"/>
                  </a:cubicBezTo>
                  <a:cubicBezTo>
                    <a:pt x="150" y="176"/>
                    <a:pt x="150" y="176"/>
                    <a:pt x="150" y="176"/>
                  </a:cubicBezTo>
                  <a:cubicBezTo>
                    <a:pt x="153" y="179"/>
                    <a:pt x="159" y="179"/>
                    <a:pt x="162" y="176"/>
                  </a:cubicBezTo>
                  <a:cubicBezTo>
                    <a:pt x="176" y="162"/>
                    <a:pt x="176" y="162"/>
                    <a:pt x="176" y="162"/>
                  </a:cubicBezTo>
                  <a:cubicBezTo>
                    <a:pt x="179" y="159"/>
                    <a:pt x="179" y="153"/>
                    <a:pt x="176" y="150"/>
                  </a:cubicBezTo>
                  <a:close/>
                  <a:moveTo>
                    <a:pt x="108" y="108"/>
                  </a:moveTo>
                  <a:cubicBezTo>
                    <a:pt x="98" y="118"/>
                    <a:pt x="85" y="123"/>
                    <a:pt x="71" y="123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41" y="123"/>
                    <a:pt x="18" y="99"/>
                    <a:pt x="18" y="70"/>
                  </a:cubicBezTo>
                  <a:cubicBezTo>
                    <a:pt x="18" y="41"/>
                    <a:pt x="42" y="18"/>
                    <a:pt x="70" y="18"/>
                  </a:cubicBezTo>
                  <a:cubicBezTo>
                    <a:pt x="71" y="18"/>
                    <a:pt x="71" y="18"/>
                    <a:pt x="71" y="18"/>
                  </a:cubicBezTo>
                  <a:cubicBezTo>
                    <a:pt x="85" y="18"/>
                    <a:pt x="98" y="24"/>
                    <a:pt x="108" y="34"/>
                  </a:cubicBezTo>
                  <a:cubicBezTo>
                    <a:pt x="118" y="44"/>
                    <a:pt x="123" y="57"/>
                    <a:pt x="123" y="71"/>
                  </a:cubicBezTo>
                  <a:cubicBezTo>
                    <a:pt x="123" y="85"/>
                    <a:pt x="118" y="98"/>
                    <a:pt x="108" y="108"/>
                  </a:cubicBezTo>
                  <a:close/>
                  <a:moveTo>
                    <a:pt x="36" y="81"/>
                  </a:moveTo>
                  <a:cubicBezTo>
                    <a:pt x="107" y="81"/>
                    <a:pt x="107" y="81"/>
                    <a:pt x="107" y="81"/>
                  </a:cubicBezTo>
                  <a:cubicBezTo>
                    <a:pt x="107" y="59"/>
                    <a:pt x="107" y="59"/>
                    <a:pt x="107" y="59"/>
                  </a:cubicBezTo>
                  <a:cubicBezTo>
                    <a:pt x="36" y="59"/>
                    <a:pt x="36" y="59"/>
                    <a:pt x="36" y="59"/>
                  </a:cubicBezTo>
                  <a:lnTo>
                    <a:pt x="36" y="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2097900" y="1433428"/>
            <a:ext cx="986151" cy="988945"/>
            <a:chOff x="2097900" y="1433428"/>
            <a:chExt cx="986151" cy="988945"/>
          </a:xfrm>
        </p:grpSpPr>
        <p:sp>
          <p:nvSpPr>
            <p:cNvPr id="1060" name="Freeform 60"/>
            <p:cNvSpPr/>
            <p:nvPr/>
          </p:nvSpPr>
          <p:spPr bwMode="auto">
            <a:xfrm>
              <a:off x="2097900" y="1433428"/>
              <a:ext cx="986151" cy="988945"/>
            </a:xfrm>
            <a:custGeom>
              <a:avLst/>
              <a:gdLst>
                <a:gd name="T0" fmla="*/ 377 w 448"/>
                <a:gd name="T1" fmla="*/ 354 h 449"/>
                <a:gd name="T2" fmla="*/ 353 w 448"/>
                <a:gd name="T3" fmla="*/ 71 h 449"/>
                <a:gd name="T4" fmla="*/ 71 w 448"/>
                <a:gd name="T5" fmla="*/ 95 h 449"/>
                <a:gd name="T6" fmla="*/ 95 w 448"/>
                <a:gd name="T7" fmla="*/ 377 h 449"/>
                <a:gd name="T8" fmla="*/ 377 w 448"/>
                <a:gd name="T9" fmla="*/ 35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8" h="449">
                  <a:moveTo>
                    <a:pt x="377" y="354"/>
                  </a:moveTo>
                  <a:cubicBezTo>
                    <a:pt x="448" y="269"/>
                    <a:pt x="438" y="143"/>
                    <a:pt x="353" y="71"/>
                  </a:cubicBezTo>
                  <a:cubicBezTo>
                    <a:pt x="269" y="0"/>
                    <a:pt x="143" y="10"/>
                    <a:pt x="71" y="95"/>
                  </a:cubicBezTo>
                  <a:cubicBezTo>
                    <a:pt x="0" y="179"/>
                    <a:pt x="10" y="306"/>
                    <a:pt x="95" y="377"/>
                  </a:cubicBezTo>
                  <a:cubicBezTo>
                    <a:pt x="179" y="449"/>
                    <a:pt x="305" y="438"/>
                    <a:pt x="377" y="354"/>
                  </a:cubicBezTo>
                  <a:close/>
                </a:path>
              </a:pathLst>
            </a:custGeom>
            <a:solidFill>
              <a:srgbClr val="FED1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AutoShape 21"/>
            <p:cNvSpPr>
              <a:spLocks noChangeAspect="1" noChangeArrowheads="1" noTextEdit="1"/>
            </p:cNvSpPr>
            <p:nvPr/>
          </p:nvSpPr>
          <p:spPr bwMode="auto">
            <a:xfrm>
              <a:off x="2447547" y="1699892"/>
              <a:ext cx="282229" cy="453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23"/>
            <p:cNvSpPr>
              <a:spLocks noEditPoints="1"/>
            </p:cNvSpPr>
            <p:nvPr/>
          </p:nvSpPr>
          <p:spPr bwMode="auto">
            <a:xfrm>
              <a:off x="2445135" y="1702304"/>
              <a:ext cx="282229" cy="453496"/>
            </a:xfrm>
            <a:custGeom>
              <a:avLst/>
              <a:gdLst>
                <a:gd name="T0" fmla="*/ 96 w 96"/>
                <a:gd name="T1" fmla="*/ 48 h 156"/>
                <a:gd name="T2" fmla="*/ 48 w 96"/>
                <a:gd name="T3" fmla="*/ 0 h 156"/>
                <a:gd name="T4" fmla="*/ 0 w 96"/>
                <a:gd name="T5" fmla="*/ 48 h 156"/>
                <a:gd name="T6" fmla="*/ 6 w 96"/>
                <a:gd name="T7" fmla="*/ 72 h 156"/>
                <a:gd name="T8" fmla="*/ 6 w 96"/>
                <a:gd name="T9" fmla="*/ 72 h 156"/>
                <a:gd name="T10" fmla="*/ 48 w 96"/>
                <a:gd name="T11" fmla="*/ 156 h 156"/>
                <a:gd name="T12" fmla="*/ 90 w 96"/>
                <a:gd name="T13" fmla="*/ 72 h 156"/>
                <a:gd name="T14" fmla="*/ 90 w 96"/>
                <a:gd name="T15" fmla="*/ 72 h 156"/>
                <a:gd name="T16" fmla="*/ 96 w 96"/>
                <a:gd name="T17" fmla="*/ 48 h 156"/>
                <a:gd name="T18" fmla="*/ 48 w 96"/>
                <a:gd name="T19" fmla="*/ 72 h 156"/>
                <a:gd name="T20" fmla="*/ 24 w 96"/>
                <a:gd name="T21" fmla="*/ 48 h 156"/>
                <a:gd name="T22" fmla="*/ 48 w 96"/>
                <a:gd name="T23" fmla="*/ 24 h 156"/>
                <a:gd name="T24" fmla="*/ 72 w 96"/>
                <a:gd name="T25" fmla="*/ 48 h 156"/>
                <a:gd name="T26" fmla="*/ 48 w 96"/>
                <a:gd name="T27" fmla="*/ 7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6" h="156">
                  <a:moveTo>
                    <a:pt x="96" y="48"/>
                  </a:moveTo>
                  <a:cubicBezTo>
                    <a:pt x="96" y="21"/>
                    <a:pt x="75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57"/>
                    <a:pt x="2" y="65"/>
                    <a:pt x="6" y="72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48" y="156"/>
                    <a:pt x="48" y="156"/>
                    <a:pt x="48" y="156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4" y="65"/>
                    <a:pt x="96" y="57"/>
                    <a:pt x="96" y="48"/>
                  </a:cubicBezTo>
                  <a:moveTo>
                    <a:pt x="48" y="72"/>
                  </a:moveTo>
                  <a:cubicBezTo>
                    <a:pt x="35" y="72"/>
                    <a:pt x="24" y="61"/>
                    <a:pt x="24" y="48"/>
                  </a:cubicBezTo>
                  <a:cubicBezTo>
                    <a:pt x="24" y="35"/>
                    <a:pt x="35" y="24"/>
                    <a:pt x="48" y="24"/>
                  </a:cubicBezTo>
                  <a:cubicBezTo>
                    <a:pt x="61" y="24"/>
                    <a:pt x="72" y="35"/>
                    <a:pt x="72" y="48"/>
                  </a:cubicBezTo>
                  <a:cubicBezTo>
                    <a:pt x="72" y="61"/>
                    <a:pt x="61" y="72"/>
                    <a:pt x="48" y="7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6" presetClass="path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53 -0.17315 L -2.08333E-6 2.22222E-6 " pathEditMode="relative" rAng="0" ptsTypes="AA">
                                      <p:cBhvr>
                                        <p:cTn id="9" dur="13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33" y="8657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6" presetClass="path" presetSubtype="0" accel="100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.1224 -0.29213 L -2.91667E-6 3.7037E-6 " pathEditMode="relative" rAng="0" ptsTypes="AA">
                                      <p:cBhvr>
                                        <p:cTn id="14" dur="1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20" y="1460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6" presetClass="path" presetSubtype="0" ac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0.15157 -0.36204 L -3.33333E-6 1.85185E-6 " pathEditMode="relative" rAng="0" ptsTypes="AA">
                                      <p:cBhvr>
                                        <p:cTn id="19" dur="13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78" y="1810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6" presetClass="path" presetSubtype="0" ac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33177 -0.79259 L 4.79167E-6 -1.48148E-6 " pathEditMode="relative" rAng="0" ptsTypes="AA">
                                      <p:cBhvr>
                                        <p:cTn id="24" dur="1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89" y="3963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6" presetClass="path" presetSubtype="0" ac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.38984 -0.93056 L 2.29167E-6 1.11022E-16 " pathEditMode="relative" rAng="0" ptsTypes="AA">
                                      <p:cBhvr>
                                        <p:cTn id="29" dur="13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492" y="46528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9" presetClass="entr" presetSubtype="0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9" presetClass="entr" presetSubtype="0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500"/>
                            </p:stCondLst>
                            <p:childTnLst>
                              <p:par>
                                <p:cTn id="8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9" presetClass="entr" presetSubtype="0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500"/>
                            </p:stCondLst>
                            <p:childTnLst>
                              <p:par>
                                <p:cTn id="10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49" presetClass="entr" presetSubtype="0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4500"/>
                            </p:stCondLst>
                            <p:childTnLst>
                              <p:par>
                                <p:cTn id="13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49" presetClass="entr" presetSubtype="0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 animBg="1"/>
      <p:bldP spid="113" grpId="1" animBg="1"/>
      <p:bldP spid="112" grpId="0" animBg="1"/>
      <p:bldP spid="112" grpId="1" animBg="1"/>
      <p:bldP spid="111" grpId="0" animBg="1"/>
      <p:bldP spid="111" grpId="1" animBg="1"/>
      <p:bldP spid="5" grpId="0" animBg="1"/>
      <p:bldP spid="6" grpId="0" animBg="1"/>
      <p:bldP spid="7" grpId="0" animBg="1"/>
      <p:bldP spid="12" grpId="0" animBg="1"/>
      <p:bldP spid="29" grpId="0" animBg="1"/>
      <p:bldP spid="33" grpId="0" animBg="1"/>
      <p:bldP spid="31" grpId="0" animBg="1"/>
      <p:bldP spid="30" grpId="0" animBg="1"/>
      <p:bldP spid="110" grpId="0" animBg="1"/>
      <p:bldP spid="110" grpId="1" animBg="1"/>
      <p:bldP spid="114" grpId="0" animBg="1"/>
      <p:bldP spid="114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椭圆 23"/>
          <p:cNvSpPr/>
          <p:nvPr/>
        </p:nvSpPr>
        <p:spPr>
          <a:xfrm>
            <a:off x="4208903" y="782328"/>
            <a:ext cx="3774195" cy="3774195"/>
          </a:xfrm>
          <a:prstGeom prst="ellipse">
            <a:avLst/>
          </a:prstGeom>
          <a:solidFill>
            <a:srgbClr val="54CB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 rot="18401232">
            <a:off x="8026127" y="-682804"/>
            <a:ext cx="4696431" cy="998564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 rot="6307561">
            <a:off x="6564187" y="950658"/>
            <a:ext cx="1674934" cy="1732271"/>
          </a:xfrm>
          <a:custGeom>
            <a:avLst/>
            <a:gdLst>
              <a:gd name="connsiteX0" fmla="*/ 3671946 w 3787254"/>
              <a:gd name="connsiteY0" fmla="*/ 1294810 h 3916908"/>
              <a:gd name="connsiteX1" fmla="*/ 3671994 w 3787254"/>
              <a:gd name="connsiteY1" fmla="*/ 1294927 h 3916908"/>
              <a:gd name="connsiteX2" fmla="*/ 3787254 w 3787254"/>
              <a:gd name="connsiteY2" fmla="*/ 1958454 h 3916908"/>
              <a:gd name="connsiteX3" fmla="*/ 3671994 w 3787254"/>
              <a:gd name="connsiteY3" fmla="*/ 2621982 h 3916908"/>
              <a:gd name="connsiteX4" fmla="*/ 3671946 w 3787254"/>
              <a:gd name="connsiteY4" fmla="*/ 2622098 h 3916908"/>
              <a:gd name="connsiteX5" fmla="*/ 203278 w 3787254"/>
              <a:gd name="connsiteY5" fmla="*/ 867868 h 3916908"/>
              <a:gd name="connsiteX6" fmla="*/ 203278 w 3787254"/>
              <a:gd name="connsiteY6" fmla="*/ 3049040 h 3916908"/>
              <a:gd name="connsiteX7" fmla="*/ 153878 w 3787254"/>
              <a:gd name="connsiteY7" fmla="*/ 2973984 h 3916908"/>
              <a:gd name="connsiteX8" fmla="*/ 24251 w 3787254"/>
              <a:gd name="connsiteY8" fmla="*/ 2720773 h 3916908"/>
              <a:gd name="connsiteX9" fmla="*/ 0 w 3787254"/>
              <a:gd name="connsiteY9" fmla="*/ 2654514 h 3916908"/>
              <a:gd name="connsiteX10" fmla="*/ 0 w 3787254"/>
              <a:gd name="connsiteY10" fmla="*/ 1262394 h 3916908"/>
              <a:gd name="connsiteX11" fmla="*/ 24251 w 3787254"/>
              <a:gd name="connsiteY11" fmla="*/ 1196136 h 3916908"/>
              <a:gd name="connsiteX12" fmla="*/ 153878 w 3787254"/>
              <a:gd name="connsiteY12" fmla="*/ 942925 h 3916908"/>
              <a:gd name="connsiteX13" fmla="*/ 3263952 w 3787254"/>
              <a:gd name="connsiteY13" fmla="*/ 629935 h 3916908"/>
              <a:gd name="connsiteX14" fmla="*/ 3353052 w 3787254"/>
              <a:gd name="connsiteY14" fmla="*/ 728635 h 3916908"/>
              <a:gd name="connsiteX15" fmla="*/ 3449681 w 3787254"/>
              <a:gd name="connsiteY15" fmla="*/ 858890 h 3916908"/>
              <a:gd name="connsiteX16" fmla="*/ 3467230 w 3787254"/>
              <a:gd name="connsiteY16" fmla="*/ 887166 h 3916908"/>
              <a:gd name="connsiteX17" fmla="*/ 3467230 w 3787254"/>
              <a:gd name="connsiteY17" fmla="*/ 3029743 h 3916908"/>
              <a:gd name="connsiteX18" fmla="*/ 3449681 w 3787254"/>
              <a:gd name="connsiteY18" fmla="*/ 3058019 h 3916908"/>
              <a:gd name="connsiteX19" fmla="*/ 3353052 w 3787254"/>
              <a:gd name="connsiteY19" fmla="*/ 3188274 h 3916908"/>
              <a:gd name="connsiteX20" fmla="*/ 3263952 w 3787254"/>
              <a:gd name="connsiteY20" fmla="*/ 3286973 h 3916908"/>
              <a:gd name="connsiteX21" fmla="*/ 611272 w 3787254"/>
              <a:gd name="connsiteY21" fmla="*/ 427263 h 3916908"/>
              <a:gd name="connsiteX22" fmla="*/ 611272 w 3787254"/>
              <a:gd name="connsiteY22" fmla="*/ 3489645 h 3916908"/>
              <a:gd name="connsiteX23" fmla="*/ 551585 w 3787254"/>
              <a:gd name="connsiteY23" fmla="*/ 3443175 h 3916908"/>
              <a:gd name="connsiteX24" fmla="*/ 411137 w 3787254"/>
              <a:gd name="connsiteY24" fmla="*/ 3309671 h 3916908"/>
              <a:gd name="connsiteX25" fmla="*/ 407994 w 3787254"/>
              <a:gd name="connsiteY25" fmla="*/ 3306129 h 3916908"/>
              <a:gd name="connsiteX26" fmla="*/ 407994 w 3787254"/>
              <a:gd name="connsiteY26" fmla="*/ 610780 h 3916908"/>
              <a:gd name="connsiteX27" fmla="*/ 411137 w 3787254"/>
              <a:gd name="connsiteY27" fmla="*/ 607238 h 3916908"/>
              <a:gd name="connsiteX28" fmla="*/ 551585 w 3787254"/>
              <a:gd name="connsiteY28" fmla="*/ 473734 h 3916908"/>
              <a:gd name="connsiteX29" fmla="*/ 2855958 w 3787254"/>
              <a:gd name="connsiteY29" fmla="*/ 294619 h 3916908"/>
              <a:gd name="connsiteX30" fmla="*/ 3047150 w 3787254"/>
              <a:gd name="connsiteY30" fmla="*/ 425007 h 3916908"/>
              <a:gd name="connsiteX31" fmla="*/ 3059236 w 3787254"/>
              <a:gd name="connsiteY31" fmla="*/ 435755 h 3916908"/>
              <a:gd name="connsiteX32" fmla="*/ 3059236 w 3787254"/>
              <a:gd name="connsiteY32" fmla="*/ 3481154 h 3916908"/>
              <a:gd name="connsiteX33" fmla="*/ 3047150 w 3787254"/>
              <a:gd name="connsiteY33" fmla="*/ 3491902 h 3916908"/>
              <a:gd name="connsiteX34" fmla="*/ 2855958 w 3787254"/>
              <a:gd name="connsiteY34" fmla="*/ 3622289 h 3916908"/>
              <a:gd name="connsiteX35" fmla="*/ 1019266 w 3787254"/>
              <a:gd name="connsiteY35" fmla="*/ 178299 h 3916908"/>
              <a:gd name="connsiteX36" fmla="*/ 1019266 w 3787254"/>
              <a:gd name="connsiteY36" fmla="*/ 3738609 h 3916908"/>
              <a:gd name="connsiteX37" fmla="*/ 869389 w 3787254"/>
              <a:gd name="connsiteY37" fmla="*/ 3666211 h 3916908"/>
              <a:gd name="connsiteX38" fmla="*/ 815988 w 3787254"/>
              <a:gd name="connsiteY38" fmla="*/ 3632545 h 3916908"/>
              <a:gd name="connsiteX39" fmla="*/ 815988 w 3787254"/>
              <a:gd name="connsiteY39" fmla="*/ 284364 h 3916908"/>
              <a:gd name="connsiteX40" fmla="*/ 869389 w 3787254"/>
              <a:gd name="connsiteY40" fmla="*/ 250698 h 3916908"/>
              <a:gd name="connsiteX41" fmla="*/ 2447964 w 3787254"/>
              <a:gd name="connsiteY41" fmla="*/ 101689 h 3916908"/>
              <a:gd name="connsiteX42" fmla="*/ 2546916 w 3787254"/>
              <a:gd name="connsiteY42" fmla="*/ 135845 h 3916908"/>
              <a:gd name="connsiteX43" fmla="*/ 2651242 w 3787254"/>
              <a:gd name="connsiteY43" fmla="*/ 181573 h 3916908"/>
              <a:gd name="connsiteX44" fmla="*/ 2651242 w 3787254"/>
              <a:gd name="connsiteY44" fmla="*/ 3735336 h 3916908"/>
              <a:gd name="connsiteX45" fmla="*/ 2546916 w 3787254"/>
              <a:gd name="connsiteY45" fmla="*/ 3781063 h 3916908"/>
              <a:gd name="connsiteX46" fmla="*/ 2447964 w 3787254"/>
              <a:gd name="connsiteY46" fmla="*/ 3815220 h 3916908"/>
              <a:gd name="connsiteX47" fmla="*/ 1427260 w 3787254"/>
              <a:gd name="connsiteY47" fmla="*/ 45241 h 3916908"/>
              <a:gd name="connsiteX48" fmla="*/ 1427260 w 3787254"/>
              <a:gd name="connsiteY48" fmla="*/ 3871668 h 3916908"/>
              <a:gd name="connsiteX49" fmla="*/ 1324708 w 3787254"/>
              <a:gd name="connsiteY49" fmla="*/ 3851422 h 3916908"/>
              <a:gd name="connsiteX50" fmla="*/ 1223982 w 3787254"/>
              <a:gd name="connsiteY50" fmla="*/ 3817665 h 3916908"/>
              <a:gd name="connsiteX51" fmla="*/ 1223982 w 3787254"/>
              <a:gd name="connsiteY51" fmla="*/ 99244 h 3916908"/>
              <a:gd name="connsiteX52" fmla="*/ 1324708 w 3787254"/>
              <a:gd name="connsiteY52" fmla="*/ 65486 h 3916908"/>
              <a:gd name="connsiteX53" fmla="*/ 2039970 w 3787254"/>
              <a:gd name="connsiteY53" fmla="*/ 11780 h 3916908"/>
              <a:gd name="connsiteX54" fmla="*/ 2223497 w 3787254"/>
              <a:gd name="connsiteY54" fmla="*/ 39789 h 3916908"/>
              <a:gd name="connsiteX55" fmla="*/ 2243248 w 3787254"/>
              <a:gd name="connsiteY55" fmla="*/ 44738 h 3916908"/>
              <a:gd name="connsiteX56" fmla="*/ 2243248 w 3787254"/>
              <a:gd name="connsiteY56" fmla="*/ 3872171 h 3916908"/>
              <a:gd name="connsiteX57" fmla="*/ 2223497 w 3787254"/>
              <a:gd name="connsiteY57" fmla="*/ 3877119 h 3916908"/>
              <a:gd name="connsiteX58" fmla="*/ 2039970 w 3787254"/>
              <a:gd name="connsiteY58" fmla="*/ 3905129 h 3916908"/>
              <a:gd name="connsiteX59" fmla="*/ 1828800 w 3787254"/>
              <a:gd name="connsiteY59" fmla="*/ 0 h 3916908"/>
              <a:gd name="connsiteX60" fmla="*/ 1835254 w 3787254"/>
              <a:gd name="connsiteY60" fmla="*/ 326 h 3916908"/>
              <a:gd name="connsiteX61" fmla="*/ 1835254 w 3787254"/>
              <a:gd name="connsiteY61" fmla="*/ 3916582 h 3916908"/>
              <a:gd name="connsiteX62" fmla="*/ 1828800 w 3787254"/>
              <a:gd name="connsiteY62" fmla="*/ 3916908 h 3916908"/>
              <a:gd name="connsiteX63" fmla="*/ 1631976 w 3787254"/>
              <a:gd name="connsiteY63" fmla="*/ 3904105 h 3916908"/>
              <a:gd name="connsiteX64" fmla="*/ 1631976 w 3787254"/>
              <a:gd name="connsiteY64" fmla="*/ 12804 h 391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787254" h="3916908">
                <a:moveTo>
                  <a:pt x="3671946" y="1294810"/>
                </a:moveTo>
                <a:lnTo>
                  <a:pt x="3671994" y="1294927"/>
                </a:lnTo>
                <a:cubicBezTo>
                  <a:pt x="3746597" y="1502134"/>
                  <a:pt x="3787254" y="1725546"/>
                  <a:pt x="3787254" y="1958454"/>
                </a:cubicBezTo>
                <a:cubicBezTo>
                  <a:pt x="3787254" y="2191363"/>
                  <a:pt x="3746597" y="2414775"/>
                  <a:pt x="3671994" y="2621982"/>
                </a:cubicBezTo>
                <a:lnTo>
                  <a:pt x="3671946" y="2622098"/>
                </a:lnTo>
                <a:close/>
                <a:moveTo>
                  <a:pt x="203278" y="867868"/>
                </a:moveTo>
                <a:lnTo>
                  <a:pt x="203278" y="3049040"/>
                </a:lnTo>
                <a:lnTo>
                  <a:pt x="153878" y="2973984"/>
                </a:lnTo>
                <a:cubicBezTo>
                  <a:pt x="104809" y="2893226"/>
                  <a:pt x="61415" y="2808638"/>
                  <a:pt x="24251" y="2720773"/>
                </a:cubicBezTo>
                <a:lnTo>
                  <a:pt x="0" y="2654514"/>
                </a:lnTo>
                <a:lnTo>
                  <a:pt x="0" y="1262394"/>
                </a:lnTo>
                <a:lnTo>
                  <a:pt x="24251" y="1196136"/>
                </a:lnTo>
                <a:cubicBezTo>
                  <a:pt x="61415" y="1108271"/>
                  <a:pt x="104809" y="1023683"/>
                  <a:pt x="153878" y="942925"/>
                </a:cubicBezTo>
                <a:close/>
                <a:moveTo>
                  <a:pt x="3263952" y="629935"/>
                </a:moveTo>
                <a:lnTo>
                  <a:pt x="3353052" y="728635"/>
                </a:lnTo>
                <a:cubicBezTo>
                  <a:pt x="3386999" y="770656"/>
                  <a:pt x="3419243" y="814109"/>
                  <a:pt x="3449681" y="858890"/>
                </a:cubicBezTo>
                <a:lnTo>
                  <a:pt x="3467230" y="887166"/>
                </a:lnTo>
                <a:lnTo>
                  <a:pt x="3467230" y="3029743"/>
                </a:lnTo>
                <a:lnTo>
                  <a:pt x="3449681" y="3058019"/>
                </a:lnTo>
                <a:cubicBezTo>
                  <a:pt x="3419243" y="3102800"/>
                  <a:pt x="3386999" y="3146253"/>
                  <a:pt x="3353052" y="3188274"/>
                </a:cubicBezTo>
                <a:lnTo>
                  <a:pt x="3263952" y="3286973"/>
                </a:lnTo>
                <a:close/>
                <a:moveTo>
                  <a:pt x="611272" y="427263"/>
                </a:moveTo>
                <a:lnTo>
                  <a:pt x="611272" y="3489645"/>
                </a:lnTo>
                <a:lnTo>
                  <a:pt x="551585" y="3443175"/>
                </a:lnTo>
                <a:cubicBezTo>
                  <a:pt x="502599" y="3400997"/>
                  <a:pt x="455723" y="3356435"/>
                  <a:pt x="411137" y="3309671"/>
                </a:cubicBezTo>
                <a:lnTo>
                  <a:pt x="407994" y="3306129"/>
                </a:lnTo>
                <a:lnTo>
                  <a:pt x="407994" y="610780"/>
                </a:lnTo>
                <a:lnTo>
                  <a:pt x="411137" y="607238"/>
                </a:lnTo>
                <a:cubicBezTo>
                  <a:pt x="455723" y="560473"/>
                  <a:pt x="502599" y="515912"/>
                  <a:pt x="551585" y="473734"/>
                </a:cubicBezTo>
                <a:close/>
                <a:moveTo>
                  <a:pt x="2855958" y="294619"/>
                </a:moveTo>
                <a:lnTo>
                  <a:pt x="3047150" y="425007"/>
                </a:lnTo>
                <a:lnTo>
                  <a:pt x="3059236" y="435755"/>
                </a:lnTo>
                <a:lnTo>
                  <a:pt x="3059236" y="3481154"/>
                </a:lnTo>
                <a:lnTo>
                  <a:pt x="3047150" y="3491902"/>
                </a:lnTo>
                <a:lnTo>
                  <a:pt x="2855958" y="3622289"/>
                </a:lnTo>
                <a:close/>
                <a:moveTo>
                  <a:pt x="1019266" y="178299"/>
                </a:moveTo>
                <a:lnTo>
                  <a:pt x="1019266" y="3738609"/>
                </a:lnTo>
                <a:lnTo>
                  <a:pt x="869389" y="3666211"/>
                </a:lnTo>
                <a:lnTo>
                  <a:pt x="815988" y="3632545"/>
                </a:lnTo>
                <a:lnTo>
                  <a:pt x="815988" y="284364"/>
                </a:lnTo>
                <a:lnTo>
                  <a:pt x="869389" y="250698"/>
                </a:lnTo>
                <a:close/>
                <a:moveTo>
                  <a:pt x="2447964" y="101689"/>
                </a:moveTo>
                <a:lnTo>
                  <a:pt x="2546916" y="135845"/>
                </a:lnTo>
                <a:lnTo>
                  <a:pt x="2651242" y="181573"/>
                </a:lnTo>
                <a:lnTo>
                  <a:pt x="2651242" y="3735336"/>
                </a:lnTo>
                <a:lnTo>
                  <a:pt x="2546916" y="3781063"/>
                </a:lnTo>
                <a:lnTo>
                  <a:pt x="2447964" y="3815220"/>
                </a:lnTo>
                <a:close/>
                <a:moveTo>
                  <a:pt x="1427260" y="45241"/>
                </a:moveTo>
                <a:lnTo>
                  <a:pt x="1427260" y="3871668"/>
                </a:lnTo>
                <a:lnTo>
                  <a:pt x="1324708" y="3851422"/>
                </a:lnTo>
                <a:lnTo>
                  <a:pt x="1223982" y="3817665"/>
                </a:lnTo>
                <a:lnTo>
                  <a:pt x="1223982" y="99244"/>
                </a:lnTo>
                <a:lnTo>
                  <a:pt x="1324708" y="65486"/>
                </a:lnTo>
                <a:close/>
                <a:moveTo>
                  <a:pt x="2039970" y="11780"/>
                </a:moveTo>
                <a:lnTo>
                  <a:pt x="2223497" y="39789"/>
                </a:lnTo>
                <a:lnTo>
                  <a:pt x="2243248" y="44738"/>
                </a:lnTo>
                <a:lnTo>
                  <a:pt x="2243248" y="3872171"/>
                </a:lnTo>
                <a:lnTo>
                  <a:pt x="2223497" y="3877119"/>
                </a:lnTo>
                <a:lnTo>
                  <a:pt x="2039970" y="3905129"/>
                </a:lnTo>
                <a:close/>
                <a:moveTo>
                  <a:pt x="1828800" y="0"/>
                </a:moveTo>
                <a:lnTo>
                  <a:pt x="1835254" y="326"/>
                </a:lnTo>
                <a:lnTo>
                  <a:pt x="1835254" y="3916582"/>
                </a:lnTo>
                <a:lnTo>
                  <a:pt x="1828800" y="3916908"/>
                </a:lnTo>
                <a:lnTo>
                  <a:pt x="1631976" y="3904105"/>
                </a:lnTo>
                <a:lnTo>
                  <a:pt x="1631976" y="12804"/>
                </a:lnTo>
                <a:close/>
              </a:path>
            </a:pathLst>
          </a:custGeom>
          <a:solidFill>
            <a:schemeClr val="bg1">
              <a:lumMod val="75000"/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208903" y="782329"/>
            <a:ext cx="3774195" cy="3774195"/>
            <a:chOff x="4208903" y="782329"/>
            <a:chExt cx="3774195" cy="3774195"/>
          </a:xfrm>
        </p:grpSpPr>
        <p:sp>
          <p:nvSpPr>
            <p:cNvPr id="4" name="椭圆 3"/>
            <p:cNvSpPr/>
            <p:nvPr/>
          </p:nvSpPr>
          <p:spPr>
            <a:xfrm>
              <a:off x="4208903" y="782329"/>
              <a:ext cx="3774195" cy="3774195"/>
            </a:xfrm>
            <a:prstGeom prst="ellipse">
              <a:avLst/>
            </a:prstGeom>
            <a:solidFill>
              <a:srgbClr val="54CB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260975" y="1566951"/>
              <a:ext cx="1881334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5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3</a:t>
              </a:r>
              <a:endParaRPr lang="zh-CN" altLang="en-US" sz="115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5735762" y="3428999"/>
              <a:ext cx="720477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圆角矩形 10"/>
          <p:cNvSpPr/>
          <p:nvPr/>
        </p:nvSpPr>
        <p:spPr>
          <a:xfrm rot="18401232">
            <a:off x="1626269" y="-3982"/>
            <a:ext cx="1977098" cy="59700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BD7B4"/>
              </a:gs>
              <a:gs pos="100000">
                <a:srgbClr val="27BDD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 rot="18401232">
            <a:off x="-43682" y="4918966"/>
            <a:ext cx="4696431" cy="77835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FED112"/>
              </a:gs>
              <a:gs pos="0">
                <a:srgbClr val="F1C30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 rot="18401232">
            <a:off x="6668944" y="5538068"/>
            <a:ext cx="3201550" cy="1501078"/>
          </a:xfrm>
          <a:prstGeom prst="roundRect">
            <a:avLst>
              <a:gd name="adj" fmla="val 50000"/>
            </a:avLst>
          </a:prstGeom>
          <a:solidFill>
            <a:srgbClr val="DA5D85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 rot="18401232">
            <a:off x="363457" y="2898464"/>
            <a:ext cx="702244" cy="2609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94999"/>
              </a:gs>
              <a:gs pos="100000">
                <a:srgbClr val="DA5D8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7142309" y="3918863"/>
            <a:ext cx="345106" cy="345106"/>
          </a:xfrm>
          <a:prstGeom prst="ellipse">
            <a:avLst/>
          </a:prstGeom>
          <a:solidFill>
            <a:srgbClr val="FED1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 rot="4000157">
            <a:off x="4438942" y="3649354"/>
            <a:ext cx="768118" cy="794412"/>
          </a:xfrm>
          <a:custGeom>
            <a:avLst/>
            <a:gdLst>
              <a:gd name="connsiteX0" fmla="*/ 3671946 w 3787254"/>
              <a:gd name="connsiteY0" fmla="*/ 1294810 h 3916908"/>
              <a:gd name="connsiteX1" fmla="*/ 3671994 w 3787254"/>
              <a:gd name="connsiteY1" fmla="*/ 1294927 h 3916908"/>
              <a:gd name="connsiteX2" fmla="*/ 3787254 w 3787254"/>
              <a:gd name="connsiteY2" fmla="*/ 1958454 h 3916908"/>
              <a:gd name="connsiteX3" fmla="*/ 3671994 w 3787254"/>
              <a:gd name="connsiteY3" fmla="*/ 2621982 h 3916908"/>
              <a:gd name="connsiteX4" fmla="*/ 3671946 w 3787254"/>
              <a:gd name="connsiteY4" fmla="*/ 2622098 h 3916908"/>
              <a:gd name="connsiteX5" fmla="*/ 203278 w 3787254"/>
              <a:gd name="connsiteY5" fmla="*/ 867868 h 3916908"/>
              <a:gd name="connsiteX6" fmla="*/ 203278 w 3787254"/>
              <a:gd name="connsiteY6" fmla="*/ 3049040 h 3916908"/>
              <a:gd name="connsiteX7" fmla="*/ 153878 w 3787254"/>
              <a:gd name="connsiteY7" fmla="*/ 2973984 h 3916908"/>
              <a:gd name="connsiteX8" fmla="*/ 24251 w 3787254"/>
              <a:gd name="connsiteY8" fmla="*/ 2720773 h 3916908"/>
              <a:gd name="connsiteX9" fmla="*/ 0 w 3787254"/>
              <a:gd name="connsiteY9" fmla="*/ 2654514 h 3916908"/>
              <a:gd name="connsiteX10" fmla="*/ 0 w 3787254"/>
              <a:gd name="connsiteY10" fmla="*/ 1262394 h 3916908"/>
              <a:gd name="connsiteX11" fmla="*/ 24251 w 3787254"/>
              <a:gd name="connsiteY11" fmla="*/ 1196136 h 3916908"/>
              <a:gd name="connsiteX12" fmla="*/ 153878 w 3787254"/>
              <a:gd name="connsiteY12" fmla="*/ 942925 h 3916908"/>
              <a:gd name="connsiteX13" fmla="*/ 3263952 w 3787254"/>
              <a:gd name="connsiteY13" fmla="*/ 629935 h 3916908"/>
              <a:gd name="connsiteX14" fmla="*/ 3353052 w 3787254"/>
              <a:gd name="connsiteY14" fmla="*/ 728635 h 3916908"/>
              <a:gd name="connsiteX15" fmla="*/ 3449681 w 3787254"/>
              <a:gd name="connsiteY15" fmla="*/ 858890 h 3916908"/>
              <a:gd name="connsiteX16" fmla="*/ 3467230 w 3787254"/>
              <a:gd name="connsiteY16" fmla="*/ 887166 h 3916908"/>
              <a:gd name="connsiteX17" fmla="*/ 3467230 w 3787254"/>
              <a:gd name="connsiteY17" fmla="*/ 3029743 h 3916908"/>
              <a:gd name="connsiteX18" fmla="*/ 3449681 w 3787254"/>
              <a:gd name="connsiteY18" fmla="*/ 3058019 h 3916908"/>
              <a:gd name="connsiteX19" fmla="*/ 3353052 w 3787254"/>
              <a:gd name="connsiteY19" fmla="*/ 3188274 h 3916908"/>
              <a:gd name="connsiteX20" fmla="*/ 3263952 w 3787254"/>
              <a:gd name="connsiteY20" fmla="*/ 3286973 h 3916908"/>
              <a:gd name="connsiteX21" fmla="*/ 611272 w 3787254"/>
              <a:gd name="connsiteY21" fmla="*/ 427263 h 3916908"/>
              <a:gd name="connsiteX22" fmla="*/ 611272 w 3787254"/>
              <a:gd name="connsiteY22" fmla="*/ 3489645 h 3916908"/>
              <a:gd name="connsiteX23" fmla="*/ 551585 w 3787254"/>
              <a:gd name="connsiteY23" fmla="*/ 3443175 h 3916908"/>
              <a:gd name="connsiteX24" fmla="*/ 411137 w 3787254"/>
              <a:gd name="connsiteY24" fmla="*/ 3309671 h 3916908"/>
              <a:gd name="connsiteX25" fmla="*/ 407994 w 3787254"/>
              <a:gd name="connsiteY25" fmla="*/ 3306129 h 3916908"/>
              <a:gd name="connsiteX26" fmla="*/ 407994 w 3787254"/>
              <a:gd name="connsiteY26" fmla="*/ 610780 h 3916908"/>
              <a:gd name="connsiteX27" fmla="*/ 411137 w 3787254"/>
              <a:gd name="connsiteY27" fmla="*/ 607238 h 3916908"/>
              <a:gd name="connsiteX28" fmla="*/ 551585 w 3787254"/>
              <a:gd name="connsiteY28" fmla="*/ 473734 h 3916908"/>
              <a:gd name="connsiteX29" fmla="*/ 2855958 w 3787254"/>
              <a:gd name="connsiteY29" fmla="*/ 294619 h 3916908"/>
              <a:gd name="connsiteX30" fmla="*/ 3047150 w 3787254"/>
              <a:gd name="connsiteY30" fmla="*/ 425007 h 3916908"/>
              <a:gd name="connsiteX31" fmla="*/ 3059236 w 3787254"/>
              <a:gd name="connsiteY31" fmla="*/ 435755 h 3916908"/>
              <a:gd name="connsiteX32" fmla="*/ 3059236 w 3787254"/>
              <a:gd name="connsiteY32" fmla="*/ 3481154 h 3916908"/>
              <a:gd name="connsiteX33" fmla="*/ 3047150 w 3787254"/>
              <a:gd name="connsiteY33" fmla="*/ 3491902 h 3916908"/>
              <a:gd name="connsiteX34" fmla="*/ 2855958 w 3787254"/>
              <a:gd name="connsiteY34" fmla="*/ 3622289 h 3916908"/>
              <a:gd name="connsiteX35" fmla="*/ 1019266 w 3787254"/>
              <a:gd name="connsiteY35" fmla="*/ 178299 h 3916908"/>
              <a:gd name="connsiteX36" fmla="*/ 1019266 w 3787254"/>
              <a:gd name="connsiteY36" fmla="*/ 3738609 h 3916908"/>
              <a:gd name="connsiteX37" fmla="*/ 869389 w 3787254"/>
              <a:gd name="connsiteY37" fmla="*/ 3666211 h 3916908"/>
              <a:gd name="connsiteX38" fmla="*/ 815988 w 3787254"/>
              <a:gd name="connsiteY38" fmla="*/ 3632545 h 3916908"/>
              <a:gd name="connsiteX39" fmla="*/ 815988 w 3787254"/>
              <a:gd name="connsiteY39" fmla="*/ 284364 h 3916908"/>
              <a:gd name="connsiteX40" fmla="*/ 869389 w 3787254"/>
              <a:gd name="connsiteY40" fmla="*/ 250698 h 3916908"/>
              <a:gd name="connsiteX41" fmla="*/ 2447964 w 3787254"/>
              <a:gd name="connsiteY41" fmla="*/ 101689 h 3916908"/>
              <a:gd name="connsiteX42" fmla="*/ 2546916 w 3787254"/>
              <a:gd name="connsiteY42" fmla="*/ 135845 h 3916908"/>
              <a:gd name="connsiteX43" fmla="*/ 2651242 w 3787254"/>
              <a:gd name="connsiteY43" fmla="*/ 181573 h 3916908"/>
              <a:gd name="connsiteX44" fmla="*/ 2651242 w 3787254"/>
              <a:gd name="connsiteY44" fmla="*/ 3735336 h 3916908"/>
              <a:gd name="connsiteX45" fmla="*/ 2546916 w 3787254"/>
              <a:gd name="connsiteY45" fmla="*/ 3781063 h 3916908"/>
              <a:gd name="connsiteX46" fmla="*/ 2447964 w 3787254"/>
              <a:gd name="connsiteY46" fmla="*/ 3815220 h 3916908"/>
              <a:gd name="connsiteX47" fmla="*/ 1427260 w 3787254"/>
              <a:gd name="connsiteY47" fmla="*/ 45241 h 3916908"/>
              <a:gd name="connsiteX48" fmla="*/ 1427260 w 3787254"/>
              <a:gd name="connsiteY48" fmla="*/ 3871668 h 3916908"/>
              <a:gd name="connsiteX49" fmla="*/ 1324708 w 3787254"/>
              <a:gd name="connsiteY49" fmla="*/ 3851422 h 3916908"/>
              <a:gd name="connsiteX50" fmla="*/ 1223982 w 3787254"/>
              <a:gd name="connsiteY50" fmla="*/ 3817665 h 3916908"/>
              <a:gd name="connsiteX51" fmla="*/ 1223982 w 3787254"/>
              <a:gd name="connsiteY51" fmla="*/ 99244 h 3916908"/>
              <a:gd name="connsiteX52" fmla="*/ 1324708 w 3787254"/>
              <a:gd name="connsiteY52" fmla="*/ 65486 h 3916908"/>
              <a:gd name="connsiteX53" fmla="*/ 2039970 w 3787254"/>
              <a:gd name="connsiteY53" fmla="*/ 11780 h 3916908"/>
              <a:gd name="connsiteX54" fmla="*/ 2223497 w 3787254"/>
              <a:gd name="connsiteY54" fmla="*/ 39789 h 3916908"/>
              <a:gd name="connsiteX55" fmla="*/ 2243248 w 3787254"/>
              <a:gd name="connsiteY55" fmla="*/ 44738 h 3916908"/>
              <a:gd name="connsiteX56" fmla="*/ 2243248 w 3787254"/>
              <a:gd name="connsiteY56" fmla="*/ 3872171 h 3916908"/>
              <a:gd name="connsiteX57" fmla="*/ 2223497 w 3787254"/>
              <a:gd name="connsiteY57" fmla="*/ 3877119 h 3916908"/>
              <a:gd name="connsiteX58" fmla="*/ 2039970 w 3787254"/>
              <a:gd name="connsiteY58" fmla="*/ 3905129 h 3916908"/>
              <a:gd name="connsiteX59" fmla="*/ 1828800 w 3787254"/>
              <a:gd name="connsiteY59" fmla="*/ 0 h 3916908"/>
              <a:gd name="connsiteX60" fmla="*/ 1835254 w 3787254"/>
              <a:gd name="connsiteY60" fmla="*/ 326 h 3916908"/>
              <a:gd name="connsiteX61" fmla="*/ 1835254 w 3787254"/>
              <a:gd name="connsiteY61" fmla="*/ 3916582 h 3916908"/>
              <a:gd name="connsiteX62" fmla="*/ 1828800 w 3787254"/>
              <a:gd name="connsiteY62" fmla="*/ 3916908 h 3916908"/>
              <a:gd name="connsiteX63" fmla="*/ 1631976 w 3787254"/>
              <a:gd name="connsiteY63" fmla="*/ 3904105 h 3916908"/>
              <a:gd name="connsiteX64" fmla="*/ 1631976 w 3787254"/>
              <a:gd name="connsiteY64" fmla="*/ 12804 h 391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787254" h="3916908">
                <a:moveTo>
                  <a:pt x="3671946" y="1294810"/>
                </a:moveTo>
                <a:lnTo>
                  <a:pt x="3671994" y="1294927"/>
                </a:lnTo>
                <a:cubicBezTo>
                  <a:pt x="3746597" y="1502134"/>
                  <a:pt x="3787254" y="1725546"/>
                  <a:pt x="3787254" y="1958454"/>
                </a:cubicBezTo>
                <a:cubicBezTo>
                  <a:pt x="3787254" y="2191363"/>
                  <a:pt x="3746597" y="2414775"/>
                  <a:pt x="3671994" y="2621982"/>
                </a:cubicBezTo>
                <a:lnTo>
                  <a:pt x="3671946" y="2622098"/>
                </a:lnTo>
                <a:close/>
                <a:moveTo>
                  <a:pt x="203278" y="867868"/>
                </a:moveTo>
                <a:lnTo>
                  <a:pt x="203278" y="3049040"/>
                </a:lnTo>
                <a:lnTo>
                  <a:pt x="153878" y="2973984"/>
                </a:lnTo>
                <a:cubicBezTo>
                  <a:pt x="104809" y="2893226"/>
                  <a:pt x="61415" y="2808638"/>
                  <a:pt x="24251" y="2720773"/>
                </a:cubicBezTo>
                <a:lnTo>
                  <a:pt x="0" y="2654514"/>
                </a:lnTo>
                <a:lnTo>
                  <a:pt x="0" y="1262394"/>
                </a:lnTo>
                <a:lnTo>
                  <a:pt x="24251" y="1196136"/>
                </a:lnTo>
                <a:cubicBezTo>
                  <a:pt x="61415" y="1108271"/>
                  <a:pt x="104809" y="1023683"/>
                  <a:pt x="153878" y="942925"/>
                </a:cubicBezTo>
                <a:close/>
                <a:moveTo>
                  <a:pt x="3263952" y="629935"/>
                </a:moveTo>
                <a:lnTo>
                  <a:pt x="3353052" y="728635"/>
                </a:lnTo>
                <a:cubicBezTo>
                  <a:pt x="3386999" y="770656"/>
                  <a:pt x="3419243" y="814109"/>
                  <a:pt x="3449681" y="858890"/>
                </a:cubicBezTo>
                <a:lnTo>
                  <a:pt x="3467230" y="887166"/>
                </a:lnTo>
                <a:lnTo>
                  <a:pt x="3467230" y="3029743"/>
                </a:lnTo>
                <a:lnTo>
                  <a:pt x="3449681" y="3058019"/>
                </a:lnTo>
                <a:cubicBezTo>
                  <a:pt x="3419243" y="3102800"/>
                  <a:pt x="3386999" y="3146253"/>
                  <a:pt x="3353052" y="3188274"/>
                </a:cubicBezTo>
                <a:lnTo>
                  <a:pt x="3263952" y="3286973"/>
                </a:lnTo>
                <a:close/>
                <a:moveTo>
                  <a:pt x="611272" y="427263"/>
                </a:moveTo>
                <a:lnTo>
                  <a:pt x="611272" y="3489645"/>
                </a:lnTo>
                <a:lnTo>
                  <a:pt x="551585" y="3443175"/>
                </a:lnTo>
                <a:cubicBezTo>
                  <a:pt x="502599" y="3400997"/>
                  <a:pt x="455723" y="3356435"/>
                  <a:pt x="411137" y="3309671"/>
                </a:cubicBezTo>
                <a:lnTo>
                  <a:pt x="407994" y="3306129"/>
                </a:lnTo>
                <a:lnTo>
                  <a:pt x="407994" y="610780"/>
                </a:lnTo>
                <a:lnTo>
                  <a:pt x="411137" y="607238"/>
                </a:lnTo>
                <a:cubicBezTo>
                  <a:pt x="455723" y="560473"/>
                  <a:pt x="502599" y="515912"/>
                  <a:pt x="551585" y="473734"/>
                </a:cubicBezTo>
                <a:close/>
                <a:moveTo>
                  <a:pt x="2855958" y="294619"/>
                </a:moveTo>
                <a:lnTo>
                  <a:pt x="3047150" y="425007"/>
                </a:lnTo>
                <a:lnTo>
                  <a:pt x="3059236" y="435755"/>
                </a:lnTo>
                <a:lnTo>
                  <a:pt x="3059236" y="3481154"/>
                </a:lnTo>
                <a:lnTo>
                  <a:pt x="3047150" y="3491902"/>
                </a:lnTo>
                <a:lnTo>
                  <a:pt x="2855958" y="3622289"/>
                </a:lnTo>
                <a:close/>
                <a:moveTo>
                  <a:pt x="1019266" y="178299"/>
                </a:moveTo>
                <a:lnTo>
                  <a:pt x="1019266" y="3738609"/>
                </a:lnTo>
                <a:lnTo>
                  <a:pt x="869389" y="3666211"/>
                </a:lnTo>
                <a:lnTo>
                  <a:pt x="815988" y="3632545"/>
                </a:lnTo>
                <a:lnTo>
                  <a:pt x="815988" y="284364"/>
                </a:lnTo>
                <a:lnTo>
                  <a:pt x="869389" y="250698"/>
                </a:lnTo>
                <a:close/>
                <a:moveTo>
                  <a:pt x="2447964" y="101689"/>
                </a:moveTo>
                <a:lnTo>
                  <a:pt x="2546916" y="135845"/>
                </a:lnTo>
                <a:lnTo>
                  <a:pt x="2651242" y="181573"/>
                </a:lnTo>
                <a:lnTo>
                  <a:pt x="2651242" y="3735336"/>
                </a:lnTo>
                <a:lnTo>
                  <a:pt x="2546916" y="3781063"/>
                </a:lnTo>
                <a:lnTo>
                  <a:pt x="2447964" y="3815220"/>
                </a:lnTo>
                <a:close/>
                <a:moveTo>
                  <a:pt x="1427260" y="45241"/>
                </a:moveTo>
                <a:lnTo>
                  <a:pt x="1427260" y="3871668"/>
                </a:lnTo>
                <a:lnTo>
                  <a:pt x="1324708" y="3851422"/>
                </a:lnTo>
                <a:lnTo>
                  <a:pt x="1223982" y="3817665"/>
                </a:lnTo>
                <a:lnTo>
                  <a:pt x="1223982" y="99244"/>
                </a:lnTo>
                <a:lnTo>
                  <a:pt x="1324708" y="65486"/>
                </a:lnTo>
                <a:close/>
                <a:moveTo>
                  <a:pt x="2039970" y="11780"/>
                </a:moveTo>
                <a:lnTo>
                  <a:pt x="2223497" y="39789"/>
                </a:lnTo>
                <a:lnTo>
                  <a:pt x="2243248" y="44738"/>
                </a:lnTo>
                <a:lnTo>
                  <a:pt x="2243248" y="3872171"/>
                </a:lnTo>
                <a:lnTo>
                  <a:pt x="2223497" y="3877119"/>
                </a:lnTo>
                <a:lnTo>
                  <a:pt x="2039970" y="3905129"/>
                </a:lnTo>
                <a:close/>
                <a:moveTo>
                  <a:pt x="1828800" y="0"/>
                </a:moveTo>
                <a:lnTo>
                  <a:pt x="1835254" y="326"/>
                </a:lnTo>
                <a:lnTo>
                  <a:pt x="1835254" y="3916582"/>
                </a:lnTo>
                <a:lnTo>
                  <a:pt x="1828800" y="3916908"/>
                </a:lnTo>
                <a:lnTo>
                  <a:pt x="1631976" y="3904105"/>
                </a:lnTo>
                <a:lnTo>
                  <a:pt x="1631976" y="12804"/>
                </a:lnTo>
                <a:close/>
              </a:path>
            </a:pathLst>
          </a:custGeom>
          <a:solidFill>
            <a:srgbClr val="EF41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842434" y="4985377"/>
            <a:ext cx="8507133" cy="760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Our designers in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ChangSha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to work on this amazing projects. 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doing. 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/>
          <p:cNvSpPr/>
          <p:nvPr/>
        </p:nvSpPr>
        <p:spPr>
          <a:xfrm rot="18401232">
            <a:off x="3197036" y="1679266"/>
            <a:ext cx="498103" cy="15563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16266"/>
              </a:gs>
              <a:gs pos="100000">
                <a:srgbClr val="E01712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圆角矩形 22"/>
          <p:cNvSpPr/>
          <p:nvPr/>
        </p:nvSpPr>
        <p:spPr>
          <a:xfrm rot="18401232">
            <a:off x="9863587" y="2033009"/>
            <a:ext cx="3826567" cy="108113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9A26A"/>
              </a:gs>
              <a:gs pos="99000">
                <a:srgbClr val="EF413D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conveyor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1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6" presetClass="path" presetSubtype="0" accel="50000" decel="50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25E-6 -4.81481E-6 L 0.16068 -0.42037 " pathEditMode="relative" rAng="0" ptsTypes="AA">
                                      <p:cBhvr>
                                        <p:cTn id="17" dur="11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34" y="-21019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22" dur="1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path" presetSubtype="0" accel="50000" decel="50000" fill="hold" grpId="2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2.91667E-6 3.7037E-6 L -0.20169 0.49236 " pathEditMode="relative" rAng="0" ptsTypes="AA">
                                      <p:cBhvr>
                                        <p:cTn id="24" dur="11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91" y="2460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29" dur="1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56" presetClass="path" presetSubtype="0" accel="50000" decel="5000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2.08333E-7 2.22222E-6 L 0.29427 0.44097 " pathEditMode="relative" rAng="0" ptsTypes="AA">
                                      <p:cBhvr>
                                        <p:cTn id="31" dur="11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14" y="22037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6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6" presetClass="path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7864 0.65857 L -3.125E-6 -4.07407E-6 " pathEditMode="relative" rAng="0" ptsTypes="AA">
                                      <p:cBhvr>
                                        <p:cTn id="44" dur="1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32" y="-3294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6" presetClass="path" presetSubtype="0" ac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22396 -0.5294 L -3.75E-6 3.33333E-6 " pathEditMode="relative" rAng="0" ptsTypes="AA">
                                      <p:cBhvr>
                                        <p:cTn id="49" dur="1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98" y="26458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6" presetClass="path" presetSubtype="0" ac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56836 1.34329 L -1.45833E-6 3.7037E-7 " pathEditMode="relative" rAng="0" ptsTypes="AA">
                                      <p:cBhvr>
                                        <p:cTn id="54" dur="1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411" y="-67176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6" presetClass="path" presetSubtype="0" accel="10000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45261 -1.0699 L -2.29167E-6 -4.07407E-6 " pathEditMode="relative" rAng="0" ptsTypes="AA">
                                      <p:cBhvr>
                                        <p:cTn id="59" dur="1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30" y="53495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6" presetClass="path" presetSubtype="0" ac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45261 -1.0699 L -2.29167E-6 -4.07407E-6 " pathEditMode="relative" rAng="0" ptsTypes="AA">
                                      <p:cBhvr>
                                        <p:cTn id="64" dur="1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30" y="53495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6" presetClass="path" presetSubtype="0" accel="100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3754 0.88727 L 4.58333E-6 -1.48148E-6 " pathEditMode="relative" rAng="0" ptsTypes="AA">
                                      <p:cBhvr>
                                        <p:cTn id="69" dur="1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63" y="-44375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6" presetClass="path" presetSubtype="0" ac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.13347 -0.31551 L -2.29167E-6 -5.55112E-17 " pathEditMode="relative" rAng="0" ptsTypes="AA">
                                      <p:cBhvr>
                                        <p:cTn id="74" dur="1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80" y="15764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4" grpId="2" animBg="1"/>
      <p:bldP spid="17" grpId="0" animBg="1"/>
      <p:bldP spid="17" grpId="1" animBg="1"/>
      <p:bldP spid="7" grpId="0" animBg="1"/>
      <p:bldP spid="7" grpId="1" animBg="1"/>
      <p:bldP spid="7" grpId="2" animBg="1"/>
      <p:bldP spid="11" grpId="0" animBg="1"/>
      <p:bldP spid="11" grpId="1" animBg="1"/>
      <p:bldP spid="12" grpId="0" animBg="1"/>
      <p:bldP spid="12" grpId="1" animBg="1"/>
      <p:bldP spid="15" grpId="0" animBg="1"/>
      <p:bldP spid="15" grpId="1" animBg="1"/>
      <p:bldP spid="16" grpId="0" animBg="1"/>
      <p:bldP spid="16" grpId="1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/>
      <p:bldP spid="22" grpId="0" animBg="1"/>
      <p:bldP spid="22" grpId="1" animBg="1"/>
      <p:bldP spid="23" grpId="0" animBg="1"/>
      <p:bldP spid="23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椭圆 61"/>
          <p:cNvSpPr/>
          <p:nvPr/>
        </p:nvSpPr>
        <p:spPr>
          <a:xfrm>
            <a:off x="3809604" y="1828800"/>
            <a:ext cx="2728685" cy="2728685"/>
          </a:xfrm>
          <a:prstGeom prst="ellipse">
            <a:avLst/>
          </a:prstGeom>
          <a:solidFill>
            <a:srgbClr val="EF3D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圆角矩形 42"/>
          <p:cNvSpPr/>
          <p:nvPr/>
        </p:nvSpPr>
        <p:spPr>
          <a:xfrm rot="18401232">
            <a:off x="5984633" y="5733173"/>
            <a:ext cx="917569" cy="293252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ED112"/>
              </a:gs>
              <a:gs pos="68000">
                <a:srgbClr val="FC9E08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圆角矩形 41"/>
          <p:cNvSpPr/>
          <p:nvPr/>
        </p:nvSpPr>
        <p:spPr>
          <a:xfrm rot="18401232">
            <a:off x="5994695" y="39211"/>
            <a:ext cx="4007972" cy="81449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DD513">
                  <a:alpha val="36000"/>
                </a:srgbClr>
              </a:gs>
              <a:gs pos="68000">
                <a:srgbClr val="FDD513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圆角矩形 40"/>
          <p:cNvSpPr/>
          <p:nvPr/>
        </p:nvSpPr>
        <p:spPr>
          <a:xfrm rot="18401232">
            <a:off x="228136" y="306815"/>
            <a:ext cx="3554759" cy="99977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C0D6">
                  <a:alpha val="21000"/>
                </a:srgbClr>
              </a:gs>
              <a:gs pos="68000">
                <a:srgbClr val="25C0D6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圆角矩形 39"/>
          <p:cNvSpPr/>
          <p:nvPr/>
        </p:nvSpPr>
        <p:spPr>
          <a:xfrm rot="18401232">
            <a:off x="7762260" y="2377552"/>
            <a:ext cx="6911361" cy="132530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55C672">
                  <a:alpha val="54000"/>
                </a:srgbClr>
              </a:gs>
              <a:gs pos="100000">
                <a:srgbClr val="55C672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圆角矩形 38"/>
          <p:cNvSpPr/>
          <p:nvPr/>
        </p:nvSpPr>
        <p:spPr>
          <a:xfrm rot="18401232">
            <a:off x="-696751" y="5414227"/>
            <a:ext cx="3088981" cy="47801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F3D39">
                  <a:alpha val="53000"/>
                </a:srgbClr>
              </a:gs>
              <a:gs pos="100000">
                <a:srgbClr val="EF3D39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6" name="直接连接符 25"/>
          <p:cNvCxnSpPr/>
          <p:nvPr/>
        </p:nvCxnSpPr>
        <p:spPr>
          <a:xfrm>
            <a:off x="2192215" y="3226358"/>
            <a:ext cx="791307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组合 24"/>
          <p:cNvGrpSpPr/>
          <p:nvPr/>
        </p:nvGrpSpPr>
        <p:grpSpPr>
          <a:xfrm>
            <a:off x="3809605" y="1828800"/>
            <a:ext cx="2728685" cy="2728685"/>
            <a:chOff x="3809605" y="1828800"/>
            <a:chExt cx="2728685" cy="2728685"/>
          </a:xfrm>
        </p:grpSpPr>
        <p:sp>
          <p:nvSpPr>
            <p:cNvPr id="2" name="椭圆 1"/>
            <p:cNvSpPr/>
            <p:nvPr/>
          </p:nvSpPr>
          <p:spPr>
            <a:xfrm>
              <a:off x="3809605" y="1828800"/>
              <a:ext cx="2728685" cy="2728685"/>
            </a:xfrm>
            <a:prstGeom prst="ellipse">
              <a:avLst/>
            </a:prstGeom>
            <a:solidFill>
              <a:srgbClr val="EF3D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4176507" y="2612571"/>
              <a:ext cx="205293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TEXT HERE</a:t>
              </a:r>
              <a:endParaRPr lang="zh-CN" altLang="en-US" sz="20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4353567" y="3012681"/>
              <a:ext cx="1698171" cy="0"/>
            </a:xfrm>
            <a:prstGeom prst="line">
              <a:avLst/>
            </a:prstGeom>
            <a:ln w="3175">
              <a:solidFill>
                <a:schemeClr val="bg1"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矩形 32"/>
            <p:cNvSpPr/>
            <p:nvPr/>
          </p:nvSpPr>
          <p:spPr>
            <a:xfrm>
              <a:off x="4032456" y="3151115"/>
              <a:ext cx="2312009" cy="6267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 POWERPOINT TEMPLATE FROM A WEBSITE WE’RE DOING.FULL VIEW IN THE ATTACHMENT. 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748252" y="2583543"/>
            <a:ext cx="1219200" cy="1219200"/>
            <a:chOff x="1748252" y="2583543"/>
            <a:chExt cx="1219200" cy="1219200"/>
          </a:xfrm>
        </p:grpSpPr>
        <p:sp>
          <p:nvSpPr>
            <p:cNvPr id="24" name="椭圆 23"/>
            <p:cNvSpPr/>
            <p:nvPr/>
          </p:nvSpPr>
          <p:spPr>
            <a:xfrm>
              <a:off x="1748252" y="2583543"/>
              <a:ext cx="1219200" cy="1219200"/>
            </a:xfrm>
            <a:prstGeom prst="ellipse">
              <a:avLst/>
            </a:prstGeom>
            <a:solidFill>
              <a:srgbClr val="25C0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801928" y="2916385"/>
              <a:ext cx="10577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TEXT HERE</a:t>
              </a:r>
              <a:endParaRPr lang="zh-CN" altLang="en-US" sz="16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380443" y="2583543"/>
            <a:ext cx="1219200" cy="1219200"/>
            <a:chOff x="7380443" y="2583543"/>
            <a:chExt cx="1219200" cy="1219200"/>
          </a:xfrm>
        </p:grpSpPr>
        <p:sp>
          <p:nvSpPr>
            <p:cNvPr id="22" name="椭圆 21"/>
            <p:cNvSpPr/>
            <p:nvPr/>
          </p:nvSpPr>
          <p:spPr>
            <a:xfrm>
              <a:off x="7380443" y="2583543"/>
              <a:ext cx="1219200" cy="1219200"/>
            </a:xfrm>
            <a:prstGeom prst="ellipse">
              <a:avLst/>
            </a:prstGeom>
            <a:solidFill>
              <a:srgbClr val="9B50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7461176" y="2916385"/>
              <a:ext cx="10577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TEXT HERE</a:t>
              </a:r>
              <a:endParaRPr lang="zh-CN" altLang="en-US" sz="16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441796" y="2583543"/>
            <a:ext cx="1219200" cy="1219200"/>
            <a:chOff x="9441796" y="2583543"/>
            <a:chExt cx="1219200" cy="1219200"/>
          </a:xfrm>
        </p:grpSpPr>
        <p:sp>
          <p:nvSpPr>
            <p:cNvPr id="23" name="椭圆 22"/>
            <p:cNvSpPr/>
            <p:nvPr/>
          </p:nvSpPr>
          <p:spPr>
            <a:xfrm>
              <a:off x="9441796" y="2583543"/>
              <a:ext cx="1219200" cy="1219200"/>
            </a:xfrm>
            <a:prstGeom prst="ellipse">
              <a:avLst/>
            </a:prstGeom>
            <a:solidFill>
              <a:srgbClr val="FED1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9522529" y="2916385"/>
              <a:ext cx="10577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TEXT HERE</a:t>
              </a:r>
              <a:endParaRPr lang="zh-CN" altLang="en-US" sz="16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1269768" y="5185446"/>
            <a:ext cx="965246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Our designers in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ChangSha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to work on this amazing projects. 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doing. 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任意多边形 43"/>
          <p:cNvSpPr/>
          <p:nvPr/>
        </p:nvSpPr>
        <p:spPr>
          <a:xfrm rot="18497966">
            <a:off x="802661" y="361659"/>
            <a:ext cx="370594" cy="383281"/>
          </a:xfrm>
          <a:custGeom>
            <a:avLst/>
            <a:gdLst>
              <a:gd name="connsiteX0" fmla="*/ 3671946 w 3787254"/>
              <a:gd name="connsiteY0" fmla="*/ 1294810 h 3916908"/>
              <a:gd name="connsiteX1" fmla="*/ 3671994 w 3787254"/>
              <a:gd name="connsiteY1" fmla="*/ 1294927 h 3916908"/>
              <a:gd name="connsiteX2" fmla="*/ 3787254 w 3787254"/>
              <a:gd name="connsiteY2" fmla="*/ 1958454 h 3916908"/>
              <a:gd name="connsiteX3" fmla="*/ 3671994 w 3787254"/>
              <a:gd name="connsiteY3" fmla="*/ 2621982 h 3916908"/>
              <a:gd name="connsiteX4" fmla="*/ 3671946 w 3787254"/>
              <a:gd name="connsiteY4" fmla="*/ 2622098 h 3916908"/>
              <a:gd name="connsiteX5" fmla="*/ 203278 w 3787254"/>
              <a:gd name="connsiteY5" fmla="*/ 867868 h 3916908"/>
              <a:gd name="connsiteX6" fmla="*/ 203278 w 3787254"/>
              <a:gd name="connsiteY6" fmla="*/ 3049040 h 3916908"/>
              <a:gd name="connsiteX7" fmla="*/ 153878 w 3787254"/>
              <a:gd name="connsiteY7" fmla="*/ 2973984 h 3916908"/>
              <a:gd name="connsiteX8" fmla="*/ 24251 w 3787254"/>
              <a:gd name="connsiteY8" fmla="*/ 2720773 h 3916908"/>
              <a:gd name="connsiteX9" fmla="*/ 0 w 3787254"/>
              <a:gd name="connsiteY9" fmla="*/ 2654514 h 3916908"/>
              <a:gd name="connsiteX10" fmla="*/ 0 w 3787254"/>
              <a:gd name="connsiteY10" fmla="*/ 1262394 h 3916908"/>
              <a:gd name="connsiteX11" fmla="*/ 24251 w 3787254"/>
              <a:gd name="connsiteY11" fmla="*/ 1196136 h 3916908"/>
              <a:gd name="connsiteX12" fmla="*/ 153878 w 3787254"/>
              <a:gd name="connsiteY12" fmla="*/ 942925 h 3916908"/>
              <a:gd name="connsiteX13" fmla="*/ 3263952 w 3787254"/>
              <a:gd name="connsiteY13" fmla="*/ 629935 h 3916908"/>
              <a:gd name="connsiteX14" fmla="*/ 3353052 w 3787254"/>
              <a:gd name="connsiteY14" fmla="*/ 728635 h 3916908"/>
              <a:gd name="connsiteX15" fmla="*/ 3449681 w 3787254"/>
              <a:gd name="connsiteY15" fmla="*/ 858890 h 3916908"/>
              <a:gd name="connsiteX16" fmla="*/ 3467230 w 3787254"/>
              <a:gd name="connsiteY16" fmla="*/ 887166 h 3916908"/>
              <a:gd name="connsiteX17" fmla="*/ 3467230 w 3787254"/>
              <a:gd name="connsiteY17" fmla="*/ 3029743 h 3916908"/>
              <a:gd name="connsiteX18" fmla="*/ 3449681 w 3787254"/>
              <a:gd name="connsiteY18" fmla="*/ 3058019 h 3916908"/>
              <a:gd name="connsiteX19" fmla="*/ 3353052 w 3787254"/>
              <a:gd name="connsiteY19" fmla="*/ 3188274 h 3916908"/>
              <a:gd name="connsiteX20" fmla="*/ 3263952 w 3787254"/>
              <a:gd name="connsiteY20" fmla="*/ 3286973 h 3916908"/>
              <a:gd name="connsiteX21" fmla="*/ 611272 w 3787254"/>
              <a:gd name="connsiteY21" fmla="*/ 427263 h 3916908"/>
              <a:gd name="connsiteX22" fmla="*/ 611272 w 3787254"/>
              <a:gd name="connsiteY22" fmla="*/ 3489645 h 3916908"/>
              <a:gd name="connsiteX23" fmla="*/ 551585 w 3787254"/>
              <a:gd name="connsiteY23" fmla="*/ 3443175 h 3916908"/>
              <a:gd name="connsiteX24" fmla="*/ 411137 w 3787254"/>
              <a:gd name="connsiteY24" fmla="*/ 3309671 h 3916908"/>
              <a:gd name="connsiteX25" fmla="*/ 407994 w 3787254"/>
              <a:gd name="connsiteY25" fmla="*/ 3306129 h 3916908"/>
              <a:gd name="connsiteX26" fmla="*/ 407994 w 3787254"/>
              <a:gd name="connsiteY26" fmla="*/ 610780 h 3916908"/>
              <a:gd name="connsiteX27" fmla="*/ 411137 w 3787254"/>
              <a:gd name="connsiteY27" fmla="*/ 607238 h 3916908"/>
              <a:gd name="connsiteX28" fmla="*/ 551585 w 3787254"/>
              <a:gd name="connsiteY28" fmla="*/ 473734 h 3916908"/>
              <a:gd name="connsiteX29" fmla="*/ 2855958 w 3787254"/>
              <a:gd name="connsiteY29" fmla="*/ 294619 h 3916908"/>
              <a:gd name="connsiteX30" fmla="*/ 3047150 w 3787254"/>
              <a:gd name="connsiteY30" fmla="*/ 425007 h 3916908"/>
              <a:gd name="connsiteX31" fmla="*/ 3059236 w 3787254"/>
              <a:gd name="connsiteY31" fmla="*/ 435755 h 3916908"/>
              <a:gd name="connsiteX32" fmla="*/ 3059236 w 3787254"/>
              <a:gd name="connsiteY32" fmla="*/ 3481154 h 3916908"/>
              <a:gd name="connsiteX33" fmla="*/ 3047150 w 3787254"/>
              <a:gd name="connsiteY33" fmla="*/ 3491902 h 3916908"/>
              <a:gd name="connsiteX34" fmla="*/ 2855958 w 3787254"/>
              <a:gd name="connsiteY34" fmla="*/ 3622289 h 3916908"/>
              <a:gd name="connsiteX35" fmla="*/ 1019266 w 3787254"/>
              <a:gd name="connsiteY35" fmla="*/ 178299 h 3916908"/>
              <a:gd name="connsiteX36" fmla="*/ 1019266 w 3787254"/>
              <a:gd name="connsiteY36" fmla="*/ 3738609 h 3916908"/>
              <a:gd name="connsiteX37" fmla="*/ 869389 w 3787254"/>
              <a:gd name="connsiteY37" fmla="*/ 3666211 h 3916908"/>
              <a:gd name="connsiteX38" fmla="*/ 815988 w 3787254"/>
              <a:gd name="connsiteY38" fmla="*/ 3632545 h 3916908"/>
              <a:gd name="connsiteX39" fmla="*/ 815988 w 3787254"/>
              <a:gd name="connsiteY39" fmla="*/ 284364 h 3916908"/>
              <a:gd name="connsiteX40" fmla="*/ 869389 w 3787254"/>
              <a:gd name="connsiteY40" fmla="*/ 250698 h 3916908"/>
              <a:gd name="connsiteX41" fmla="*/ 2447964 w 3787254"/>
              <a:gd name="connsiteY41" fmla="*/ 101689 h 3916908"/>
              <a:gd name="connsiteX42" fmla="*/ 2546916 w 3787254"/>
              <a:gd name="connsiteY42" fmla="*/ 135845 h 3916908"/>
              <a:gd name="connsiteX43" fmla="*/ 2651242 w 3787254"/>
              <a:gd name="connsiteY43" fmla="*/ 181573 h 3916908"/>
              <a:gd name="connsiteX44" fmla="*/ 2651242 w 3787254"/>
              <a:gd name="connsiteY44" fmla="*/ 3735336 h 3916908"/>
              <a:gd name="connsiteX45" fmla="*/ 2546916 w 3787254"/>
              <a:gd name="connsiteY45" fmla="*/ 3781063 h 3916908"/>
              <a:gd name="connsiteX46" fmla="*/ 2447964 w 3787254"/>
              <a:gd name="connsiteY46" fmla="*/ 3815220 h 3916908"/>
              <a:gd name="connsiteX47" fmla="*/ 1427260 w 3787254"/>
              <a:gd name="connsiteY47" fmla="*/ 45241 h 3916908"/>
              <a:gd name="connsiteX48" fmla="*/ 1427260 w 3787254"/>
              <a:gd name="connsiteY48" fmla="*/ 3871668 h 3916908"/>
              <a:gd name="connsiteX49" fmla="*/ 1324708 w 3787254"/>
              <a:gd name="connsiteY49" fmla="*/ 3851422 h 3916908"/>
              <a:gd name="connsiteX50" fmla="*/ 1223982 w 3787254"/>
              <a:gd name="connsiteY50" fmla="*/ 3817665 h 3916908"/>
              <a:gd name="connsiteX51" fmla="*/ 1223982 w 3787254"/>
              <a:gd name="connsiteY51" fmla="*/ 99244 h 3916908"/>
              <a:gd name="connsiteX52" fmla="*/ 1324708 w 3787254"/>
              <a:gd name="connsiteY52" fmla="*/ 65486 h 3916908"/>
              <a:gd name="connsiteX53" fmla="*/ 2039970 w 3787254"/>
              <a:gd name="connsiteY53" fmla="*/ 11780 h 3916908"/>
              <a:gd name="connsiteX54" fmla="*/ 2223497 w 3787254"/>
              <a:gd name="connsiteY54" fmla="*/ 39789 h 3916908"/>
              <a:gd name="connsiteX55" fmla="*/ 2243248 w 3787254"/>
              <a:gd name="connsiteY55" fmla="*/ 44738 h 3916908"/>
              <a:gd name="connsiteX56" fmla="*/ 2243248 w 3787254"/>
              <a:gd name="connsiteY56" fmla="*/ 3872171 h 3916908"/>
              <a:gd name="connsiteX57" fmla="*/ 2223497 w 3787254"/>
              <a:gd name="connsiteY57" fmla="*/ 3877119 h 3916908"/>
              <a:gd name="connsiteX58" fmla="*/ 2039970 w 3787254"/>
              <a:gd name="connsiteY58" fmla="*/ 3905129 h 3916908"/>
              <a:gd name="connsiteX59" fmla="*/ 1828800 w 3787254"/>
              <a:gd name="connsiteY59" fmla="*/ 0 h 3916908"/>
              <a:gd name="connsiteX60" fmla="*/ 1835254 w 3787254"/>
              <a:gd name="connsiteY60" fmla="*/ 326 h 3916908"/>
              <a:gd name="connsiteX61" fmla="*/ 1835254 w 3787254"/>
              <a:gd name="connsiteY61" fmla="*/ 3916582 h 3916908"/>
              <a:gd name="connsiteX62" fmla="*/ 1828800 w 3787254"/>
              <a:gd name="connsiteY62" fmla="*/ 3916908 h 3916908"/>
              <a:gd name="connsiteX63" fmla="*/ 1631976 w 3787254"/>
              <a:gd name="connsiteY63" fmla="*/ 3904105 h 3916908"/>
              <a:gd name="connsiteX64" fmla="*/ 1631976 w 3787254"/>
              <a:gd name="connsiteY64" fmla="*/ 12804 h 391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787254" h="3916908">
                <a:moveTo>
                  <a:pt x="3671946" y="1294810"/>
                </a:moveTo>
                <a:lnTo>
                  <a:pt x="3671994" y="1294927"/>
                </a:lnTo>
                <a:cubicBezTo>
                  <a:pt x="3746597" y="1502134"/>
                  <a:pt x="3787254" y="1725546"/>
                  <a:pt x="3787254" y="1958454"/>
                </a:cubicBezTo>
                <a:cubicBezTo>
                  <a:pt x="3787254" y="2191363"/>
                  <a:pt x="3746597" y="2414775"/>
                  <a:pt x="3671994" y="2621982"/>
                </a:cubicBezTo>
                <a:lnTo>
                  <a:pt x="3671946" y="2622098"/>
                </a:lnTo>
                <a:close/>
                <a:moveTo>
                  <a:pt x="203278" y="867868"/>
                </a:moveTo>
                <a:lnTo>
                  <a:pt x="203278" y="3049040"/>
                </a:lnTo>
                <a:lnTo>
                  <a:pt x="153878" y="2973984"/>
                </a:lnTo>
                <a:cubicBezTo>
                  <a:pt x="104809" y="2893226"/>
                  <a:pt x="61415" y="2808638"/>
                  <a:pt x="24251" y="2720773"/>
                </a:cubicBezTo>
                <a:lnTo>
                  <a:pt x="0" y="2654514"/>
                </a:lnTo>
                <a:lnTo>
                  <a:pt x="0" y="1262394"/>
                </a:lnTo>
                <a:lnTo>
                  <a:pt x="24251" y="1196136"/>
                </a:lnTo>
                <a:cubicBezTo>
                  <a:pt x="61415" y="1108271"/>
                  <a:pt x="104809" y="1023683"/>
                  <a:pt x="153878" y="942925"/>
                </a:cubicBezTo>
                <a:close/>
                <a:moveTo>
                  <a:pt x="3263952" y="629935"/>
                </a:moveTo>
                <a:lnTo>
                  <a:pt x="3353052" y="728635"/>
                </a:lnTo>
                <a:cubicBezTo>
                  <a:pt x="3386999" y="770656"/>
                  <a:pt x="3419243" y="814109"/>
                  <a:pt x="3449681" y="858890"/>
                </a:cubicBezTo>
                <a:lnTo>
                  <a:pt x="3467230" y="887166"/>
                </a:lnTo>
                <a:lnTo>
                  <a:pt x="3467230" y="3029743"/>
                </a:lnTo>
                <a:lnTo>
                  <a:pt x="3449681" y="3058019"/>
                </a:lnTo>
                <a:cubicBezTo>
                  <a:pt x="3419243" y="3102800"/>
                  <a:pt x="3386999" y="3146253"/>
                  <a:pt x="3353052" y="3188274"/>
                </a:cubicBezTo>
                <a:lnTo>
                  <a:pt x="3263952" y="3286973"/>
                </a:lnTo>
                <a:close/>
                <a:moveTo>
                  <a:pt x="611272" y="427263"/>
                </a:moveTo>
                <a:lnTo>
                  <a:pt x="611272" y="3489645"/>
                </a:lnTo>
                <a:lnTo>
                  <a:pt x="551585" y="3443175"/>
                </a:lnTo>
                <a:cubicBezTo>
                  <a:pt x="502599" y="3400997"/>
                  <a:pt x="455723" y="3356435"/>
                  <a:pt x="411137" y="3309671"/>
                </a:cubicBezTo>
                <a:lnTo>
                  <a:pt x="407994" y="3306129"/>
                </a:lnTo>
                <a:lnTo>
                  <a:pt x="407994" y="610780"/>
                </a:lnTo>
                <a:lnTo>
                  <a:pt x="411137" y="607238"/>
                </a:lnTo>
                <a:cubicBezTo>
                  <a:pt x="455723" y="560473"/>
                  <a:pt x="502599" y="515912"/>
                  <a:pt x="551585" y="473734"/>
                </a:cubicBezTo>
                <a:close/>
                <a:moveTo>
                  <a:pt x="2855958" y="294619"/>
                </a:moveTo>
                <a:lnTo>
                  <a:pt x="3047150" y="425007"/>
                </a:lnTo>
                <a:lnTo>
                  <a:pt x="3059236" y="435755"/>
                </a:lnTo>
                <a:lnTo>
                  <a:pt x="3059236" y="3481154"/>
                </a:lnTo>
                <a:lnTo>
                  <a:pt x="3047150" y="3491902"/>
                </a:lnTo>
                <a:lnTo>
                  <a:pt x="2855958" y="3622289"/>
                </a:lnTo>
                <a:close/>
                <a:moveTo>
                  <a:pt x="1019266" y="178299"/>
                </a:moveTo>
                <a:lnTo>
                  <a:pt x="1019266" y="3738609"/>
                </a:lnTo>
                <a:lnTo>
                  <a:pt x="869389" y="3666211"/>
                </a:lnTo>
                <a:lnTo>
                  <a:pt x="815988" y="3632545"/>
                </a:lnTo>
                <a:lnTo>
                  <a:pt x="815988" y="284364"/>
                </a:lnTo>
                <a:lnTo>
                  <a:pt x="869389" y="250698"/>
                </a:lnTo>
                <a:close/>
                <a:moveTo>
                  <a:pt x="2447964" y="101689"/>
                </a:moveTo>
                <a:lnTo>
                  <a:pt x="2546916" y="135845"/>
                </a:lnTo>
                <a:lnTo>
                  <a:pt x="2651242" y="181573"/>
                </a:lnTo>
                <a:lnTo>
                  <a:pt x="2651242" y="3735336"/>
                </a:lnTo>
                <a:lnTo>
                  <a:pt x="2546916" y="3781063"/>
                </a:lnTo>
                <a:lnTo>
                  <a:pt x="2447964" y="3815220"/>
                </a:lnTo>
                <a:close/>
                <a:moveTo>
                  <a:pt x="1427260" y="45241"/>
                </a:moveTo>
                <a:lnTo>
                  <a:pt x="1427260" y="3871668"/>
                </a:lnTo>
                <a:lnTo>
                  <a:pt x="1324708" y="3851422"/>
                </a:lnTo>
                <a:lnTo>
                  <a:pt x="1223982" y="3817665"/>
                </a:lnTo>
                <a:lnTo>
                  <a:pt x="1223982" y="99244"/>
                </a:lnTo>
                <a:lnTo>
                  <a:pt x="1324708" y="65486"/>
                </a:lnTo>
                <a:close/>
                <a:moveTo>
                  <a:pt x="2039970" y="11780"/>
                </a:moveTo>
                <a:lnTo>
                  <a:pt x="2223497" y="39789"/>
                </a:lnTo>
                <a:lnTo>
                  <a:pt x="2243248" y="44738"/>
                </a:lnTo>
                <a:lnTo>
                  <a:pt x="2243248" y="3872171"/>
                </a:lnTo>
                <a:lnTo>
                  <a:pt x="2223497" y="3877119"/>
                </a:lnTo>
                <a:lnTo>
                  <a:pt x="2039970" y="3905129"/>
                </a:lnTo>
                <a:close/>
                <a:moveTo>
                  <a:pt x="1828800" y="0"/>
                </a:moveTo>
                <a:lnTo>
                  <a:pt x="1835254" y="326"/>
                </a:lnTo>
                <a:lnTo>
                  <a:pt x="1835254" y="3916582"/>
                </a:lnTo>
                <a:lnTo>
                  <a:pt x="1828800" y="3916908"/>
                </a:lnTo>
                <a:lnTo>
                  <a:pt x="1631976" y="3904105"/>
                </a:lnTo>
                <a:lnTo>
                  <a:pt x="1631976" y="1280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/>
        </p:nvSpPr>
        <p:spPr>
          <a:xfrm>
            <a:off x="1257350" y="269233"/>
            <a:ext cx="3112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3</a:t>
            </a:r>
            <a:r>
              <a:rPr lang="en-US" altLang="zh-CN" sz="2400" dirty="0" smtClean="0">
                <a:solidFill>
                  <a:schemeClr val="bg1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.ADD TITLE HERE</a:t>
            </a:r>
            <a:endParaRPr lang="zh-CN" altLang="en-US" sz="2400" dirty="0">
              <a:solidFill>
                <a:schemeClr val="bg1">
                  <a:lumMod val="7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cxnSp>
        <p:nvCxnSpPr>
          <p:cNvPr id="46" name="直接连接符 45"/>
          <p:cNvCxnSpPr/>
          <p:nvPr/>
        </p:nvCxnSpPr>
        <p:spPr>
          <a:xfrm>
            <a:off x="1115915" y="741733"/>
            <a:ext cx="1054268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组合 46"/>
          <p:cNvGrpSpPr/>
          <p:nvPr/>
        </p:nvGrpSpPr>
        <p:grpSpPr>
          <a:xfrm rot="20758864">
            <a:off x="89962" y="-86940"/>
            <a:ext cx="847890" cy="846995"/>
            <a:chOff x="3234519" y="1657306"/>
            <a:chExt cx="3710180" cy="3706265"/>
          </a:xfrm>
          <a:solidFill>
            <a:schemeClr val="bg1">
              <a:lumMod val="85000"/>
              <a:alpha val="23000"/>
            </a:schemeClr>
          </a:solidFill>
        </p:grpSpPr>
        <p:sp>
          <p:nvSpPr>
            <p:cNvPr id="48" name="任意多边形 47"/>
            <p:cNvSpPr/>
            <p:nvPr/>
          </p:nvSpPr>
          <p:spPr>
            <a:xfrm>
              <a:off x="3335975" y="1657306"/>
              <a:ext cx="1637258" cy="1249015"/>
            </a:xfrm>
            <a:custGeom>
              <a:avLst/>
              <a:gdLst>
                <a:gd name="connsiteX0" fmla="*/ 1637258 w 1637258"/>
                <a:gd name="connsiteY0" fmla="*/ 0 h 1249015"/>
                <a:gd name="connsiteX1" fmla="*/ 0 w 1637258"/>
                <a:gd name="connsiteY1" fmla="*/ 1249015 h 1249015"/>
                <a:gd name="connsiteX2" fmla="*/ 44405 w 1637258"/>
                <a:gd name="connsiteY2" fmla="*/ 1127692 h 1249015"/>
                <a:gd name="connsiteX3" fmla="*/ 1564865 w 1637258"/>
                <a:gd name="connsiteY3" fmla="*/ 3656 h 1249015"/>
                <a:gd name="connsiteX4" fmla="*/ 1637258 w 1637258"/>
                <a:gd name="connsiteY4" fmla="*/ 0 h 1249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258" h="1249015">
                  <a:moveTo>
                    <a:pt x="1637258" y="0"/>
                  </a:moveTo>
                  <a:lnTo>
                    <a:pt x="0" y="1249015"/>
                  </a:lnTo>
                  <a:lnTo>
                    <a:pt x="44405" y="1127692"/>
                  </a:lnTo>
                  <a:cubicBezTo>
                    <a:pt x="302695" y="517027"/>
                    <a:pt x="878503" y="73360"/>
                    <a:pt x="1564865" y="3656"/>
                  </a:cubicBezTo>
                  <a:lnTo>
                    <a:pt x="163725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3234519" y="1708937"/>
              <a:ext cx="2731417" cy="2209621"/>
            </a:xfrm>
            <a:custGeom>
              <a:avLst/>
              <a:gdLst>
                <a:gd name="connsiteX0" fmla="*/ 2307360 w 2731417"/>
                <a:gd name="connsiteY0" fmla="*/ 0 h 2209621"/>
                <a:gd name="connsiteX1" fmla="*/ 2408042 w 2731417"/>
                <a:gd name="connsiteY1" fmla="*/ 25888 h 2209621"/>
                <a:gd name="connsiteX2" fmla="*/ 2578573 w 2731417"/>
                <a:gd name="connsiteY2" fmla="*/ 88303 h 2209621"/>
                <a:gd name="connsiteX3" fmla="*/ 2731417 w 2731417"/>
                <a:gd name="connsiteY3" fmla="*/ 161932 h 2209621"/>
                <a:gd name="connsiteX4" fmla="*/ 47227 w 2731417"/>
                <a:gd name="connsiteY4" fmla="*/ 2209621 h 2209621"/>
                <a:gd name="connsiteX5" fmla="*/ 37709 w 2731417"/>
                <a:gd name="connsiteY5" fmla="*/ 2172606 h 2209621"/>
                <a:gd name="connsiteX6" fmla="*/ 0 w 2731417"/>
                <a:gd name="connsiteY6" fmla="*/ 1798538 h 2209621"/>
                <a:gd name="connsiteX7" fmla="*/ 2013 w 2731417"/>
                <a:gd name="connsiteY7" fmla="*/ 1758680 h 2209621"/>
                <a:gd name="connsiteX8" fmla="*/ 2307360 w 2731417"/>
                <a:gd name="connsiteY8" fmla="*/ 0 h 220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31417" h="2209621">
                  <a:moveTo>
                    <a:pt x="2307360" y="0"/>
                  </a:moveTo>
                  <a:lnTo>
                    <a:pt x="2408042" y="25888"/>
                  </a:lnTo>
                  <a:cubicBezTo>
                    <a:pt x="2466162" y="43966"/>
                    <a:pt x="2523058" y="64822"/>
                    <a:pt x="2578573" y="88303"/>
                  </a:cubicBezTo>
                  <a:lnTo>
                    <a:pt x="2731417" y="161932"/>
                  </a:lnTo>
                  <a:lnTo>
                    <a:pt x="47227" y="2209621"/>
                  </a:lnTo>
                  <a:lnTo>
                    <a:pt x="37709" y="2172606"/>
                  </a:lnTo>
                  <a:cubicBezTo>
                    <a:pt x="12985" y="2051779"/>
                    <a:pt x="0" y="1926675"/>
                    <a:pt x="0" y="1798538"/>
                  </a:cubicBezTo>
                  <a:lnTo>
                    <a:pt x="2013" y="1758680"/>
                  </a:lnTo>
                  <a:lnTo>
                    <a:pt x="230736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3415183" y="2101402"/>
              <a:ext cx="3150561" cy="2531957"/>
            </a:xfrm>
            <a:custGeom>
              <a:avLst/>
              <a:gdLst>
                <a:gd name="connsiteX0" fmla="*/ 2884888 w 3150561"/>
                <a:gd name="connsiteY0" fmla="*/ 0 h 2531957"/>
                <a:gd name="connsiteX1" fmla="*/ 2987890 w 3150561"/>
                <a:gd name="connsiteY1" fmla="*/ 93615 h 2531957"/>
                <a:gd name="connsiteX2" fmla="*/ 3107686 w 3150561"/>
                <a:gd name="connsiteY2" fmla="*/ 225423 h 2531957"/>
                <a:gd name="connsiteX3" fmla="*/ 3150561 w 3150561"/>
                <a:gd name="connsiteY3" fmla="*/ 282758 h 2531957"/>
                <a:gd name="connsiteX4" fmla="*/ 202225 w 3150561"/>
                <a:gd name="connsiteY4" fmla="*/ 2531957 h 2531957"/>
                <a:gd name="connsiteX5" fmla="*/ 136328 w 3150561"/>
                <a:gd name="connsiteY5" fmla="*/ 2443834 h 2531957"/>
                <a:gd name="connsiteX6" fmla="*/ 43357 w 3150561"/>
                <a:gd name="connsiteY6" fmla="*/ 2290799 h 2531957"/>
                <a:gd name="connsiteX7" fmla="*/ 0 w 3150561"/>
                <a:gd name="connsiteY7" fmla="*/ 2200795 h 2531957"/>
                <a:gd name="connsiteX8" fmla="*/ 2225852 w 3150561"/>
                <a:gd name="connsiteY8" fmla="*/ 502758 h 2531957"/>
                <a:gd name="connsiteX9" fmla="*/ 2884888 w 3150561"/>
                <a:gd name="connsiteY9" fmla="*/ 0 h 2531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50561" h="2531957">
                  <a:moveTo>
                    <a:pt x="2884888" y="0"/>
                  </a:moveTo>
                  <a:lnTo>
                    <a:pt x="2987890" y="93615"/>
                  </a:lnTo>
                  <a:cubicBezTo>
                    <a:pt x="3029876" y="135601"/>
                    <a:pt x="3069860" y="179589"/>
                    <a:pt x="3107686" y="225423"/>
                  </a:cubicBezTo>
                  <a:lnTo>
                    <a:pt x="3150561" y="282758"/>
                  </a:lnTo>
                  <a:lnTo>
                    <a:pt x="202225" y="2531957"/>
                  </a:lnTo>
                  <a:lnTo>
                    <a:pt x="136328" y="2443834"/>
                  </a:lnTo>
                  <a:cubicBezTo>
                    <a:pt x="102973" y="2394462"/>
                    <a:pt x="71930" y="2343398"/>
                    <a:pt x="43357" y="2290799"/>
                  </a:cubicBezTo>
                  <a:lnTo>
                    <a:pt x="0" y="2200795"/>
                  </a:lnTo>
                  <a:lnTo>
                    <a:pt x="2225852" y="502758"/>
                  </a:lnTo>
                  <a:lnTo>
                    <a:pt x="288488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/>
          </p:nvSpPr>
          <p:spPr>
            <a:xfrm>
              <a:off x="3883573" y="2715703"/>
              <a:ext cx="3015911" cy="2428377"/>
            </a:xfrm>
            <a:custGeom>
              <a:avLst/>
              <a:gdLst>
                <a:gd name="connsiteX0" fmla="*/ 2883896 w 3015911"/>
                <a:gd name="connsiteY0" fmla="*/ 0 h 2428377"/>
                <a:gd name="connsiteX1" fmla="*/ 2917277 w 3015911"/>
                <a:gd name="connsiteY1" fmla="*/ 69295 h 2428377"/>
                <a:gd name="connsiteX2" fmla="*/ 2979692 w 3015911"/>
                <a:gd name="connsiteY2" fmla="*/ 239826 h 2428377"/>
                <a:gd name="connsiteX3" fmla="*/ 3015911 w 3015911"/>
                <a:gd name="connsiteY3" fmla="*/ 380685 h 2428377"/>
                <a:gd name="connsiteX4" fmla="*/ 331718 w 3015911"/>
                <a:gd name="connsiteY4" fmla="*/ 2428377 h 2428377"/>
                <a:gd name="connsiteX5" fmla="*/ 322316 w 3015911"/>
                <a:gd name="connsiteY5" fmla="*/ 2423847 h 2428377"/>
                <a:gd name="connsiteX6" fmla="*/ 26392 w 3015911"/>
                <a:gd name="connsiteY6" fmla="*/ 2224026 h 2428377"/>
                <a:gd name="connsiteX7" fmla="*/ 0 w 3015911"/>
                <a:gd name="connsiteY7" fmla="*/ 2200039 h 2428377"/>
                <a:gd name="connsiteX8" fmla="*/ 2883896 w 3015911"/>
                <a:gd name="connsiteY8" fmla="*/ 0 h 2428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15911" h="2428377">
                  <a:moveTo>
                    <a:pt x="2883896" y="0"/>
                  </a:moveTo>
                  <a:lnTo>
                    <a:pt x="2917277" y="69295"/>
                  </a:lnTo>
                  <a:cubicBezTo>
                    <a:pt x="2940758" y="124811"/>
                    <a:pt x="2961615" y="181706"/>
                    <a:pt x="2979692" y="239826"/>
                  </a:cubicBezTo>
                  <a:lnTo>
                    <a:pt x="3015911" y="380685"/>
                  </a:lnTo>
                  <a:lnTo>
                    <a:pt x="331718" y="2428377"/>
                  </a:lnTo>
                  <a:lnTo>
                    <a:pt x="322316" y="2423847"/>
                  </a:lnTo>
                  <a:cubicBezTo>
                    <a:pt x="217118" y="2366700"/>
                    <a:pt x="118062" y="2299679"/>
                    <a:pt x="26392" y="2224026"/>
                  </a:cubicBezTo>
                  <a:lnTo>
                    <a:pt x="0" y="2200039"/>
                  </a:lnTo>
                  <a:lnTo>
                    <a:pt x="288389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4639349" y="3547330"/>
              <a:ext cx="2305350" cy="1816241"/>
            </a:xfrm>
            <a:custGeom>
              <a:avLst/>
              <a:gdLst>
                <a:gd name="connsiteX0" fmla="*/ 2305350 w 2305350"/>
                <a:gd name="connsiteY0" fmla="*/ 0 h 1816241"/>
                <a:gd name="connsiteX1" fmla="*/ 2297779 w 2305350"/>
                <a:gd name="connsiteY1" fmla="*/ 149920 h 1816241"/>
                <a:gd name="connsiteX2" fmla="*/ 2223916 w 2305350"/>
                <a:gd name="connsiteY2" fmla="*/ 512091 h 1816241"/>
                <a:gd name="connsiteX3" fmla="*/ 2205908 w 2305350"/>
                <a:gd name="connsiteY3" fmla="*/ 561293 h 1816241"/>
                <a:gd name="connsiteX4" fmla="*/ 590786 w 2305350"/>
                <a:gd name="connsiteY4" fmla="*/ 1793422 h 1816241"/>
                <a:gd name="connsiteX5" fmla="*/ 568644 w 2305350"/>
                <a:gd name="connsiteY5" fmla="*/ 1810314 h 1816241"/>
                <a:gd name="connsiteX6" fmla="*/ 451266 w 2305350"/>
                <a:gd name="connsiteY6" fmla="*/ 1816241 h 1816241"/>
                <a:gd name="connsiteX7" fmla="*/ 77198 w 2305350"/>
                <a:gd name="connsiteY7" fmla="*/ 1778532 h 1816241"/>
                <a:gd name="connsiteX8" fmla="*/ 0 w 2305350"/>
                <a:gd name="connsiteY8" fmla="*/ 1758683 h 1816241"/>
                <a:gd name="connsiteX9" fmla="*/ 2305350 w 2305350"/>
                <a:gd name="connsiteY9" fmla="*/ 0 h 1816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05350" h="1816241">
                  <a:moveTo>
                    <a:pt x="2305350" y="0"/>
                  </a:moveTo>
                  <a:lnTo>
                    <a:pt x="2297779" y="149920"/>
                  </a:lnTo>
                  <a:cubicBezTo>
                    <a:pt x="2285106" y="274713"/>
                    <a:pt x="2260070" y="395852"/>
                    <a:pt x="2223916" y="512091"/>
                  </a:cubicBezTo>
                  <a:lnTo>
                    <a:pt x="2205908" y="561293"/>
                  </a:lnTo>
                  <a:lnTo>
                    <a:pt x="590786" y="1793422"/>
                  </a:lnTo>
                  <a:lnTo>
                    <a:pt x="568644" y="1810314"/>
                  </a:lnTo>
                  <a:lnTo>
                    <a:pt x="451266" y="1816241"/>
                  </a:lnTo>
                  <a:cubicBezTo>
                    <a:pt x="323129" y="1816241"/>
                    <a:pt x="198025" y="1803257"/>
                    <a:pt x="77198" y="1778532"/>
                  </a:cubicBezTo>
                  <a:lnTo>
                    <a:pt x="0" y="1758683"/>
                  </a:lnTo>
                  <a:lnTo>
                    <a:pt x="230535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3335975" y="1657306"/>
              <a:ext cx="1637258" cy="1249016"/>
            </a:xfrm>
            <a:custGeom>
              <a:avLst/>
              <a:gdLst>
                <a:gd name="connsiteX0" fmla="*/ 1637258 w 1637258"/>
                <a:gd name="connsiteY0" fmla="*/ 0 h 1249016"/>
                <a:gd name="connsiteX1" fmla="*/ 0 w 1637258"/>
                <a:gd name="connsiteY1" fmla="*/ 1249016 h 1249016"/>
                <a:gd name="connsiteX2" fmla="*/ 0 w 1637258"/>
                <a:gd name="connsiteY2" fmla="*/ 1249015 h 1249016"/>
                <a:gd name="connsiteX3" fmla="*/ 1637258 w 1637258"/>
                <a:gd name="connsiteY3" fmla="*/ 0 h 1249016"/>
                <a:gd name="connsiteX4" fmla="*/ 1637258 w 1637258"/>
                <a:gd name="connsiteY4" fmla="*/ 0 h 1249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258" h="1249016">
                  <a:moveTo>
                    <a:pt x="1637258" y="0"/>
                  </a:moveTo>
                  <a:lnTo>
                    <a:pt x="0" y="1249016"/>
                  </a:lnTo>
                  <a:lnTo>
                    <a:pt x="0" y="1249015"/>
                  </a:lnTo>
                  <a:lnTo>
                    <a:pt x="1637258" y="0"/>
                  </a:lnTo>
                  <a:lnTo>
                    <a:pt x="163725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3236532" y="1708937"/>
              <a:ext cx="2305347" cy="1758680"/>
            </a:xfrm>
            <a:custGeom>
              <a:avLst/>
              <a:gdLst>
                <a:gd name="connsiteX0" fmla="*/ 2305346 w 2305347"/>
                <a:gd name="connsiteY0" fmla="*/ 0 h 1758680"/>
                <a:gd name="connsiteX1" fmla="*/ 2305347 w 2305347"/>
                <a:gd name="connsiteY1" fmla="*/ 0 h 1758680"/>
                <a:gd name="connsiteX2" fmla="*/ 0 w 2305347"/>
                <a:gd name="connsiteY2" fmla="*/ 1758680 h 1758680"/>
                <a:gd name="connsiteX3" fmla="*/ 0 w 2305347"/>
                <a:gd name="connsiteY3" fmla="*/ 1758680 h 1758680"/>
                <a:gd name="connsiteX4" fmla="*/ 2305346 w 2305347"/>
                <a:gd name="connsiteY4" fmla="*/ 0 h 1758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5347" h="1758680">
                  <a:moveTo>
                    <a:pt x="2305346" y="0"/>
                  </a:moveTo>
                  <a:lnTo>
                    <a:pt x="2305347" y="0"/>
                  </a:lnTo>
                  <a:lnTo>
                    <a:pt x="0" y="1758680"/>
                  </a:lnTo>
                  <a:lnTo>
                    <a:pt x="0" y="1758680"/>
                  </a:lnTo>
                  <a:lnTo>
                    <a:pt x="230534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3281746" y="1870869"/>
              <a:ext cx="2684191" cy="2047690"/>
            </a:xfrm>
            <a:custGeom>
              <a:avLst/>
              <a:gdLst>
                <a:gd name="connsiteX0" fmla="*/ 2684190 w 2684191"/>
                <a:gd name="connsiteY0" fmla="*/ 0 h 2047690"/>
                <a:gd name="connsiteX1" fmla="*/ 2684191 w 2684191"/>
                <a:gd name="connsiteY1" fmla="*/ 1 h 2047690"/>
                <a:gd name="connsiteX2" fmla="*/ 0 w 2684191"/>
                <a:gd name="connsiteY2" fmla="*/ 2047690 h 2047690"/>
                <a:gd name="connsiteX3" fmla="*/ 0 w 2684191"/>
                <a:gd name="connsiteY3" fmla="*/ 2047689 h 2047690"/>
                <a:gd name="connsiteX4" fmla="*/ 2684190 w 2684191"/>
                <a:gd name="connsiteY4" fmla="*/ 0 h 2047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4191" h="2047690">
                  <a:moveTo>
                    <a:pt x="2684190" y="0"/>
                  </a:moveTo>
                  <a:lnTo>
                    <a:pt x="2684191" y="1"/>
                  </a:lnTo>
                  <a:lnTo>
                    <a:pt x="0" y="2047690"/>
                  </a:lnTo>
                  <a:lnTo>
                    <a:pt x="0" y="2047689"/>
                  </a:lnTo>
                  <a:lnTo>
                    <a:pt x="268419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/>
          </p:nvSpPr>
          <p:spPr>
            <a:xfrm>
              <a:off x="3617408" y="2384160"/>
              <a:ext cx="2948336" cy="2249199"/>
            </a:xfrm>
            <a:custGeom>
              <a:avLst/>
              <a:gdLst>
                <a:gd name="connsiteX0" fmla="*/ 2948336 w 2948336"/>
                <a:gd name="connsiteY0" fmla="*/ 0 h 2249199"/>
                <a:gd name="connsiteX1" fmla="*/ 2948336 w 2948336"/>
                <a:gd name="connsiteY1" fmla="*/ 1 h 2249199"/>
                <a:gd name="connsiteX2" fmla="*/ 0 w 2948336"/>
                <a:gd name="connsiteY2" fmla="*/ 2249199 h 2249199"/>
                <a:gd name="connsiteX3" fmla="*/ 0 w 2948336"/>
                <a:gd name="connsiteY3" fmla="*/ 2249199 h 2249199"/>
                <a:gd name="connsiteX4" fmla="*/ 2948336 w 2948336"/>
                <a:gd name="connsiteY4" fmla="*/ 0 h 224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8336" h="2249199">
                  <a:moveTo>
                    <a:pt x="2948336" y="0"/>
                  </a:moveTo>
                  <a:lnTo>
                    <a:pt x="2948336" y="1"/>
                  </a:lnTo>
                  <a:lnTo>
                    <a:pt x="0" y="2249199"/>
                  </a:lnTo>
                  <a:lnTo>
                    <a:pt x="0" y="2249199"/>
                  </a:lnTo>
                  <a:lnTo>
                    <a:pt x="294833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3415183" y="2604160"/>
              <a:ext cx="2225852" cy="1698037"/>
            </a:xfrm>
            <a:custGeom>
              <a:avLst/>
              <a:gdLst>
                <a:gd name="connsiteX0" fmla="*/ 2225852 w 2225852"/>
                <a:gd name="connsiteY0" fmla="*/ 0 h 1698037"/>
                <a:gd name="connsiteX1" fmla="*/ 0 w 2225852"/>
                <a:gd name="connsiteY1" fmla="*/ 1698037 h 1698037"/>
                <a:gd name="connsiteX2" fmla="*/ 0 w 2225852"/>
                <a:gd name="connsiteY2" fmla="*/ 1698037 h 1698037"/>
                <a:gd name="connsiteX3" fmla="*/ 2225852 w 2225852"/>
                <a:gd name="connsiteY3" fmla="*/ 0 h 1698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5852" h="1698037">
                  <a:moveTo>
                    <a:pt x="2225852" y="0"/>
                  </a:moveTo>
                  <a:lnTo>
                    <a:pt x="0" y="1698037"/>
                  </a:lnTo>
                  <a:lnTo>
                    <a:pt x="0" y="1698037"/>
                  </a:lnTo>
                  <a:lnTo>
                    <a:pt x="222585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/>
          </p:nvSpPr>
          <p:spPr>
            <a:xfrm>
              <a:off x="3881158" y="2712751"/>
              <a:ext cx="2886311" cy="2202991"/>
            </a:xfrm>
            <a:custGeom>
              <a:avLst/>
              <a:gdLst>
                <a:gd name="connsiteX0" fmla="*/ 2884889 w 2886311"/>
                <a:gd name="connsiteY0" fmla="*/ 0 h 2202991"/>
                <a:gd name="connsiteX1" fmla="*/ 2886311 w 2886311"/>
                <a:gd name="connsiteY1" fmla="*/ 2952 h 2202991"/>
                <a:gd name="connsiteX2" fmla="*/ 2415 w 2886311"/>
                <a:gd name="connsiteY2" fmla="*/ 2202991 h 2202991"/>
                <a:gd name="connsiteX3" fmla="*/ 0 w 2886311"/>
                <a:gd name="connsiteY3" fmla="*/ 2200796 h 2202991"/>
                <a:gd name="connsiteX4" fmla="*/ 2884889 w 2886311"/>
                <a:gd name="connsiteY4" fmla="*/ 0 h 2202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6311" h="2202991">
                  <a:moveTo>
                    <a:pt x="2884889" y="0"/>
                  </a:moveTo>
                  <a:lnTo>
                    <a:pt x="2886311" y="2952"/>
                  </a:lnTo>
                  <a:lnTo>
                    <a:pt x="2415" y="2202991"/>
                  </a:lnTo>
                  <a:lnTo>
                    <a:pt x="0" y="2200796"/>
                  </a:lnTo>
                  <a:lnTo>
                    <a:pt x="288488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4215291" y="3096388"/>
              <a:ext cx="2684193" cy="2047692"/>
            </a:xfrm>
            <a:custGeom>
              <a:avLst/>
              <a:gdLst>
                <a:gd name="connsiteX0" fmla="*/ 2684193 w 2684193"/>
                <a:gd name="connsiteY0" fmla="*/ 0 h 2047692"/>
                <a:gd name="connsiteX1" fmla="*/ 2684193 w 2684193"/>
                <a:gd name="connsiteY1" fmla="*/ 1 h 2047692"/>
                <a:gd name="connsiteX2" fmla="*/ 1 w 2684193"/>
                <a:gd name="connsiteY2" fmla="*/ 2047692 h 2047692"/>
                <a:gd name="connsiteX3" fmla="*/ 0 w 2684193"/>
                <a:gd name="connsiteY3" fmla="*/ 2047692 h 2047692"/>
                <a:gd name="connsiteX4" fmla="*/ 2684193 w 2684193"/>
                <a:gd name="connsiteY4" fmla="*/ 0 h 2047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4193" h="2047692">
                  <a:moveTo>
                    <a:pt x="2684193" y="0"/>
                  </a:moveTo>
                  <a:lnTo>
                    <a:pt x="2684193" y="1"/>
                  </a:lnTo>
                  <a:lnTo>
                    <a:pt x="1" y="2047692"/>
                  </a:lnTo>
                  <a:lnTo>
                    <a:pt x="0" y="2047692"/>
                  </a:lnTo>
                  <a:lnTo>
                    <a:pt x="268419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4639348" y="3547329"/>
              <a:ext cx="2305351" cy="1758684"/>
            </a:xfrm>
            <a:custGeom>
              <a:avLst/>
              <a:gdLst>
                <a:gd name="connsiteX0" fmla="*/ 2305351 w 2305351"/>
                <a:gd name="connsiteY0" fmla="*/ 0 h 1758684"/>
                <a:gd name="connsiteX1" fmla="*/ 2305351 w 2305351"/>
                <a:gd name="connsiteY1" fmla="*/ 1 h 1758684"/>
                <a:gd name="connsiteX2" fmla="*/ 1 w 2305351"/>
                <a:gd name="connsiteY2" fmla="*/ 1758684 h 1758684"/>
                <a:gd name="connsiteX3" fmla="*/ 0 w 2305351"/>
                <a:gd name="connsiteY3" fmla="*/ 1758683 h 1758684"/>
                <a:gd name="connsiteX4" fmla="*/ 2305351 w 2305351"/>
                <a:gd name="connsiteY4" fmla="*/ 0 h 1758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5351" h="1758684">
                  <a:moveTo>
                    <a:pt x="2305351" y="0"/>
                  </a:moveTo>
                  <a:lnTo>
                    <a:pt x="2305351" y="1"/>
                  </a:lnTo>
                  <a:lnTo>
                    <a:pt x="1" y="1758684"/>
                  </a:lnTo>
                  <a:lnTo>
                    <a:pt x="0" y="1758683"/>
                  </a:lnTo>
                  <a:lnTo>
                    <a:pt x="230535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/>
          </p:nvSpPr>
          <p:spPr>
            <a:xfrm>
              <a:off x="5230135" y="4108623"/>
              <a:ext cx="1615122" cy="1232129"/>
            </a:xfrm>
            <a:custGeom>
              <a:avLst/>
              <a:gdLst>
                <a:gd name="connsiteX0" fmla="*/ 1615122 w 1615122"/>
                <a:gd name="connsiteY0" fmla="*/ 0 h 1232129"/>
                <a:gd name="connsiteX1" fmla="*/ 1615122 w 1615122"/>
                <a:gd name="connsiteY1" fmla="*/ 1 h 1232129"/>
                <a:gd name="connsiteX2" fmla="*/ 0 w 1615122"/>
                <a:gd name="connsiteY2" fmla="*/ 1232129 h 1232129"/>
                <a:gd name="connsiteX3" fmla="*/ 1615122 w 1615122"/>
                <a:gd name="connsiteY3" fmla="*/ 0 h 1232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5122" h="1232129">
                  <a:moveTo>
                    <a:pt x="1615122" y="0"/>
                  </a:moveTo>
                  <a:lnTo>
                    <a:pt x="1615122" y="1"/>
                  </a:lnTo>
                  <a:lnTo>
                    <a:pt x="0" y="1232129"/>
                  </a:lnTo>
                  <a:lnTo>
                    <a:pt x="161512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1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44444E-6 L 0.0487 -0.11459 " pathEditMode="relative" rAng="0" ptsTypes="AA">
                                      <p:cBhvr>
                                        <p:cTn id="11" dur="1100" spd="-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5" y="-574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xit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7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26" dur="600" fill="hold"/>
                                        <p:tgtEl>
                                          <p:spTgt spid="45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1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11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07407E-6 L -0.0806 0.18982 " pathEditMode="relative" rAng="0" ptsTypes="AA">
                                      <p:cBhvr>
                                        <p:cTn id="33" dur="1100" spd="-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36" y="9491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6" presetClass="path" presetSubtype="0" accel="10000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14779 -0.35278 L -3.125E-6 -2.59259E-6 " pathEditMode="relative" rAng="0" ptsTypes="AA">
                                      <p:cBhvr>
                                        <p:cTn id="38" dur="1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96" y="17639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6" presetClass="path" presetSubtype="0" accel="10000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3372 -0.31922 L 4.16667E-7 3.7037E-6 " pathEditMode="relative" rAng="0" ptsTypes="AA">
                                      <p:cBhvr>
                                        <p:cTn id="43" dur="1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93" y="15972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6" presetClass="path" presetSubtype="0" accel="100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27149 -0.64792 L -2.08333E-6 2.96296E-6 " pathEditMode="relative" rAng="0" ptsTypes="AA">
                                      <p:cBhvr>
                                        <p:cTn id="48" dur="1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581" y="32384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6" presetClass="path" presetSubtype="0" accel="10000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38593 -0.92107 L 4.375E-6 4.07407E-6 " pathEditMode="relative" rAng="0" ptsTypes="AA">
                                      <p:cBhvr>
                                        <p:cTn id="53" dur="1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97" y="46042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6" presetClass="path" presetSubtype="0" accel="100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.43112 -1.02894 L -1.25E-6 4.44444E-6 " pathEditMode="relative" rAng="0" ptsTypes="AA">
                                      <p:cBhvr>
                                        <p:cTn id="58" dur="1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563" y="51435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8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8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9" presetClass="entr" presetSubtype="0" decel="100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8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8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8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6" presetClass="emph" presetSubtype="0" fill="hold" grpId="1" nodeType="withEffect">
                                  <p:stCondLst>
                                    <p:cond delay="2800"/>
                                  </p:stCondLst>
                                  <p:childTnLst>
                                    <p:animScale>
                                      <p:cBhvr>
                                        <p:cTn id="74" dur="1000" fill="hold"/>
                                        <p:tgtEl>
                                          <p:spTgt spid="6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2" nodeType="withEffect">
                                  <p:stCondLst>
                                    <p:cond delay="2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49" presetClass="entr" presetSubtype="0" decel="10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8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8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9" presetClass="entr" presetSubtype="0" decel="10000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8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3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2" presetClass="entr" presetSubtype="4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2" grpId="1" animBg="1"/>
      <p:bldP spid="62" grpId="2" animBg="1"/>
      <p:bldP spid="43" grpId="0" animBg="1"/>
      <p:bldP spid="43" grpId="1" animBg="1"/>
      <p:bldP spid="42" grpId="0" animBg="1"/>
      <p:bldP spid="42" grpId="1" animBg="1"/>
      <p:bldP spid="41" grpId="0" animBg="1"/>
      <p:bldP spid="41" grpId="1" animBg="1"/>
      <p:bldP spid="40" grpId="0" animBg="1"/>
      <p:bldP spid="40" grpId="1" animBg="1"/>
      <p:bldP spid="39" grpId="0" animBg="1"/>
      <p:bldP spid="39" grpId="1" animBg="1"/>
      <p:bldP spid="37" grpId="0"/>
      <p:bldP spid="44" grpId="0" animBg="1"/>
      <p:bldP spid="44" grpId="1" animBg="1"/>
      <p:bldP spid="44" grpId="2" animBg="1"/>
      <p:bldP spid="45" grpId="0"/>
      <p:bldP spid="45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圆角矩形 41"/>
          <p:cNvSpPr/>
          <p:nvPr/>
        </p:nvSpPr>
        <p:spPr>
          <a:xfrm rot="18401232">
            <a:off x="6914776" y="1368610"/>
            <a:ext cx="7607325" cy="178825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85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1167522" y="2262735"/>
            <a:ext cx="2327880" cy="2327879"/>
          </a:xfrm>
          <a:prstGeom prst="ellipse">
            <a:avLst/>
          </a:prstGeom>
          <a:solidFill>
            <a:srgbClr val="54CB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圆角矩形 22"/>
          <p:cNvSpPr/>
          <p:nvPr/>
        </p:nvSpPr>
        <p:spPr>
          <a:xfrm rot="18401232">
            <a:off x="1671059" y="2590541"/>
            <a:ext cx="1960694" cy="709495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ED112"/>
              </a:gs>
              <a:gs pos="100000">
                <a:srgbClr val="F4777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 rot="18401232" flipV="1">
            <a:off x="707351" y="3299573"/>
            <a:ext cx="1136864" cy="413601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7030A0"/>
              </a:gs>
              <a:gs pos="0">
                <a:srgbClr val="F4777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圆角矩形 25"/>
          <p:cNvSpPr/>
          <p:nvPr/>
        </p:nvSpPr>
        <p:spPr>
          <a:xfrm rot="18401232" flipV="1">
            <a:off x="2606593" y="3841594"/>
            <a:ext cx="375786" cy="20357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EF413D"/>
              </a:gs>
              <a:gs pos="0">
                <a:srgbClr val="CD151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4883359" y="793456"/>
            <a:ext cx="1458033" cy="1458033"/>
          </a:xfrm>
          <a:prstGeom prst="ellipse">
            <a:avLst/>
          </a:prstGeom>
          <a:solidFill>
            <a:srgbClr val="FED1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圆角矩形 29"/>
          <p:cNvSpPr/>
          <p:nvPr/>
        </p:nvSpPr>
        <p:spPr>
          <a:xfrm rot="18401232">
            <a:off x="5292189" y="1014904"/>
            <a:ext cx="1192611" cy="450335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F47774"/>
              </a:gs>
              <a:gs pos="0">
                <a:srgbClr val="CD151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圆角矩形 30"/>
          <p:cNvSpPr/>
          <p:nvPr/>
        </p:nvSpPr>
        <p:spPr>
          <a:xfrm rot="18401232" flipV="1">
            <a:off x="4630785" y="1419419"/>
            <a:ext cx="760269" cy="28342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54CBD3"/>
              </a:gs>
              <a:gs pos="0">
                <a:srgbClr val="13D9AA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圆角矩形 31"/>
          <p:cNvSpPr/>
          <p:nvPr/>
        </p:nvSpPr>
        <p:spPr>
          <a:xfrm rot="18401232" flipV="1">
            <a:off x="5393323" y="2137730"/>
            <a:ext cx="497950" cy="138376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9B5097"/>
              </a:gs>
              <a:gs pos="0">
                <a:srgbClr val="7030A0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6000325" y="4073383"/>
            <a:ext cx="1209346" cy="1209346"/>
          </a:xfrm>
          <a:prstGeom prst="ellipse">
            <a:avLst/>
          </a:prstGeom>
          <a:solidFill>
            <a:srgbClr val="F477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圆角矩形 34"/>
          <p:cNvSpPr/>
          <p:nvPr/>
        </p:nvSpPr>
        <p:spPr>
          <a:xfrm rot="18401232">
            <a:off x="6339423" y="4257060"/>
            <a:ext cx="989196" cy="373525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54CBD3"/>
              </a:gs>
              <a:gs pos="0">
                <a:srgbClr val="13D9AA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圆角矩形 35"/>
          <p:cNvSpPr/>
          <p:nvPr/>
        </p:nvSpPr>
        <p:spPr>
          <a:xfrm rot="18401232" flipV="1">
            <a:off x="5790831" y="4592579"/>
            <a:ext cx="630595" cy="23508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E9640"/>
              </a:gs>
              <a:gs pos="100000">
                <a:srgbClr val="FED11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圆角矩形 36"/>
          <p:cNvSpPr/>
          <p:nvPr/>
        </p:nvSpPr>
        <p:spPr>
          <a:xfrm rot="18401232" flipV="1">
            <a:off x="6423307" y="5188373"/>
            <a:ext cx="413018" cy="114774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bg1">
                  <a:lumMod val="85000"/>
                </a:schemeClr>
              </a:gs>
              <a:gs pos="0">
                <a:schemeClr val="bg1">
                  <a:lumMod val="6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4811521" y="2617653"/>
            <a:ext cx="166155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website.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330646" y="4839917"/>
            <a:ext cx="200163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5604182" y="5615388"/>
            <a:ext cx="200163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/>
          <p:cNvSpPr/>
          <p:nvPr/>
        </p:nvSpPr>
        <p:spPr>
          <a:xfrm rot="18401232">
            <a:off x="6896102" y="74238"/>
            <a:ext cx="1665693" cy="55760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47774">
                  <a:alpha val="36000"/>
                </a:srgbClr>
              </a:gs>
              <a:gs pos="100000">
                <a:srgbClr val="F47774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圆角矩形 43"/>
          <p:cNvSpPr/>
          <p:nvPr/>
        </p:nvSpPr>
        <p:spPr>
          <a:xfrm rot="18401232" flipV="1">
            <a:off x="1752712" y="6159267"/>
            <a:ext cx="1045484" cy="34998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13D9AA">
                  <a:alpha val="39000"/>
                </a:srgbClr>
              </a:gs>
              <a:gs pos="100000">
                <a:srgbClr val="13D9AA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圆角矩形 44"/>
          <p:cNvSpPr/>
          <p:nvPr/>
        </p:nvSpPr>
        <p:spPr>
          <a:xfrm rot="18401232">
            <a:off x="238323" y="264792"/>
            <a:ext cx="1665693" cy="55760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030A0">
                  <a:alpha val="49000"/>
                </a:srgbClr>
              </a:gs>
              <a:gs pos="100000">
                <a:srgbClr val="7030A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6" presetClass="path" presetSubtype="0" accel="10000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8568 -0.20463 L -4.16667E-7 3.33333E-6 " pathEditMode="relative" rAng="0" ptsTypes="AA">
                                      <p:cBhvr>
                                        <p:cTn id="9" dur="1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84" y="1023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6" presetClass="path" presetSubtype="0" accel="10000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06928 -0.16551 L -4.16667E-6 1.11111E-6 " pathEditMode="relative" rAng="0" ptsTypes="AA">
                                      <p:cBhvr>
                                        <p:cTn id="14" dur="1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64" y="828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6" presetClass="path" presetSubtype="0" accel="100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322 -0.76875 L 3.33333E-6 -1.11111E-6 " pathEditMode="relative" rAng="0" ptsTypes="AA">
                                      <p:cBhvr>
                                        <p:cTn id="19" dur="1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07" y="38449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6" presetClass="path" presetSubtype="0" ac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41627 -0.99375 L 1.45833E-6 -1.11111E-6 " pathEditMode="relative" rAng="0" ptsTypes="AA">
                                      <p:cBhvr>
                                        <p:cTn id="24" dur="1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20" y="49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1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96296E-6 L -0.26042 0.62777 " pathEditMode="relative" rAng="0" ptsTypes="AA">
                                      <p:cBhvr>
                                        <p:cTn id="32" dur="110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21" y="31389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6" presetClass="path" presetSubtype="0" accel="100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0.23789 -0.56829 L 2.08333E-6 1.85185E-6 " pathEditMode="relative" rAng="0" ptsTypes="AA">
                                      <p:cBhvr>
                                        <p:cTn id="37" dur="1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01" y="28403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6" presetClass="path" presetSubtype="0" accel="100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.24804 -0.59259 L 2.5E-6 -1.11111E-6 " pathEditMode="relative" rAng="0" ptsTypes="AA">
                                      <p:cBhvr>
                                        <p:cTn id="42" dur="1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09" y="2963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6" presetClass="path" presetSubtype="0" ac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0.24713 -0.61736 L 3.33333E-6 0 " pathEditMode="relative" rAng="0" ptsTypes="AA">
                                      <p:cBhvr>
                                        <p:cTn id="47" dur="1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57" y="30856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8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56" dur="11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56" presetClass="path" presetSubtype="0" accel="50000" decel="50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3.54167E-6 -7.40741E-7 L 0.16354 -0.39421 " pathEditMode="relative" rAng="0" ptsTypes="AA">
                                      <p:cBhvr>
                                        <p:cTn id="58" dur="110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77" y="-19722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6" presetClass="path" presetSubtype="0" accel="100000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0.14089 -0.35301 L -2.70833E-6 2.96296E-6 " pathEditMode="relative" rAng="0" ptsTypes="AA">
                                      <p:cBhvr>
                                        <p:cTn id="63" dur="1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03" y="13634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6" presetClass="path" presetSubtype="0" accel="10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11888 -0.29769 L 2.5E-6 3.7037E-6 " pathEditMode="relative" rAng="0" ptsTypes="AA">
                                      <p:cBhvr>
                                        <p:cTn id="68" dur="1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51" y="14884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6" presetClass="path" presetSubtype="0" accel="100000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0.14544 -0.36412 L -4.16667E-7 7.40741E-7 " pathEditMode="relative" rAng="0" ptsTypes="AA">
                                      <p:cBhvr>
                                        <p:cTn id="73" dur="1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79" y="18194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12" presetClass="entr" presetSubtype="4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8" presetClass="emph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82" dur="11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56" presetClass="path" presetSubtype="0" accel="50000" decel="50000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3.125E-6 4.07407E-6 L 0.31185 0.44051 " pathEditMode="relative" rAng="0" ptsTypes="AA">
                                      <p:cBhvr>
                                        <p:cTn id="84" dur="110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86" y="22014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6" presetClass="path" presetSubtype="0" accel="100000" fill="hold" grpId="1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28659 -0.71806 L 3.33333E-6 3.33333E-6 " pathEditMode="relative" rAng="0" ptsTypes="AA">
                                      <p:cBhvr>
                                        <p:cTn id="89" dur="1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36" y="35903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6" presetClass="path" presetSubtype="0" accel="100000" fill="hold" grpId="1" nodeType="withEffect">
                                  <p:stCondLst>
                                    <p:cond delay="4900"/>
                                  </p:stCondLst>
                                  <p:childTnLst>
                                    <p:animMotion origin="layout" path="M 0.29102 -0.72917 L -1.25E-6 4.44444E-6 " pathEditMode="relative" rAng="0" ptsTypes="AA">
                                      <p:cBhvr>
                                        <p:cTn id="94" dur="1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57" y="36458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6" presetClass="path" presetSubtype="0" accel="10000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32148 -0.80555 L 1.11022E-16 -4.81481E-6 " pathEditMode="relative" rAng="0" ptsTypes="AA">
                                      <p:cBhvr>
                                        <p:cTn id="99" dur="1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81" y="40278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12" presetClass="entr" presetSubtype="4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2" grpId="1" animBg="1"/>
      <p:bldP spid="22" grpId="0" animBg="1"/>
      <p:bldP spid="22" grpId="1" animBg="1"/>
      <p:bldP spid="22" grpId="2" animBg="1"/>
      <p:bldP spid="23" grpId="0" animBg="1"/>
      <p:bldP spid="23" grpId="1" animBg="1"/>
      <p:bldP spid="25" grpId="0" animBg="1"/>
      <p:bldP spid="25" grpId="1" animBg="1"/>
      <p:bldP spid="26" grpId="0" animBg="1"/>
      <p:bldP spid="26" grpId="1" animBg="1"/>
      <p:bldP spid="29" grpId="0" animBg="1"/>
      <p:bldP spid="29" grpId="1" animBg="1"/>
      <p:bldP spid="29" grpId="2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4" grpId="0" animBg="1"/>
      <p:bldP spid="34" grpId="1" animBg="1"/>
      <p:bldP spid="34" grpId="2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9" grpId="0"/>
      <p:bldP spid="40" grpId="0"/>
      <p:bldP spid="41" grpId="0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圆角矩形 49"/>
          <p:cNvSpPr/>
          <p:nvPr/>
        </p:nvSpPr>
        <p:spPr>
          <a:xfrm rot="18401232">
            <a:off x="10619893" y="1408506"/>
            <a:ext cx="898989" cy="30412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E9640">
                  <a:alpha val="37000"/>
                </a:srgbClr>
              </a:gs>
              <a:gs pos="100000">
                <a:srgbClr val="FE964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圆角矩形 47"/>
          <p:cNvSpPr/>
          <p:nvPr/>
        </p:nvSpPr>
        <p:spPr>
          <a:xfrm rot="18401232">
            <a:off x="10628295" y="5205880"/>
            <a:ext cx="2060611" cy="41941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030A0">
                  <a:alpha val="25000"/>
                </a:srgbClr>
              </a:gs>
              <a:gs pos="100000">
                <a:srgbClr val="7030A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圆角矩形 45"/>
          <p:cNvSpPr/>
          <p:nvPr/>
        </p:nvSpPr>
        <p:spPr>
          <a:xfrm rot="18401232">
            <a:off x="3805111" y="194911"/>
            <a:ext cx="4486979" cy="78567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47774">
                  <a:alpha val="22000"/>
                </a:srgbClr>
              </a:gs>
              <a:gs pos="100000">
                <a:srgbClr val="F47774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2" name="直接连接符 21"/>
          <p:cNvCxnSpPr/>
          <p:nvPr/>
        </p:nvCxnSpPr>
        <p:spPr>
          <a:xfrm>
            <a:off x="6096000" y="2011868"/>
            <a:ext cx="0" cy="347453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9" name="图表 28"/>
          <p:cNvGraphicFramePr/>
          <p:nvPr/>
        </p:nvGraphicFramePr>
        <p:xfrm>
          <a:off x="1159411" y="1183523"/>
          <a:ext cx="3724030" cy="2919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0" name="图表 29"/>
          <p:cNvGraphicFramePr/>
          <p:nvPr/>
        </p:nvGraphicFramePr>
        <p:xfrm>
          <a:off x="7231966" y="3540370"/>
          <a:ext cx="3724030" cy="2379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2" name="圆角矩形 31"/>
          <p:cNvSpPr/>
          <p:nvPr/>
        </p:nvSpPr>
        <p:spPr>
          <a:xfrm>
            <a:off x="1113692" y="4809760"/>
            <a:ext cx="45719" cy="582856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圆角矩形 32"/>
          <p:cNvSpPr/>
          <p:nvPr/>
        </p:nvSpPr>
        <p:spPr>
          <a:xfrm>
            <a:off x="7183785" y="2223349"/>
            <a:ext cx="45719" cy="544448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1312985" y="4707549"/>
            <a:ext cx="37865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Our designers in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ChangSha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to work on this amazing projects. </a:t>
            </a:r>
            <a:endParaRPr lang="en-US" altLang="zh-CN" sz="1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323289" y="2095079"/>
            <a:ext cx="37865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Our designers in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ChangSha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to work on this amazing projects. </a:t>
            </a:r>
            <a:endParaRPr lang="en-US" altLang="zh-CN" sz="1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324708" y="3938954"/>
            <a:ext cx="6447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defRPr>
            </a:lvl1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</a:rPr>
              <a:t>DATA 1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004646" y="3938954"/>
            <a:ext cx="6447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defRPr>
            </a:lvl1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</a:rPr>
              <a:t>DATA 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</a:rPr>
              <a:t>2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2672861" y="3950677"/>
            <a:ext cx="6447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defRPr>
            </a:lvl1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</a:rPr>
              <a:t>DATA 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</a:rPr>
              <a:t>3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403737" y="3938954"/>
            <a:ext cx="6447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defRPr>
            </a:lvl1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</a:rPr>
              <a:t>DATA 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</a:rPr>
              <a:t>4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085491" y="3938954"/>
            <a:ext cx="6447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defRPr>
            </a:lvl1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</a:rPr>
              <a:t>DATA 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</a:rPr>
              <a:t>5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7370180" y="3387970"/>
            <a:ext cx="6447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defRPr>
            </a:lvl1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</a:rPr>
              <a:t>DATA 1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8050118" y="3387970"/>
            <a:ext cx="6447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defRPr>
            </a:lvl1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</a:rPr>
              <a:t>DATA 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</a:rPr>
              <a:t>2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8718333" y="3399693"/>
            <a:ext cx="6447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defRPr>
            </a:lvl1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</a:rPr>
              <a:t>DATA 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</a:rPr>
              <a:t>3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9449209" y="3387970"/>
            <a:ext cx="6447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defRPr>
            </a:lvl1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</a:rPr>
              <a:t>DATA 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</a:rPr>
              <a:t>4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0130963" y="3387970"/>
            <a:ext cx="6447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defRPr>
            </a:lvl1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</a:rPr>
              <a:t>DATA 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</a:rPr>
              <a:t>5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7" name="圆角矩形 46"/>
          <p:cNvSpPr/>
          <p:nvPr/>
        </p:nvSpPr>
        <p:spPr>
          <a:xfrm rot="18401232" flipV="1">
            <a:off x="-507971" y="2587247"/>
            <a:ext cx="1893144" cy="53509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55C672">
                  <a:alpha val="34000"/>
                </a:srgbClr>
              </a:gs>
              <a:gs pos="100000">
                <a:srgbClr val="55C672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圆角矩形 48"/>
          <p:cNvSpPr/>
          <p:nvPr/>
        </p:nvSpPr>
        <p:spPr>
          <a:xfrm rot="18401232">
            <a:off x="4077074" y="5257420"/>
            <a:ext cx="2783950" cy="46898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ED112">
                  <a:alpha val="34000"/>
                </a:srgbClr>
              </a:gs>
              <a:gs pos="100000">
                <a:srgbClr val="FED112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任意多边形 50"/>
          <p:cNvSpPr/>
          <p:nvPr/>
        </p:nvSpPr>
        <p:spPr>
          <a:xfrm rot="18497966">
            <a:off x="802661" y="361659"/>
            <a:ext cx="370594" cy="383281"/>
          </a:xfrm>
          <a:custGeom>
            <a:avLst/>
            <a:gdLst>
              <a:gd name="connsiteX0" fmla="*/ 3671946 w 3787254"/>
              <a:gd name="connsiteY0" fmla="*/ 1294810 h 3916908"/>
              <a:gd name="connsiteX1" fmla="*/ 3671994 w 3787254"/>
              <a:gd name="connsiteY1" fmla="*/ 1294927 h 3916908"/>
              <a:gd name="connsiteX2" fmla="*/ 3787254 w 3787254"/>
              <a:gd name="connsiteY2" fmla="*/ 1958454 h 3916908"/>
              <a:gd name="connsiteX3" fmla="*/ 3671994 w 3787254"/>
              <a:gd name="connsiteY3" fmla="*/ 2621982 h 3916908"/>
              <a:gd name="connsiteX4" fmla="*/ 3671946 w 3787254"/>
              <a:gd name="connsiteY4" fmla="*/ 2622098 h 3916908"/>
              <a:gd name="connsiteX5" fmla="*/ 203278 w 3787254"/>
              <a:gd name="connsiteY5" fmla="*/ 867868 h 3916908"/>
              <a:gd name="connsiteX6" fmla="*/ 203278 w 3787254"/>
              <a:gd name="connsiteY6" fmla="*/ 3049040 h 3916908"/>
              <a:gd name="connsiteX7" fmla="*/ 153878 w 3787254"/>
              <a:gd name="connsiteY7" fmla="*/ 2973984 h 3916908"/>
              <a:gd name="connsiteX8" fmla="*/ 24251 w 3787254"/>
              <a:gd name="connsiteY8" fmla="*/ 2720773 h 3916908"/>
              <a:gd name="connsiteX9" fmla="*/ 0 w 3787254"/>
              <a:gd name="connsiteY9" fmla="*/ 2654514 h 3916908"/>
              <a:gd name="connsiteX10" fmla="*/ 0 w 3787254"/>
              <a:gd name="connsiteY10" fmla="*/ 1262394 h 3916908"/>
              <a:gd name="connsiteX11" fmla="*/ 24251 w 3787254"/>
              <a:gd name="connsiteY11" fmla="*/ 1196136 h 3916908"/>
              <a:gd name="connsiteX12" fmla="*/ 153878 w 3787254"/>
              <a:gd name="connsiteY12" fmla="*/ 942925 h 3916908"/>
              <a:gd name="connsiteX13" fmla="*/ 3263952 w 3787254"/>
              <a:gd name="connsiteY13" fmla="*/ 629935 h 3916908"/>
              <a:gd name="connsiteX14" fmla="*/ 3353052 w 3787254"/>
              <a:gd name="connsiteY14" fmla="*/ 728635 h 3916908"/>
              <a:gd name="connsiteX15" fmla="*/ 3449681 w 3787254"/>
              <a:gd name="connsiteY15" fmla="*/ 858890 h 3916908"/>
              <a:gd name="connsiteX16" fmla="*/ 3467230 w 3787254"/>
              <a:gd name="connsiteY16" fmla="*/ 887166 h 3916908"/>
              <a:gd name="connsiteX17" fmla="*/ 3467230 w 3787254"/>
              <a:gd name="connsiteY17" fmla="*/ 3029743 h 3916908"/>
              <a:gd name="connsiteX18" fmla="*/ 3449681 w 3787254"/>
              <a:gd name="connsiteY18" fmla="*/ 3058019 h 3916908"/>
              <a:gd name="connsiteX19" fmla="*/ 3353052 w 3787254"/>
              <a:gd name="connsiteY19" fmla="*/ 3188274 h 3916908"/>
              <a:gd name="connsiteX20" fmla="*/ 3263952 w 3787254"/>
              <a:gd name="connsiteY20" fmla="*/ 3286973 h 3916908"/>
              <a:gd name="connsiteX21" fmla="*/ 611272 w 3787254"/>
              <a:gd name="connsiteY21" fmla="*/ 427263 h 3916908"/>
              <a:gd name="connsiteX22" fmla="*/ 611272 w 3787254"/>
              <a:gd name="connsiteY22" fmla="*/ 3489645 h 3916908"/>
              <a:gd name="connsiteX23" fmla="*/ 551585 w 3787254"/>
              <a:gd name="connsiteY23" fmla="*/ 3443175 h 3916908"/>
              <a:gd name="connsiteX24" fmla="*/ 411137 w 3787254"/>
              <a:gd name="connsiteY24" fmla="*/ 3309671 h 3916908"/>
              <a:gd name="connsiteX25" fmla="*/ 407994 w 3787254"/>
              <a:gd name="connsiteY25" fmla="*/ 3306129 h 3916908"/>
              <a:gd name="connsiteX26" fmla="*/ 407994 w 3787254"/>
              <a:gd name="connsiteY26" fmla="*/ 610780 h 3916908"/>
              <a:gd name="connsiteX27" fmla="*/ 411137 w 3787254"/>
              <a:gd name="connsiteY27" fmla="*/ 607238 h 3916908"/>
              <a:gd name="connsiteX28" fmla="*/ 551585 w 3787254"/>
              <a:gd name="connsiteY28" fmla="*/ 473734 h 3916908"/>
              <a:gd name="connsiteX29" fmla="*/ 2855958 w 3787254"/>
              <a:gd name="connsiteY29" fmla="*/ 294619 h 3916908"/>
              <a:gd name="connsiteX30" fmla="*/ 3047150 w 3787254"/>
              <a:gd name="connsiteY30" fmla="*/ 425007 h 3916908"/>
              <a:gd name="connsiteX31" fmla="*/ 3059236 w 3787254"/>
              <a:gd name="connsiteY31" fmla="*/ 435755 h 3916908"/>
              <a:gd name="connsiteX32" fmla="*/ 3059236 w 3787254"/>
              <a:gd name="connsiteY32" fmla="*/ 3481154 h 3916908"/>
              <a:gd name="connsiteX33" fmla="*/ 3047150 w 3787254"/>
              <a:gd name="connsiteY33" fmla="*/ 3491902 h 3916908"/>
              <a:gd name="connsiteX34" fmla="*/ 2855958 w 3787254"/>
              <a:gd name="connsiteY34" fmla="*/ 3622289 h 3916908"/>
              <a:gd name="connsiteX35" fmla="*/ 1019266 w 3787254"/>
              <a:gd name="connsiteY35" fmla="*/ 178299 h 3916908"/>
              <a:gd name="connsiteX36" fmla="*/ 1019266 w 3787254"/>
              <a:gd name="connsiteY36" fmla="*/ 3738609 h 3916908"/>
              <a:gd name="connsiteX37" fmla="*/ 869389 w 3787254"/>
              <a:gd name="connsiteY37" fmla="*/ 3666211 h 3916908"/>
              <a:gd name="connsiteX38" fmla="*/ 815988 w 3787254"/>
              <a:gd name="connsiteY38" fmla="*/ 3632545 h 3916908"/>
              <a:gd name="connsiteX39" fmla="*/ 815988 w 3787254"/>
              <a:gd name="connsiteY39" fmla="*/ 284364 h 3916908"/>
              <a:gd name="connsiteX40" fmla="*/ 869389 w 3787254"/>
              <a:gd name="connsiteY40" fmla="*/ 250698 h 3916908"/>
              <a:gd name="connsiteX41" fmla="*/ 2447964 w 3787254"/>
              <a:gd name="connsiteY41" fmla="*/ 101689 h 3916908"/>
              <a:gd name="connsiteX42" fmla="*/ 2546916 w 3787254"/>
              <a:gd name="connsiteY42" fmla="*/ 135845 h 3916908"/>
              <a:gd name="connsiteX43" fmla="*/ 2651242 w 3787254"/>
              <a:gd name="connsiteY43" fmla="*/ 181573 h 3916908"/>
              <a:gd name="connsiteX44" fmla="*/ 2651242 w 3787254"/>
              <a:gd name="connsiteY44" fmla="*/ 3735336 h 3916908"/>
              <a:gd name="connsiteX45" fmla="*/ 2546916 w 3787254"/>
              <a:gd name="connsiteY45" fmla="*/ 3781063 h 3916908"/>
              <a:gd name="connsiteX46" fmla="*/ 2447964 w 3787254"/>
              <a:gd name="connsiteY46" fmla="*/ 3815220 h 3916908"/>
              <a:gd name="connsiteX47" fmla="*/ 1427260 w 3787254"/>
              <a:gd name="connsiteY47" fmla="*/ 45241 h 3916908"/>
              <a:gd name="connsiteX48" fmla="*/ 1427260 w 3787254"/>
              <a:gd name="connsiteY48" fmla="*/ 3871668 h 3916908"/>
              <a:gd name="connsiteX49" fmla="*/ 1324708 w 3787254"/>
              <a:gd name="connsiteY49" fmla="*/ 3851422 h 3916908"/>
              <a:gd name="connsiteX50" fmla="*/ 1223982 w 3787254"/>
              <a:gd name="connsiteY50" fmla="*/ 3817665 h 3916908"/>
              <a:gd name="connsiteX51" fmla="*/ 1223982 w 3787254"/>
              <a:gd name="connsiteY51" fmla="*/ 99244 h 3916908"/>
              <a:gd name="connsiteX52" fmla="*/ 1324708 w 3787254"/>
              <a:gd name="connsiteY52" fmla="*/ 65486 h 3916908"/>
              <a:gd name="connsiteX53" fmla="*/ 2039970 w 3787254"/>
              <a:gd name="connsiteY53" fmla="*/ 11780 h 3916908"/>
              <a:gd name="connsiteX54" fmla="*/ 2223497 w 3787254"/>
              <a:gd name="connsiteY54" fmla="*/ 39789 h 3916908"/>
              <a:gd name="connsiteX55" fmla="*/ 2243248 w 3787254"/>
              <a:gd name="connsiteY55" fmla="*/ 44738 h 3916908"/>
              <a:gd name="connsiteX56" fmla="*/ 2243248 w 3787254"/>
              <a:gd name="connsiteY56" fmla="*/ 3872171 h 3916908"/>
              <a:gd name="connsiteX57" fmla="*/ 2223497 w 3787254"/>
              <a:gd name="connsiteY57" fmla="*/ 3877119 h 3916908"/>
              <a:gd name="connsiteX58" fmla="*/ 2039970 w 3787254"/>
              <a:gd name="connsiteY58" fmla="*/ 3905129 h 3916908"/>
              <a:gd name="connsiteX59" fmla="*/ 1828800 w 3787254"/>
              <a:gd name="connsiteY59" fmla="*/ 0 h 3916908"/>
              <a:gd name="connsiteX60" fmla="*/ 1835254 w 3787254"/>
              <a:gd name="connsiteY60" fmla="*/ 326 h 3916908"/>
              <a:gd name="connsiteX61" fmla="*/ 1835254 w 3787254"/>
              <a:gd name="connsiteY61" fmla="*/ 3916582 h 3916908"/>
              <a:gd name="connsiteX62" fmla="*/ 1828800 w 3787254"/>
              <a:gd name="connsiteY62" fmla="*/ 3916908 h 3916908"/>
              <a:gd name="connsiteX63" fmla="*/ 1631976 w 3787254"/>
              <a:gd name="connsiteY63" fmla="*/ 3904105 h 3916908"/>
              <a:gd name="connsiteX64" fmla="*/ 1631976 w 3787254"/>
              <a:gd name="connsiteY64" fmla="*/ 12804 h 391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787254" h="3916908">
                <a:moveTo>
                  <a:pt x="3671946" y="1294810"/>
                </a:moveTo>
                <a:lnTo>
                  <a:pt x="3671994" y="1294927"/>
                </a:lnTo>
                <a:cubicBezTo>
                  <a:pt x="3746597" y="1502134"/>
                  <a:pt x="3787254" y="1725546"/>
                  <a:pt x="3787254" y="1958454"/>
                </a:cubicBezTo>
                <a:cubicBezTo>
                  <a:pt x="3787254" y="2191363"/>
                  <a:pt x="3746597" y="2414775"/>
                  <a:pt x="3671994" y="2621982"/>
                </a:cubicBezTo>
                <a:lnTo>
                  <a:pt x="3671946" y="2622098"/>
                </a:lnTo>
                <a:close/>
                <a:moveTo>
                  <a:pt x="203278" y="867868"/>
                </a:moveTo>
                <a:lnTo>
                  <a:pt x="203278" y="3049040"/>
                </a:lnTo>
                <a:lnTo>
                  <a:pt x="153878" y="2973984"/>
                </a:lnTo>
                <a:cubicBezTo>
                  <a:pt x="104809" y="2893226"/>
                  <a:pt x="61415" y="2808638"/>
                  <a:pt x="24251" y="2720773"/>
                </a:cubicBezTo>
                <a:lnTo>
                  <a:pt x="0" y="2654514"/>
                </a:lnTo>
                <a:lnTo>
                  <a:pt x="0" y="1262394"/>
                </a:lnTo>
                <a:lnTo>
                  <a:pt x="24251" y="1196136"/>
                </a:lnTo>
                <a:cubicBezTo>
                  <a:pt x="61415" y="1108271"/>
                  <a:pt x="104809" y="1023683"/>
                  <a:pt x="153878" y="942925"/>
                </a:cubicBezTo>
                <a:close/>
                <a:moveTo>
                  <a:pt x="3263952" y="629935"/>
                </a:moveTo>
                <a:lnTo>
                  <a:pt x="3353052" y="728635"/>
                </a:lnTo>
                <a:cubicBezTo>
                  <a:pt x="3386999" y="770656"/>
                  <a:pt x="3419243" y="814109"/>
                  <a:pt x="3449681" y="858890"/>
                </a:cubicBezTo>
                <a:lnTo>
                  <a:pt x="3467230" y="887166"/>
                </a:lnTo>
                <a:lnTo>
                  <a:pt x="3467230" y="3029743"/>
                </a:lnTo>
                <a:lnTo>
                  <a:pt x="3449681" y="3058019"/>
                </a:lnTo>
                <a:cubicBezTo>
                  <a:pt x="3419243" y="3102800"/>
                  <a:pt x="3386999" y="3146253"/>
                  <a:pt x="3353052" y="3188274"/>
                </a:cubicBezTo>
                <a:lnTo>
                  <a:pt x="3263952" y="3286973"/>
                </a:lnTo>
                <a:close/>
                <a:moveTo>
                  <a:pt x="611272" y="427263"/>
                </a:moveTo>
                <a:lnTo>
                  <a:pt x="611272" y="3489645"/>
                </a:lnTo>
                <a:lnTo>
                  <a:pt x="551585" y="3443175"/>
                </a:lnTo>
                <a:cubicBezTo>
                  <a:pt x="502599" y="3400997"/>
                  <a:pt x="455723" y="3356435"/>
                  <a:pt x="411137" y="3309671"/>
                </a:cubicBezTo>
                <a:lnTo>
                  <a:pt x="407994" y="3306129"/>
                </a:lnTo>
                <a:lnTo>
                  <a:pt x="407994" y="610780"/>
                </a:lnTo>
                <a:lnTo>
                  <a:pt x="411137" y="607238"/>
                </a:lnTo>
                <a:cubicBezTo>
                  <a:pt x="455723" y="560473"/>
                  <a:pt x="502599" y="515912"/>
                  <a:pt x="551585" y="473734"/>
                </a:cubicBezTo>
                <a:close/>
                <a:moveTo>
                  <a:pt x="2855958" y="294619"/>
                </a:moveTo>
                <a:lnTo>
                  <a:pt x="3047150" y="425007"/>
                </a:lnTo>
                <a:lnTo>
                  <a:pt x="3059236" y="435755"/>
                </a:lnTo>
                <a:lnTo>
                  <a:pt x="3059236" y="3481154"/>
                </a:lnTo>
                <a:lnTo>
                  <a:pt x="3047150" y="3491902"/>
                </a:lnTo>
                <a:lnTo>
                  <a:pt x="2855958" y="3622289"/>
                </a:lnTo>
                <a:close/>
                <a:moveTo>
                  <a:pt x="1019266" y="178299"/>
                </a:moveTo>
                <a:lnTo>
                  <a:pt x="1019266" y="3738609"/>
                </a:lnTo>
                <a:lnTo>
                  <a:pt x="869389" y="3666211"/>
                </a:lnTo>
                <a:lnTo>
                  <a:pt x="815988" y="3632545"/>
                </a:lnTo>
                <a:lnTo>
                  <a:pt x="815988" y="284364"/>
                </a:lnTo>
                <a:lnTo>
                  <a:pt x="869389" y="250698"/>
                </a:lnTo>
                <a:close/>
                <a:moveTo>
                  <a:pt x="2447964" y="101689"/>
                </a:moveTo>
                <a:lnTo>
                  <a:pt x="2546916" y="135845"/>
                </a:lnTo>
                <a:lnTo>
                  <a:pt x="2651242" y="181573"/>
                </a:lnTo>
                <a:lnTo>
                  <a:pt x="2651242" y="3735336"/>
                </a:lnTo>
                <a:lnTo>
                  <a:pt x="2546916" y="3781063"/>
                </a:lnTo>
                <a:lnTo>
                  <a:pt x="2447964" y="3815220"/>
                </a:lnTo>
                <a:close/>
                <a:moveTo>
                  <a:pt x="1427260" y="45241"/>
                </a:moveTo>
                <a:lnTo>
                  <a:pt x="1427260" y="3871668"/>
                </a:lnTo>
                <a:lnTo>
                  <a:pt x="1324708" y="3851422"/>
                </a:lnTo>
                <a:lnTo>
                  <a:pt x="1223982" y="3817665"/>
                </a:lnTo>
                <a:lnTo>
                  <a:pt x="1223982" y="99244"/>
                </a:lnTo>
                <a:lnTo>
                  <a:pt x="1324708" y="65486"/>
                </a:lnTo>
                <a:close/>
                <a:moveTo>
                  <a:pt x="2039970" y="11780"/>
                </a:moveTo>
                <a:lnTo>
                  <a:pt x="2223497" y="39789"/>
                </a:lnTo>
                <a:lnTo>
                  <a:pt x="2243248" y="44738"/>
                </a:lnTo>
                <a:lnTo>
                  <a:pt x="2243248" y="3872171"/>
                </a:lnTo>
                <a:lnTo>
                  <a:pt x="2223497" y="3877119"/>
                </a:lnTo>
                <a:lnTo>
                  <a:pt x="2039970" y="3905129"/>
                </a:lnTo>
                <a:close/>
                <a:moveTo>
                  <a:pt x="1828800" y="0"/>
                </a:moveTo>
                <a:lnTo>
                  <a:pt x="1835254" y="326"/>
                </a:lnTo>
                <a:lnTo>
                  <a:pt x="1835254" y="3916582"/>
                </a:lnTo>
                <a:lnTo>
                  <a:pt x="1828800" y="3916908"/>
                </a:lnTo>
                <a:lnTo>
                  <a:pt x="1631976" y="3904105"/>
                </a:lnTo>
                <a:lnTo>
                  <a:pt x="1631976" y="1280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/>
        </p:nvSpPr>
        <p:spPr>
          <a:xfrm>
            <a:off x="1257350" y="269233"/>
            <a:ext cx="3112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3</a:t>
            </a:r>
            <a:r>
              <a:rPr lang="en-US" altLang="zh-CN" sz="2400" dirty="0" smtClean="0">
                <a:solidFill>
                  <a:schemeClr val="bg1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.ADD TITLE HERE</a:t>
            </a:r>
            <a:endParaRPr lang="zh-CN" altLang="en-US" sz="2400" dirty="0">
              <a:solidFill>
                <a:schemeClr val="bg1">
                  <a:lumMod val="7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1115915" y="741733"/>
            <a:ext cx="1054268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组合 53"/>
          <p:cNvGrpSpPr/>
          <p:nvPr/>
        </p:nvGrpSpPr>
        <p:grpSpPr>
          <a:xfrm rot="20758864">
            <a:off x="89962" y="-86940"/>
            <a:ext cx="847890" cy="846995"/>
            <a:chOff x="3234519" y="1657306"/>
            <a:chExt cx="3710180" cy="3706265"/>
          </a:xfrm>
          <a:solidFill>
            <a:schemeClr val="bg1">
              <a:lumMod val="85000"/>
              <a:alpha val="23000"/>
            </a:schemeClr>
          </a:solidFill>
        </p:grpSpPr>
        <p:sp>
          <p:nvSpPr>
            <p:cNvPr id="55" name="任意多边形 54"/>
            <p:cNvSpPr/>
            <p:nvPr/>
          </p:nvSpPr>
          <p:spPr>
            <a:xfrm>
              <a:off x="3335975" y="1657306"/>
              <a:ext cx="1637258" cy="1249015"/>
            </a:xfrm>
            <a:custGeom>
              <a:avLst/>
              <a:gdLst>
                <a:gd name="connsiteX0" fmla="*/ 1637258 w 1637258"/>
                <a:gd name="connsiteY0" fmla="*/ 0 h 1249015"/>
                <a:gd name="connsiteX1" fmla="*/ 0 w 1637258"/>
                <a:gd name="connsiteY1" fmla="*/ 1249015 h 1249015"/>
                <a:gd name="connsiteX2" fmla="*/ 44405 w 1637258"/>
                <a:gd name="connsiteY2" fmla="*/ 1127692 h 1249015"/>
                <a:gd name="connsiteX3" fmla="*/ 1564865 w 1637258"/>
                <a:gd name="connsiteY3" fmla="*/ 3656 h 1249015"/>
                <a:gd name="connsiteX4" fmla="*/ 1637258 w 1637258"/>
                <a:gd name="connsiteY4" fmla="*/ 0 h 1249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258" h="1249015">
                  <a:moveTo>
                    <a:pt x="1637258" y="0"/>
                  </a:moveTo>
                  <a:lnTo>
                    <a:pt x="0" y="1249015"/>
                  </a:lnTo>
                  <a:lnTo>
                    <a:pt x="44405" y="1127692"/>
                  </a:lnTo>
                  <a:cubicBezTo>
                    <a:pt x="302695" y="517027"/>
                    <a:pt x="878503" y="73360"/>
                    <a:pt x="1564865" y="3656"/>
                  </a:cubicBezTo>
                  <a:lnTo>
                    <a:pt x="163725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/>
          </p:nvSpPr>
          <p:spPr>
            <a:xfrm>
              <a:off x="3234519" y="1708937"/>
              <a:ext cx="2731417" cy="2209621"/>
            </a:xfrm>
            <a:custGeom>
              <a:avLst/>
              <a:gdLst>
                <a:gd name="connsiteX0" fmla="*/ 2307360 w 2731417"/>
                <a:gd name="connsiteY0" fmla="*/ 0 h 2209621"/>
                <a:gd name="connsiteX1" fmla="*/ 2408042 w 2731417"/>
                <a:gd name="connsiteY1" fmla="*/ 25888 h 2209621"/>
                <a:gd name="connsiteX2" fmla="*/ 2578573 w 2731417"/>
                <a:gd name="connsiteY2" fmla="*/ 88303 h 2209621"/>
                <a:gd name="connsiteX3" fmla="*/ 2731417 w 2731417"/>
                <a:gd name="connsiteY3" fmla="*/ 161932 h 2209621"/>
                <a:gd name="connsiteX4" fmla="*/ 47227 w 2731417"/>
                <a:gd name="connsiteY4" fmla="*/ 2209621 h 2209621"/>
                <a:gd name="connsiteX5" fmla="*/ 37709 w 2731417"/>
                <a:gd name="connsiteY5" fmla="*/ 2172606 h 2209621"/>
                <a:gd name="connsiteX6" fmla="*/ 0 w 2731417"/>
                <a:gd name="connsiteY6" fmla="*/ 1798538 h 2209621"/>
                <a:gd name="connsiteX7" fmla="*/ 2013 w 2731417"/>
                <a:gd name="connsiteY7" fmla="*/ 1758680 h 2209621"/>
                <a:gd name="connsiteX8" fmla="*/ 2307360 w 2731417"/>
                <a:gd name="connsiteY8" fmla="*/ 0 h 220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31417" h="2209621">
                  <a:moveTo>
                    <a:pt x="2307360" y="0"/>
                  </a:moveTo>
                  <a:lnTo>
                    <a:pt x="2408042" y="25888"/>
                  </a:lnTo>
                  <a:cubicBezTo>
                    <a:pt x="2466162" y="43966"/>
                    <a:pt x="2523058" y="64822"/>
                    <a:pt x="2578573" y="88303"/>
                  </a:cubicBezTo>
                  <a:lnTo>
                    <a:pt x="2731417" y="161932"/>
                  </a:lnTo>
                  <a:lnTo>
                    <a:pt x="47227" y="2209621"/>
                  </a:lnTo>
                  <a:lnTo>
                    <a:pt x="37709" y="2172606"/>
                  </a:lnTo>
                  <a:cubicBezTo>
                    <a:pt x="12985" y="2051779"/>
                    <a:pt x="0" y="1926675"/>
                    <a:pt x="0" y="1798538"/>
                  </a:cubicBezTo>
                  <a:lnTo>
                    <a:pt x="2013" y="1758680"/>
                  </a:lnTo>
                  <a:lnTo>
                    <a:pt x="230736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3415183" y="2101402"/>
              <a:ext cx="3150561" cy="2531957"/>
            </a:xfrm>
            <a:custGeom>
              <a:avLst/>
              <a:gdLst>
                <a:gd name="connsiteX0" fmla="*/ 2884888 w 3150561"/>
                <a:gd name="connsiteY0" fmla="*/ 0 h 2531957"/>
                <a:gd name="connsiteX1" fmla="*/ 2987890 w 3150561"/>
                <a:gd name="connsiteY1" fmla="*/ 93615 h 2531957"/>
                <a:gd name="connsiteX2" fmla="*/ 3107686 w 3150561"/>
                <a:gd name="connsiteY2" fmla="*/ 225423 h 2531957"/>
                <a:gd name="connsiteX3" fmla="*/ 3150561 w 3150561"/>
                <a:gd name="connsiteY3" fmla="*/ 282758 h 2531957"/>
                <a:gd name="connsiteX4" fmla="*/ 202225 w 3150561"/>
                <a:gd name="connsiteY4" fmla="*/ 2531957 h 2531957"/>
                <a:gd name="connsiteX5" fmla="*/ 136328 w 3150561"/>
                <a:gd name="connsiteY5" fmla="*/ 2443834 h 2531957"/>
                <a:gd name="connsiteX6" fmla="*/ 43357 w 3150561"/>
                <a:gd name="connsiteY6" fmla="*/ 2290799 h 2531957"/>
                <a:gd name="connsiteX7" fmla="*/ 0 w 3150561"/>
                <a:gd name="connsiteY7" fmla="*/ 2200795 h 2531957"/>
                <a:gd name="connsiteX8" fmla="*/ 2225852 w 3150561"/>
                <a:gd name="connsiteY8" fmla="*/ 502758 h 2531957"/>
                <a:gd name="connsiteX9" fmla="*/ 2884888 w 3150561"/>
                <a:gd name="connsiteY9" fmla="*/ 0 h 2531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50561" h="2531957">
                  <a:moveTo>
                    <a:pt x="2884888" y="0"/>
                  </a:moveTo>
                  <a:lnTo>
                    <a:pt x="2987890" y="93615"/>
                  </a:lnTo>
                  <a:cubicBezTo>
                    <a:pt x="3029876" y="135601"/>
                    <a:pt x="3069860" y="179589"/>
                    <a:pt x="3107686" y="225423"/>
                  </a:cubicBezTo>
                  <a:lnTo>
                    <a:pt x="3150561" y="282758"/>
                  </a:lnTo>
                  <a:lnTo>
                    <a:pt x="202225" y="2531957"/>
                  </a:lnTo>
                  <a:lnTo>
                    <a:pt x="136328" y="2443834"/>
                  </a:lnTo>
                  <a:cubicBezTo>
                    <a:pt x="102973" y="2394462"/>
                    <a:pt x="71930" y="2343398"/>
                    <a:pt x="43357" y="2290799"/>
                  </a:cubicBezTo>
                  <a:lnTo>
                    <a:pt x="0" y="2200795"/>
                  </a:lnTo>
                  <a:lnTo>
                    <a:pt x="2225852" y="502758"/>
                  </a:lnTo>
                  <a:lnTo>
                    <a:pt x="288488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/>
          </p:nvSpPr>
          <p:spPr>
            <a:xfrm>
              <a:off x="3883573" y="2715703"/>
              <a:ext cx="3015911" cy="2428377"/>
            </a:xfrm>
            <a:custGeom>
              <a:avLst/>
              <a:gdLst>
                <a:gd name="connsiteX0" fmla="*/ 2883896 w 3015911"/>
                <a:gd name="connsiteY0" fmla="*/ 0 h 2428377"/>
                <a:gd name="connsiteX1" fmla="*/ 2917277 w 3015911"/>
                <a:gd name="connsiteY1" fmla="*/ 69295 h 2428377"/>
                <a:gd name="connsiteX2" fmla="*/ 2979692 w 3015911"/>
                <a:gd name="connsiteY2" fmla="*/ 239826 h 2428377"/>
                <a:gd name="connsiteX3" fmla="*/ 3015911 w 3015911"/>
                <a:gd name="connsiteY3" fmla="*/ 380685 h 2428377"/>
                <a:gd name="connsiteX4" fmla="*/ 331718 w 3015911"/>
                <a:gd name="connsiteY4" fmla="*/ 2428377 h 2428377"/>
                <a:gd name="connsiteX5" fmla="*/ 322316 w 3015911"/>
                <a:gd name="connsiteY5" fmla="*/ 2423847 h 2428377"/>
                <a:gd name="connsiteX6" fmla="*/ 26392 w 3015911"/>
                <a:gd name="connsiteY6" fmla="*/ 2224026 h 2428377"/>
                <a:gd name="connsiteX7" fmla="*/ 0 w 3015911"/>
                <a:gd name="connsiteY7" fmla="*/ 2200039 h 2428377"/>
                <a:gd name="connsiteX8" fmla="*/ 2883896 w 3015911"/>
                <a:gd name="connsiteY8" fmla="*/ 0 h 2428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15911" h="2428377">
                  <a:moveTo>
                    <a:pt x="2883896" y="0"/>
                  </a:moveTo>
                  <a:lnTo>
                    <a:pt x="2917277" y="69295"/>
                  </a:lnTo>
                  <a:cubicBezTo>
                    <a:pt x="2940758" y="124811"/>
                    <a:pt x="2961615" y="181706"/>
                    <a:pt x="2979692" y="239826"/>
                  </a:cubicBezTo>
                  <a:lnTo>
                    <a:pt x="3015911" y="380685"/>
                  </a:lnTo>
                  <a:lnTo>
                    <a:pt x="331718" y="2428377"/>
                  </a:lnTo>
                  <a:lnTo>
                    <a:pt x="322316" y="2423847"/>
                  </a:lnTo>
                  <a:cubicBezTo>
                    <a:pt x="217118" y="2366700"/>
                    <a:pt x="118062" y="2299679"/>
                    <a:pt x="26392" y="2224026"/>
                  </a:cubicBezTo>
                  <a:lnTo>
                    <a:pt x="0" y="2200039"/>
                  </a:lnTo>
                  <a:lnTo>
                    <a:pt x="288389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4639349" y="3547330"/>
              <a:ext cx="2305350" cy="1816241"/>
            </a:xfrm>
            <a:custGeom>
              <a:avLst/>
              <a:gdLst>
                <a:gd name="connsiteX0" fmla="*/ 2305350 w 2305350"/>
                <a:gd name="connsiteY0" fmla="*/ 0 h 1816241"/>
                <a:gd name="connsiteX1" fmla="*/ 2297779 w 2305350"/>
                <a:gd name="connsiteY1" fmla="*/ 149920 h 1816241"/>
                <a:gd name="connsiteX2" fmla="*/ 2223916 w 2305350"/>
                <a:gd name="connsiteY2" fmla="*/ 512091 h 1816241"/>
                <a:gd name="connsiteX3" fmla="*/ 2205908 w 2305350"/>
                <a:gd name="connsiteY3" fmla="*/ 561293 h 1816241"/>
                <a:gd name="connsiteX4" fmla="*/ 590786 w 2305350"/>
                <a:gd name="connsiteY4" fmla="*/ 1793422 h 1816241"/>
                <a:gd name="connsiteX5" fmla="*/ 568644 w 2305350"/>
                <a:gd name="connsiteY5" fmla="*/ 1810314 h 1816241"/>
                <a:gd name="connsiteX6" fmla="*/ 451266 w 2305350"/>
                <a:gd name="connsiteY6" fmla="*/ 1816241 h 1816241"/>
                <a:gd name="connsiteX7" fmla="*/ 77198 w 2305350"/>
                <a:gd name="connsiteY7" fmla="*/ 1778532 h 1816241"/>
                <a:gd name="connsiteX8" fmla="*/ 0 w 2305350"/>
                <a:gd name="connsiteY8" fmla="*/ 1758683 h 1816241"/>
                <a:gd name="connsiteX9" fmla="*/ 2305350 w 2305350"/>
                <a:gd name="connsiteY9" fmla="*/ 0 h 1816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05350" h="1816241">
                  <a:moveTo>
                    <a:pt x="2305350" y="0"/>
                  </a:moveTo>
                  <a:lnTo>
                    <a:pt x="2297779" y="149920"/>
                  </a:lnTo>
                  <a:cubicBezTo>
                    <a:pt x="2285106" y="274713"/>
                    <a:pt x="2260070" y="395852"/>
                    <a:pt x="2223916" y="512091"/>
                  </a:cubicBezTo>
                  <a:lnTo>
                    <a:pt x="2205908" y="561293"/>
                  </a:lnTo>
                  <a:lnTo>
                    <a:pt x="590786" y="1793422"/>
                  </a:lnTo>
                  <a:lnTo>
                    <a:pt x="568644" y="1810314"/>
                  </a:lnTo>
                  <a:lnTo>
                    <a:pt x="451266" y="1816241"/>
                  </a:lnTo>
                  <a:cubicBezTo>
                    <a:pt x="323129" y="1816241"/>
                    <a:pt x="198025" y="1803257"/>
                    <a:pt x="77198" y="1778532"/>
                  </a:cubicBezTo>
                  <a:lnTo>
                    <a:pt x="0" y="1758683"/>
                  </a:lnTo>
                  <a:lnTo>
                    <a:pt x="230535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3335975" y="1657306"/>
              <a:ext cx="1637258" cy="1249016"/>
            </a:xfrm>
            <a:custGeom>
              <a:avLst/>
              <a:gdLst>
                <a:gd name="connsiteX0" fmla="*/ 1637258 w 1637258"/>
                <a:gd name="connsiteY0" fmla="*/ 0 h 1249016"/>
                <a:gd name="connsiteX1" fmla="*/ 0 w 1637258"/>
                <a:gd name="connsiteY1" fmla="*/ 1249016 h 1249016"/>
                <a:gd name="connsiteX2" fmla="*/ 0 w 1637258"/>
                <a:gd name="connsiteY2" fmla="*/ 1249015 h 1249016"/>
                <a:gd name="connsiteX3" fmla="*/ 1637258 w 1637258"/>
                <a:gd name="connsiteY3" fmla="*/ 0 h 1249016"/>
                <a:gd name="connsiteX4" fmla="*/ 1637258 w 1637258"/>
                <a:gd name="connsiteY4" fmla="*/ 0 h 1249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258" h="1249016">
                  <a:moveTo>
                    <a:pt x="1637258" y="0"/>
                  </a:moveTo>
                  <a:lnTo>
                    <a:pt x="0" y="1249016"/>
                  </a:lnTo>
                  <a:lnTo>
                    <a:pt x="0" y="1249015"/>
                  </a:lnTo>
                  <a:lnTo>
                    <a:pt x="1637258" y="0"/>
                  </a:lnTo>
                  <a:lnTo>
                    <a:pt x="163725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/>
          </p:nvSpPr>
          <p:spPr>
            <a:xfrm>
              <a:off x="3236532" y="1708937"/>
              <a:ext cx="2305347" cy="1758680"/>
            </a:xfrm>
            <a:custGeom>
              <a:avLst/>
              <a:gdLst>
                <a:gd name="connsiteX0" fmla="*/ 2305346 w 2305347"/>
                <a:gd name="connsiteY0" fmla="*/ 0 h 1758680"/>
                <a:gd name="connsiteX1" fmla="*/ 2305347 w 2305347"/>
                <a:gd name="connsiteY1" fmla="*/ 0 h 1758680"/>
                <a:gd name="connsiteX2" fmla="*/ 0 w 2305347"/>
                <a:gd name="connsiteY2" fmla="*/ 1758680 h 1758680"/>
                <a:gd name="connsiteX3" fmla="*/ 0 w 2305347"/>
                <a:gd name="connsiteY3" fmla="*/ 1758680 h 1758680"/>
                <a:gd name="connsiteX4" fmla="*/ 2305346 w 2305347"/>
                <a:gd name="connsiteY4" fmla="*/ 0 h 1758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5347" h="1758680">
                  <a:moveTo>
                    <a:pt x="2305346" y="0"/>
                  </a:moveTo>
                  <a:lnTo>
                    <a:pt x="2305347" y="0"/>
                  </a:lnTo>
                  <a:lnTo>
                    <a:pt x="0" y="1758680"/>
                  </a:lnTo>
                  <a:lnTo>
                    <a:pt x="0" y="1758680"/>
                  </a:lnTo>
                  <a:lnTo>
                    <a:pt x="230534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/>
          </p:nvSpPr>
          <p:spPr>
            <a:xfrm>
              <a:off x="3281746" y="1870869"/>
              <a:ext cx="2684191" cy="2047690"/>
            </a:xfrm>
            <a:custGeom>
              <a:avLst/>
              <a:gdLst>
                <a:gd name="connsiteX0" fmla="*/ 2684190 w 2684191"/>
                <a:gd name="connsiteY0" fmla="*/ 0 h 2047690"/>
                <a:gd name="connsiteX1" fmla="*/ 2684191 w 2684191"/>
                <a:gd name="connsiteY1" fmla="*/ 1 h 2047690"/>
                <a:gd name="connsiteX2" fmla="*/ 0 w 2684191"/>
                <a:gd name="connsiteY2" fmla="*/ 2047690 h 2047690"/>
                <a:gd name="connsiteX3" fmla="*/ 0 w 2684191"/>
                <a:gd name="connsiteY3" fmla="*/ 2047689 h 2047690"/>
                <a:gd name="connsiteX4" fmla="*/ 2684190 w 2684191"/>
                <a:gd name="connsiteY4" fmla="*/ 0 h 2047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4191" h="2047690">
                  <a:moveTo>
                    <a:pt x="2684190" y="0"/>
                  </a:moveTo>
                  <a:lnTo>
                    <a:pt x="2684191" y="1"/>
                  </a:lnTo>
                  <a:lnTo>
                    <a:pt x="0" y="2047690"/>
                  </a:lnTo>
                  <a:lnTo>
                    <a:pt x="0" y="2047689"/>
                  </a:lnTo>
                  <a:lnTo>
                    <a:pt x="268419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/>
          </p:nvSpPr>
          <p:spPr>
            <a:xfrm>
              <a:off x="3617408" y="2384160"/>
              <a:ext cx="2948336" cy="2249199"/>
            </a:xfrm>
            <a:custGeom>
              <a:avLst/>
              <a:gdLst>
                <a:gd name="connsiteX0" fmla="*/ 2948336 w 2948336"/>
                <a:gd name="connsiteY0" fmla="*/ 0 h 2249199"/>
                <a:gd name="connsiteX1" fmla="*/ 2948336 w 2948336"/>
                <a:gd name="connsiteY1" fmla="*/ 1 h 2249199"/>
                <a:gd name="connsiteX2" fmla="*/ 0 w 2948336"/>
                <a:gd name="connsiteY2" fmla="*/ 2249199 h 2249199"/>
                <a:gd name="connsiteX3" fmla="*/ 0 w 2948336"/>
                <a:gd name="connsiteY3" fmla="*/ 2249199 h 2249199"/>
                <a:gd name="connsiteX4" fmla="*/ 2948336 w 2948336"/>
                <a:gd name="connsiteY4" fmla="*/ 0 h 224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8336" h="2249199">
                  <a:moveTo>
                    <a:pt x="2948336" y="0"/>
                  </a:moveTo>
                  <a:lnTo>
                    <a:pt x="2948336" y="1"/>
                  </a:lnTo>
                  <a:lnTo>
                    <a:pt x="0" y="2249199"/>
                  </a:lnTo>
                  <a:lnTo>
                    <a:pt x="0" y="2249199"/>
                  </a:lnTo>
                  <a:lnTo>
                    <a:pt x="294833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/>
          </p:nvSpPr>
          <p:spPr>
            <a:xfrm>
              <a:off x="3415183" y="2604160"/>
              <a:ext cx="2225852" cy="1698037"/>
            </a:xfrm>
            <a:custGeom>
              <a:avLst/>
              <a:gdLst>
                <a:gd name="connsiteX0" fmla="*/ 2225852 w 2225852"/>
                <a:gd name="connsiteY0" fmla="*/ 0 h 1698037"/>
                <a:gd name="connsiteX1" fmla="*/ 0 w 2225852"/>
                <a:gd name="connsiteY1" fmla="*/ 1698037 h 1698037"/>
                <a:gd name="connsiteX2" fmla="*/ 0 w 2225852"/>
                <a:gd name="connsiteY2" fmla="*/ 1698037 h 1698037"/>
                <a:gd name="connsiteX3" fmla="*/ 2225852 w 2225852"/>
                <a:gd name="connsiteY3" fmla="*/ 0 h 1698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5852" h="1698037">
                  <a:moveTo>
                    <a:pt x="2225852" y="0"/>
                  </a:moveTo>
                  <a:lnTo>
                    <a:pt x="0" y="1698037"/>
                  </a:lnTo>
                  <a:lnTo>
                    <a:pt x="0" y="1698037"/>
                  </a:lnTo>
                  <a:lnTo>
                    <a:pt x="222585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/>
          </p:nvSpPr>
          <p:spPr>
            <a:xfrm>
              <a:off x="3881158" y="2712751"/>
              <a:ext cx="2886311" cy="2202991"/>
            </a:xfrm>
            <a:custGeom>
              <a:avLst/>
              <a:gdLst>
                <a:gd name="connsiteX0" fmla="*/ 2884889 w 2886311"/>
                <a:gd name="connsiteY0" fmla="*/ 0 h 2202991"/>
                <a:gd name="connsiteX1" fmla="*/ 2886311 w 2886311"/>
                <a:gd name="connsiteY1" fmla="*/ 2952 h 2202991"/>
                <a:gd name="connsiteX2" fmla="*/ 2415 w 2886311"/>
                <a:gd name="connsiteY2" fmla="*/ 2202991 h 2202991"/>
                <a:gd name="connsiteX3" fmla="*/ 0 w 2886311"/>
                <a:gd name="connsiteY3" fmla="*/ 2200796 h 2202991"/>
                <a:gd name="connsiteX4" fmla="*/ 2884889 w 2886311"/>
                <a:gd name="connsiteY4" fmla="*/ 0 h 2202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6311" h="2202991">
                  <a:moveTo>
                    <a:pt x="2884889" y="0"/>
                  </a:moveTo>
                  <a:lnTo>
                    <a:pt x="2886311" y="2952"/>
                  </a:lnTo>
                  <a:lnTo>
                    <a:pt x="2415" y="2202991"/>
                  </a:lnTo>
                  <a:lnTo>
                    <a:pt x="0" y="2200796"/>
                  </a:lnTo>
                  <a:lnTo>
                    <a:pt x="288488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/>
          </p:nvSpPr>
          <p:spPr>
            <a:xfrm>
              <a:off x="4215291" y="3096388"/>
              <a:ext cx="2684193" cy="2047692"/>
            </a:xfrm>
            <a:custGeom>
              <a:avLst/>
              <a:gdLst>
                <a:gd name="connsiteX0" fmla="*/ 2684193 w 2684193"/>
                <a:gd name="connsiteY0" fmla="*/ 0 h 2047692"/>
                <a:gd name="connsiteX1" fmla="*/ 2684193 w 2684193"/>
                <a:gd name="connsiteY1" fmla="*/ 1 h 2047692"/>
                <a:gd name="connsiteX2" fmla="*/ 1 w 2684193"/>
                <a:gd name="connsiteY2" fmla="*/ 2047692 h 2047692"/>
                <a:gd name="connsiteX3" fmla="*/ 0 w 2684193"/>
                <a:gd name="connsiteY3" fmla="*/ 2047692 h 2047692"/>
                <a:gd name="connsiteX4" fmla="*/ 2684193 w 2684193"/>
                <a:gd name="connsiteY4" fmla="*/ 0 h 2047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4193" h="2047692">
                  <a:moveTo>
                    <a:pt x="2684193" y="0"/>
                  </a:moveTo>
                  <a:lnTo>
                    <a:pt x="2684193" y="1"/>
                  </a:lnTo>
                  <a:lnTo>
                    <a:pt x="1" y="2047692"/>
                  </a:lnTo>
                  <a:lnTo>
                    <a:pt x="0" y="2047692"/>
                  </a:lnTo>
                  <a:lnTo>
                    <a:pt x="268419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4639348" y="3547329"/>
              <a:ext cx="2305351" cy="1758684"/>
            </a:xfrm>
            <a:custGeom>
              <a:avLst/>
              <a:gdLst>
                <a:gd name="connsiteX0" fmla="*/ 2305351 w 2305351"/>
                <a:gd name="connsiteY0" fmla="*/ 0 h 1758684"/>
                <a:gd name="connsiteX1" fmla="*/ 2305351 w 2305351"/>
                <a:gd name="connsiteY1" fmla="*/ 1 h 1758684"/>
                <a:gd name="connsiteX2" fmla="*/ 1 w 2305351"/>
                <a:gd name="connsiteY2" fmla="*/ 1758684 h 1758684"/>
                <a:gd name="connsiteX3" fmla="*/ 0 w 2305351"/>
                <a:gd name="connsiteY3" fmla="*/ 1758683 h 1758684"/>
                <a:gd name="connsiteX4" fmla="*/ 2305351 w 2305351"/>
                <a:gd name="connsiteY4" fmla="*/ 0 h 1758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5351" h="1758684">
                  <a:moveTo>
                    <a:pt x="2305351" y="0"/>
                  </a:moveTo>
                  <a:lnTo>
                    <a:pt x="2305351" y="1"/>
                  </a:lnTo>
                  <a:lnTo>
                    <a:pt x="1" y="1758684"/>
                  </a:lnTo>
                  <a:lnTo>
                    <a:pt x="0" y="1758683"/>
                  </a:lnTo>
                  <a:lnTo>
                    <a:pt x="230535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/>
          </p:nvSpPr>
          <p:spPr>
            <a:xfrm>
              <a:off x="5230135" y="4108623"/>
              <a:ext cx="1615122" cy="1232129"/>
            </a:xfrm>
            <a:custGeom>
              <a:avLst/>
              <a:gdLst>
                <a:gd name="connsiteX0" fmla="*/ 1615122 w 1615122"/>
                <a:gd name="connsiteY0" fmla="*/ 0 h 1232129"/>
                <a:gd name="connsiteX1" fmla="*/ 1615122 w 1615122"/>
                <a:gd name="connsiteY1" fmla="*/ 1 h 1232129"/>
                <a:gd name="connsiteX2" fmla="*/ 0 w 1615122"/>
                <a:gd name="connsiteY2" fmla="*/ 1232129 h 1232129"/>
                <a:gd name="connsiteX3" fmla="*/ 1615122 w 1615122"/>
                <a:gd name="connsiteY3" fmla="*/ 0 h 1232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5122" h="1232129">
                  <a:moveTo>
                    <a:pt x="1615122" y="0"/>
                  </a:moveTo>
                  <a:lnTo>
                    <a:pt x="1615122" y="1"/>
                  </a:lnTo>
                  <a:lnTo>
                    <a:pt x="0" y="1232129"/>
                  </a:lnTo>
                  <a:lnTo>
                    <a:pt x="161512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1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44444E-6 L 0.0487 -0.11459 " pathEditMode="relative" rAng="0" ptsTypes="AA">
                                      <p:cBhvr>
                                        <p:cTn id="11" dur="1100" spd="-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5" y="-574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xit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7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26" dur="600" fill="hold"/>
                                        <p:tgtEl>
                                          <p:spTgt spid="52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1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11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07407E-6 L -0.0806 0.18982 " pathEditMode="relative" rAng="0" ptsTypes="AA">
                                      <p:cBhvr>
                                        <p:cTn id="33" dur="1100" spd="-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36" y="9491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6" presetClass="path" presetSubtype="0" accel="10000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1556 -0.37176 L -3.75E-6 1.85185E-6 " pathEditMode="relative" rAng="0" ptsTypes="AA">
                                      <p:cBhvr>
                                        <p:cTn id="38" dur="1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86" y="18588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6" presetClass="path" presetSubtype="0" accel="10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0.22995 -0.54953 L 2.5E-6 -3.7037E-6 " pathEditMode="relative" rAng="0" ptsTypes="AA">
                                      <p:cBhvr>
                                        <p:cTn id="43" dur="1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97" y="27477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6" presetClass="path" presetSubtype="0" accel="10000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11055 -0.26412 L 1.11022E-16 -3.33333E-6 " pathEditMode="relative" rAng="0" ptsTypes="AA">
                                      <p:cBhvr>
                                        <p:cTn id="48" dur="1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34" y="13194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6" presetClass="path" presetSubtype="0" ac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12318 -0.29422 L -2.70833E-6 3.7037E-6 " pathEditMode="relative" rAng="0" ptsTypes="AA">
                                      <p:cBhvr>
                                        <p:cTn id="53" dur="1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59" y="14699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6" presetClass="path" presetSubtype="0" accel="100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.41081 -0.98125 L 2.29167E-6 -4.44444E-6 " pathEditMode="relative" rAng="0" ptsTypes="AA">
                                      <p:cBhvr>
                                        <p:cTn id="58" dur="1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47" y="49051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4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4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  <p:bldP spid="48" grpId="0" animBg="1"/>
      <p:bldP spid="48" grpId="1" animBg="1"/>
      <p:bldP spid="46" grpId="0" animBg="1"/>
      <p:bldP spid="46" grpId="1" animBg="1"/>
      <p:bldGraphic spid="29" grpId="0">
        <p:bldAsOne/>
      </p:bldGraphic>
      <p:bldGraphic spid="30" grpId="0">
        <p:bldAsOne/>
      </p:bldGraphic>
      <p:bldP spid="32" grpId="0" animBg="1"/>
      <p:bldP spid="33" grpId="0" animBg="1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7" grpId="0" animBg="1"/>
      <p:bldP spid="47" grpId="1" animBg="1"/>
      <p:bldP spid="49" grpId="0" animBg="1"/>
      <p:bldP spid="49" grpId="1" animBg="1"/>
      <p:bldP spid="51" grpId="0" animBg="1"/>
      <p:bldP spid="51" grpId="1" animBg="1"/>
      <p:bldP spid="51" grpId="2" animBg="1"/>
      <p:bldP spid="52" grpId="0"/>
      <p:bldP spid="52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圆角矩形 20"/>
          <p:cNvSpPr/>
          <p:nvPr/>
        </p:nvSpPr>
        <p:spPr>
          <a:xfrm rot="18401232">
            <a:off x="8240606" y="-45826"/>
            <a:ext cx="4815558" cy="126107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ED112">
                  <a:alpha val="44000"/>
                </a:srgbClr>
              </a:gs>
              <a:gs pos="100000">
                <a:srgbClr val="FED112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 rot="3384248">
            <a:off x="-2175662" y="-305308"/>
            <a:ext cx="7046832" cy="7288074"/>
          </a:xfrm>
          <a:custGeom>
            <a:avLst/>
            <a:gdLst>
              <a:gd name="connsiteX0" fmla="*/ 3671946 w 3787254"/>
              <a:gd name="connsiteY0" fmla="*/ 1294810 h 3916908"/>
              <a:gd name="connsiteX1" fmla="*/ 3671994 w 3787254"/>
              <a:gd name="connsiteY1" fmla="*/ 1294927 h 3916908"/>
              <a:gd name="connsiteX2" fmla="*/ 3787254 w 3787254"/>
              <a:gd name="connsiteY2" fmla="*/ 1958454 h 3916908"/>
              <a:gd name="connsiteX3" fmla="*/ 3671994 w 3787254"/>
              <a:gd name="connsiteY3" fmla="*/ 2621982 h 3916908"/>
              <a:gd name="connsiteX4" fmla="*/ 3671946 w 3787254"/>
              <a:gd name="connsiteY4" fmla="*/ 2622098 h 3916908"/>
              <a:gd name="connsiteX5" fmla="*/ 203278 w 3787254"/>
              <a:gd name="connsiteY5" fmla="*/ 867868 h 3916908"/>
              <a:gd name="connsiteX6" fmla="*/ 203278 w 3787254"/>
              <a:gd name="connsiteY6" fmla="*/ 3049040 h 3916908"/>
              <a:gd name="connsiteX7" fmla="*/ 153878 w 3787254"/>
              <a:gd name="connsiteY7" fmla="*/ 2973984 h 3916908"/>
              <a:gd name="connsiteX8" fmla="*/ 24251 w 3787254"/>
              <a:gd name="connsiteY8" fmla="*/ 2720773 h 3916908"/>
              <a:gd name="connsiteX9" fmla="*/ 0 w 3787254"/>
              <a:gd name="connsiteY9" fmla="*/ 2654514 h 3916908"/>
              <a:gd name="connsiteX10" fmla="*/ 0 w 3787254"/>
              <a:gd name="connsiteY10" fmla="*/ 1262394 h 3916908"/>
              <a:gd name="connsiteX11" fmla="*/ 24251 w 3787254"/>
              <a:gd name="connsiteY11" fmla="*/ 1196136 h 3916908"/>
              <a:gd name="connsiteX12" fmla="*/ 153878 w 3787254"/>
              <a:gd name="connsiteY12" fmla="*/ 942925 h 3916908"/>
              <a:gd name="connsiteX13" fmla="*/ 3263952 w 3787254"/>
              <a:gd name="connsiteY13" fmla="*/ 629935 h 3916908"/>
              <a:gd name="connsiteX14" fmla="*/ 3353052 w 3787254"/>
              <a:gd name="connsiteY14" fmla="*/ 728635 h 3916908"/>
              <a:gd name="connsiteX15" fmla="*/ 3449681 w 3787254"/>
              <a:gd name="connsiteY15" fmla="*/ 858890 h 3916908"/>
              <a:gd name="connsiteX16" fmla="*/ 3467230 w 3787254"/>
              <a:gd name="connsiteY16" fmla="*/ 887166 h 3916908"/>
              <a:gd name="connsiteX17" fmla="*/ 3467230 w 3787254"/>
              <a:gd name="connsiteY17" fmla="*/ 3029743 h 3916908"/>
              <a:gd name="connsiteX18" fmla="*/ 3449681 w 3787254"/>
              <a:gd name="connsiteY18" fmla="*/ 3058019 h 3916908"/>
              <a:gd name="connsiteX19" fmla="*/ 3353052 w 3787254"/>
              <a:gd name="connsiteY19" fmla="*/ 3188274 h 3916908"/>
              <a:gd name="connsiteX20" fmla="*/ 3263952 w 3787254"/>
              <a:gd name="connsiteY20" fmla="*/ 3286973 h 3916908"/>
              <a:gd name="connsiteX21" fmla="*/ 611272 w 3787254"/>
              <a:gd name="connsiteY21" fmla="*/ 427263 h 3916908"/>
              <a:gd name="connsiteX22" fmla="*/ 611272 w 3787254"/>
              <a:gd name="connsiteY22" fmla="*/ 3489645 h 3916908"/>
              <a:gd name="connsiteX23" fmla="*/ 551585 w 3787254"/>
              <a:gd name="connsiteY23" fmla="*/ 3443175 h 3916908"/>
              <a:gd name="connsiteX24" fmla="*/ 411137 w 3787254"/>
              <a:gd name="connsiteY24" fmla="*/ 3309671 h 3916908"/>
              <a:gd name="connsiteX25" fmla="*/ 407994 w 3787254"/>
              <a:gd name="connsiteY25" fmla="*/ 3306129 h 3916908"/>
              <a:gd name="connsiteX26" fmla="*/ 407994 w 3787254"/>
              <a:gd name="connsiteY26" fmla="*/ 610780 h 3916908"/>
              <a:gd name="connsiteX27" fmla="*/ 411137 w 3787254"/>
              <a:gd name="connsiteY27" fmla="*/ 607238 h 3916908"/>
              <a:gd name="connsiteX28" fmla="*/ 551585 w 3787254"/>
              <a:gd name="connsiteY28" fmla="*/ 473734 h 3916908"/>
              <a:gd name="connsiteX29" fmla="*/ 2855958 w 3787254"/>
              <a:gd name="connsiteY29" fmla="*/ 294619 h 3916908"/>
              <a:gd name="connsiteX30" fmla="*/ 3047150 w 3787254"/>
              <a:gd name="connsiteY30" fmla="*/ 425007 h 3916908"/>
              <a:gd name="connsiteX31" fmla="*/ 3059236 w 3787254"/>
              <a:gd name="connsiteY31" fmla="*/ 435755 h 3916908"/>
              <a:gd name="connsiteX32" fmla="*/ 3059236 w 3787254"/>
              <a:gd name="connsiteY32" fmla="*/ 3481154 h 3916908"/>
              <a:gd name="connsiteX33" fmla="*/ 3047150 w 3787254"/>
              <a:gd name="connsiteY33" fmla="*/ 3491902 h 3916908"/>
              <a:gd name="connsiteX34" fmla="*/ 2855958 w 3787254"/>
              <a:gd name="connsiteY34" fmla="*/ 3622289 h 3916908"/>
              <a:gd name="connsiteX35" fmla="*/ 1019266 w 3787254"/>
              <a:gd name="connsiteY35" fmla="*/ 178299 h 3916908"/>
              <a:gd name="connsiteX36" fmla="*/ 1019266 w 3787254"/>
              <a:gd name="connsiteY36" fmla="*/ 3738609 h 3916908"/>
              <a:gd name="connsiteX37" fmla="*/ 869389 w 3787254"/>
              <a:gd name="connsiteY37" fmla="*/ 3666211 h 3916908"/>
              <a:gd name="connsiteX38" fmla="*/ 815988 w 3787254"/>
              <a:gd name="connsiteY38" fmla="*/ 3632545 h 3916908"/>
              <a:gd name="connsiteX39" fmla="*/ 815988 w 3787254"/>
              <a:gd name="connsiteY39" fmla="*/ 284364 h 3916908"/>
              <a:gd name="connsiteX40" fmla="*/ 869389 w 3787254"/>
              <a:gd name="connsiteY40" fmla="*/ 250698 h 3916908"/>
              <a:gd name="connsiteX41" fmla="*/ 2447964 w 3787254"/>
              <a:gd name="connsiteY41" fmla="*/ 101689 h 3916908"/>
              <a:gd name="connsiteX42" fmla="*/ 2546916 w 3787254"/>
              <a:gd name="connsiteY42" fmla="*/ 135845 h 3916908"/>
              <a:gd name="connsiteX43" fmla="*/ 2651242 w 3787254"/>
              <a:gd name="connsiteY43" fmla="*/ 181573 h 3916908"/>
              <a:gd name="connsiteX44" fmla="*/ 2651242 w 3787254"/>
              <a:gd name="connsiteY44" fmla="*/ 3735336 h 3916908"/>
              <a:gd name="connsiteX45" fmla="*/ 2546916 w 3787254"/>
              <a:gd name="connsiteY45" fmla="*/ 3781063 h 3916908"/>
              <a:gd name="connsiteX46" fmla="*/ 2447964 w 3787254"/>
              <a:gd name="connsiteY46" fmla="*/ 3815220 h 3916908"/>
              <a:gd name="connsiteX47" fmla="*/ 1427260 w 3787254"/>
              <a:gd name="connsiteY47" fmla="*/ 45241 h 3916908"/>
              <a:gd name="connsiteX48" fmla="*/ 1427260 w 3787254"/>
              <a:gd name="connsiteY48" fmla="*/ 3871668 h 3916908"/>
              <a:gd name="connsiteX49" fmla="*/ 1324708 w 3787254"/>
              <a:gd name="connsiteY49" fmla="*/ 3851422 h 3916908"/>
              <a:gd name="connsiteX50" fmla="*/ 1223982 w 3787254"/>
              <a:gd name="connsiteY50" fmla="*/ 3817665 h 3916908"/>
              <a:gd name="connsiteX51" fmla="*/ 1223982 w 3787254"/>
              <a:gd name="connsiteY51" fmla="*/ 99244 h 3916908"/>
              <a:gd name="connsiteX52" fmla="*/ 1324708 w 3787254"/>
              <a:gd name="connsiteY52" fmla="*/ 65486 h 3916908"/>
              <a:gd name="connsiteX53" fmla="*/ 2039970 w 3787254"/>
              <a:gd name="connsiteY53" fmla="*/ 11780 h 3916908"/>
              <a:gd name="connsiteX54" fmla="*/ 2223497 w 3787254"/>
              <a:gd name="connsiteY54" fmla="*/ 39789 h 3916908"/>
              <a:gd name="connsiteX55" fmla="*/ 2243248 w 3787254"/>
              <a:gd name="connsiteY55" fmla="*/ 44738 h 3916908"/>
              <a:gd name="connsiteX56" fmla="*/ 2243248 w 3787254"/>
              <a:gd name="connsiteY56" fmla="*/ 3872171 h 3916908"/>
              <a:gd name="connsiteX57" fmla="*/ 2223497 w 3787254"/>
              <a:gd name="connsiteY57" fmla="*/ 3877119 h 3916908"/>
              <a:gd name="connsiteX58" fmla="*/ 2039970 w 3787254"/>
              <a:gd name="connsiteY58" fmla="*/ 3905129 h 3916908"/>
              <a:gd name="connsiteX59" fmla="*/ 1828800 w 3787254"/>
              <a:gd name="connsiteY59" fmla="*/ 0 h 3916908"/>
              <a:gd name="connsiteX60" fmla="*/ 1835254 w 3787254"/>
              <a:gd name="connsiteY60" fmla="*/ 326 h 3916908"/>
              <a:gd name="connsiteX61" fmla="*/ 1835254 w 3787254"/>
              <a:gd name="connsiteY61" fmla="*/ 3916582 h 3916908"/>
              <a:gd name="connsiteX62" fmla="*/ 1828800 w 3787254"/>
              <a:gd name="connsiteY62" fmla="*/ 3916908 h 3916908"/>
              <a:gd name="connsiteX63" fmla="*/ 1631976 w 3787254"/>
              <a:gd name="connsiteY63" fmla="*/ 3904105 h 3916908"/>
              <a:gd name="connsiteX64" fmla="*/ 1631976 w 3787254"/>
              <a:gd name="connsiteY64" fmla="*/ 12804 h 391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787254" h="3916908">
                <a:moveTo>
                  <a:pt x="3671946" y="1294810"/>
                </a:moveTo>
                <a:lnTo>
                  <a:pt x="3671994" y="1294927"/>
                </a:lnTo>
                <a:cubicBezTo>
                  <a:pt x="3746597" y="1502134"/>
                  <a:pt x="3787254" y="1725546"/>
                  <a:pt x="3787254" y="1958454"/>
                </a:cubicBezTo>
                <a:cubicBezTo>
                  <a:pt x="3787254" y="2191363"/>
                  <a:pt x="3746597" y="2414775"/>
                  <a:pt x="3671994" y="2621982"/>
                </a:cubicBezTo>
                <a:lnTo>
                  <a:pt x="3671946" y="2622098"/>
                </a:lnTo>
                <a:close/>
                <a:moveTo>
                  <a:pt x="203278" y="867868"/>
                </a:moveTo>
                <a:lnTo>
                  <a:pt x="203278" y="3049040"/>
                </a:lnTo>
                <a:lnTo>
                  <a:pt x="153878" y="2973984"/>
                </a:lnTo>
                <a:cubicBezTo>
                  <a:pt x="104809" y="2893226"/>
                  <a:pt x="61415" y="2808638"/>
                  <a:pt x="24251" y="2720773"/>
                </a:cubicBezTo>
                <a:lnTo>
                  <a:pt x="0" y="2654514"/>
                </a:lnTo>
                <a:lnTo>
                  <a:pt x="0" y="1262394"/>
                </a:lnTo>
                <a:lnTo>
                  <a:pt x="24251" y="1196136"/>
                </a:lnTo>
                <a:cubicBezTo>
                  <a:pt x="61415" y="1108271"/>
                  <a:pt x="104809" y="1023683"/>
                  <a:pt x="153878" y="942925"/>
                </a:cubicBezTo>
                <a:close/>
                <a:moveTo>
                  <a:pt x="3263952" y="629935"/>
                </a:moveTo>
                <a:lnTo>
                  <a:pt x="3353052" y="728635"/>
                </a:lnTo>
                <a:cubicBezTo>
                  <a:pt x="3386999" y="770656"/>
                  <a:pt x="3419243" y="814109"/>
                  <a:pt x="3449681" y="858890"/>
                </a:cubicBezTo>
                <a:lnTo>
                  <a:pt x="3467230" y="887166"/>
                </a:lnTo>
                <a:lnTo>
                  <a:pt x="3467230" y="3029743"/>
                </a:lnTo>
                <a:lnTo>
                  <a:pt x="3449681" y="3058019"/>
                </a:lnTo>
                <a:cubicBezTo>
                  <a:pt x="3419243" y="3102800"/>
                  <a:pt x="3386999" y="3146253"/>
                  <a:pt x="3353052" y="3188274"/>
                </a:cubicBezTo>
                <a:lnTo>
                  <a:pt x="3263952" y="3286973"/>
                </a:lnTo>
                <a:close/>
                <a:moveTo>
                  <a:pt x="611272" y="427263"/>
                </a:moveTo>
                <a:lnTo>
                  <a:pt x="611272" y="3489645"/>
                </a:lnTo>
                <a:lnTo>
                  <a:pt x="551585" y="3443175"/>
                </a:lnTo>
                <a:cubicBezTo>
                  <a:pt x="502599" y="3400997"/>
                  <a:pt x="455723" y="3356435"/>
                  <a:pt x="411137" y="3309671"/>
                </a:cubicBezTo>
                <a:lnTo>
                  <a:pt x="407994" y="3306129"/>
                </a:lnTo>
                <a:lnTo>
                  <a:pt x="407994" y="610780"/>
                </a:lnTo>
                <a:lnTo>
                  <a:pt x="411137" y="607238"/>
                </a:lnTo>
                <a:cubicBezTo>
                  <a:pt x="455723" y="560473"/>
                  <a:pt x="502599" y="515912"/>
                  <a:pt x="551585" y="473734"/>
                </a:cubicBezTo>
                <a:close/>
                <a:moveTo>
                  <a:pt x="2855958" y="294619"/>
                </a:moveTo>
                <a:lnTo>
                  <a:pt x="3047150" y="425007"/>
                </a:lnTo>
                <a:lnTo>
                  <a:pt x="3059236" y="435755"/>
                </a:lnTo>
                <a:lnTo>
                  <a:pt x="3059236" y="3481154"/>
                </a:lnTo>
                <a:lnTo>
                  <a:pt x="3047150" y="3491902"/>
                </a:lnTo>
                <a:lnTo>
                  <a:pt x="2855958" y="3622289"/>
                </a:lnTo>
                <a:close/>
                <a:moveTo>
                  <a:pt x="1019266" y="178299"/>
                </a:moveTo>
                <a:lnTo>
                  <a:pt x="1019266" y="3738609"/>
                </a:lnTo>
                <a:lnTo>
                  <a:pt x="869389" y="3666211"/>
                </a:lnTo>
                <a:lnTo>
                  <a:pt x="815988" y="3632545"/>
                </a:lnTo>
                <a:lnTo>
                  <a:pt x="815988" y="284364"/>
                </a:lnTo>
                <a:lnTo>
                  <a:pt x="869389" y="250698"/>
                </a:lnTo>
                <a:close/>
                <a:moveTo>
                  <a:pt x="2447964" y="101689"/>
                </a:moveTo>
                <a:lnTo>
                  <a:pt x="2546916" y="135845"/>
                </a:lnTo>
                <a:lnTo>
                  <a:pt x="2651242" y="181573"/>
                </a:lnTo>
                <a:lnTo>
                  <a:pt x="2651242" y="3735336"/>
                </a:lnTo>
                <a:lnTo>
                  <a:pt x="2546916" y="3781063"/>
                </a:lnTo>
                <a:lnTo>
                  <a:pt x="2447964" y="3815220"/>
                </a:lnTo>
                <a:close/>
                <a:moveTo>
                  <a:pt x="1427260" y="45241"/>
                </a:moveTo>
                <a:lnTo>
                  <a:pt x="1427260" y="3871668"/>
                </a:lnTo>
                <a:lnTo>
                  <a:pt x="1324708" y="3851422"/>
                </a:lnTo>
                <a:lnTo>
                  <a:pt x="1223982" y="3817665"/>
                </a:lnTo>
                <a:lnTo>
                  <a:pt x="1223982" y="99244"/>
                </a:lnTo>
                <a:lnTo>
                  <a:pt x="1324708" y="65486"/>
                </a:lnTo>
                <a:close/>
                <a:moveTo>
                  <a:pt x="2039970" y="11780"/>
                </a:moveTo>
                <a:lnTo>
                  <a:pt x="2223497" y="39789"/>
                </a:lnTo>
                <a:lnTo>
                  <a:pt x="2243248" y="44738"/>
                </a:lnTo>
                <a:lnTo>
                  <a:pt x="2243248" y="3872171"/>
                </a:lnTo>
                <a:lnTo>
                  <a:pt x="2223497" y="3877119"/>
                </a:lnTo>
                <a:lnTo>
                  <a:pt x="2039970" y="3905129"/>
                </a:lnTo>
                <a:close/>
                <a:moveTo>
                  <a:pt x="1828800" y="0"/>
                </a:moveTo>
                <a:lnTo>
                  <a:pt x="1835254" y="326"/>
                </a:lnTo>
                <a:lnTo>
                  <a:pt x="1835254" y="3916582"/>
                </a:lnTo>
                <a:lnTo>
                  <a:pt x="1828800" y="3916908"/>
                </a:lnTo>
                <a:lnTo>
                  <a:pt x="1631976" y="3904105"/>
                </a:lnTo>
                <a:lnTo>
                  <a:pt x="1631976" y="12804"/>
                </a:lnTo>
                <a:close/>
              </a:path>
            </a:pathLst>
          </a:custGeom>
          <a:solidFill>
            <a:schemeClr val="bg1">
              <a:lumMod val="75000"/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748888" y="3716134"/>
            <a:ext cx="10731911" cy="10731911"/>
          </a:xfrm>
          <a:prstGeom prst="ellipse">
            <a:avLst/>
          </a:prstGeom>
          <a:solidFill>
            <a:srgbClr val="EF3D3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5279068" y="2214934"/>
            <a:ext cx="3647218" cy="3647218"/>
          </a:xfrm>
          <a:prstGeom prst="ellipse">
            <a:avLst/>
          </a:prstGeom>
          <a:solidFill>
            <a:srgbClr val="9F5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6560449" y="2961325"/>
            <a:ext cx="21240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OUR </a:t>
            </a:r>
            <a:r>
              <a:rPr lang="en-US" altLang="zh-CN" sz="2800" dirty="0" smtClean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COMPANY</a:t>
            </a:r>
            <a:endParaRPr lang="zh-CN" altLang="en-US" sz="2800" dirty="0">
              <a:solidFill>
                <a:schemeClr val="bg1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7284359" y="4172705"/>
            <a:ext cx="1121417" cy="0"/>
          </a:xfrm>
          <a:prstGeom prst="line">
            <a:avLst/>
          </a:prstGeom>
          <a:ln w="3175">
            <a:solidFill>
              <a:schemeClr val="bg1">
                <a:alpha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5937295" y="4271611"/>
            <a:ext cx="2234381" cy="529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doing..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553957" y="4605331"/>
            <a:ext cx="1460021" cy="1460021"/>
            <a:chOff x="1553957" y="4605331"/>
            <a:chExt cx="1460021" cy="1460021"/>
          </a:xfrm>
        </p:grpSpPr>
        <p:sp>
          <p:nvSpPr>
            <p:cNvPr id="7" name="椭圆 6"/>
            <p:cNvSpPr/>
            <p:nvPr/>
          </p:nvSpPr>
          <p:spPr>
            <a:xfrm>
              <a:off x="1553957" y="4605331"/>
              <a:ext cx="1460021" cy="1460021"/>
            </a:xfrm>
            <a:prstGeom prst="ellipse">
              <a:avLst/>
            </a:prstGeom>
            <a:solidFill>
              <a:srgbClr val="FED1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775363" y="5012175"/>
              <a:ext cx="10577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bg1">
                      <a:lumMod val="50000"/>
                    </a:schemeClr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KEY</a:t>
              </a:r>
              <a:r>
                <a:rPr lang="en-US" altLang="zh-CN" dirty="0" smtClean="0">
                  <a:solidFill>
                    <a:schemeClr val="bg1">
                      <a:lumMod val="50000"/>
                    </a:schemeClr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 WORDS</a:t>
              </a:r>
              <a:endParaRPr lang="zh-CN" altLang="en-US" dirty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547338" y="3902612"/>
            <a:ext cx="1057734" cy="633719"/>
            <a:chOff x="3547338" y="3902612"/>
            <a:chExt cx="1057734" cy="633719"/>
          </a:xfrm>
        </p:grpSpPr>
        <p:sp>
          <p:nvSpPr>
            <p:cNvPr id="10" name="椭圆 9"/>
            <p:cNvSpPr/>
            <p:nvPr/>
          </p:nvSpPr>
          <p:spPr>
            <a:xfrm>
              <a:off x="3547338" y="3902612"/>
              <a:ext cx="633719" cy="633719"/>
            </a:xfrm>
            <a:prstGeom prst="ellipse">
              <a:avLst/>
            </a:prstGeom>
            <a:solidFill>
              <a:srgbClr val="54CB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547338" y="4005128"/>
              <a:ext cx="105773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b="1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KEY</a:t>
              </a:r>
              <a:endParaRPr lang="en-US" altLang="zh-CN" sz="1000" b="1" dirty="0" smtClean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  <a:p>
              <a:r>
                <a:rPr lang="en-US" altLang="zh-CN" sz="10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WORDS</a:t>
              </a:r>
              <a:endParaRPr lang="zh-CN" altLang="en-US" sz="10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9651447" y="5132141"/>
            <a:ext cx="1154713" cy="1104191"/>
            <a:chOff x="9651447" y="5132141"/>
            <a:chExt cx="1154713" cy="1104191"/>
          </a:xfrm>
        </p:grpSpPr>
        <p:sp>
          <p:nvSpPr>
            <p:cNvPr id="9" name="椭圆 8"/>
            <p:cNvSpPr/>
            <p:nvPr/>
          </p:nvSpPr>
          <p:spPr>
            <a:xfrm>
              <a:off x="9651447" y="5132141"/>
              <a:ext cx="1104191" cy="1104191"/>
            </a:xfrm>
            <a:prstGeom prst="ellipse">
              <a:avLst/>
            </a:prstGeom>
            <a:solidFill>
              <a:srgbClr val="84D6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9748426" y="5363916"/>
              <a:ext cx="10577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KEY</a:t>
              </a:r>
              <a:endParaRPr lang="en-US" altLang="zh-CN" sz="1600" b="1" dirty="0" smtClean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  <a:p>
              <a:r>
                <a:rPr lang="en-US" altLang="zh-CN" sz="16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WORDS</a:t>
              </a:r>
              <a:endParaRPr lang="zh-CN" altLang="en-US" sz="16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5279068" y="1115394"/>
            <a:ext cx="568602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Our designers. 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</a:t>
            </a:r>
            <a:r>
              <a:rPr lang="en-US" altLang="zh-CN" sz="10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attachment..Full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view in the attachment. Our designers. 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10996741" y="1195759"/>
            <a:ext cx="90360" cy="652091"/>
          </a:xfrm>
          <a:prstGeom prst="roundRect">
            <a:avLst>
              <a:gd name="adj" fmla="val 50000"/>
            </a:avLst>
          </a:prstGeom>
          <a:solidFill>
            <a:srgbClr val="F795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 rot="18401232">
            <a:off x="10794819" y="3979292"/>
            <a:ext cx="943221" cy="24344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54CBD3">
                  <a:alpha val="25000"/>
                </a:srgbClr>
              </a:gs>
              <a:gs pos="100000">
                <a:srgbClr val="54CBD3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5937295" y="3338729"/>
            <a:ext cx="590447" cy="539546"/>
            <a:chOff x="3666" y="2001"/>
            <a:chExt cx="348" cy="318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3666" y="2001"/>
              <a:ext cx="348" cy="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3666" y="2003"/>
              <a:ext cx="348" cy="318"/>
            </a:xfrm>
            <a:custGeom>
              <a:avLst/>
              <a:gdLst>
                <a:gd name="T0" fmla="*/ 108 w 144"/>
                <a:gd name="T1" fmla="*/ 0 h 132"/>
                <a:gd name="T2" fmla="*/ 36 w 144"/>
                <a:gd name="T3" fmla="*/ 0 h 132"/>
                <a:gd name="T4" fmla="*/ 0 w 144"/>
                <a:gd name="T5" fmla="*/ 36 h 132"/>
                <a:gd name="T6" fmla="*/ 0 w 144"/>
                <a:gd name="T7" fmla="*/ 60 h 132"/>
                <a:gd name="T8" fmla="*/ 36 w 144"/>
                <a:gd name="T9" fmla="*/ 96 h 132"/>
                <a:gd name="T10" fmla="*/ 42 w 144"/>
                <a:gd name="T11" fmla="*/ 96 h 132"/>
                <a:gd name="T12" fmla="*/ 42 w 144"/>
                <a:gd name="T13" fmla="*/ 132 h 132"/>
                <a:gd name="T14" fmla="*/ 83 w 144"/>
                <a:gd name="T15" fmla="*/ 96 h 132"/>
                <a:gd name="T16" fmla="*/ 108 w 144"/>
                <a:gd name="T17" fmla="*/ 96 h 132"/>
                <a:gd name="T18" fmla="*/ 144 w 144"/>
                <a:gd name="T19" fmla="*/ 60 h 132"/>
                <a:gd name="T20" fmla="*/ 144 w 144"/>
                <a:gd name="T21" fmla="*/ 36 h 132"/>
                <a:gd name="T22" fmla="*/ 108 w 144"/>
                <a:gd name="T23" fmla="*/ 0 h 132"/>
                <a:gd name="T24" fmla="*/ 36 w 144"/>
                <a:gd name="T25" fmla="*/ 60 h 132"/>
                <a:gd name="T26" fmla="*/ 24 w 144"/>
                <a:gd name="T27" fmla="*/ 48 h 132"/>
                <a:gd name="T28" fmla="*/ 36 w 144"/>
                <a:gd name="T29" fmla="*/ 36 h 132"/>
                <a:gd name="T30" fmla="*/ 48 w 144"/>
                <a:gd name="T31" fmla="*/ 48 h 132"/>
                <a:gd name="T32" fmla="*/ 36 w 144"/>
                <a:gd name="T33" fmla="*/ 60 h 132"/>
                <a:gd name="T34" fmla="*/ 72 w 144"/>
                <a:gd name="T35" fmla="*/ 60 h 132"/>
                <a:gd name="T36" fmla="*/ 60 w 144"/>
                <a:gd name="T37" fmla="*/ 48 h 132"/>
                <a:gd name="T38" fmla="*/ 72 w 144"/>
                <a:gd name="T39" fmla="*/ 36 h 132"/>
                <a:gd name="T40" fmla="*/ 84 w 144"/>
                <a:gd name="T41" fmla="*/ 48 h 132"/>
                <a:gd name="T42" fmla="*/ 72 w 144"/>
                <a:gd name="T43" fmla="*/ 60 h 132"/>
                <a:gd name="T44" fmla="*/ 108 w 144"/>
                <a:gd name="T45" fmla="*/ 60 h 132"/>
                <a:gd name="T46" fmla="*/ 96 w 144"/>
                <a:gd name="T47" fmla="*/ 48 h 132"/>
                <a:gd name="T48" fmla="*/ 108 w 144"/>
                <a:gd name="T49" fmla="*/ 36 h 132"/>
                <a:gd name="T50" fmla="*/ 120 w 144"/>
                <a:gd name="T51" fmla="*/ 48 h 132"/>
                <a:gd name="T52" fmla="*/ 108 w 144"/>
                <a:gd name="T53" fmla="*/ 6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4" h="132">
                  <a:moveTo>
                    <a:pt x="108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80"/>
                    <a:pt x="16" y="96"/>
                    <a:pt x="36" y="96"/>
                  </a:cubicBezTo>
                  <a:cubicBezTo>
                    <a:pt x="42" y="96"/>
                    <a:pt x="42" y="96"/>
                    <a:pt x="42" y="96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83" y="96"/>
                    <a:pt x="83" y="96"/>
                    <a:pt x="83" y="96"/>
                  </a:cubicBezTo>
                  <a:cubicBezTo>
                    <a:pt x="108" y="96"/>
                    <a:pt x="108" y="96"/>
                    <a:pt x="108" y="96"/>
                  </a:cubicBezTo>
                  <a:cubicBezTo>
                    <a:pt x="128" y="96"/>
                    <a:pt x="144" y="80"/>
                    <a:pt x="144" y="60"/>
                  </a:cubicBezTo>
                  <a:cubicBezTo>
                    <a:pt x="144" y="36"/>
                    <a:pt x="144" y="36"/>
                    <a:pt x="144" y="36"/>
                  </a:cubicBezTo>
                  <a:cubicBezTo>
                    <a:pt x="144" y="16"/>
                    <a:pt x="128" y="0"/>
                    <a:pt x="108" y="0"/>
                  </a:cubicBezTo>
                  <a:moveTo>
                    <a:pt x="36" y="60"/>
                  </a:moveTo>
                  <a:cubicBezTo>
                    <a:pt x="29" y="60"/>
                    <a:pt x="24" y="55"/>
                    <a:pt x="24" y="48"/>
                  </a:cubicBezTo>
                  <a:cubicBezTo>
                    <a:pt x="24" y="41"/>
                    <a:pt x="29" y="36"/>
                    <a:pt x="36" y="36"/>
                  </a:cubicBezTo>
                  <a:cubicBezTo>
                    <a:pt x="43" y="36"/>
                    <a:pt x="48" y="41"/>
                    <a:pt x="48" y="48"/>
                  </a:cubicBezTo>
                  <a:cubicBezTo>
                    <a:pt x="48" y="55"/>
                    <a:pt x="43" y="60"/>
                    <a:pt x="36" y="60"/>
                  </a:cubicBezTo>
                  <a:moveTo>
                    <a:pt x="72" y="60"/>
                  </a:moveTo>
                  <a:cubicBezTo>
                    <a:pt x="65" y="60"/>
                    <a:pt x="60" y="55"/>
                    <a:pt x="60" y="48"/>
                  </a:cubicBezTo>
                  <a:cubicBezTo>
                    <a:pt x="60" y="41"/>
                    <a:pt x="65" y="36"/>
                    <a:pt x="72" y="36"/>
                  </a:cubicBezTo>
                  <a:cubicBezTo>
                    <a:pt x="79" y="36"/>
                    <a:pt x="84" y="41"/>
                    <a:pt x="84" y="48"/>
                  </a:cubicBezTo>
                  <a:cubicBezTo>
                    <a:pt x="84" y="55"/>
                    <a:pt x="79" y="60"/>
                    <a:pt x="72" y="60"/>
                  </a:cubicBezTo>
                  <a:moveTo>
                    <a:pt x="108" y="60"/>
                  </a:moveTo>
                  <a:cubicBezTo>
                    <a:pt x="101" y="60"/>
                    <a:pt x="96" y="55"/>
                    <a:pt x="96" y="48"/>
                  </a:cubicBezTo>
                  <a:cubicBezTo>
                    <a:pt x="96" y="41"/>
                    <a:pt x="101" y="36"/>
                    <a:pt x="108" y="36"/>
                  </a:cubicBezTo>
                  <a:cubicBezTo>
                    <a:pt x="115" y="36"/>
                    <a:pt x="120" y="41"/>
                    <a:pt x="120" y="48"/>
                  </a:cubicBezTo>
                  <a:cubicBezTo>
                    <a:pt x="120" y="55"/>
                    <a:pt x="115" y="60"/>
                    <a:pt x="108" y="6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44444E-6 L 0.7625 -1.9632 " pathEditMode="relative" rAng="0" ptsTypes="AA">
                                      <p:cBhvr>
                                        <p:cTn id="11" dur="11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125" y="-9817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1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1.11111E-6 L -0.1039 -0.86389 " pathEditMode="relative" rAng="0" ptsTypes="AA">
                                      <p:cBhvr>
                                        <p:cTn id="18" dur="11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95" y="-4319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1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22222E-6 L -0.36485 -0.66528 " pathEditMode="relative" rAng="0" ptsTypes="AA">
                                      <p:cBhvr>
                                        <p:cTn id="25" dur="11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42" y="-33264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1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7.40741E-7 L -0.2694 -0.13565 " pathEditMode="relative" rAng="0" ptsTypes="AA">
                                      <p:cBhvr>
                                        <p:cTn id="32" dur="110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77" y="-6782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1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3.7037E-6 L 0.23529 -0.19213 " pathEditMode="relative" rAng="0" ptsTypes="AA">
                                      <p:cBhvr>
                                        <p:cTn id="39" dur="11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58" y="-9606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1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4.44444E-6 L -0.3056 -0.91343 " pathEditMode="relative" rAng="0" ptsTypes="AA">
                                      <p:cBhvr>
                                        <p:cTn id="46" dur="11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73" y="-4567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8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6" presetClass="path" presetSubtype="0" ac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17044 -0.40718 L 2.70833E-6 4.81481E-6 " pathEditMode="relative" rAng="0" ptsTypes="AA">
                                      <p:cBhvr>
                                        <p:cTn id="76" dur="1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29" y="2037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6" presetClass="path" presetSubtype="0" ac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0872 -0.25973 L 1.45833E-6 3.33333E-6 " pathEditMode="relative" rAng="0" ptsTypes="AA">
                                      <p:cBhvr>
                                        <p:cTn id="81" dur="1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43" y="12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15" grpId="0" animBg="1"/>
      <p:bldP spid="15" grpId="1" animBg="1"/>
      <p:bldP spid="15" grpId="2" animBg="1"/>
      <p:bldP spid="6" grpId="0" animBg="1"/>
      <p:bldP spid="6" grpId="1" animBg="1"/>
      <p:bldP spid="6" grpId="2" animBg="1"/>
      <p:bldP spid="8" grpId="0" animBg="1"/>
      <p:bldP spid="8" grpId="1" animBg="1"/>
      <p:bldP spid="8" grpId="2" animBg="1"/>
      <p:bldP spid="11" grpId="0"/>
      <p:bldP spid="14" grpId="0"/>
      <p:bldP spid="14" grpId="1"/>
      <p:bldP spid="19" grpId="0"/>
      <p:bldP spid="20" grpId="0" animBg="1"/>
      <p:bldP spid="22" grpId="0" animBg="1"/>
      <p:bldP spid="22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圆角矩形 37"/>
          <p:cNvSpPr/>
          <p:nvPr/>
        </p:nvSpPr>
        <p:spPr>
          <a:xfrm rot="18401232">
            <a:off x="-242007" y="2271332"/>
            <a:ext cx="2087464" cy="58566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9A66D0">
                  <a:alpha val="41000"/>
                </a:srgbClr>
              </a:gs>
              <a:gs pos="100000">
                <a:srgbClr val="9A66D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圆角矩形 35"/>
          <p:cNvSpPr/>
          <p:nvPr/>
        </p:nvSpPr>
        <p:spPr>
          <a:xfrm rot="18401232">
            <a:off x="3687180" y="-19396"/>
            <a:ext cx="2819000" cy="64155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D35C89">
                  <a:alpha val="27000"/>
                </a:srgbClr>
              </a:gs>
              <a:gs pos="100000">
                <a:srgbClr val="D35C89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971551" y="542926"/>
            <a:ext cx="2914650" cy="2914650"/>
          </a:xfrm>
          <a:prstGeom prst="ellipse">
            <a:avLst/>
          </a:prstGeom>
          <a:solidFill>
            <a:srgbClr val="F162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4371975" y="2000250"/>
            <a:ext cx="4400550" cy="4400550"/>
          </a:xfrm>
          <a:prstGeom prst="ellipse">
            <a:avLst/>
          </a:prstGeom>
          <a:solidFill>
            <a:srgbClr val="54CB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9258299" y="542926"/>
            <a:ext cx="1933574" cy="1933574"/>
          </a:xfrm>
          <a:prstGeom prst="ellipse">
            <a:avLst/>
          </a:prstGeom>
          <a:solidFill>
            <a:srgbClr val="FED1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628775" y="1200150"/>
            <a:ext cx="2257426" cy="2257426"/>
          </a:xfrm>
          <a:prstGeom prst="ellipse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4371975" y="2476500"/>
            <a:ext cx="3648076" cy="3648076"/>
          </a:xfrm>
          <a:prstGeom prst="ellipse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9177337" y="942975"/>
            <a:ext cx="1614487" cy="1614487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1181306" y="3908123"/>
            <a:ext cx="214246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772525" y="5570578"/>
            <a:ext cx="280987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484745" y="3048356"/>
            <a:ext cx="149066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166792" y="3584083"/>
            <a:ext cx="18383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YOUR NAME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769680" y="5232024"/>
            <a:ext cx="18383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YOUR NAME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410925" y="2711789"/>
            <a:ext cx="18383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YOUR NAME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25" name="圆角矩形 24"/>
          <p:cNvSpPr/>
          <p:nvPr/>
        </p:nvSpPr>
        <p:spPr>
          <a:xfrm rot="18401232">
            <a:off x="7363279" y="2133367"/>
            <a:ext cx="412302" cy="28850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EF413D"/>
              </a:gs>
              <a:gs pos="100000">
                <a:srgbClr val="79499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圆角矩形 26"/>
          <p:cNvSpPr/>
          <p:nvPr/>
        </p:nvSpPr>
        <p:spPr>
          <a:xfrm rot="18401232">
            <a:off x="7831160" y="3819728"/>
            <a:ext cx="1299046" cy="49760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F47774"/>
              </a:gs>
              <a:gs pos="20000">
                <a:srgbClr val="ED0547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18401232">
            <a:off x="10596708" y="716827"/>
            <a:ext cx="409214" cy="9650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54CBD3"/>
              </a:gs>
              <a:gs pos="0">
                <a:srgbClr val="13D9AA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圆角矩形 29"/>
          <p:cNvSpPr/>
          <p:nvPr/>
        </p:nvSpPr>
        <p:spPr>
          <a:xfrm rot="18401232">
            <a:off x="5342001" y="6090932"/>
            <a:ext cx="896780" cy="34351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EF403D"/>
              </a:gs>
              <a:gs pos="0">
                <a:srgbClr val="F68C1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" name="圆角矩形 30"/>
          <p:cNvSpPr/>
          <p:nvPr/>
        </p:nvSpPr>
        <p:spPr>
          <a:xfrm rot="18401232">
            <a:off x="1804133" y="518992"/>
            <a:ext cx="743681" cy="400291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9F5FCF"/>
              </a:gs>
              <a:gs pos="20000">
                <a:srgbClr val="58D2E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 rot="2179003" flipH="1" flipV="1">
            <a:off x="1167221" y="2555349"/>
            <a:ext cx="171315" cy="544090"/>
          </a:xfrm>
          <a:custGeom>
            <a:avLst/>
            <a:gdLst>
              <a:gd name="connsiteX0" fmla="*/ 2594 w 2290065"/>
              <a:gd name="connsiteY0" fmla="*/ 6129439 h 7273175"/>
              <a:gd name="connsiteX1" fmla="*/ 2594 w 2290065"/>
              <a:gd name="connsiteY1" fmla="*/ 6129440 h 7273175"/>
              <a:gd name="connsiteX2" fmla="*/ 2594 w 2290065"/>
              <a:gd name="connsiteY2" fmla="*/ 6129440 h 7273175"/>
              <a:gd name="connsiteX3" fmla="*/ 334992 w 2290065"/>
              <a:gd name="connsiteY3" fmla="*/ 334993 h 7273175"/>
              <a:gd name="connsiteX4" fmla="*/ 1143735 w 2290065"/>
              <a:gd name="connsiteY4" fmla="*/ 0 h 7273175"/>
              <a:gd name="connsiteX5" fmla="*/ 2287470 w 2290065"/>
              <a:gd name="connsiteY5" fmla="*/ 1143735 h 7273175"/>
              <a:gd name="connsiteX6" fmla="*/ 2287469 w 2290065"/>
              <a:gd name="connsiteY6" fmla="*/ 1143735 h 7273175"/>
              <a:gd name="connsiteX7" fmla="*/ 2284819 w 2290065"/>
              <a:gd name="connsiteY7" fmla="*/ 1196223 h 7273175"/>
              <a:gd name="connsiteX8" fmla="*/ 2290063 w 2290065"/>
              <a:gd name="connsiteY8" fmla="*/ 1196223 h 7273175"/>
              <a:gd name="connsiteX9" fmla="*/ 2290063 w 2290065"/>
              <a:gd name="connsiteY9" fmla="*/ 6129410 h 7273175"/>
              <a:gd name="connsiteX10" fmla="*/ 2290065 w 2290065"/>
              <a:gd name="connsiteY10" fmla="*/ 6129440 h 7273175"/>
              <a:gd name="connsiteX11" fmla="*/ 2290063 w 2290065"/>
              <a:gd name="connsiteY11" fmla="*/ 6129440 h 7273175"/>
              <a:gd name="connsiteX12" fmla="*/ 2290063 w 2290065"/>
              <a:gd name="connsiteY12" fmla="*/ 6129441 h 7273175"/>
              <a:gd name="connsiteX13" fmla="*/ 2290063 w 2290065"/>
              <a:gd name="connsiteY13" fmla="*/ 6157000 h 7273175"/>
              <a:gd name="connsiteX14" fmla="*/ 2288672 w 2290065"/>
              <a:gd name="connsiteY14" fmla="*/ 6157000 h 7273175"/>
              <a:gd name="connsiteX15" fmla="*/ 2284158 w 2290065"/>
              <a:gd name="connsiteY15" fmla="*/ 6246380 h 7273175"/>
              <a:gd name="connsiteX16" fmla="*/ 1146328 w 2290065"/>
              <a:gd name="connsiteY16" fmla="*/ 7273175 h 7273175"/>
              <a:gd name="connsiteX17" fmla="*/ 1146329 w 2290065"/>
              <a:gd name="connsiteY17" fmla="*/ 7273174 h 7273175"/>
              <a:gd name="connsiteX18" fmla="*/ 8499 w 2290065"/>
              <a:gd name="connsiteY18" fmla="*/ 6246379 h 7273175"/>
              <a:gd name="connsiteX19" fmla="*/ 3986 w 2290065"/>
              <a:gd name="connsiteY19" fmla="*/ 6157000 h 7273175"/>
              <a:gd name="connsiteX20" fmla="*/ 2594 w 2290065"/>
              <a:gd name="connsiteY20" fmla="*/ 6157000 h 7273175"/>
              <a:gd name="connsiteX21" fmla="*/ 2594 w 2290065"/>
              <a:gd name="connsiteY21" fmla="*/ 6129444 h 7273175"/>
              <a:gd name="connsiteX22" fmla="*/ 2594 w 2290065"/>
              <a:gd name="connsiteY22" fmla="*/ 6129440 h 7273175"/>
              <a:gd name="connsiteX23" fmla="*/ 2595 w 2290065"/>
              <a:gd name="connsiteY23" fmla="*/ 6129435 h 7273175"/>
              <a:gd name="connsiteX24" fmla="*/ 2595 w 2290065"/>
              <a:gd name="connsiteY24" fmla="*/ 1196223 h 7273175"/>
              <a:gd name="connsiteX25" fmla="*/ 2650 w 2290065"/>
              <a:gd name="connsiteY25" fmla="*/ 1196223 h 7273175"/>
              <a:gd name="connsiteX26" fmla="*/ 0 w 2290065"/>
              <a:gd name="connsiteY26" fmla="*/ 1143734 h 7273175"/>
              <a:gd name="connsiteX27" fmla="*/ 0 w 2290065"/>
              <a:gd name="connsiteY27" fmla="*/ 1143735 h 7273175"/>
              <a:gd name="connsiteX28" fmla="*/ 334992 w 2290065"/>
              <a:gd name="connsiteY28" fmla="*/ 334993 h 727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290065" h="7273175">
                <a:moveTo>
                  <a:pt x="2594" y="6129439"/>
                </a:moveTo>
                <a:lnTo>
                  <a:pt x="2594" y="6129440"/>
                </a:lnTo>
                <a:lnTo>
                  <a:pt x="2594" y="6129440"/>
                </a:lnTo>
                <a:close/>
                <a:moveTo>
                  <a:pt x="334992" y="334993"/>
                </a:moveTo>
                <a:cubicBezTo>
                  <a:pt x="541968" y="128017"/>
                  <a:pt x="827901" y="0"/>
                  <a:pt x="1143735" y="0"/>
                </a:cubicBezTo>
                <a:cubicBezTo>
                  <a:pt x="1775402" y="0"/>
                  <a:pt x="2287470" y="512068"/>
                  <a:pt x="2287470" y="1143735"/>
                </a:cubicBezTo>
                <a:lnTo>
                  <a:pt x="2287469" y="1143735"/>
                </a:lnTo>
                <a:lnTo>
                  <a:pt x="2284819" y="1196223"/>
                </a:lnTo>
                <a:lnTo>
                  <a:pt x="2290063" y="1196223"/>
                </a:lnTo>
                <a:lnTo>
                  <a:pt x="2290063" y="6129410"/>
                </a:lnTo>
                <a:lnTo>
                  <a:pt x="2290065" y="6129440"/>
                </a:lnTo>
                <a:lnTo>
                  <a:pt x="2290063" y="6129440"/>
                </a:lnTo>
                <a:lnTo>
                  <a:pt x="2290063" y="6129441"/>
                </a:lnTo>
                <a:lnTo>
                  <a:pt x="2290063" y="6157000"/>
                </a:lnTo>
                <a:lnTo>
                  <a:pt x="2288672" y="6157000"/>
                </a:lnTo>
                <a:lnTo>
                  <a:pt x="2284158" y="6246380"/>
                </a:lnTo>
                <a:cubicBezTo>
                  <a:pt x="2225588" y="6823115"/>
                  <a:pt x="1738516" y="7273175"/>
                  <a:pt x="1146328" y="7273175"/>
                </a:cubicBezTo>
                <a:lnTo>
                  <a:pt x="1146329" y="7273174"/>
                </a:lnTo>
                <a:cubicBezTo>
                  <a:pt x="554142" y="7273174"/>
                  <a:pt x="67070" y="6823114"/>
                  <a:pt x="8499" y="6246379"/>
                </a:cubicBezTo>
                <a:lnTo>
                  <a:pt x="3986" y="6157000"/>
                </a:lnTo>
                <a:lnTo>
                  <a:pt x="2594" y="6157000"/>
                </a:lnTo>
                <a:lnTo>
                  <a:pt x="2594" y="6129444"/>
                </a:lnTo>
                <a:lnTo>
                  <a:pt x="2594" y="6129440"/>
                </a:lnTo>
                <a:lnTo>
                  <a:pt x="2595" y="6129435"/>
                </a:lnTo>
                <a:lnTo>
                  <a:pt x="2595" y="1196223"/>
                </a:lnTo>
                <a:lnTo>
                  <a:pt x="2650" y="1196223"/>
                </a:lnTo>
                <a:lnTo>
                  <a:pt x="0" y="1143734"/>
                </a:lnTo>
                <a:lnTo>
                  <a:pt x="0" y="1143735"/>
                </a:lnTo>
                <a:cubicBezTo>
                  <a:pt x="0" y="827902"/>
                  <a:pt x="128017" y="541968"/>
                  <a:pt x="334992" y="334993"/>
                </a:cubicBezTo>
                <a:close/>
              </a:path>
            </a:pathLst>
          </a:custGeom>
          <a:solidFill>
            <a:srgbClr val="7E9B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33" name="直接连接符 32"/>
          <p:cNvCxnSpPr/>
          <p:nvPr/>
        </p:nvCxnSpPr>
        <p:spPr>
          <a:xfrm>
            <a:off x="1291772" y="3922637"/>
            <a:ext cx="1121417" cy="0"/>
          </a:xfrm>
          <a:prstGeom prst="line">
            <a:avLst/>
          </a:prstGeom>
          <a:ln w="3175">
            <a:solidFill>
              <a:schemeClr val="bg1">
                <a:lumMod val="50000"/>
                <a:alpha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8908598" y="5567100"/>
            <a:ext cx="1121417" cy="0"/>
          </a:xfrm>
          <a:prstGeom prst="line">
            <a:avLst/>
          </a:prstGeom>
          <a:ln w="3175">
            <a:solidFill>
              <a:schemeClr val="bg1">
                <a:lumMod val="50000"/>
                <a:alpha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9547989" y="3062870"/>
            <a:ext cx="1121417" cy="0"/>
          </a:xfrm>
          <a:prstGeom prst="line">
            <a:avLst/>
          </a:prstGeom>
          <a:ln w="3175">
            <a:solidFill>
              <a:schemeClr val="bg1">
                <a:lumMod val="50000"/>
                <a:alpha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圆角矩形 36"/>
          <p:cNvSpPr/>
          <p:nvPr/>
        </p:nvSpPr>
        <p:spPr>
          <a:xfrm rot="18401232">
            <a:off x="11925" y="5163185"/>
            <a:ext cx="4315439" cy="115161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84D699"/>
              </a:gs>
              <a:gs pos="100000">
                <a:srgbClr val="54CBD3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圆角矩形 38"/>
          <p:cNvSpPr/>
          <p:nvPr/>
        </p:nvSpPr>
        <p:spPr>
          <a:xfrm rot="18401232">
            <a:off x="10570804" y="3349486"/>
            <a:ext cx="2454348" cy="83028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E9640">
                  <a:alpha val="37000"/>
                </a:srgbClr>
              </a:gs>
              <a:gs pos="100000">
                <a:srgbClr val="FE964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6" presetClass="path" presetSubtype="0" ac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1056 -0.25231 L 1.25E-6 -1.48148E-6 " pathEditMode="relative" rAng="0" ptsTypes="AA">
                                      <p:cBhvr>
                                        <p:cTn id="9" dur="1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86" y="1261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6" presetClass="path" presetSubtype="0" ac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11693 -0.2794 L 1.66667E-6 -2.59259E-6 " pathEditMode="relative" rAng="0" ptsTypes="AA">
                                      <p:cBhvr>
                                        <p:cTn id="14" dur="1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46" y="1395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6" presetClass="path" presetSubtype="0" ac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46758 -1.11737 L -4.79167E-6 4.44444E-6 " pathEditMode="relative" rAng="0" ptsTypes="AA">
                                      <p:cBhvr>
                                        <p:cTn id="19" dur="1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385" y="5585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6" presetClass="path" presetSubtype="0" ac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2138 -0.51088 L 4.79167E-6 -2.59259E-6 " pathEditMode="relative" rAng="0" ptsTypes="AA">
                                      <p:cBhvr>
                                        <p:cTn id="24" dur="1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90" y="25532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6" presetClass="path" presetSubtype="0" ac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46758 -1.11737 L -4.79167E-6 4.44444E-6 " pathEditMode="relative" rAng="0" ptsTypes="AA">
                                      <p:cBhvr>
                                        <p:cTn id="29" dur="1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385" y="55856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6" presetClass="path" presetSubtype="0" ac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7226 -0.17268 L 4.58333E-6 -1.11111E-6 " pathEditMode="relative" rAng="0" ptsTypes="AA">
                                      <p:cBhvr>
                                        <p:cTn id="34" dur="1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0" y="8634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6" presetClass="path" presetSubtype="0" ac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19128 -0.45695 L -4.375E-6 1.48148E-6 " pathEditMode="relative" rAng="0" ptsTypes="AA">
                                      <p:cBhvr>
                                        <p:cTn id="39" dur="1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70" y="22847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6" presetClass="path" presetSubtype="0" ac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30716 0.75209 L -1.875E-6 -3.33333E-6 " pathEditMode="relative" rAng="0" ptsTypes="AA">
                                      <p:cBhvr>
                                        <p:cTn id="44" dur="1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52" y="-37616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8" presetClass="emph" presetSubtype="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21600000">
                                      <p:cBhvr>
                                        <p:cTn id="60" dur="1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56" presetClass="path" presetSubtype="0" accel="50000" decel="50000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2.5E-6 0 L -0.32916 0.72917 " pathEditMode="relative" rAng="0" ptsTypes="AA">
                                      <p:cBhvr>
                                        <p:cTn id="62" dur="11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58" y="36458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6" presetClass="path" presetSubtype="0" accel="10000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0.15664 -0.37431 L -3.33333E-6 4.07407E-6 " pathEditMode="relative" rAng="0" ptsTypes="AA">
                                      <p:cBhvr>
                                        <p:cTn id="67" dur="1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39" y="18704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6" presetClass="path" presetSubtype="0" accel="10000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0.28568 -0.68264 L -2.91667E-6 2.96296E-6 " pathEditMode="relative" rAng="0" ptsTypes="AA">
                                      <p:cBhvr>
                                        <p:cTn id="72" dur="1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84" y="34120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6" presetClass="path" presetSubtype="0" accel="10000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-0.06302 0.1507 L 2.08333E-7 -4.44444E-6 " pathEditMode="relative" rAng="0" ptsTypes="AA">
                                      <p:cBhvr>
                                        <p:cTn id="77" dur="1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51" y="-7546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12" presetClass="entr" presetSubtype="8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8" presetClass="emph" presetSubtype="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21600000">
                                      <p:cBhvr>
                                        <p:cTn id="93" dur="1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" presetID="56" presetClass="path" presetSubtype="0" accel="50000" decel="50000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3.125E-6 -3.33333E-6 L 0.40977 -0.93402 " pathEditMode="relative" rAng="0" ptsTypes="AA">
                                      <p:cBhvr>
                                        <p:cTn id="95" dur="11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82" y="-46713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8" presetClass="emph" presetSubtype="0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100" dur="1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56" presetClass="path" presetSubtype="0" accel="50000" decel="50000" fill="hold" grpId="2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-1.875E-6 1.11111E-6 L 0.25313 0.50856 " pathEditMode="relative" rAng="0" ptsTypes="AA">
                                      <p:cBhvr>
                                        <p:cTn id="102" dur="11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56" y="25417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6" presetClass="path" presetSubtype="0" accel="100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06406 -0.15301 L 2.5E-6 -4.07407E-6 " pathEditMode="relative" rAng="0" ptsTypes="AA">
                                      <p:cBhvr>
                                        <p:cTn id="107" dur="1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03" y="7639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8" presetClass="emph" presetSubtype="0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Rot by="21600000">
                                      <p:cBhvr>
                                        <p:cTn id="112" dur="1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56" presetClass="path" presetSubtype="0" accel="50000" decel="50000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2.08333E-7 -2.59259E-6 L 0.19831 -0.45972 " pathEditMode="relative" rAng="0" ptsTypes="AA">
                                      <p:cBhvr>
                                        <p:cTn id="114" dur="11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09" y="-22986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12" presetClass="entr" presetSubtype="8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4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2" presetClass="entr" presetSubtype="8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8" grpId="1" animBg="1"/>
      <p:bldP spid="36" grpId="0" animBg="1"/>
      <p:bldP spid="36" grpId="1" animBg="1"/>
      <p:bldP spid="13" grpId="0" animBg="1"/>
      <p:bldP spid="13" grpId="1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/>
      <p:bldP spid="20" grpId="0"/>
      <p:bldP spid="21" grpId="0"/>
      <p:bldP spid="22" grpId="0"/>
      <p:bldP spid="23" grpId="0"/>
      <p:bldP spid="24" grpId="0"/>
      <p:bldP spid="25" grpId="0" animBg="1"/>
      <p:bldP spid="25" grpId="1" animBg="1"/>
      <p:bldP spid="27" grpId="0" animBg="1"/>
      <p:bldP spid="27" grpId="1" animBg="1"/>
      <p:bldP spid="28" grpId="0" animBg="1"/>
      <p:bldP spid="28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7" grpId="0" animBg="1"/>
      <p:bldP spid="37" grpId="1" animBg="1"/>
      <p:bldP spid="39" grpId="0" animBg="1"/>
      <p:bldP spid="39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圆角矩形 42"/>
          <p:cNvSpPr/>
          <p:nvPr/>
        </p:nvSpPr>
        <p:spPr>
          <a:xfrm rot="18401232">
            <a:off x="4449105" y="-76486"/>
            <a:ext cx="4694552" cy="99977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5C0D6">
                  <a:alpha val="21000"/>
                </a:srgbClr>
              </a:gs>
              <a:gs pos="68000">
                <a:srgbClr val="25C0D6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直接连接符 27"/>
          <p:cNvCxnSpPr/>
          <p:nvPr/>
        </p:nvCxnSpPr>
        <p:spPr>
          <a:xfrm flipH="1">
            <a:off x="571090" y="2647484"/>
            <a:ext cx="7766978" cy="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组合 65"/>
          <p:cNvGrpSpPr/>
          <p:nvPr/>
        </p:nvGrpSpPr>
        <p:grpSpPr>
          <a:xfrm>
            <a:off x="5607658" y="2008856"/>
            <a:ext cx="1277258" cy="1277258"/>
            <a:chOff x="5607658" y="2008856"/>
            <a:chExt cx="1277258" cy="1277258"/>
          </a:xfrm>
        </p:grpSpPr>
        <p:sp>
          <p:nvSpPr>
            <p:cNvPr id="25" name="椭圆 24"/>
            <p:cNvSpPr/>
            <p:nvPr/>
          </p:nvSpPr>
          <p:spPr>
            <a:xfrm>
              <a:off x="5607658" y="2008856"/>
              <a:ext cx="1277258" cy="1277258"/>
            </a:xfrm>
            <a:prstGeom prst="ellipse">
              <a:avLst/>
            </a:prstGeom>
            <a:solidFill>
              <a:srgbClr val="FED1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5855640" y="2462818"/>
              <a:ext cx="8169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2015</a:t>
              </a:r>
              <a:endParaRPr lang="zh-CN" altLang="en-US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7646916" y="2008856"/>
            <a:ext cx="1277258" cy="1277258"/>
            <a:chOff x="7646916" y="2008856"/>
            <a:chExt cx="1277258" cy="1277258"/>
          </a:xfrm>
        </p:grpSpPr>
        <p:sp>
          <p:nvSpPr>
            <p:cNvPr id="26" name="椭圆 25"/>
            <p:cNvSpPr/>
            <p:nvPr/>
          </p:nvSpPr>
          <p:spPr>
            <a:xfrm>
              <a:off x="7646916" y="2008856"/>
              <a:ext cx="1277258" cy="1277258"/>
            </a:xfrm>
            <a:prstGeom prst="ellipse">
              <a:avLst/>
            </a:prstGeom>
            <a:solidFill>
              <a:srgbClr val="84D6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7877076" y="2475100"/>
              <a:ext cx="8169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2016</a:t>
              </a:r>
              <a:endParaRPr lang="zh-CN" altLang="en-US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568400" y="2008856"/>
            <a:ext cx="1277258" cy="1277258"/>
            <a:chOff x="3568400" y="2008856"/>
            <a:chExt cx="1277258" cy="1277258"/>
          </a:xfrm>
        </p:grpSpPr>
        <p:sp>
          <p:nvSpPr>
            <p:cNvPr id="24" name="椭圆 23"/>
            <p:cNvSpPr/>
            <p:nvPr/>
          </p:nvSpPr>
          <p:spPr>
            <a:xfrm>
              <a:off x="3568400" y="2008856"/>
              <a:ext cx="1277258" cy="1277258"/>
            </a:xfrm>
            <a:prstGeom prst="ellipse">
              <a:avLst/>
            </a:prstGeom>
            <a:solidFill>
              <a:srgbClr val="D35C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3807523" y="2451654"/>
              <a:ext cx="8169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2014</a:t>
              </a:r>
              <a:endParaRPr lang="zh-CN" altLang="en-US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529142" y="2008856"/>
            <a:ext cx="1277258" cy="1277258"/>
            <a:chOff x="1529142" y="2008856"/>
            <a:chExt cx="1277258" cy="1277258"/>
          </a:xfrm>
        </p:grpSpPr>
        <p:sp>
          <p:nvSpPr>
            <p:cNvPr id="23" name="椭圆 22"/>
            <p:cNvSpPr/>
            <p:nvPr/>
          </p:nvSpPr>
          <p:spPr>
            <a:xfrm>
              <a:off x="1529142" y="2008856"/>
              <a:ext cx="1277258" cy="1277258"/>
            </a:xfrm>
            <a:prstGeom prst="ellipse">
              <a:avLst/>
            </a:prstGeom>
            <a:solidFill>
              <a:srgbClr val="54CB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759302" y="2462818"/>
              <a:ext cx="8169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2013</a:t>
              </a:r>
              <a:endParaRPr lang="zh-CN" altLang="en-US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-510116" y="2008856"/>
            <a:ext cx="1390640" cy="1277258"/>
            <a:chOff x="-510116" y="2008856"/>
            <a:chExt cx="1390640" cy="1277258"/>
          </a:xfrm>
        </p:grpSpPr>
        <p:sp>
          <p:nvSpPr>
            <p:cNvPr id="22" name="椭圆 21"/>
            <p:cNvSpPr/>
            <p:nvPr/>
          </p:nvSpPr>
          <p:spPr>
            <a:xfrm>
              <a:off x="-510116" y="2008856"/>
              <a:ext cx="1277258" cy="1277258"/>
            </a:xfrm>
            <a:prstGeom prst="ellipse">
              <a:avLst/>
            </a:prstGeom>
            <a:solidFill>
              <a:srgbClr val="EF41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-98671" y="2476077"/>
              <a:ext cx="9791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START</a:t>
              </a:r>
              <a:endParaRPr lang="zh-CN" altLang="en-US" sz="14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1413377" y="3569029"/>
            <a:ext cx="15087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ADD TEXT HERE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438121" y="3569029"/>
            <a:ext cx="15087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ADD TEXT HERE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491893" y="3569029"/>
            <a:ext cx="15087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ADD TEXT HERE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531151" y="3569029"/>
            <a:ext cx="15087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ADD TEXT HERE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030086" y="4912070"/>
            <a:ext cx="5862597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Our designers in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ChangSha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to work on this amazing projects. 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doing. 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6919316" y="4600037"/>
            <a:ext cx="1915520" cy="338554"/>
            <a:chOff x="6919316" y="4600037"/>
            <a:chExt cx="1915520" cy="338554"/>
          </a:xfrm>
        </p:grpSpPr>
        <p:sp>
          <p:nvSpPr>
            <p:cNvPr id="40" name="圆角矩形 39"/>
            <p:cNvSpPr/>
            <p:nvPr/>
          </p:nvSpPr>
          <p:spPr>
            <a:xfrm>
              <a:off x="6919316" y="4651648"/>
              <a:ext cx="1915520" cy="260422"/>
            </a:xfrm>
            <a:prstGeom prst="roundRect">
              <a:avLst>
                <a:gd name="adj" fmla="val 50000"/>
              </a:avLst>
            </a:prstGeom>
            <a:solidFill>
              <a:srgbClr val="FC9E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6971653" y="4600037"/>
              <a:ext cx="18383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ADD TITLE HERE</a:t>
              </a:r>
              <a:endParaRPr lang="zh-CN" altLang="en-US" sz="16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sp>
        <p:nvSpPr>
          <p:cNvPr id="42" name="圆角矩形 41"/>
          <p:cNvSpPr/>
          <p:nvPr/>
        </p:nvSpPr>
        <p:spPr>
          <a:xfrm rot="18401232">
            <a:off x="-682696" y="4670195"/>
            <a:ext cx="2948073" cy="58120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ED112">
                  <a:alpha val="32000"/>
                </a:srgbClr>
              </a:gs>
              <a:gs pos="100000">
                <a:srgbClr val="FED112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圆角矩形 44"/>
          <p:cNvSpPr/>
          <p:nvPr/>
        </p:nvSpPr>
        <p:spPr>
          <a:xfrm rot="18401232">
            <a:off x="9382842" y="1736712"/>
            <a:ext cx="4295954" cy="72506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D35C89">
                  <a:alpha val="27000"/>
                </a:srgbClr>
              </a:gs>
              <a:gs pos="100000">
                <a:srgbClr val="D35C89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圆角矩形 45"/>
          <p:cNvSpPr/>
          <p:nvPr/>
        </p:nvSpPr>
        <p:spPr>
          <a:xfrm rot="18401232">
            <a:off x="5420529" y="6145039"/>
            <a:ext cx="924537" cy="30950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F413D"/>
              </a:gs>
              <a:gs pos="100000">
                <a:srgbClr val="7030A0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圆角矩形 46"/>
          <p:cNvSpPr/>
          <p:nvPr/>
        </p:nvSpPr>
        <p:spPr>
          <a:xfrm rot="18401232" flipV="1">
            <a:off x="4316777" y="788154"/>
            <a:ext cx="392104" cy="131262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54CBD3"/>
              </a:gs>
              <a:gs pos="100000">
                <a:srgbClr val="37B93A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/>
        </p:nvSpPr>
        <p:spPr>
          <a:xfrm rot="18497966">
            <a:off x="802661" y="361659"/>
            <a:ext cx="370594" cy="383281"/>
          </a:xfrm>
          <a:custGeom>
            <a:avLst/>
            <a:gdLst>
              <a:gd name="connsiteX0" fmla="*/ 3671946 w 3787254"/>
              <a:gd name="connsiteY0" fmla="*/ 1294810 h 3916908"/>
              <a:gd name="connsiteX1" fmla="*/ 3671994 w 3787254"/>
              <a:gd name="connsiteY1" fmla="*/ 1294927 h 3916908"/>
              <a:gd name="connsiteX2" fmla="*/ 3787254 w 3787254"/>
              <a:gd name="connsiteY2" fmla="*/ 1958454 h 3916908"/>
              <a:gd name="connsiteX3" fmla="*/ 3671994 w 3787254"/>
              <a:gd name="connsiteY3" fmla="*/ 2621982 h 3916908"/>
              <a:gd name="connsiteX4" fmla="*/ 3671946 w 3787254"/>
              <a:gd name="connsiteY4" fmla="*/ 2622098 h 3916908"/>
              <a:gd name="connsiteX5" fmla="*/ 203278 w 3787254"/>
              <a:gd name="connsiteY5" fmla="*/ 867868 h 3916908"/>
              <a:gd name="connsiteX6" fmla="*/ 203278 w 3787254"/>
              <a:gd name="connsiteY6" fmla="*/ 3049040 h 3916908"/>
              <a:gd name="connsiteX7" fmla="*/ 153878 w 3787254"/>
              <a:gd name="connsiteY7" fmla="*/ 2973984 h 3916908"/>
              <a:gd name="connsiteX8" fmla="*/ 24251 w 3787254"/>
              <a:gd name="connsiteY8" fmla="*/ 2720773 h 3916908"/>
              <a:gd name="connsiteX9" fmla="*/ 0 w 3787254"/>
              <a:gd name="connsiteY9" fmla="*/ 2654514 h 3916908"/>
              <a:gd name="connsiteX10" fmla="*/ 0 w 3787254"/>
              <a:gd name="connsiteY10" fmla="*/ 1262394 h 3916908"/>
              <a:gd name="connsiteX11" fmla="*/ 24251 w 3787254"/>
              <a:gd name="connsiteY11" fmla="*/ 1196136 h 3916908"/>
              <a:gd name="connsiteX12" fmla="*/ 153878 w 3787254"/>
              <a:gd name="connsiteY12" fmla="*/ 942925 h 3916908"/>
              <a:gd name="connsiteX13" fmla="*/ 3263952 w 3787254"/>
              <a:gd name="connsiteY13" fmla="*/ 629935 h 3916908"/>
              <a:gd name="connsiteX14" fmla="*/ 3353052 w 3787254"/>
              <a:gd name="connsiteY14" fmla="*/ 728635 h 3916908"/>
              <a:gd name="connsiteX15" fmla="*/ 3449681 w 3787254"/>
              <a:gd name="connsiteY15" fmla="*/ 858890 h 3916908"/>
              <a:gd name="connsiteX16" fmla="*/ 3467230 w 3787254"/>
              <a:gd name="connsiteY16" fmla="*/ 887166 h 3916908"/>
              <a:gd name="connsiteX17" fmla="*/ 3467230 w 3787254"/>
              <a:gd name="connsiteY17" fmla="*/ 3029743 h 3916908"/>
              <a:gd name="connsiteX18" fmla="*/ 3449681 w 3787254"/>
              <a:gd name="connsiteY18" fmla="*/ 3058019 h 3916908"/>
              <a:gd name="connsiteX19" fmla="*/ 3353052 w 3787254"/>
              <a:gd name="connsiteY19" fmla="*/ 3188274 h 3916908"/>
              <a:gd name="connsiteX20" fmla="*/ 3263952 w 3787254"/>
              <a:gd name="connsiteY20" fmla="*/ 3286973 h 3916908"/>
              <a:gd name="connsiteX21" fmla="*/ 611272 w 3787254"/>
              <a:gd name="connsiteY21" fmla="*/ 427263 h 3916908"/>
              <a:gd name="connsiteX22" fmla="*/ 611272 w 3787254"/>
              <a:gd name="connsiteY22" fmla="*/ 3489645 h 3916908"/>
              <a:gd name="connsiteX23" fmla="*/ 551585 w 3787254"/>
              <a:gd name="connsiteY23" fmla="*/ 3443175 h 3916908"/>
              <a:gd name="connsiteX24" fmla="*/ 411137 w 3787254"/>
              <a:gd name="connsiteY24" fmla="*/ 3309671 h 3916908"/>
              <a:gd name="connsiteX25" fmla="*/ 407994 w 3787254"/>
              <a:gd name="connsiteY25" fmla="*/ 3306129 h 3916908"/>
              <a:gd name="connsiteX26" fmla="*/ 407994 w 3787254"/>
              <a:gd name="connsiteY26" fmla="*/ 610780 h 3916908"/>
              <a:gd name="connsiteX27" fmla="*/ 411137 w 3787254"/>
              <a:gd name="connsiteY27" fmla="*/ 607238 h 3916908"/>
              <a:gd name="connsiteX28" fmla="*/ 551585 w 3787254"/>
              <a:gd name="connsiteY28" fmla="*/ 473734 h 3916908"/>
              <a:gd name="connsiteX29" fmla="*/ 2855958 w 3787254"/>
              <a:gd name="connsiteY29" fmla="*/ 294619 h 3916908"/>
              <a:gd name="connsiteX30" fmla="*/ 3047150 w 3787254"/>
              <a:gd name="connsiteY30" fmla="*/ 425007 h 3916908"/>
              <a:gd name="connsiteX31" fmla="*/ 3059236 w 3787254"/>
              <a:gd name="connsiteY31" fmla="*/ 435755 h 3916908"/>
              <a:gd name="connsiteX32" fmla="*/ 3059236 w 3787254"/>
              <a:gd name="connsiteY32" fmla="*/ 3481154 h 3916908"/>
              <a:gd name="connsiteX33" fmla="*/ 3047150 w 3787254"/>
              <a:gd name="connsiteY33" fmla="*/ 3491902 h 3916908"/>
              <a:gd name="connsiteX34" fmla="*/ 2855958 w 3787254"/>
              <a:gd name="connsiteY34" fmla="*/ 3622289 h 3916908"/>
              <a:gd name="connsiteX35" fmla="*/ 1019266 w 3787254"/>
              <a:gd name="connsiteY35" fmla="*/ 178299 h 3916908"/>
              <a:gd name="connsiteX36" fmla="*/ 1019266 w 3787254"/>
              <a:gd name="connsiteY36" fmla="*/ 3738609 h 3916908"/>
              <a:gd name="connsiteX37" fmla="*/ 869389 w 3787254"/>
              <a:gd name="connsiteY37" fmla="*/ 3666211 h 3916908"/>
              <a:gd name="connsiteX38" fmla="*/ 815988 w 3787254"/>
              <a:gd name="connsiteY38" fmla="*/ 3632545 h 3916908"/>
              <a:gd name="connsiteX39" fmla="*/ 815988 w 3787254"/>
              <a:gd name="connsiteY39" fmla="*/ 284364 h 3916908"/>
              <a:gd name="connsiteX40" fmla="*/ 869389 w 3787254"/>
              <a:gd name="connsiteY40" fmla="*/ 250698 h 3916908"/>
              <a:gd name="connsiteX41" fmla="*/ 2447964 w 3787254"/>
              <a:gd name="connsiteY41" fmla="*/ 101689 h 3916908"/>
              <a:gd name="connsiteX42" fmla="*/ 2546916 w 3787254"/>
              <a:gd name="connsiteY42" fmla="*/ 135845 h 3916908"/>
              <a:gd name="connsiteX43" fmla="*/ 2651242 w 3787254"/>
              <a:gd name="connsiteY43" fmla="*/ 181573 h 3916908"/>
              <a:gd name="connsiteX44" fmla="*/ 2651242 w 3787254"/>
              <a:gd name="connsiteY44" fmla="*/ 3735336 h 3916908"/>
              <a:gd name="connsiteX45" fmla="*/ 2546916 w 3787254"/>
              <a:gd name="connsiteY45" fmla="*/ 3781063 h 3916908"/>
              <a:gd name="connsiteX46" fmla="*/ 2447964 w 3787254"/>
              <a:gd name="connsiteY46" fmla="*/ 3815220 h 3916908"/>
              <a:gd name="connsiteX47" fmla="*/ 1427260 w 3787254"/>
              <a:gd name="connsiteY47" fmla="*/ 45241 h 3916908"/>
              <a:gd name="connsiteX48" fmla="*/ 1427260 w 3787254"/>
              <a:gd name="connsiteY48" fmla="*/ 3871668 h 3916908"/>
              <a:gd name="connsiteX49" fmla="*/ 1324708 w 3787254"/>
              <a:gd name="connsiteY49" fmla="*/ 3851422 h 3916908"/>
              <a:gd name="connsiteX50" fmla="*/ 1223982 w 3787254"/>
              <a:gd name="connsiteY50" fmla="*/ 3817665 h 3916908"/>
              <a:gd name="connsiteX51" fmla="*/ 1223982 w 3787254"/>
              <a:gd name="connsiteY51" fmla="*/ 99244 h 3916908"/>
              <a:gd name="connsiteX52" fmla="*/ 1324708 w 3787254"/>
              <a:gd name="connsiteY52" fmla="*/ 65486 h 3916908"/>
              <a:gd name="connsiteX53" fmla="*/ 2039970 w 3787254"/>
              <a:gd name="connsiteY53" fmla="*/ 11780 h 3916908"/>
              <a:gd name="connsiteX54" fmla="*/ 2223497 w 3787254"/>
              <a:gd name="connsiteY54" fmla="*/ 39789 h 3916908"/>
              <a:gd name="connsiteX55" fmla="*/ 2243248 w 3787254"/>
              <a:gd name="connsiteY55" fmla="*/ 44738 h 3916908"/>
              <a:gd name="connsiteX56" fmla="*/ 2243248 w 3787254"/>
              <a:gd name="connsiteY56" fmla="*/ 3872171 h 3916908"/>
              <a:gd name="connsiteX57" fmla="*/ 2223497 w 3787254"/>
              <a:gd name="connsiteY57" fmla="*/ 3877119 h 3916908"/>
              <a:gd name="connsiteX58" fmla="*/ 2039970 w 3787254"/>
              <a:gd name="connsiteY58" fmla="*/ 3905129 h 3916908"/>
              <a:gd name="connsiteX59" fmla="*/ 1828800 w 3787254"/>
              <a:gd name="connsiteY59" fmla="*/ 0 h 3916908"/>
              <a:gd name="connsiteX60" fmla="*/ 1835254 w 3787254"/>
              <a:gd name="connsiteY60" fmla="*/ 326 h 3916908"/>
              <a:gd name="connsiteX61" fmla="*/ 1835254 w 3787254"/>
              <a:gd name="connsiteY61" fmla="*/ 3916582 h 3916908"/>
              <a:gd name="connsiteX62" fmla="*/ 1828800 w 3787254"/>
              <a:gd name="connsiteY62" fmla="*/ 3916908 h 3916908"/>
              <a:gd name="connsiteX63" fmla="*/ 1631976 w 3787254"/>
              <a:gd name="connsiteY63" fmla="*/ 3904105 h 3916908"/>
              <a:gd name="connsiteX64" fmla="*/ 1631976 w 3787254"/>
              <a:gd name="connsiteY64" fmla="*/ 12804 h 391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787254" h="3916908">
                <a:moveTo>
                  <a:pt x="3671946" y="1294810"/>
                </a:moveTo>
                <a:lnTo>
                  <a:pt x="3671994" y="1294927"/>
                </a:lnTo>
                <a:cubicBezTo>
                  <a:pt x="3746597" y="1502134"/>
                  <a:pt x="3787254" y="1725546"/>
                  <a:pt x="3787254" y="1958454"/>
                </a:cubicBezTo>
                <a:cubicBezTo>
                  <a:pt x="3787254" y="2191363"/>
                  <a:pt x="3746597" y="2414775"/>
                  <a:pt x="3671994" y="2621982"/>
                </a:cubicBezTo>
                <a:lnTo>
                  <a:pt x="3671946" y="2622098"/>
                </a:lnTo>
                <a:close/>
                <a:moveTo>
                  <a:pt x="203278" y="867868"/>
                </a:moveTo>
                <a:lnTo>
                  <a:pt x="203278" y="3049040"/>
                </a:lnTo>
                <a:lnTo>
                  <a:pt x="153878" y="2973984"/>
                </a:lnTo>
                <a:cubicBezTo>
                  <a:pt x="104809" y="2893226"/>
                  <a:pt x="61415" y="2808638"/>
                  <a:pt x="24251" y="2720773"/>
                </a:cubicBezTo>
                <a:lnTo>
                  <a:pt x="0" y="2654514"/>
                </a:lnTo>
                <a:lnTo>
                  <a:pt x="0" y="1262394"/>
                </a:lnTo>
                <a:lnTo>
                  <a:pt x="24251" y="1196136"/>
                </a:lnTo>
                <a:cubicBezTo>
                  <a:pt x="61415" y="1108271"/>
                  <a:pt x="104809" y="1023683"/>
                  <a:pt x="153878" y="942925"/>
                </a:cubicBezTo>
                <a:close/>
                <a:moveTo>
                  <a:pt x="3263952" y="629935"/>
                </a:moveTo>
                <a:lnTo>
                  <a:pt x="3353052" y="728635"/>
                </a:lnTo>
                <a:cubicBezTo>
                  <a:pt x="3386999" y="770656"/>
                  <a:pt x="3419243" y="814109"/>
                  <a:pt x="3449681" y="858890"/>
                </a:cubicBezTo>
                <a:lnTo>
                  <a:pt x="3467230" y="887166"/>
                </a:lnTo>
                <a:lnTo>
                  <a:pt x="3467230" y="3029743"/>
                </a:lnTo>
                <a:lnTo>
                  <a:pt x="3449681" y="3058019"/>
                </a:lnTo>
                <a:cubicBezTo>
                  <a:pt x="3419243" y="3102800"/>
                  <a:pt x="3386999" y="3146253"/>
                  <a:pt x="3353052" y="3188274"/>
                </a:cubicBezTo>
                <a:lnTo>
                  <a:pt x="3263952" y="3286973"/>
                </a:lnTo>
                <a:close/>
                <a:moveTo>
                  <a:pt x="611272" y="427263"/>
                </a:moveTo>
                <a:lnTo>
                  <a:pt x="611272" y="3489645"/>
                </a:lnTo>
                <a:lnTo>
                  <a:pt x="551585" y="3443175"/>
                </a:lnTo>
                <a:cubicBezTo>
                  <a:pt x="502599" y="3400997"/>
                  <a:pt x="455723" y="3356435"/>
                  <a:pt x="411137" y="3309671"/>
                </a:cubicBezTo>
                <a:lnTo>
                  <a:pt x="407994" y="3306129"/>
                </a:lnTo>
                <a:lnTo>
                  <a:pt x="407994" y="610780"/>
                </a:lnTo>
                <a:lnTo>
                  <a:pt x="411137" y="607238"/>
                </a:lnTo>
                <a:cubicBezTo>
                  <a:pt x="455723" y="560473"/>
                  <a:pt x="502599" y="515912"/>
                  <a:pt x="551585" y="473734"/>
                </a:cubicBezTo>
                <a:close/>
                <a:moveTo>
                  <a:pt x="2855958" y="294619"/>
                </a:moveTo>
                <a:lnTo>
                  <a:pt x="3047150" y="425007"/>
                </a:lnTo>
                <a:lnTo>
                  <a:pt x="3059236" y="435755"/>
                </a:lnTo>
                <a:lnTo>
                  <a:pt x="3059236" y="3481154"/>
                </a:lnTo>
                <a:lnTo>
                  <a:pt x="3047150" y="3491902"/>
                </a:lnTo>
                <a:lnTo>
                  <a:pt x="2855958" y="3622289"/>
                </a:lnTo>
                <a:close/>
                <a:moveTo>
                  <a:pt x="1019266" y="178299"/>
                </a:moveTo>
                <a:lnTo>
                  <a:pt x="1019266" y="3738609"/>
                </a:lnTo>
                <a:lnTo>
                  <a:pt x="869389" y="3666211"/>
                </a:lnTo>
                <a:lnTo>
                  <a:pt x="815988" y="3632545"/>
                </a:lnTo>
                <a:lnTo>
                  <a:pt x="815988" y="284364"/>
                </a:lnTo>
                <a:lnTo>
                  <a:pt x="869389" y="250698"/>
                </a:lnTo>
                <a:close/>
                <a:moveTo>
                  <a:pt x="2447964" y="101689"/>
                </a:moveTo>
                <a:lnTo>
                  <a:pt x="2546916" y="135845"/>
                </a:lnTo>
                <a:lnTo>
                  <a:pt x="2651242" y="181573"/>
                </a:lnTo>
                <a:lnTo>
                  <a:pt x="2651242" y="3735336"/>
                </a:lnTo>
                <a:lnTo>
                  <a:pt x="2546916" y="3781063"/>
                </a:lnTo>
                <a:lnTo>
                  <a:pt x="2447964" y="3815220"/>
                </a:lnTo>
                <a:close/>
                <a:moveTo>
                  <a:pt x="1427260" y="45241"/>
                </a:moveTo>
                <a:lnTo>
                  <a:pt x="1427260" y="3871668"/>
                </a:lnTo>
                <a:lnTo>
                  <a:pt x="1324708" y="3851422"/>
                </a:lnTo>
                <a:lnTo>
                  <a:pt x="1223982" y="3817665"/>
                </a:lnTo>
                <a:lnTo>
                  <a:pt x="1223982" y="99244"/>
                </a:lnTo>
                <a:lnTo>
                  <a:pt x="1324708" y="65486"/>
                </a:lnTo>
                <a:close/>
                <a:moveTo>
                  <a:pt x="2039970" y="11780"/>
                </a:moveTo>
                <a:lnTo>
                  <a:pt x="2223497" y="39789"/>
                </a:lnTo>
                <a:lnTo>
                  <a:pt x="2243248" y="44738"/>
                </a:lnTo>
                <a:lnTo>
                  <a:pt x="2243248" y="3872171"/>
                </a:lnTo>
                <a:lnTo>
                  <a:pt x="2223497" y="3877119"/>
                </a:lnTo>
                <a:lnTo>
                  <a:pt x="2039970" y="3905129"/>
                </a:lnTo>
                <a:close/>
                <a:moveTo>
                  <a:pt x="1828800" y="0"/>
                </a:moveTo>
                <a:lnTo>
                  <a:pt x="1835254" y="326"/>
                </a:lnTo>
                <a:lnTo>
                  <a:pt x="1835254" y="3916582"/>
                </a:lnTo>
                <a:lnTo>
                  <a:pt x="1828800" y="3916908"/>
                </a:lnTo>
                <a:lnTo>
                  <a:pt x="1631976" y="3904105"/>
                </a:lnTo>
                <a:lnTo>
                  <a:pt x="1631976" y="1280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/>
        </p:nvSpPr>
        <p:spPr>
          <a:xfrm>
            <a:off x="1257350" y="269233"/>
            <a:ext cx="3112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3</a:t>
            </a:r>
            <a:r>
              <a:rPr lang="en-US" altLang="zh-CN" sz="2400" dirty="0" smtClean="0">
                <a:solidFill>
                  <a:schemeClr val="bg1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.ADD TITLE HERE</a:t>
            </a:r>
            <a:endParaRPr lang="zh-CN" altLang="en-US" sz="2400" dirty="0">
              <a:solidFill>
                <a:schemeClr val="bg1">
                  <a:lumMod val="7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cxnSp>
        <p:nvCxnSpPr>
          <p:cNvPr id="50" name="直接连接符 49"/>
          <p:cNvCxnSpPr/>
          <p:nvPr/>
        </p:nvCxnSpPr>
        <p:spPr>
          <a:xfrm>
            <a:off x="1115915" y="741733"/>
            <a:ext cx="1054268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组合 50"/>
          <p:cNvGrpSpPr/>
          <p:nvPr/>
        </p:nvGrpSpPr>
        <p:grpSpPr>
          <a:xfrm rot="20758864">
            <a:off x="89962" y="-86940"/>
            <a:ext cx="847890" cy="846995"/>
            <a:chOff x="3234519" y="1657306"/>
            <a:chExt cx="3710180" cy="3706265"/>
          </a:xfrm>
          <a:solidFill>
            <a:schemeClr val="bg1">
              <a:lumMod val="85000"/>
              <a:alpha val="23000"/>
            </a:schemeClr>
          </a:solidFill>
        </p:grpSpPr>
        <p:sp>
          <p:nvSpPr>
            <p:cNvPr id="52" name="任意多边形 51"/>
            <p:cNvSpPr/>
            <p:nvPr/>
          </p:nvSpPr>
          <p:spPr>
            <a:xfrm>
              <a:off x="3335975" y="1657306"/>
              <a:ext cx="1637258" cy="1249015"/>
            </a:xfrm>
            <a:custGeom>
              <a:avLst/>
              <a:gdLst>
                <a:gd name="connsiteX0" fmla="*/ 1637258 w 1637258"/>
                <a:gd name="connsiteY0" fmla="*/ 0 h 1249015"/>
                <a:gd name="connsiteX1" fmla="*/ 0 w 1637258"/>
                <a:gd name="connsiteY1" fmla="*/ 1249015 h 1249015"/>
                <a:gd name="connsiteX2" fmla="*/ 44405 w 1637258"/>
                <a:gd name="connsiteY2" fmla="*/ 1127692 h 1249015"/>
                <a:gd name="connsiteX3" fmla="*/ 1564865 w 1637258"/>
                <a:gd name="connsiteY3" fmla="*/ 3656 h 1249015"/>
                <a:gd name="connsiteX4" fmla="*/ 1637258 w 1637258"/>
                <a:gd name="connsiteY4" fmla="*/ 0 h 1249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258" h="1249015">
                  <a:moveTo>
                    <a:pt x="1637258" y="0"/>
                  </a:moveTo>
                  <a:lnTo>
                    <a:pt x="0" y="1249015"/>
                  </a:lnTo>
                  <a:lnTo>
                    <a:pt x="44405" y="1127692"/>
                  </a:lnTo>
                  <a:cubicBezTo>
                    <a:pt x="302695" y="517027"/>
                    <a:pt x="878503" y="73360"/>
                    <a:pt x="1564865" y="3656"/>
                  </a:cubicBezTo>
                  <a:lnTo>
                    <a:pt x="163725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3234519" y="1708937"/>
              <a:ext cx="2731417" cy="2209621"/>
            </a:xfrm>
            <a:custGeom>
              <a:avLst/>
              <a:gdLst>
                <a:gd name="connsiteX0" fmla="*/ 2307360 w 2731417"/>
                <a:gd name="connsiteY0" fmla="*/ 0 h 2209621"/>
                <a:gd name="connsiteX1" fmla="*/ 2408042 w 2731417"/>
                <a:gd name="connsiteY1" fmla="*/ 25888 h 2209621"/>
                <a:gd name="connsiteX2" fmla="*/ 2578573 w 2731417"/>
                <a:gd name="connsiteY2" fmla="*/ 88303 h 2209621"/>
                <a:gd name="connsiteX3" fmla="*/ 2731417 w 2731417"/>
                <a:gd name="connsiteY3" fmla="*/ 161932 h 2209621"/>
                <a:gd name="connsiteX4" fmla="*/ 47227 w 2731417"/>
                <a:gd name="connsiteY4" fmla="*/ 2209621 h 2209621"/>
                <a:gd name="connsiteX5" fmla="*/ 37709 w 2731417"/>
                <a:gd name="connsiteY5" fmla="*/ 2172606 h 2209621"/>
                <a:gd name="connsiteX6" fmla="*/ 0 w 2731417"/>
                <a:gd name="connsiteY6" fmla="*/ 1798538 h 2209621"/>
                <a:gd name="connsiteX7" fmla="*/ 2013 w 2731417"/>
                <a:gd name="connsiteY7" fmla="*/ 1758680 h 2209621"/>
                <a:gd name="connsiteX8" fmla="*/ 2307360 w 2731417"/>
                <a:gd name="connsiteY8" fmla="*/ 0 h 220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31417" h="2209621">
                  <a:moveTo>
                    <a:pt x="2307360" y="0"/>
                  </a:moveTo>
                  <a:lnTo>
                    <a:pt x="2408042" y="25888"/>
                  </a:lnTo>
                  <a:cubicBezTo>
                    <a:pt x="2466162" y="43966"/>
                    <a:pt x="2523058" y="64822"/>
                    <a:pt x="2578573" y="88303"/>
                  </a:cubicBezTo>
                  <a:lnTo>
                    <a:pt x="2731417" y="161932"/>
                  </a:lnTo>
                  <a:lnTo>
                    <a:pt x="47227" y="2209621"/>
                  </a:lnTo>
                  <a:lnTo>
                    <a:pt x="37709" y="2172606"/>
                  </a:lnTo>
                  <a:cubicBezTo>
                    <a:pt x="12985" y="2051779"/>
                    <a:pt x="0" y="1926675"/>
                    <a:pt x="0" y="1798538"/>
                  </a:cubicBezTo>
                  <a:lnTo>
                    <a:pt x="2013" y="1758680"/>
                  </a:lnTo>
                  <a:lnTo>
                    <a:pt x="230736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3415183" y="2101402"/>
              <a:ext cx="3150561" cy="2531957"/>
            </a:xfrm>
            <a:custGeom>
              <a:avLst/>
              <a:gdLst>
                <a:gd name="connsiteX0" fmla="*/ 2884888 w 3150561"/>
                <a:gd name="connsiteY0" fmla="*/ 0 h 2531957"/>
                <a:gd name="connsiteX1" fmla="*/ 2987890 w 3150561"/>
                <a:gd name="connsiteY1" fmla="*/ 93615 h 2531957"/>
                <a:gd name="connsiteX2" fmla="*/ 3107686 w 3150561"/>
                <a:gd name="connsiteY2" fmla="*/ 225423 h 2531957"/>
                <a:gd name="connsiteX3" fmla="*/ 3150561 w 3150561"/>
                <a:gd name="connsiteY3" fmla="*/ 282758 h 2531957"/>
                <a:gd name="connsiteX4" fmla="*/ 202225 w 3150561"/>
                <a:gd name="connsiteY4" fmla="*/ 2531957 h 2531957"/>
                <a:gd name="connsiteX5" fmla="*/ 136328 w 3150561"/>
                <a:gd name="connsiteY5" fmla="*/ 2443834 h 2531957"/>
                <a:gd name="connsiteX6" fmla="*/ 43357 w 3150561"/>
                <a:gd name="connsiteY6" fmla="*/ 2290799 h 2531957"/>
                <a:gd name="connsiteX7" fmla="*/ 0 w 3150561"/>
                <a:gd name="connsiteY7" fmla="*/ 2200795 h 2531957"/>
                <a:gd name="connsiteX8" fmla="*/ 2225852 w 3150561"/>
                <a:gd name="connsiteY8" fmla="*/ 502758 h 2531957"/>
                <a:gd name="connsiteX9" fmla="*/ 2884888 w 3150561"/>
                <a:gd name="connsiteY9" fmla="*/ 0 h 2531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50561" h="2531957">
                  <a:moveTo>
                    <a:pt x="2884888" y="0"/>
                  </a:moveTo>
                  <a:lnTo>
                    <a:pt x="2987890" y="93615"/>
                  </a:lnTo>
                  <a:cubicBezTo>
                    <a:pt x="3029876" y="135601"/>
                    <a:pt x="3069860" y="179589"/>
                    <a:pt x="3107686" y="225423"/>
                  </a:cubicBezTo>
                  <a:lnTo>
                    <a:pt x="3150561" y="282758"/>
                  </a:lnTo>
                  <a:lnTo>
                    <a:pt x="202225" y="2531957"/>
                  </a:lnTo>
                  <a:lnTo>
                    <a:pt x="136328" y="2443834"/>
                  </a:lnTo>
                  <a:cubicBezTo>
                    <a:pt x="102973" y="2394462"/>
                    <a:pt x="71930" y="2343398"/>
                    <a:pt x="43357" y="2290799"/>
                  </a:cubicBezTo>
                  <a:lnTo>
                    <a:pt x="0" y="2200795"/>
                  </a:lnTo>
                  <a:lnTo>
                    <a:pt x="2225852" y="502758"/>
                  </a:lnTo>
                  <a:lnTo>
                    <a:pt x="288488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3883573" y="2715703"/>
              <a:ext cx="3015911" cy="2428377"/>
            </a:xfrm>
            <a:custGeom>
              <a:avLst/>
              <a:gdLst>
                <a:gd name="connsiteX0" fmla="*/ 2883896 w 3015911"/>
                <a:gd name="connsiteY0" fmla="*/ 0 h 2428377"/>
                <a:gd name="connsiteX1" fmla="*/ 2917277 w 3015911"/>
                <a:gd name="connsiteY1" fmla="*/ 69295 h 2428377"/>
                <a:gd name="connsiteX2" fmla="*/ 2979692 w 3015911"/>
                <a:gd name="connsiteY2" fmla="*/ 239826 h 2428377"/>
                <a:gd name="connsiteX3" fmla="*/ 3015911 w 3015911"/>
                <a:gd name="connsiteY3" fmla="*/ 380685 h 2428377"/>
                <a:gd name="connsiteX4" fmla="*/ 331718 w 3015911"/>
                <a:gd name="connsiteY4" fmla="*/ 2428377 h 2428377"/>
                <a:gd name="connsiteX5" fmla="*/ 322316 w 3015911"/>
                <a:gd name="connsiteY5" fmla="*/ 2423847 h 2428377"/>
                <a:gd name="connsiteX6" fmla="*/ 26392 w 3015911"/>
                <a:gd name="connsiteY6" fmla="*/ 2224026 h 2428377"/>
                <a:gd name="connsiteX7" fmla="*/ 0 w 3015911"/>
                <a:gd name="connsiteY7" fmla="*/ 2200039 h 2428377"/>
                <a:gd name="connsiteX8" fmla="*/ 2883896 w 3015911"/>
                <a:gd name="connsiteY8" fmla="*/ 0 h 2428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15911" h="2428377">
                  <a:moveTo>
                    <a:pt x="2883896" y="0"/>
                  </a:moveTo>
                  <a:lnTo>
                    <a:pt x="2917277" y="69295"/>
                  </a:lnTo>
                  <a:cubicBezTo>
                    <a:pt x="2940758" y="124811"/>
                    <a:pt x="2961615" y="181706"/>
                    <a:pt x="2979692" y="239826"/>
                  </a:cubicBezTo>
                  <a:lnTo>
                    <a:pt x="3015911" y="380685"/>
                  </a:lnTo>
                  <a:lnTo>
                    <a:pt x="331718" y="2428377"/>
                  </a:lnTo>
                  <a:lnTo>
                    <a:pt x="322316" y="2423847"/>
                  </a:lnTo>
                  <a:cubicBezTo>
                    <a:pt x="217118" y="2366700"/>
                    <a:pt x="118062" y="2299679"/>
                    <a:pt x="26392" y="2224026"/>
                  </a:cubicBezTo>
                  <a:lnTo>
                    <a:pt x="0" y="2200039"/>
                  </a:lnTo>
                  <a:lnTo>
                    <a:pt x="288389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/>
          </p:nvSpPr>
          <p:spPr>
            <a:xfrm>
              <a:off x="4639349" y="3547330"/>
              <a:ext cx="2305350" cy="1816241"/>
            </a:xfrm>
            <a:custGeom>
              <a:avLst/>
              <a:gdLst>
                <a:gd name="connsiteX0" fmla="*/ 2305350 w 2305350"/>
                <a:gd name="connsiteY0" fmla="*/ 0 h 1816241"/>
                <a:gd name="connsiteX1" fmla="*/ 2297779 w 2305350"/>
                <a:gd name="connsiteY1" fmla="*/ 149920 h 1816241"/>
                <a:gd name="connsiteX2" fmla="*/ 2223916 w 2305350"/>
                <a:gd name="connsiteY2" fmla="*/ 512091 h 1816241"/>
                <a:gd name="connsiteX3" fmla="*/ 2205908 w 2305350"/>
                <a:gd name="connsiteY3" fmla="*/ 561293 h 1816241"/>
                <a:gd name="connsiteX4" fmla="*/ 590786 w 2305350"/>
                <a:gd name="connsiteY4" fmla="*/ 1793422 h 1816241"/>
                <a:gd name="connsiteX5" fmla="*/ 568644 w 2305350"/>
                <a:gd name="connsiteY5" fmla="*/ 1810314 h 1816241"/>
                <a:gd name="connsiteX6" fmla="*/ 451266 w 2305350"/>
                <a:gd name="connsiteY6" fmla="*/ 1816241 h 1816241"/>
                <a:gd name="connsiteX7" fmla="*/ 77198 w 2305350"/>
                <a:gd name="connsiteY7" fmla="*/ 1778532 h 1816241"/>
                <a:gd name="connsiteX8" fmla="*/ 0 w 2305350"/>
                <a:gd name="connsiteY8" fmla="*/ 1758683 h 1816241"/>
                <a:gd name="connsiteX9" fmla="*/ 2305350 w 2305350"/>
                <a:gd name="connsiteY9" fmla="*/ 0 h 1816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05350" h="1816241">
                  <a:moveTo>
                    <a:pt x="2305350" y="0"/>
                  </a:moveTo>
                  <a:lnTo>
                    <a:pt x="2297779" y="149920"/>
                  </a:lnTo>
                  <a:cubicBezTo>
                    <a:pt x="2285106" y="274713"/>
                    <a:pt x="2260070" y="395852"/>
                    <a:pt x="2223916" y="512091"/>
                  </a:cubicBezTo>
                  <a:lnTo>
                    <a:pt x="2205908" y="561293"/>
                  </a:lnTo>
                  <a:lnTo>
                    <a:pt x="590786" y="1793422"/>
                  </a:lnTo>
                  <a:lnTo>
                    <a:pt x="568644" y="1810314"/>
                  </a:lnTo>
                  <a:lnTo>
                    <a:pt x="451266" y="1816241"/>
                  </a:lnTo>
                  <a:cubicBezTo>
                    <a:pt x="323129" y="1816241"/>
                    <a:pt x="198025" y="1803257"/>
                    <a:pt x="77198" y="1778532"/>
                  </a:cubicBezTo>
                  <a:lnTo>
                    <a:pt x="0" y="1758683"/>
                  </a:lnTo>
                  <a:lnTo>
                    <a:pt x="230535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3335975" y="1657306"/>
              <a:ext cx="1637258" cy="1249016"/>
            </a:xfrm>
            <a:custGeom>
              <a:avLst/>
              <a:gdLst>
                <a:gd name="connsiteX0" fmla="*/ 1637258 w 1637258"/>
                <a:gd name="connsiteY0" fmla="*/ 0 h 1249016"/>
                <a:gd name="connsiteX1" fmla="*/ 0 w 1637258"/>
                <a:gd name="connsiteY1" fmla="*/ 1249016 h 1249016"/>
                <a:gd name="connsiteX2" fmla="*/ 0 w 1637258"/>
                <a:gd name="connsiteY2" fmla="*/ 1249015 h 1249016"/>
                <a:gd name="connsiteX3" fmla="*/ 1637258 w 1637258"/>
                <a:gd name="connsiteY3" fmla="*/ 0 h 1249016"/>
                <a:gd name="connsiteX4" fmla="*/ 1637258 w 1637258"/>
                <a:gd name="connsiteY4" fmla="*/ 0 h 1249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258" h="1249016">
                  <a:moveTo>
                    <a:pt x="1637258" y="0"/>
                  </a:moveTo>
                  <a:lnTo>
                    <a:pt x="0" y="1249016"/>
                  </a:lnTo>
                  <a:lnTo>
                    <a:pt x="0" y="1249015"/>
                  </a:lnTo>
                  <a:lnTo>
                    <a:pt x="1637258" y="0"/>
                  </a:lnTo>
                  <a:lnTo>
                    <a:pt x="163725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/>
          </p:nvSpPr>
          <p:spPr>
            <a:xfrm>
              <a:off x="3236532" y="1708937"/>
              <a:ext cx="2305347" cy="1758680"/>
            </a:xfrm>
            <a:custGeom>
              <a:avLst/>
              <a:gdLst>
                <a:gd name="connsiteX0" fmla="*/ 2305346 w 2305347"/>
                <a:gd name="connsiteY0" fmla="*/ 0 h 1758680"/>
                <a:gd name="connsiteX1" fmla="*/ 2305347 w 2305347"/>
                <a:gd name="connsiteY1" fmla="*/ 0 h 1758680"/>
                <a:gd name="connsiteX2" fmla="*/ 0 w 2305347"/>
                <a:gd name="connsiteY2" fmla="*/ 1758680 h 1758680"/>
                <a:gd name="connsiteX3" fmla="*/ 0 w 2305347"/>
                <a:gd name="connsiteY3" fmla="*/ 1758680 h 1758680"/>
                <a:gd name="connsiteX4" fmla="*/ 2305346 w 2305347"/>
                <a:gd name="connsiteY4" fmla="*/ 0 h 1758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5347" h="1758680">
                  <a:moveTo>
                    <a:pt x="2305346" y="0"/>
                  </a:moveTo>
                  <a:lnTo>
                    <a:pt x="2305347" y="0"/>
                  </a:lnTo>
                  <a:lnTo>
                    <a:pt x="0" y="1758680"/>
                  </a:lnTo>
                  <a:lnTo>
                    <a:pt x="0" y="1758680"/>
                  </a:lnTo>
                  <a:lnTo>
                    <a:pt x="230534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3281746" y="1870869"/>
              <a:ext cx="2684191" cy="2047690"/>
            </a:xfrm>
            <a:custGeom>
              <a:avLst/>
              <a:gdLst>
                <a:gd name="connsiteX0" fmla="*/ 2684190 w 2684191"/>
                <a:gd name="connsiteY0" fmla="*/ 0 h 2047690"/>
                <a:gd name="connsiteX1" fmla="*/ 2684191 w 2684191"/>
                <a:gd name="connsiteY1" fmla="*/ 1 h 2047690"/>
                <a:gd name="connsiteX2" fmla="*/ 0 w 2684191"/>
                <a:gd name="connsiteY2" fmla="*/ 2047690 h 2047690"/>
                <a:gd name="connsiteX3" fmla="*/ 0 w 2684191"/>
                <a:gd name="connsiteY3" fmla="*/ 2047689 h 2047690"/>
                <a:gd name="connsiteX4" fmla="*/ 2684190 w 2684191"/>
                <a:gd name="connsiteY4" fmla="*/ 0 h 2047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4191" h="2047690">
                  <a:moveTo>
                    <a:pt x="2684190" y="0"/>
                  </a:moveTo>
                  <a:lnTo>
                    <a:pt x="2684191" y="1"/>
                  </a:lnTo>
                  <a:lnTo>
                    <a:pt x="0" y="2047690"/>
                  </a:lnTo>
                  <a:lnTo>
                    <a:pt x="0" y="2047689"/>
                  </a:lnTo>
                  <a:lnTo>
                    <a:pt x="268419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3617408" y="2384160"/>
              <a:ext cx="2948336" cy="2249199"/>
            </a:xfrm>
            <a:custGeom>
              <a:avLst/>
              <a:gdLst>
                <a:gd name="connsiteX0" fmla="*/ 2948336 w 2948336"/>
                <a:gd name="connsiteY0" fmla="*/ 0 h 2249199"/>
                <a:gd name="connsiteX1" fmla="*/ 2948336 w 2948336"/>
                <a:gd name="connsiteY1" fmla="*/ 1 h 2249199"/>
                <a:gd name="connsiteX2" fmla="*/ 0 w 2948336"/>
                <a:gd name="connsiteY2" fmla="*/ 2249199 h 2249199"/>
                <a:gd name="connsiteX3" fmla="*/ 0 w 2948336"/>
                <a:gd name="connsiteY3" fmla="*/ 2249199 h 2249199"/>
                <a:gd name="connsiteX4" fmla="*/ 2948336 w 2948336"/>
                <a:gd name="connsiteY4" fmla="*/ 0 h 224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8336" h="2249199">
                  <a:moveTo>
                    <a:pt x="2948336" y="0"/>
                  </a:moveTo>
                  <a:lnTo>
                    <a:pt x="2948336" y="1"/>
                  </a:lnTo>
                  <a:lnTo>
                    <a:pt x="0" y="2249199"/>
                  </a:lnTo>
                  <a:lnTo>
                    <a:pt x="0" y="2249199"/>
                  </a:lnTo>
                  <a:lnTo>
                    <a:pt x="294833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/>
          </p:nvSpPr>
          <p:spPr>
            <a:xfrm>
              <a:off x="3415183" y="2604160"/>
              <a:ext cx="2225852" cy="1698037"/>
            </a:xfrm>
            <a:custGeom>
              <a:avLst/>
              <a:gdLst>
                <a:gd name="connsiteX0" fmla="*/ 2225852 w 2225852"/>
                <a:gd name="connsiteY0" fmla="*/ 0 h 1698037"/>
                <a:gd name="connsiteX1" fmla="*/ 0 w 2225852"/>
                <a:gd name="connsiteY1" fmla="*/ 1698037 h 1698037"/>
                <a:gd name="connsiteX2" fmla="*/ 0 w 2225852"/>
                <a:gd name="connsiteY2" fmla="*/ 1698037 h 1698037"/>
                <a:gd name="connsiteX3" fmla="*/ 2225852 w 2225852"/>
                <a:gd name="connsiteY3" fmla="*/ 0 h 1698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5852" h="1698037">
                  <a:moveTo>
                    <a:pt x="2225852" y="0"/>
                  </a:moveTo>
                  <a:lnTo>
                    <a:pt x="0" y="1698037"/>
                  </a:lnTo>
                  <a:lnTo>
                    <a:pt x="0" y="1698037"/>
                  </a:lnTo>
                  <a:lnTo>
                    <a:pt x="222585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/>
          </p:nvSpPr>
          <p:spPr>
            <a:xfrm>
              <a:off x="3881158" y="2712751"/>
              <a:ext cx="2886311" cy="2202991"/>
            </a:xfrm>
            <a:custGeom>
              <a:avLst/>
              <a:gdLst>
                <a:gd name="connsiteX0" fmla="*/ 2884889 w 2886311"/>
                <a:gd name="connsiteY0" fmla="*/ 0 h 2202991"/>
                <a:gd name="connsiteX1" fmla="*/ 2886311 w 2886311"/>
                <a:gd name="connsiteY1" fmla="*/ 2952 h 2202991"/>
                <a:gd name="connsiteX2" fmla="*/ 2415 w 2886311"/>
                <a:gd name="connsiteY2" fmla="*/ 2202991 h 2202991"/>
                <a:gd name="connsiteX3" fmla="*/ 0 w 2886311"/>
                <a:gd name="connsiteY3" fmla="*/ 2200796 h 2202991"/>
                <a:gd name="connsiteX4" fmla="*/ 2884889 w 2886311"/>
                <a:gd name="connsiteY4" fmla="*/ 0 h 2202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6311" h="2202991">
                  <a:moveTo>
                    <a:pt x="2884889" y="0"/>
                  </a:moveTo>
                  <a:lnTo>
                    <a:pt x="2886311" y="2952"/>
                  </a:lnTo>
                  <a:lnTo>
                    <a:pt x="2415" y="2202991"/>
                  </a:lnTo>
                  <a:lnTo>
                    <a:pt x="0" y="2200796"/>
                  </a:lnTo>
                  <a:lnTo>
                    <a:pt x="288488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/>
          </p:nvSpPr>
          <p:spPr>
            <a:xfrm>
              <a:off x="4215291" y="3096388"/>
              <a:ext cx="2684193" cy="2047692"/>
            </a:xfrm>
            <a:custGeom>
              <a:avLst/>
              <a:gdLst>
                <a:gd name="connsiteX0" fmla="*/ 2684193 w 2684193"/>
                <a:gd name="connsiteY0" fmla="*/ 0 h 2047692"/>
                <a:gd name="connsiteX1" fmla="*/ 2684193 w 2684193"/>
                <a:gd name="connsiteY1" fmla="*/ 1 h 2047692"/>
                <a:gd name="connsiteX2" fmla="*/ 1 w 2684193"/>
                <a:gd name="connsiteY2" fmla="*/ 2047692 h 2047692"/>
                <a:gd name="connsiteX3" fmla="*/ 0 w 2684193"/>
                <a:gd name="connsiteY3" fmla="*/ 2047692 h 2047692"/>
                <a:gd name="connsiteX4" fmla="*/ 2684193 w 2684193"/>
                <a:gd name="connsiteY4" fmla="*/ 0 h 2047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4193" h="2047692">
                  <a:moveTo>
                    <a:pt x="2684193" y="0"/>
                  </a:moveTo>
                  <a:lnTo>
                    <a:pt x="2684193" y="1"/>
                  </a:lnTo>
                  <a:lnTo>
                    <a:pt x="1" y="2047692"/>
                  </a:lnTo>
                  <a:lnTo>
                    <a:pt x="0" y="2047692"/>
                  </a:lnTo>
                  <a:lnTo>
                    <a:pt x="268419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/>
          </p:nvSpPr>
          <p:spPr>
            <a:xfrm>
              <a:off x="4639348" y="3547329"/>
              <a:ext cx="2305351" cy="1758684"/>
            </a:xfrm>
            <a:custGeom>
              <a:avLst/>
              <a:gdLst>
                <a:gd name="connsiteX0" fmla="*/ 2305351 w 2305351"/>
                <a:gd name="connsiteY0" fmla="*/ 0 h 1758684"/>
                <a:gd name="connsiteX1" fmla="*/ 2305351 w 2305351"/>
                <a:gd name="connsiteY1" fmla="*/ 1 h 1758684"/>
                <a:gd name="connsiteX2" fmla="*/ 1 w 2305351"/>
                <a:gd name="connsiteY2" fmla="*/ 1758684 h 1758684"/>
                <a:gd name="connsiteX3" fmla="*/ 0 w 2305351"/>
                <a:gd name="connsiteY3" fmla="*/ 1758683 h 1758684"/>
                <a:gd name="connsiteX4" fmla="*/ 2305351 w 2305351"/>
                <a:gd name="connsiteY4" fmla="*/ 0 h 1758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5351" h="1758684">
                  <a:moveTo>
                    <a:pt x="2305351" y="0"/>
                  </a:moveTo>
                  <a:lnTo>
                    <a:pt x="2305351" y="1"/>
                  </a:lnTo>
                  <a:lnTo>
                    <a:pt x="1" y="1758684"/>
                  </a:lnTo>
                  <a:lnTo>
                    <a:pt x="0" y="1758683"/>
                  </a:lnTo>
                  <a:lnTo>
                    <a:pt x="230535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/>
          </p:nvSpPr>
          <p:spPr>
            <a:xfrm>
              <a:off x="5230135" y="4108623"/>
              <a:ext cx="1615122" cy="1232129"/>
            </a:xfrm>
            <a:custGeom>
              <a:avLst/>
              <a:gdLst>
                <a:gd name="connsiteX0" fmla="*/ 1615122 w 1615122"/>
                <a:gd name="connsiteY0" fmla="*/ 0 h 1232129"/>
                <a:gd name="connsiteX1" fmla="*/ 1615122 w 1615122"/>
                <a:gd name="connsiteY1" fmla="*/ 1 h 1232129"/>
                <a:gd name="connsiteX2" fmla="*/ 0 w 1615122"/>
                <a:gd name="connsiteY2" fmla="*/ 1232129 h 1232129"/>
                <a:gd name="connsiteX3" fmla="*/ 1615122 w 1615122"/>
                <a:gd name="connsiteY3" fmla="*/ 0 h 1232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5122" h="1232129">
                  <a:moveTo>
                    <a:pt x="1615122" y="0"/>
                  </a:moveTo>
                  <a:lnTo>
                    <a:pt x="1615122" y="1"/>
                  </a:lnTo>
                  <a:lnTo>
                    <a:pt x="0" y="1232129"/>
                  </a:lnTo>
                  <a:lnTo>
                    <a:pt x="161512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1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44444E-6 L 0.0487 -0.11459 " pathEditMode="relative" rAng="0" ptsTypes="AA">
                                      <p:cBhvr>
                                        <p:cTn id="11" dur="1100" spd="-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5" y="-574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xit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7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26" dur="600" fill="hold"/>
                                        <p:tgtEl>
                                          <p:spTgt spid="49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1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11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07407E-6 L -0.0806 0.18982 " pathEditMode="relative" rAng="0" ptsTypes="AA">
                                      <p:cBhvr>
                                        <p:cTn id="33" dur="1100" spd="-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36" y="9491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6" presetClass="path" presetSubtype="0" ac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15573 -0.372 L -1.875E-6 4.44444E-6 " pathEditMode="relative" rAng="0" ptsTypes="AA">
                                      <p:cBhvr>
                                        <p:cTn id="38" dur="1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86" y="18611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6" presetClass="path" presetSubtype="0" accel="100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0.17513 -0.41829 L -3.125E-6 1.48148E-6 " pathEditMode="relative" rAng="0" ptsTypes="AA">
                                      <p:cBhvr>
                                        <p:cTn id="43" dur="1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63" y="20903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6" presetClass="path" presetSubtype="0" accel="100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.41758 -0.99722 L -2.08333E-6 1.48148E-6 " pathEditMode="relative" rAng="0" ptsTypes="AA">
                                      <p:cBhvr>
                                        <p:cTn id="48" dur="1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85" y="49861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6" presetClass="path" presetSubtype="0" ac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38334 -0.91782 L -3.75E-6 3.7037E-7 " pathEditMode="relative" rAng="0" ptsTypes="AA">
                                      <p:cBhvr>
                                        <p:cTn id="53" dur="1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67" y="4588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6" presetClass="path" presetSubtype="0" ac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6771 -0.16158 L -2.08333E-6 4.44444E-6 " pathEditMode="relative" rAng="0" ptsTypes="AA">
                                      <p:cBhvr>
                                        <p:cTn id="58" dur="1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85" y="8079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8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9" presetClass="entr" presetSubtype="0" decel="100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8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8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8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8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9" presetClass="entr" presetSubtype="0" decel="10000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8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8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9" presetClass="entr" presetSubtype="0" decel="10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8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8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8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2" presetClass="entr" presetSubtype="8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9" presetClass="entr" presetSubtype="0" decel="10000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8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8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8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8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2" presetClass="entr" presetSubtype="8" fill="hold" grpId="0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4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3" grpId="1" animBg="1"/>
      <p:bldP spid="35" grpId="0"/>
      <p:bldP spid="36" grpId="0"/>
      <p:bldP spid="37" grpId="0"/>
      <p:bldP spid="38" grpId="0"/>
      <p:bldP spid="39" grpId="0"/>
      <p:bldP spid="42" grpId="0" animBg="1"/>
      <p:bldP spid="42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8" grpId="2" animBg="1"/>
      <p:bldP spid="49" grpId="0"/>
      <p:bldP spid="49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椭圆 15"/>
          <p:cNvSpPr/>
          <p:nvPr/>
        </p:nvSpPr>
        <p:spPr>
          <a:xfrm>
            <a:off x="4227953" y="781397"/>
            <a:ext cx="3774195" cy="3774195"/>
          </a:xfrm>
          <a:prstGeom prst="ellipse">
            <a:avLst/>
          </a:prstGeom>
          <a:solidFill>
            <a:srgbClr val="864C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圆角矩形 25"/>
          <p:cNvSpPr/>
          <p:nvPr/>
        </p:nvSpPr>
        <p:spPr>
          <a:xfrm rot="18401232" flipV="1">
            <a:off x="11126809" y="6378052"/>
            <a:ext cx="327335" cy="10576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34899"/>
              </a:gs>
              <a:gs pos="100000">
                <a:srgbClr val="EF3D39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 rot="18317689">
            <a:off x="1714804" y="4960127"/>
            <a:ext cx="2496319" cy="77946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DD513"/>
              </a:gs>
              <a:gs pos="100000">
                <a:srgbClr val="F9A85D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圆角矩形 22"/>
          <p:cNvSpPr/>
          <p:nvPr/>
        </p:nvSpPr>
        <p:spPr>
          <a:xfrm rot="18401232" flipV="1">
            <a:off x="8272440" y="3808400"/>
            <a:ext cx="515266" cy="161796"/>
          </a:xfrm>
          <a:prstGeom prst="roundRect">
            <a:avLst>
              <a:gd name="adj" fmla="val 50000"/>
            </a:avLst>
          </a:prstGeom>
          <a:solidFill>
            <a:srgbClr val="7E9B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 rot="18401232" flipV="1">
            <a:off x="11083662" y="1425588"/>
            <a:ext cx="925512" cy="290615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F403D"/>
              </a:gs>
              <a:gs pos="100000">
                <a:srgbClr val="EF403D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 rot="18401232">
            <a:off x="6258324" y="4736371"/>
            <a:ext cx="5820838" cy="119279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EF403D"/>
              </a:gs>
              <a:gs pos="0">
                <a:srgbClr val="F68C1D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 rot="18401232">
            <a:off x="2837071" y="246149"/>
            <a:ext cx="4342679" cy="111114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A6178">
                  <a:alpha val="38000"/>
                </a:srgbClr>
              </a:gs>
              <a:gs pos="100000">
                <a:srgbClr val="EA6178">
                  <a:alpha val="4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4208903" y="782329"/>
            <a:ext cx="3774195" cy="3774195"/>
            <a:chOff x="4208903" y="782329"/>
            <a:chExt cx="3774195" cy="3774195"/>
          </a:xfrm>
        </p:grpSpPr>
        <p:sp>
          <p:nvSpPr>
            <p:cNvPr id="3" name="椭圆 2"/>
            <p:cNvSpPr/>
            <p:nvPr/>
          </p:nvSpPr>
          <p:spPr>
            <a:xfrm>
              <a:off x="4208903" y="782329"/>
              <a:ext cx="3774195" cy="3774195"/>
            </a:xfrm>
            <a:prstGeom prst="ellipse">
              <a:avLst/>
            </a:prstGeom>
            <a:solidFill>
              <a:srgbClr val="864C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5155333" y="1566951"/>
              <a:ext cx="1881334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5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4</a:t>
              </a:r>
              <a:endParaRPr lang="zh-CN" altLang="en-US" sz="115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5735762" y="3428999"/>
              <a:ext cx="720477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矩形 6"/>
          <p:cNvSpPr/>
          <p:nvPr/>
        </p:nvSpPr>
        <p:spPr>
          <a:xfrm>
            <a:off x="1842434" y="4985377"/>
            <a:ext cx="8507133" cy="760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Our designers in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ChangSha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to work on this amazing projects. 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doing. 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任意多边形 1"/>
          <p:cNvSpPr/>
          <p:nvPr/>
        </p:nvSpPr>
        <p:spPr>
          <a:xfrm rot="7643485">
            <a:off x="3679792" y="3104654"/>
            <a:ext cx="1240129" cy="1282582"/>
          </a:xfrm>
          <a:custGeom>
            <a:avLst/>
            <a:gdLst>
              <a:gd name="connsiteX0" fmla="*/ 3671946 w 3787254"/>
              <a:gd name="connsiteY0" fmla="*/ 1294810 h 3916908"/>
              <a:gd name="connsiteX1" fmla="*/ 3671994 w 3787254"/>
              <a:gd name="connsiteY1" fmla="*/ 1294927 h 3916908"/>
              <a:gd name="connsiteX2" fmla="*/ 3787254 w 3787254"/>
              <a:gd name="connsiteY2" fmla="*/ 1958454 h 3916908"/>
              <a:gd name="connsiteX3" fmla="*/ 3671994 w 3787254"/>
              <a:gd name="connsiteY3" fmla="*/ 2621982 h 3916908"/>
              <a:gd name="connsiteX4" fmla="*/ 3671946 w 3787254"/>
              <a:gd name="connsiteY4" fmla="*/ 2622098 h 3916908"/>
              <a:gd name="connsiteX5" fmla="*/ 203278 w 3787254"/>
              <a:gd name="connsiteY5" fmla="*/ 867868 h 3916908"/>
              <a:gd name="connsiteX6" fmla="*/ 203278 w 3787254"/>
              <a:gd name="connsiteY6" fmla="*/ 3049040 h 3916908"/>
              <a:gd name="connsiteX7" fmla="*/ 153878 w 3787254"/>
              <a:gd name="connsiteY7" fmla="*/ 2973984 h 3916908"/>
              <a:gd name="connsiteX8" fmla="*/ 24251 w 3787254"/>
              <a:gd name="connsiteY8" fmla="*/ 2720773 h 3916908"/>
              <a:gd name="connsiteX9" fmla="*/ 0 w 3787254"/>
              <a:gd name="connsiteY9" fmla="*/ 2654514 h 3916908"/>
              <a:gd name="connsiteX10" fmla="*/ 0 w 3787254"/>
              <a:gd name="connsiteY10" fmla="*/ 1262394 h 3916908"/>
              <a:gd name="connsiteX11" fmla="*/ 24251 w 3787254"/>
              <a:gd name="connsiteY11" fmla="*/ 1196136 h 3916908"/>
              <a:gd name="connsiteX12" fmla="*/ 153878 w 3787254"/>
              <a:gd name="connsiteY12" fmla="*/ 942925 h 3916908"/>
              <a:gd name="connsiteX13" fmla="*/ 3263952 w 3787254"/>
              <a:gd name="connsiteY13" fmla="*/ 629935 h 3916908"/>
              <a:gd name="connsiteX14" fmla="*/ 3353052 w 3787254"/>
              <a:gd name="connsiteY14" fmla="*/ 728635 h 3916908"/>
              <a:gd name="connsiteX15" fmla="*/ 3449681 w 3787254"/>
              <a:gd name="connsiteY15" fmla="*/ 858890 h 3916908"/>
              <a:gd name="connsiteX16" fmla="*/ 3467230 w 3787254"/>
              <a:gd name="connsiteY16" fmla="*/ 887166 h 3916908"/>
              <a:gd name="connsiteX17" fmla="*/ 3467230 w 3787254"/>
              <a:gd name="connsiteY17" fmla="*/ 3029743 h 3916908"/>
              <a:gd name="connsiteX18" fmla="*/ 3449681 w 3787254"/>
              <a:gd name="connsiteY18" fmla="*/ 3058019 h 3916908"/>
              <a:gd name="connsiteX19" fmla="*/ 3353052 w 3787254"/>
              <a:gd name="connsiteY19" fmla="*/ 3188274 h 3916908"/>
              <a:gd name="connsiteX20" fmla="*/ 3263952 w 3787254"/>
              <a:gd name="connsiteY20" fmla="*/ 3286973 h 3916908"/>
              <a:gd name="connsiteX21" fmla="*/ 611272 w 3787254"/>
              <a:gd name="connsiteY21" fmla="*/ 427263 h 3916908"/>
              <a:gd name="connsiteX22" fmla="*/ 611272 w 3787254"/>
              <a:gd name="connsiteY22" fmla="*/ 3489645 h 3916908"/>
              <a:gd name="connsiteX23" fmla="*/ 551585 w 3787254"/>
              <a:gd name="connsiteY23" fmla="*/ 3443175 h 3916908"/>
              <a:gd name="connsiteX24" fmla="*/ 411137 w 3787254"/>
              <a:gd name="connsiteY24" fmla="*/ 3309671 h 3916908"/>
              <a:gd name="connsiteX25" fmla="*/ 407994 w 3787254"/>
              <a:gd name="connsiteY25" fmla="*/ 3306129 h 3916908"/>
              <a:gd name="connsiteX26" fmla="*/ 407994 w 3787254"/>
              <a:gd name="connsiteY26" fmla="*/ 610780 h 3916908"/>
              <a:gd name="connsiteX27" fmla="*/ 411137 w 3787254"/>
              <a:gd name="connsiteY27" fmla="*/ 607238 h 3916908"/>
              <a:gd name="connsiteX28" fmla="*/ 551585 w 3787254"/>
              <a:gd name="connsiteY28" fmla="*/ 473734 h 3916908"/>
              <a:gd name="connsiteX29" fmla="*/ 2855958 w 3787254"/>
              <a:gd name="connsiteY29" fmla="*/ 294619 h 3916908"/>
              <a:gd name="connsiteX30" fmla="*/ 3047150 w 3787254"/>
              <a:gd name="connsiteY30" fmla="*/ 425007 h 3916908"/>
              <a:gd name="connsiteX31" fmla="*/ 3059236 w 3787254"/>
              <a:gd name="connsiteY31" fmla="*/ 435755 h 3916908"/>
              <a:gd name="connsiteX32" fmla="*/ 3059236 w 3787254"/>
              <a:gd name="connsiteY32" fmla="*/ 3481154 h 3916908"/>
              <a:gd name="connsiteX33" fmla="*/ 3047150 w 3787254"/>
              <a:gd name="connsiteY33" fmla="*/ 3491902 h 3916908"/>
              <a:gd name="connsiteX34" fmla="*/ 2855958 w 3787254"/>
              <a:gd name="connsiteY34" fmla="*/ 3622289 h 3916908"/>
              <a:gd name="connsiteX35" fmla="*/ 1019266 w 3787254"/>
              <a:gd name="connsiteY35" fmla="*/ 178299 h 3916908"/>
              <a:gd name="connsiteX36" fmla="*/ 1019266 w 3787254"/>
              <a:gd name="connsiteY36" fmla="*/ 3738609 h 3916908"/>
              <a:gd name="connsiteX37" fmla="*/ 869389 w 3787254"/>
              <a:gd name="connsiteY37" fmla="*/ 3666211 h 3916908"/>
              <a:gd name="connsiteX38" fmla="*/ 815988 w 3787254"/>
              <a:gd name="connsiteY38" fmla="*/ 3632545 h 3916908"/>
              <a:gd name="connsiteX39" fmla="*/ 815988 w 3787254"/>
              <a:gd name="connsiteY39" fmla="*/ 284364 h 3916908"/>
              <a:gd name="connsiteX40" fmla="*/ 869389 w 3787254"/>
              <a:gd name="connsiteY40" fmla="*/ 250698 h 3916908"/>
              <a:gd name="connsiteX41" fmla="*/ 2447964 w 3787254"/>
              <a:gd name="connsiteY41" fmla="*/ 101689 h 3916908"/>
              <a:gd name="connsiteX42" fmla="*/ 2546916 w 3787254"/>
              <a:gd name="connsiteY42" fmla="*/ 135845 h 3916908"/>
              <a:gd name="connsiteX43" fmla="*/ 2651242 w 3787254"/>
              <a:gd name="connsiteY43" fmla="*/ 181573 h 3916908"/>
              <a:gd name="connsiteX44" fmla="*/ 2651242 w 3787254"/>
              <a:gd name="connsiteY44" fmla="*/ 3735336 h 3916908"/>
              <a:gd name="connsiteX45" fmla="*/ 2546916 w 3787254"/>
              <a:gd name="connsiteY45" fmla="*/ 3781063 h 3916908"/>
              <a:gd name="connsiteX46" fmla="*/ 2447964 w 3787254"/>
              <a:gd name="connsiteY46" fmla="*/ 3815220 h 3916908"/>
              <a:gd name="connsiteX47" fmla="*/ 1427260 w 3787254"/>
              <a:gd name="connsiteY47" fmla="*/ 45241 h 3916908"/>
              <a:gd name="connsiteX48" fmla="*/ 1427260 w 3787254"/>
              <a:gd name="connsiteY48" fmla="*/ 3871668 h 3916908"/>
              <a:gd name="connsiteX49" fmla="*/ 1324708 w 3787254"/>
              <a:gd name="connsiteY49" fmla="*/ 3851422 h 3916908"/>
              <a:gd name="connsiteX50" fmla="*/ 1223982 w 3787254"/>
              <a:gd name="connsiteY50" fmla="*/ 3817665 h 3916908"/>
              <a:gd name="connsiteX51" fmla="*/ 1223982 w 3787254"/>
              <a:gd name="connsiteY51" fmla="*/ 99244 h 3916908"/>
              <a:gd name="connsiteX52" fmla="*/ 1324708 w 3787254"/>
              <a:gd name="connsiteY52" fmla="*/ 65486 h 3916908"/>
              <a:gd name="connsiteX53" fmla="*/ 2039970 w 3787254"/>
              <a:gd name="connsiteY53" fmla="*/ 11780 h 3916908"/>
              <a:gd name="connsiteX54" fmla="*/ 2223497 w 3787254"/>
              <a:gd name="connsiteY54" fmla="*/ 39789 h 3916908"/>
              <a:gd name="connsiteX55" fmla="*/ 2243248 w 3787254"/>
              <a:gd name="connsiteY55" fmla="*/ 44738 h 3916908"/>
              <a:gd name="connsiteX56" fmla="*/ 2243248 w 3787254"/>
              <a:gd name="connsiteY56" fmla="*/ 3872171 h 3916908"/>
              <a:gd name="connsiteX57" fmla="*/ 2223497 w 3787254"/>
              <a:gd name="connsiteY57" fmla="*/ 3877119 h 3916908"/>
              <a:gd name="connsiteX58" fmla="*/ 2039970 w 3787254"/>
              <a:gd name="connsiteY58" fmla="*/ 3905129 h 3916908"/>
              <a:gd name="connsiteX59" fmla="*/ 1828800 w 3787254"/>
              <a:gd name="connsiteY59" fmla="*/ 0 h 3916908"/>
              <a:gd name="connsiteX60" fmla="*/ 1835254 w 3787254"/>
              <a:gd name="connsiteY60" fmla="*/ 326 h 3916908"/>
              <a:gd name="connsiteX61" fmla="*/ 1835254 w 3787254"/>
              <a:gd name="connsiteY61" fmla="*/ 3916582 h 3916908"/>
              <a:gd name="connsiteX62" fmla="*/ 1828800 w 3787254"/>
              <a:gd name="connsiteY62" fmla="*/ 3916908 h 3916908"/>
              <a:gd name="connsiteX63" fmla="*/ 1631976 w 3787254"/>
              <a:gd name="connsiteY63" fmla="*/ 3904105 h 3916908"/>
              <a:gd name="connsiteX64" fmla="*/ 1631976 w 3787254"/>
              <a:gd name="connsiteY64" fmla="*/ 12804 h 391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787254" h="3916908">
                <a:moveTo>
                  <a:pt x="3671946" y="1294810"/>
                </a:moveTo>
                <a:lnTo>
                  <a:pt x="3671994" y="1294927"/>
                </a:lnTo>
                <a:cubicBezTo>
                  <a:pt x="3746597" y="1502134"/>
                  <a:pt x="3787254" y="1725546"/>
                  <a:pt x="3787254" y="1958454"/>
                </a:cubicBezTo>
                <a:cubicBezTo>
                  <a:pt x="3787254" y="2191363"/>
                  <a:pt x="3746597" y="2414775"/>
                  <a:pt x="3671994" y="2621982"/>
                </a:cubicBezTo>
                <a:lnTo>
                  <a:pt x="3671946" y="2622098"/>
                </a:lnTo>
                <a:close/>
                <a:moveTo>
                  <a:pt x="203278" y="867868"/>
                </a:moveTo>
                <a:lnTo>
                  <a:pt x="203278" y="3049040"/>
                </a:lnTo>
                <a:lnTo>
                  <a:pt x="153878" y="2973984"/>
                </a:lnTo>
                <a:cubicBezTo>
                  <a:pt x="104809" y="2893226"/>
                  <a:pt x="61415" y="2808638"/>
                  <a:pt x="24251" y="2720773"/>
                </a:cubicBezTo>
                <a:lnTo>
                  <a:pt x="0" y="2654514"/>
                </a:lnTo>
                <a:lnTo>
                  <a:pt x="0" y="1262394"/>
                </a:lnTo>
                <a:lnTo>
                  <a:pt x="24251" y="1196136"/>
                </a:lnTo>
                <a:cubicBezTo>
                  <a:pt x="61415" y="1108271"/>
                  <a:pt x="104809" y="1023683"/>
                  <a:pt x="153878" y="942925"/>
                </a:cubicBezTo>
                <a:close/>
                <a:moveTo>
                  <a:pt x="3263952" y="629935"/>
                </a:moveTo>
                <a:lnTo>
                  <a:pt x="3353052" y="728635"/>
                </a:lnTo>
                <a:cubicBezTo>
                  <a:pt x="3386999" y="770656"/>
                  <a:pt x="3419243" y="814109"/>
                  <a:pt x="3449681" y="858890"/>
                </a:cubicBezTo>
                <a:lnTo>
                  <a:pt x="3467230" y="887166"/>
                </a:lnTo>
                <a:lnTo>
                  <a:pt x="3467230" y="3029743"/>
                </a:lnTo>
                <a:lnTo>
                  <a:pt x="3449681" y="3058019"/>
                </a:lnTo>
                <a:cubicBezTo>
                  <a:pt x="3419243" y="3102800"/>
                  <a:pt x="3386999" y="3146253"/>
                  <a:pt x="3353052" y="3188274"/>
                </a:cubicBezTo>
                <a:lnTo>
                  <a:pt x="3263952" y="3286973"/>
                </a:lnTo>
                <a:close/>
                <a:moveTo>
                  <a:pt x="611272" y="427263"/>
                </a:moveTo>
                <a:lnTo>
                  <a:pt x="611272" y="3489645"/>
                </a:lnTo>
                <a:lnTo>
                  <a:pt x="551585" y="3443175"/>
                </a:lnTo>
                <a:cubicBezTo>
                  <a:pt x="502599" y="3400997"/>
                  <a:pt x="455723" y="3356435"/>
                  <a:pt x="411137" y="3309671"/>
                </a:cubicBezTo>
                <a:lnTo>
                  <a:pt x="407994" y="3306129"/>
                </a:lnTo>
                <a:lnTo>
                  <a:pt x="407994" y="610780"/>
                </a:lnTo>
                <a:lnTo>
                  <a:pt x="411137" y="607238"/>
                </a:lnTo>
                <a:cubicBezTo>
                  <a:pt x="455723" y="560473"/>
                  <a:pt x="502599" y="515912"/>
                  <a:pt x="551585" y="473734"/>
                </a:cubicBezTo>
                <a:close/>
                <a:moveTo>
                  <a:pt x="2855958" y="294619"/>
                </a:moveTo>
                <a:lnTo>
                  <a:pt x="3047150" y="425007"/>
                </a:lnTo>
                <a:lnTo>
                  <a:pt x="3059236" y="435755"/>
                </a:lnTo>
                <a:lnTo>
                  <a:pt x="3059236" y="3481154"/>
                </a:lnTo>
                <a:lnTo>
                  <a:pt x="3047150" y="3491902"/>
                </a:lnTo>
                <a:lnTo>
                  <a:pt x="2855958" y="3622289"/>
                </a:lnTo>
                <a:close/>
                <a:moveTo>
                  <a:pt x="1019266" y="178299"/>
                </a:moveTo>
                <a:lnTo>
                  <a:pt x="1019266" y="3738609"/>
                </a:lnTo>
                <a:lnTo>
                  <a:pt x="869389" y="3666211"/>
                </a:lnTo>
                <a:lnTo>
                  <a:pt x="815988" y="3632545"/>
                </a:lnTo>
                <a:lnTo>
                  <a:pt x="815988" y="284364"/>
                </a:lnTo>
                <a:lnTo>
                  <a:pt x="869389" y="250698"/>
                </a:lnTo>
                <a:close/>
                <a:moveTo>
                  <a:pt x="2447964" y="101689"/>
                </a:moveTo>
                <a:lnTo>
                  <a:pt x="2546916" y="135845"/>
                </a:lnTo>
                <a:lnTo>
                  <a:pt x="2651242" y="181573"/>
                </a:lnTo>
                <a:lnTo>
                  <a:pt x="2651242" y="3735336"/>
                </a:lnTo>
                <a:lnTo>
                  <a:pt x="2546916" y="3781063"/>
                </a:lnTo>
                <a:lnTo>
                  <a:pt x="2447964" y="3815220"/>
                </a:lnTo>
                <a:close/>
                <a:moveTo>
                  <a:pt x="1427260" y="45241"/>
                </a:moveTo>
                <a:lnTo>
                  <a:pt x="1427260" y="3871668"/>
                </a:lnTo>
                <a:lnTo>
                  <a:pt x="1324708" y="3851422"/>
                </a:lnTo>
                <a:lnTo>
                  <a:pt x="1223982" y="3817665"/>
                </a:lnTo>
                <a:lnTo>
                  <a:pt x="1223982" y="99244"/>
                </a:lnTo>
                <a:lnTo>
                  <a:pt x="1324708" y="65486"/>
                </a:lnTo>
                <a:close/>
                <a:moveTo>
                  <a:pt x="2039970" y="11780"/>
                </a:moveTo>
                <a:lnTo>
                  <a:pt x="2223497" y="39789"/>
                </a:lnTo>
                <a:lnTo>
                  <a:pt x="2243248" y="44738"/>
                </a:lnTo>
                <a:lnTo>
                  <a:pt x="2243248" y="3872171"/>
                </a:lnTo>
                <a:lnTo>
                  <a:pt x="2223497" y="3877119"/>
                </a:lnTo>
                <a:lnTo>
                  <a:pt x="2039970" y="3905129"/>
                </a:lnTo>
                <a:close/>
                <a:moveTo>
                  <a:pt x="1828800" y="0"/>
                </a:moveTo>
                <a:lnTo>
                  <a:pt x="1835254" y="326"/>
                </a:lnTo>
                <a:lnTo>
                  <a:pt x="1835254" y="3916582"/>
                </a:lnTo>
                <a:lnTo>
                  <a:pt x="1828800" y="3916908"/>
                </a:lnTo>
                <a:lnTo>
                  <a:pt x="1631976" y="3904105"/>
                </a:lnTo>
                <a:lnTo>
                  <a:pt x="1631976" y="12804"/>
                </a:lnTo>
                <a:close/>
              </a:path>
            </a:pathLst>
          </a:custGeom>
          <a:solidFill>
            <a:srgbClr val="EA61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 rot="18401232">
            <a:off x="8591563" y="204758"/>
            <a:ext cx="2997110" cy="669508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 rot="18317689">
            <a:off x="-1556966" y="2934769"/>
            <a:ext cx="3837221" cy="8783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27BDD8"/>
              </a:gs>
              <a:gs pos="100000">
                <a:srgbClr val="7BD7B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15" dur="1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6" presetClass="path" presetSubtype="0" accel="50000" decel="5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4.16667E-6 3.7037E-6 L -0.26315 -0.65186 " pathEditMode="relative" rAng="0" ptsTypes="AA">
                                      <p:cBhvr>
                                        <p:cTn id="17" dur="11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64" y="-3259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6" presetClass="path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1276 -0.73912 L 2.70833E-6 1.85185E-6 " pathEditMode="relative" rAng="0" ptsTypes="AA">
                                      <p:cBhvr>
                                        <p:cTn id="30" dur="1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38" y="3694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6" presetClass="path" presetSubtype="0" ac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39818 -0.94097 L 1.25E-6 -1.11111E-6 " pathEditMode="relative" rAng="0" ptsTypes="AA">
                                      <p:cBhvr>
                                        <p:cTn id="35" dur="1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909" y="47037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6" presetClass="path" presetSubtype="0" ac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50144 1.18518 L 2.70833E-6 1.85185E-6 " pathEditMode="relative" rAng="0" ptsTypes="AA">
                                      <p:cBhvr>
                                        <p:cTn id="40" dur="1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65" y="-59259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6" presetClass="path" presetSubtype="0" ac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12969 -0.30671 L -4.16667E-6 -3.7037E-6 " pathEditMode="relative" rAng="0" ptsTypes="AA">
                                      <p:cBhvr>
                                        <p:cTn id="45" dur="1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84" y="15347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6" presetClass="path" presetSubtype="0" ac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36316 0.85856 L 4.79167E-6 4.81481E-6 " pathEditMode="relative" rAng="0" ptsTypes="AA">
                                      <p:cBhvr>
                                        <p:cTn id="50" dur="1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51" y="-4294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6" presetClass="path" presetSubtype="0" ac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42045 -0.99422 L -3.125E-6 3.7037E-6 " pathEditMode="relative" rAng="0" ptsTypes="AA">
                                      <p:cBhvr>
                                        <p:cTn id="55" dur="1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29" y="49699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6" presetClass="path" presetSubtype="0" ac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20521 0.48518 L 6.25E-7 3.7037E-7 " pathEditMode="relative" rAng="0" ptsTypes="AA">
                                      <p:cBhvr>
                                        <p:cTn id="60" dur="1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60" y="-24259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6" presetClass="path" presetSubtype="0" ac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9584 -0.22662 L -1.66667E-6 -1.48148E-6 " pathEditMode="relative" rAng="0" ptsTypes="AA">
                                      <p:cBhvr>
                                        <p:cTn id="65" dur="1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92" y="11319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6" grpId="2" animBg="1"/>
      <p:bldP spid="26" grpId="0" animBg="1"/>
      <p:bldP spid="26" grpId="1" animBg="1"/>
      <p:bldP spid="24" grpId="0" animBg="1"/>
      <p:bldP spid="24" grpId="1" animBg="1"/>
      <p:bldP spid="23" grpId="0" animBg="1"/>
      <p:bldP spid="23" grpId="1" animBg="1"/>
      <p:bldP spid="22" grpId="0" animBg="1"/>
      <p:bldP spid="22" grpId="1" animBg="1"/>
      <p:bldP spid="20" grpId="0" animBg="1"/>
      <p:bldP spid="20" grpId="1" animBg="1"/>
      <p:bldP spid="17" grpId="0" animBg="1"/>
      <p:bldP spid="17" grpId="1" animBg="1"/>
      <p:bldP spid="7" grpId="0"/>
      <p:bldP spid="2" grpId="0" animBg="1"/>
      <p:bldP spid="2" grpId="1" animBg="1"/>
      <p:bldP spid="2" grpId="2" animBg="1"/>
      <p:bldP spid="19" grpId="0" animBg="1"/>
      <p:bldP spid="19" grpId="1" animBg="1"/>
      <p:bldP spid="25" grpId="0" animBg="1"/>
      <p:bldP spid="25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圆角矩形 35"/>
          <p:cNvSpPr/>
          <p:nvPr/>
        </p:nvSpPr>
        <p:spPr>
          <a:xfrm rot="18401232">
            <a:off x="7939373" y="3031584"/>
            <a:ext cx="4553451" cy="127765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55C672">
                  <a:alpha val="34000"/>
                </a:srgbClr>
              </a:gs>
              <a:gs pos="100000">
                <a:srgbClr val="55C672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-2111654" y="-780173"/>
            <a:ext cx="8040970" cy="8040970"/>
          </a:xfrm>
          <a:prstGeom prst="ellipse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5" name="矩形 34"/>
          <p:cNvSpPr/>
          <p:nvPr/>
        </p:nvSpPr>
        <p:spPr>
          <a:xfrm>
            <a:off x="302628" y="5147906"/>
            <a:ext cx="4272479" cy="19147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391257" y="-457306"/>
            <a:ext cx="4468868" cy="1445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 rot="18401232">
            <a:off x="6409888" y="597571"/>
            <a:ext cx="2505498" cy="53358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9A26A">
                  <a:alpha val="18000"/>
                </a:srgbClr>
              </a:gs>
              <a:gs pos="100000">
                <a:srgbClr val="F9A26A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-994396" y="694748"/>
            <a:ext cx="5210796" cy="5210796"/>
          </a:xfrm>
          <a:prstGeom prst="ellipse">
            <a:avLst/>
          </a:prstGeom>
          <a:solidFill>
            <a:srgbClr val="FED1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3" name="组合 32"/>
          <p:cNvGrpSpPr/>
          <p:nvPr/>
        </p:nvGrpSpPr>
        <p:grpSpPr>
          <a:xfrm>
            <a:off x="4928475" y="1002101"/>
            <a:ext cx="1128044" cy="1128044"/>
            <a:chOff x="4699140" y="1145256"/>
            <a:chExt cx="1128044" cy="1128044"/>
          </a:xfrm>
        </p:grpSpPr>
        <p:sp>
          <p:nvSpPr>
            <p:cNvPr id="6" name="椭圆 5"/>
            <p:cNvSpPr/>
            <p:nvPr/>
          </p:nvSpPr>
          <p:spPr>
            <a:xfrm>
              <a:off x="4699140" y="1145256"/>
              <a:ext cx="1128044" cy="1128044"/>
            </a:xfrm>
            <a:prstGeom prst="ellipse">
              <a:avLst/>
            </a:prstGeom>
            <a:solidFill>
              <a:srgbClr val="EF41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875534" y="1373412"/>
              <a:ext cx="7864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ADD TITLE HERE</a:t>
              </a:r>
              <a:endParaRPr lang="zh-CN" altLang="en-US" sz="12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509684" y="2872456"/>
            <a:ext cx="1128044" cy="1128044"/>
            <a:chOff x="5827184" y="2999456"/>
            <a:chExt cx="1128044" cy="1128044"/>
          </a:xfrm>
        </p:grpSpPr>
        <p:sp>
          <p:nvSpPr>
            <p:cNvPr id="7" name="椭圆 6"/>
            <p:cNvSpPr/>
            <p:nvPr/>
          </p:nvSpPr>
          <p:spPr>
            <a:xfrm>
              <a:off x="5827184" y="2999456"/>
              <a:ext cx="1128044" cy="1128044"/>
            </a:xfrm>
            <a:prstGeom prst="ellipse">
              <a:avLst/>
            </a:prstGeom>
            <a:solidFill>
              <a:srgbClr val="84D6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998001" y="3240312"/>
              <a:ext cx="7864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ADD TITLE HERE</a:t>
              </a:r>
              <a:endParaRPr lang="zh-CN" altLang="en-US" sz="12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613381" y="4742811"/>
            <a:ext cx="1128044" cy="1128044"/>
            <a:chOff x="4366684" y="4752099"/>
            <a:chExt cx="1128044" cy="1128044"/>
          </a:xfrm>
        </p:grpSpPr>
        <p:sp>
          <p:nvSpPr>
            <p:cNvPr id="8" name="椭圆 7"/>
            <p:cNvSpPr/>
            <p:nvPr/>
          </p:nvSpPr>
          <p:spPr>
            <a:xfrm>
              <a:off x="4366684" y="4752099"/>
              <a:ext cx="1128044" cy="1128044"/>
            </a:xfrm>
            <a:prstGeom prst="ellipse">
              <a:avLst/>
            </a:prstGeom>
            <a:solidFill>
              <a:srgbClr val="9F5F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537501" y="4992955"/>
              <a:ext cx="7864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ADD TITLE HERE</a:t>
              </a:r>
              <a:endParaRPr lang="zh-CN" altLang="en-US" sz="12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6575958" y="1228614"/>
            <a:ext cx="397622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Our designers in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ChangSha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to work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100645" y="3121546"/>
            <a:ext cx="397622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Our designers in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ChangSha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to work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138406" y="5029833"/>
            <a:ext cx="397622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Our designers in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ChangSha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to work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/>
          <p:cNvSpPr/>
          <p:nvPr/>
        </p:nvSpPr>
        <p:spPr>
          <a:xfrm rot="18401232">
            <a:off x="280641" y="5358852"/>
            <a:ext cx="1968669" cy="712381"/>
          </a:xfrm>
          <a:prstGeom prst="roundRect">
            <a:avLst>
              <a:gd name="adj" fmla="val 50000"/>
            </a:avLst>
          </a:prstGeom>
          <a:gradFill>
            <a:gsLst>
              <a:gs pos="85000">
                <a:srgbClr val="58D2E2"/>
              </a:gs>
              <a:gs pos="0">
                <a:srgbClr val="13D9AA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 rot="7581958" flipV="1">
            <a:off x="2296258" y="849610"/>
            <a:ext cx="1107765" cy="391801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7030A0"/>
              </a:gs>
              <a:gs pos="0">
                <a:srgbClr val="F4777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121331" y="2590614"/>
            <a:ext cx="40335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OBJECTIVE</a:t>
            </a:r>
            <a:endParaRPr lang="zh-CN" altLang="en-US" sz="4000" dirty="0">
              <a:solidFill>
                <a:schemeClr val="bg1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1611002" y="3300146"/>
            <a:ext cx="2389498" cy="0"/>
          </a:xfrm>
          <a:prstGeom prst="line">
            <a:avLst/>
          </a:prstGeom>
          <a:ln>
            <a:solidFill>
              <a:schemeClr val="bg1">
                <a:alpha val="8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1623998" y="3384481"/>
            <a:ext cx="197772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1601138" y="3495258"/>
            <a:ext cx="45719" cy="35030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圆角矩形 36"/>
          <p:cNvSpPr/>
          <p:nvPr/>
        </p:nvSpPr>
        <p:spPr>
          <a:xfrm rot="18401232">
            <a:off x="8247765" y="2464838"/>
            <a:ext cx="271548" cy="11758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030A0">
                  <a:alpha val="49000"/>
                </a:srgbClr>
              </a:gs>
              <a:gs pos="100000">
                <a:srgbClr val="7030A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圆角矩形 37"/>
          <p:cNvSpPr/>
          <p:nvPr/>
        </p:nvSpPr>
        <p:spPr>
          <a:xfrm rot="18401232">
            <a:off x="6102043" y="5951682"/>
            <a:ext cx="1356508" cy="87464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47774">
                  <a:alpha val="36000"/>
                </a:srgbClr>
              </a:gs>
              <a:gs pos="100000">
                <a:srgbClr val="F47774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7581958" flipV="1">
            <a:off x="118989" y="2770865"/>
            <a:ext cx="544534" cy="19259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47774"/>
              </a:gs>
              <a:gs pos="100000">
                <a:srgbClr val="F9A26A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0 L -0.36862 -0.57755 " pathEditMode="relative" rAng="0" ptsTypes="AA">
                                      <p:cBhvr>
                                        <p:cTn id="11" dur="11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24" y="-28889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6" presetClass="path" presetSubtype="0" ac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29727 -0.70301 L -6.25E-7 4.81481E-6 " pathEditMode="relative" rAng="0" ptsTypes="AA">
                                      <p:cBhvr>
                                        <p:cTn id="16" dur="1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70" y="3513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6" presetClass="path" presetSubtype="0" ac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13072 -0.30926 L 4.375E-6 4.07407E-6 " pathEditMode="relative" rAng="0" ptsTypes="AA">
                                      <p:cBhvr>
                                        <p:cTn id="21" dur="1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36" y="15463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6" presetClass="path" presetSubtype="0" ac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0.17409 -0.41181 L 1.11022E-16 4.44444E-6 " pathEditMode="relative" rAng="0" ptsTypes="AA">
                                      <p:cBhvr>
                                        <p:cTn id="26" dur="1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11" y="2057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6" presetClass="path" presetSubtype="0" ac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44193 -1.04514 L 2.08333E-7 -1.48148E-6 " pathEditMode="relative" rAng="0" ptsTypes="AA">
                                      <p:cBhvr>
                                        <p:cTn id="31" dur="1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96" y="52245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8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8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8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8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8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6" presetClass="path" presetSubtype="0" accel="10000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-0.27213 0.64399 L -3.95833E-6 -4.81481E-6 " pathEditMode="relative" rAng="0" ptsTypes="AA">
                                      <p:cBhvr>
                                        <p:cTn id="69" dur="1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32199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6" presetClass="path" presetSubtype="0" accel="100000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-0.06367 0.15069 L -1.25E-6 4.44444E-6 " pathEditMode="relative" rAng="0" ptsTypes="AA">
                                      <p:cBhvr>
                                        <p:cTn id="74" dur="1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77" y="-7546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6" presetClass="path" presetSubtype="0" accel="10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41432 -0.98055 L 3.95833E-6 -3.33333E-6 " pathEditMode="relative" rAng="0" ptsTypes="AA">
                                      <p:cBhvr>
                                        <p:cTn id="79" dur="1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716" y="490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  <p:bldP spid="32" grpId="0" animBg="1"/>
      <p:bldP spid="21" grpId="0" animBg="1"/>
      <p:bldP spid="21" grpId="1" animBg="1"/>
      <p:bldP spid="4" grpId="0" animBg="1"/>
      <p:bldP spid="4" grpId="1" animBg="1"/>
      <p:bldP spid="4" grpId="2" animBg="1"/>
      <p:bldP spid="14" grpId="0"/>
      <p:bldP spid="15" grpId="0"/>
      <p:bldP spid="16" grpId="0"/>
      <p:bldP spid="18" grpId="0" animBg="1"/>
      <p:bldP spid="18" grpId="1" animBg="1"/>
      <p:bldP spid="20" grpId="0" animBg="1"/>
      <p:bldP spid="20" grpId="1" animBg="1"/>
      <p:bldP spid="37" grpId="0" animBg="1"/>
      <p:bldP spid="37" grpId="1" animBg="1"/>
      <p:bldP spid="38" grpId="0" animBg="1"/>
      <p:bldP spid="38" grpId="1" animBg="1"/>
      <p:bldP spid="29" grpId="0" animBg="1"/>
      <p:bldP spid="29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图表 49"/>
          <p:cNvGraphicFramePr/>
          <p:nvPr/>
        </p:nvGraphicFramePr>
        <p:xfrm>
          <a:off x="-781050" y="817491"/>
          <a:ext cx="136779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36" name="文本框 35"/>
          <p:cNvSpPr txBox="1"/>
          <p:nvPr/>
        </p:nvSpPr>
        <p:spPr>
          <a:xfrm>
            <a:off x="1257350" y="269233"/>
            <a:ext cx="3112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4.ADD TITLE HERE</a:t>
            </a:r>
            <a:endParaRPr lang="zh-CN" altLang="en-US" sz="2400" dirty="0">
              <a:solidFill>
                <a:schemeClr val="bg1">
                  <a:lumMod val="7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1115915" y="741733"/>
            <a:ext cx="1054268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圆角矩形 65"/>
          <p:cNvSpPr/>
          <p:nvPr/>
        </p:nvSpPr>
        <p:spPr>
          <a:xfrm rot="18401232">
            <a:off x="3441326" y="744084"/>
            <a:ext cx="915921" cy="35070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FED112"/>
              </a:gs>
              <a:gs pos="0">
                <a:srgbClr val="F9A26A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圆角矩形 61"/>
          <p:cNvSpPr/>
          <p:nvPr/>
        </p:nvSpPr>
        <p:spPr>
          <a:xfrm rot="18401232">
            <a:off x="10108326" y="3987978"/>
            <a:ext cx="2649162" cy="33497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E9640">
                  <a:alpha val="58000"/>
                </a:srgbClr>
              </a:gs>
              <a:gs pos="100000">
                <a:srgbClr val="FE964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圆角矩形 60"/>
          <p:cNvSpPr/>
          <p:nvPr/>
        </p:nvSpPr>
        <p:spPr>
          <a:xfrm rot="18401232" flipV="1">
            <a:off x="-63508" y="5253869"/>
            <a:ext cx="3671764" cy="76992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55C672">
                  <a:alpha val="34000"/>
                </a:srgbClr>
              </a:gs>
              <a:gs pos="100000">
                <a:srgbClr val="55C672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圆角矩形 59"/>
          <p:cNvSpPr/>
          <p:nvPr/>
        </p:nvSpPr>
        <p:spPr>
          <a:xfrm rot="18401232">
            <a:off x="5170353" y="62513"/>
            <a:ext cx="4418292" cy="61896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9A66D0">
                  <a:alpha val="41000"/>
                </a:srgbClr>
              </a:gs>
              <a:gs pos="100000">
                <a:srgbClr val="9A66D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1213931" y="5317725"/>
            <a:ext cx="182083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doing..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796767" y="5323218"/>
            <a:ext cx="182083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doing..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469083" y="5317725"/>
            <a:ext cx="182083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doing..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1725" y="5390295"/>
            <a:ext cx="749947" cy="444448"/>
            <a:chOff x="531725" y="5390295"/>
            <a:chExt cx="749947" cy="444448"/>
          </a:xfrm>
        </p:grpSpPr>
        <p:sp>
          <p:nvSpPr>
            <p:cNvPr id="51" name="椭圆 50"/>
            <p:cNvSpPr/>
            <p:nvPr/>
          </p:nvSpPr>
          <p:spPr>
            <a:xfrm>
              <a:off x="680003" y="5390295"/>
              <a:ext cx="444448" cy="444448"/>
            </a:xfrm>
            <a:prstGeom prst="ellipse">
              <a:avLst/>
            </a:prstGeom>
            <a:solidFill>
              <a:srgbClr val="EF41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531725" y="5391091"/>
              <a:ext cx="74994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A</a:t>
              </a:r>
              <a:endParaRPr lang="zh-CN" altLang="en-US" sz="20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122104" y="5395788"/>
            <a:ext cx="749947" cy="444448"/>
            <a:chOff x="3122104" y="5395788"/>
            <a:chExt cx="749947" cy="444448"/>
          </a:xfrm>
        </p:grpSpPr>
        <p:sp>
          <p:nvSpPr>
            <p:cNvPr id="53" name="椭圆 52"/>
            <p:cNvSpPr/>
            <p:nvPr/>
          </p:nvSpPr>
          <p:spPr>
            <a:xfrm>
              <a:off x="3262839" y="5395788"/>
              <a:ext cx="444448" cy="444448"/>
            </a:xfrm>
            <a:prstGeom prst="ellipse">
              <a:avLst/>
            </a:prstGeom>
            <a:solidFill>
              <a:srgbClr val="84D6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3122104" y="5410302"/>
              <a:ext cx="74994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B</a:t>
              </a:r>
              <a:endParaRPr lang="zh-CN" altLang="en-US" sz="20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784219" y="5390295"/>
            <a:ext cx="749947" cy="444448"/>
            <a:chOff x="5784219" y="5390295"/>
            <a:chExt cx="749947" cy="444448"/>
          </a:xfrm>
        </p:grpSpPr>
        <p:sp>
          <p:nvSpPr>
            <p:cNvPr id="55" name="椭圆 54"/>
            <p:cNvSpPr/>
            <p:nvPr/>
          </p:nvSpPr>
          <p:spPr>
            <a:xfrm>
              <a:off x="5935155" y="5390295"/>
              <a:ext cx="444448" cy="444448"/>
            </a:xfrm>
            <a:prstGeom prst="ellipse">
              <a:avLst/>
            </a:prstGeom>
            <a:solidFill>
              <a:srgbClr val="FED1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5784219" y="5391091"/>
              <a:ext cx="74994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>
                      <a:lumMod val="50000"/>
                    </a:schemeClr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C</a:t>
              </a:r>
              <a:endParaRPr lang="zh-CN" altLang="en-US" sz="2000" dirty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sp>
        <p:nvSpPr>
          <p:cNvPr id="65" name="圆角矩形 64"/>
          <p:cNvSpPr/>
          <p:nvPr/>
        </p:nvSpPr>
        <p:spPr>
          <a:xfrm rot="18401232">
            <a:off x="7204419" y="5715282"/>
            <a:ext cx="1559822" cy="113207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54CBD3">
                  <a:alpha val="37000"/>
                </a:srgbClr>
              </a:gs>
              <a:gs pos="100000">
                <a:srgbClr val="54CBD3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rot="18497966">
            <a:off x="802661" y="361659"/>
            <a:ext cx="370594" cy="383281"/>
          </a:xfrm>
          <a:custGeom>
            <a:avLst/>
            <a:gdLst>
              <a:gd name="connsiteX0" fmla="*/ 3671946 w 3787254"/>
              <a:gd name="connsiteY0" fmla="*/ 1294810 h 3916908"/>
              <a:gd name="connsiteX1" fmla="*/ 3671994 w 3787254"/>
              <a:gd name="connsiteY1" fmla="*/ 1294927 h 3916908"/>
              <a:gd name="connsiteX2" fmla="*/ 3787254 w 3787254"/>
              <a:gd name="connsiteY2" fmla="*/ 1958454 h 3916908"/>
              <a:gd name="connsiteX3" fmla="*/ 3671994 w 3787254"/>
              <a:gd name="connsiteY3" fmla="*/ 2621982 h 3916908"/>
              <a:gd name="connsiteX4" fmla="*/ 3671946 w 3787254"/>
              <a:gd name="connsiteY4" fmla="*/ 2622098 h 3916908"/>
              <a:gd name="connsiteX5" fmla="*/ 203278 w 3787254"/>
              <a:gd name="connsiteY5" fmla="*/ 867868 h 3916908"/>
              <a:gd name="connsiteX6" fmla="*/ 203278 w 3787254"/>
              <a:gd name="connsiteY6" fmla="*/ 3049040 h 3916908"/>
              <a:gd name="connsiteX7" fmla="*/ 153878 w 3787254"/>
              <a:gd name="connsiteY7" fmla="*/ 2973984 h 3916908"/>
              <a:gd name="connsiteX8" fmla="*/ 24251 w 3787254"/>
              <a:gd name="connsiteY8" fmla="*/ 2720773 h 3916908"/>
              <a:gd name="connsiteX9" fmla="*/ 0 w 3787254"/>
              <a:gd name="connsiteY9" fmla="*/ 2654514 h 3916908"/>
              <a:gd name="connsiteX10" fmla="*/ 0 w 3787254"/>
              <a:gd name="connsiteY10" fmla="*/ 1262394 h 3916908"/>
              <a:gd name="connsiteX11" fmla="*/ 24251 w 3787254"/>
              <a:gd name="connsiteY11" fmla="*/ 1196136 h 3916908"/>
              <a:gd name="connsiteX12" fmla="*/ 153878 w 3787254"/>
              <a:gd name="connsiteY12" fmla="*/ 942925 h 3916908"/>
              <a:gd name="connsiteX13" fmla="*/ 3263952 w 3787254"/>
              <a:gd name="connsiteY13" fmla="*/ 629935 h 3916908"/>
              <a:gd name="connsiteX14" fmla="*/ 3353052 w 3787254"/>
              <a:gd name="connsiteY14" fmla="*/ 728635 h 3916908"/>
              <a:gd name="connsiteX15" fmla="*/ 3449681 w 3787254"/>
              <a:gd name="connsiteY15" fmla="*/ 858890 h 3916908"/>
              <a:gd name="connsiteX16" fmla="*/ 3467230 w 3787254"/>
              <a:gd name="connsiteY16" fmla="*/ 887166 h 3916908"/>
              <a:gd name="connsiteX17" fmla="*/ 3467230 w 3787254"/>
              <a:gd name="connsiteY17" fmla="*/ 3029743 h 3916908"/>
              <a:gd name="connsiteX18" fmla="*/ 3449681 w 3787254"/>
              <a:gd name="connsiteY18" fmla="*/ 3058019 h 3916908"/>
              <a:gd name="connsiteX19" fmla="*/ 3353052 w 3787254"/>
              <a:gd name="connsiteY19" fmla="*/ 3188274 h 3916908"/>
              <a:gd name="connsiteX20" fmla="*/ 3263952 w 3787254"/>
              <a:gd name="connsiteY20" fmla="*/ 3286973 h 3916908"/>
              <a:gd name="connsiteX21" fmla="*/ 611272 w 3787254"/>
              <a:gd name="connsiteY21" fmla="*/ 427263 h 3916908"/>
              <a:gd name="connsiteX22" fmla="*/ 611272 w 3787254"/>
              <a:gd name="connsiteY22" fmla="*/ 3489645 h 3916908"/>
              <a:gd name="connsiteX23" fmla="*/ 551585 w 3787254"/>
              <a:gd name="connsiteY23" fmla="*/ 3443175 h 3916908"/>
              <a:gd name="connsiteX24" fmla="*/ 411137 w 3787254"/>
              <a:gd name="connsiteY24" fmla="*/ 3309671 h 3916908"/>
              <a:gd name="connsiteX25" fmla="*/ 407994 w 3787254"/>
              <a:gd name="connsiteY25" fmla="*/ 3306129 h 3916908"/>
              <a:gd name="connsiteX26" fmla="*/ 407994 w 3787254"/>
              <a:gd name="connsiteY26" fmla="*/ 610780 h 3916908"/>
              <a:gd name="connsiteX27" fmla="*/ 411137 w 3787254"/>
              <a:gd name="connsiteY27" fmla="*/ 607238 h 3916908"/>
              <a:gd name="connsiteX28" fmla="*/ 551585 w 3787254"/>
              <a:gd name="connsiteY28" fmla="*/ 473734 h 3916908"/>
              <a:gd name="connsiteX29" fmla="*/ 2855958 w 3787254"/>
              <a:gd name="connsiteY29" fmla="*/ 294619 h 3916908"/>
              <a:gd name="connsiteX30" fmla="*/ 3047150 w 3787254"/>
              <a:gd name="connsiteY30" fmla="*/ 425007 h 3916908"/>
              <a:gd name="connsiteX31" fmla="*/ 3059236 w 3787254"/>
              <a:gd name="connsiteY31" fmla="*/ 435755 h 3916908"/>
              <a:gd name="connsiteX32" fmla="*/ 3059236 w 3787254"/>
              <a:gd name="connsiteY32" fmla="*/ 3481154 h 3916908"/>
              <a:gd name="connsiteX33" fmla="*/ 3047150 w 3787254"/>
              <a:gd name="connsiteY33" fmla="*/ 3491902 h 3916908"/>
              <a:gd name="connsiteX34" fmla="*/ 2855958 w 3787254"/>
              <a:gd name="connsiteY34" fmla="*/ 3622289 h 3916908"/>
              <a:gd name="connsiteX35" fmla="*/ 1019266 w 3787254"/>
              <a:gd name="connsiteY35" fmla="*/ 178299 h 3916908"/>
              <a:gd name="connsiteX36" fmla="*/ 1019266 w 3787254"/>
              <a:gd name="connsiteY36" fmla="*/ 3738609 h 3916908"/>
              <a:gd name="connsiteX37" fmla="*/ 869389 w 3787254"/>
              <a:gd name="connsiteY37" fmla="*/ 3666211 h 3916908"/>
              <a:gd name="connsiteX38" fmla="*/ 815988 w 3787254"/>
              <a:gd name="connsiteY38" fmla="*/ 3632545 h 3916908"/>
              <a:gd name="connsiteX39" fmla="*/ 815988 w 3787254"/>
              <a:gd name="connsiteY39" fmla="*/ 284364 h 3916908"/>
              <a:gd name="connsiteX40" fmla="*/ 869389 w 3787254"/>
              <a:gd name="connsiteY40" fmla="*/ 250698 h 3916908"/>
              <a:gd name="connsiteX41" fmla="*/ 2447964 w 3787254"/>
              <a:gd name="connsiteY41" fmla="*/ 101689 h 3916908"/>
              <a:gd name="connsiteX42" fmla="*/ 2546916 w 3787254"/>
              <a:gd name="connsiteY42" fmla="*/ 135845 h 3916908"/>
              <a:gd name="connsiteX43" fmla="*/ 2651242 w 3787254"/>
              <a:gd name="connsiteY43" fmla="*/ 181573 h 3916908"/>
              <a:gd name="connsiteX44" fmla="*/ 2651242 w 3787254"/>
              <a:gd name="connsiteY44" fmla="*/ 3735336 h 3916908"/>
              <a:gd name="connsiteX45" fmla="*/ 2546916 w 3787254"/>
              <a:gd name="connsiteY45" fmla="*/ 3781063 h 3916908"/>
              <a:gd name="connsiteX46" fmla="*/ 2447964 w 3787254"/>
              <a:gd name="connsiteY46" fmla="*/ 3815220 h 3916908"/>
              <a:gd name="connsiteX47" fmla="*/ 1427260 w 3787254"/>
              <a:gd name="connsiteY47" fmla="*/ 45241 h 3916908"/>
              <a:gd name="connsiteX48" fmla="*/ 1427260 w 3787254"/>
              <a:gd name="connsiteY48" fmla="*/ 3871668 h 3916908"/>
              <a:gd name="connsiteX49" fmla="*/ 1324708 w 3787254"/>
              <a:gd name="connsiteY49" fmla="*/ 3851422 h 3916908"/>
              <a:gd name="connsiteX50" fmla="*/ 1223982 w 3787254"/>
              <a:gd name="connsiteY50" fmla="*/ 3817665 h 3916908"/>
              <a:gd name="connsiteX51" fmla="*/ 1223982 w 3787254"/>
              <a:gd name="connsiteY51" fmla="*/ 99244 h 3916908"/>
              <a:gd name="connsiteX52" fmla="*/ 1324708 w 3787254"/>
              <a:gd name="connsiteY52" fmla="*/ 65486 h 3916908"/>
              <a:gd name="connsiteX53" fmla="*/ 2039970 w 3787254"/>
              <a:gd name="connsiteY53" fmla="*/ 11780 h 3916908"/>
              <a:gd name="connsiteX54" fmla="*/ 2223497 w 3787254"/>
              <a:gd name="connsiteY54" fmla="*/ 39789 h 3916908"/>
              <a:gd name="connsiteX55" fmla="*/ 2243248 w 3787254"/>
              <a:gd name="connsiteY55" fmla="*/ 44738 h 3916908"/>
              <a:gd name="connsiteX56" fmla="*/ 2243248 w 3787254"/>
              <a:gd name="connsiteY56" fmla="*/ 3872171 h 3916908"/>
              <a:gd name="connsiteX57" fmla="*/ 2223497 w 3787254"/>
              <a:gd name="connsiteY57" fmla="*/ 3877119 h 3916908"/>
              <a:gd name="connsiteX58" fmla="*/ 2039970 w 3787254"/>
              <a:gd name="connsiteY58" fmla="*/ 3905129 h 3916908"/>
              <a:gd name="connsiteX59" fmla="*/ 1828800 w 3787254"/>
              <a:gd name="connsiteY59" fmla="*/ 0 h 3916908"/>
              <a:gd name="connsiteX60" fmla="*/ 1835254 w 3787254"/>
              <a:gd name="connsiteY60" fmla="*/ 326 h 3916908"/>
              <a:gd name="connsiteX61" fmla="*/ 1835254 w 3787254"/>
              <a:gd name="connsiteY61" fmla="*/ 3916582 h 3916908"/>
              <a:gd name="connsiteX62" fmla="*/ 1828800 w 3787254"/>
              <a:gd name="connsiteY62" fmla="*/ 3916908 h 3916908"/>
              <a:gd name="connsiteX63" fmla="*/ 1631976 w 3787254"/>
              <a:gd name="connsiteY63" fmla="*/ 3904105 h 3916908"/>
              <a:gd name="connsiteX64" fmla="*/ 1631976 w 3787254"/>
              <a:gd name="connsiteY64" fmla="*/ 12804 h 391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787254" h="3916908">
                <a:moveTo>
                  <a:pt x="3671946" y="1294810"/>
                </a:moveTo>
                <a:lnTo>
                  <a:pt x="3671994" y="1294927"/>
                </a:lnTo>
                <a:cubicBezTo>
                  <a:pt x="3746597" y="1502134"/>
                  <a:pt x="3787254" y="1725546"/>
                  <a:pt x="3787254" y="1958454"/>
                </a:cubicBezTo>
                <a:cubicBezTo>
                  <a:pt x="3787254" y="2191363"/>
                  <a:pt x="3746597" y="2414775"/>
                  <a:pt x="3671994" y="2621982"/>
                </a:cubicBezTo>
                <a:lnTo>
                  <a:pt x="3671946" y="2622098"/>
                </a:lnTo>
                <a:close/>
                <a:moveTo>
                  <a:pt x="203278" y="867868"/>
                </a:moveTo>
                <a:lnTo>
                  <a:pt x="203278" y="3049040"/>
                </a:lnTo>
                <a:lnTo>
                  <a:pt x="153878" y="2973984"/>
                </a:lnTo>
                <a:cubicBezTo>
                  <a:pt x="104809" y="2893226"/>
                  <a:pt x="61415" y="2808638"/>
                  <a:pt x="24251" y="2720773"/>
                </a:cubicBezTo>
                <a:lnTo>
                  <a:pt x="0" y="2654514"/>
                </a:lnTo>
                <a:lnTo>
                  <a:pt x="0" y="1262394"/>
                </a:lnTo>
                <a:lnTo>
                  <a:pt x="24251" y="1196136"/>
                </a:lnTo>
                <a:cubicBezTo>
                  <a:pt x="61415" y="1108271"/>
                  <a:pt x="104809" y="1023683"/>
                  <a:pt x="153878" y="942925"/>
                </a:cubicBezTo>
                <a:close/>
                <a:moveTo>
                  <a:pt x="3263952" y="629935"/>
                </a:moveTo>
                <a:lnTo>
                  <a:pt x="3353052" y="728635"/>
                </a:lnTo>
                <a:cubicBezTo>
                  <a:pt x="3386999" y="770656"/>
                  <a:pt x="3419243" y="814109"/>
                  <a:pt x="3449681" y="858890"/>
                </a:cubicBezTo>
                <a:lnTo>
                  <a:pt x="3467230" y="887166"/>
                </a:lnTo>
                <a:lnTo>
                  <a:pt x="3467230" y="3029743"/>
                </a:lnTo>
                <a:lnTo>
                  <a:pt x="3449681" y="3058019"/>
                </a:lnTo>
                <a:cubicBezTo>
                  <a:pt x="3419243" y="3102800"/>
                  <a:pt x="3386999" y="3146253"/>
                  <a:pt x="3353052" y="3188274"/>
                </a:cubicBezTo>
                <a:lnTo>
                  <a:pt x="3263952" y="3286973"/>
                </a:lnTo>
                <a:close/>
                <a:moveTo>
                  <a:pt x="611272" y="427263"/>
                </a:moveTo>
                <a:lnTo>
                  <a:pt x="611272" y="3489645"/>
                </a:lnTo>
                <a:lnTo>
                  <a:pt x="551585" y="3443175"/>
                </a:lnTo>
                <a:cubicBezTo>
                  <a:pt x="502599" y="3400997"/>
                  <a:pt x="455723" y="3356435"/>
                  <a:pt x="411137" y="3309671"/>
                </a:cubicBezTo>
                <a:lnTo>
                  <a:pt x="407994" y="3306129"/>
                </a:lnTo>
                <a:lnTo>
                  <a:pt x="407994" y="610780"/>
                </a:lnTo>
                <a:lnTo>
                  <a:pt x="411137" y="607238"/>
                </a:lnTo>
                <a:cubicBezTo>
                  <a:pt x="455723" y="560473"/>
                  <a:pt x="502599" y="515912"/>
                  <a:pt x="551585" y="473734"/>
                </a:cubicBezTo>
                <a:close/>
                <a:moveTo>
                  <a:pt x="2855958" y="294619"/>
                </a:moveTo>
                <a:lnTo>
                  <a:pt x="3047150" y="425007"/>
                </a:lnTo>
                <a:lnTo>
                  <a:pt x="3059236" y="435755"/>
                </a:lnTo>
                <a:lnTo>
                  <a:pt x="3059236" y="3481154"/>
                </a:lnTo>
                <a:lnTo>
                  <a:pt x="3047150" y="3491902"/>
                </a:lnTo>
                <a:lnTo>
                  <a:pt x="2855958" y="3622289"/>
                </a:lnTo>
                <a:close/>
                <a:moveTo>
                  <a:pt x="1019266" y="178299"/>
                </a:moveTo>
                <a:lnTo>
                  <a:pt x="1019266" y="3738609"/>
                </a:lnTo>
                <a:lnTo>
                  <a:pt x="869389" y="3666211"/>
                </a:lnTo>
                <a:lnTo>
                  <a:pt x="815988" y="3632545"/>
                </a:lnTo>
                <a:lnTo>
                  <a:pt x="815988" y="284364"/>
                </a:lnTo>
                <a:lnTo>
                  <a:pt x="869389" y="250698"/>
                </a:lnTo>
                <a:close/>
                <a:moveTo>
                  <a:pt x="2447964" y="101689"/>
                </a:moveTo>
                <a:lnTo>
                  <a:pt x="2546916" y="135845"/>
                </a:lnTo>
                <a:lnTo>
                  <a:pt x="2651242" y="181573"/>
                </a:lnTo>
                <a:lnTo>
                  <a:pt x="2651242" y="3735336"/>
                </a:lnTo>
                <a:lnTo>
                  <a:pt x="2546916" y="3781063"/>
                </a:lnTo>
                <a:lnTo>
                  <a:pt x="2447964" y="3815220"/>
                </a:lnTo>
                <a:close/>
                <a:moveTo>
                  <a:pt x="1427260" y="45241"/>
                </a:moveTo>
                <a:lnTo>
                  <a:pt x="1427260" y="3871668"/>
                </a:lnTo>
                <a:lnTo>
                  <a:pt x="1324708" y="3851422"/>
                </a:lnTo>
                <a:lnTo>
                  <a:pt x="1223982" y="3817665"/>
                </a:lnTo>
                <a:lnTo>
                  <a:pt x="1223982" y="99244"/>
                </a:lnTo>
                <a:lnTo>
                  <a:pt x="1324708" y="65486"/>
                </a:lnTo>
                <a:close/>
                <a:moveTo>
                  <a:pt x="2039970" y="11780"/>
                </a:moveTo>
                <a:lnTo>
                  <a:pt x="2223497" y="39789"/>
                </a:lnTo>
                <a:lnTo>
                  <a:pt x="2243248" y="44738"/>
                </a:lnTo>
                <a:lnTo>
                  <a:pt x="2243248" y="3872171"/>
                </a:lnTo>
                <a:lnTo>
                  <a:pt x="2223497" y="3877119"/>
                </a:lnTo>
                <a:lnTo>
                  <a:pt x="2039970" y="3905129"/>
                </a:lnTo>
                <a:close/>
                <a:moveTo>
                  <a:pt x="1828800" y="0"/>
                </a:moveTo>
                <a:lnTo>
                  <a:pt x="1835254" y="326"/>
                </a:lnTo>
                <a:lnTo>
                  <a:pt x="1835254" y="3916582"/>
                </a:lnTo>
                <a:lnTo>
                  <a:pt x="1828800" y="3916908"/>
                </a:lnTo>
                <a:lnTo>
                  <a:pt x="1631976" y="3904105"/>
                </a:lnTo>
                <a:lnTo>
                  <a:pt x="1631976" y="1280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 rot="20758864">
            <a:off x="89962" y="-86940"/>
            <a:ext cx="847890" cy="846995"/>
            <a:chOff x="3234519" y="1657306"/>
            <a:chExt cx="3710180" cy="3706265"/>
          </a:xfrm>
          <a:solidFill>
            <a:schemeClr val="bg1">
              <a:lumMod val="85000"/>
              <a:alpha val="23000"/>
            </a:schemeClr>
          </a:solidFill>
        </p:grpSpPr>
        <p:sp>
          <p:nvSpPr>
            <p:cNvPr id="39" name="任意多边形 38"/>
            <p:cNvSpPr/>
            <p:nvPr/>
          </p:nvSpPr>
          <p:spPr>
            <a:xfrm>
              <a:off x="3335975" y="1657306"/>
              <a:ext cx="1637258" cy="1249015"/>
            </a:xfrm>
            <a:custGeom>
              <a:avLst/>
              <a:gdLst>
                <a:gd name="connsiteX0" fmla="*/ 1637258 w 1637258"/>
                <a:gd name="connsiteY0" fmla="*/ 0 h 1249015"/>
                <a:gd name="connsiteX1" fmla="*/ 0 w 1637258"/>
                <a:gd name="connsiteY1" fmla="*/ 1249015 h 1249015"/>
                <a:gd name="connsiteX2" fmla="*/ 44405 w 1637258"/>
                <a:gd name="connsiteY2" fmla="*/ 1127692 h 1249015"/>
                <a:gd name="connsiteX3" fmla="*/ 1564865 w 1637258"/>
                <a:gd name="connsiteY3" fmla="*/ 3656 h 1249015"/>
                <a:gd name="connsiteX4" fmla="*/ 1637258 w 1637258"/>
                <a:gd name="connsiteY4" fmla="*/ 0 h 1249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258" h="1249015">
                  <a:moveTo>
                    <a:pt x="1637258" y="0"/>
                  </a:moveTo>
                  <a:lnTo>
                    <a:pt x="0" y="1249015"/>
                  </a:lnTo>
                  <a:lnTo>
                    <a:pt x="44405" y="1127692"/>
                  </a:lnTo>
                  <a:cubicBezTo>
                    <a:pt x="302695" y="517027"/>
                    <a:pt x="878503" y="73360"/>
                    <a:pt x="1564865" y="3656"/>
                  </a:cubicBezTo>
                  <a:lnTo>
                    <a:pt x="163725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3234519" y="1708937"/>
              <a:ext cx="2731417" cy="2209621"/>
            </a:xfrm>
            <a:custGeom>
              <a:avLst/>
              <a:gdLst>
                <a:gd name="connsiteX0" fmla="*/ 2307360 w 2731417"/>
                <a:gd name="connsiteY0" fmla="*/ 0 h 2209621"/>
                <a:gd name="connsiteX1" fmla="*/ 2408042 w 2731417"/>
                <a:gd name="connsiteY1" fmla="*/ 25888 h 2209621"/>
                <a:gd name="connsiteX2" fmla="*/ 2578573 w 2731417"/>
                <a:gd name="connsiteY2" fmla="*/ 88303 h 2209621"/>
                <a:gd name="connsiteX3" fmla="*/ 2731417 w 2731417"/>
                <a:gd name="connsiteY3" fmla="*/ 161932 h 2209621"/>
                <a:gd name="connsiteX4" fmla="*/ 47227 w 2731417"/>
                <a:gd name="connsiteY4" fmla="*/ 2209621 h 2209621"/>
                <a:gd name="connsiteX5" fmla="*/ 37709 w 2731417"/>
                <a:gd name="connsiteY5" fmla="*/ 2172606 h 2209621"/>
                <a:gd name="connsiteX6" fmla="*/ 0 w 2731417"/>
                <a:gd name="connsiteY6" fmla="*/ 1798538 h 2209621"/>
                <a:gd name="connsiteX7" fmla="*/ 2013 w 2731417"/>
                <a:gd name="connsiteY7" fmla="*/ 1758680 h 2209621"/>
                <a:gd name="connsiteX8" fmla="*/ 2307360 w 2731417"/>
                <a:gd name="connsiteY8" fmla="*/ 0 h 220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31417" h="2209621">
                  <a:moveTo>
                    <a:pt x="2307360" y="0"/>
                  </a:moveTo>
                  <a:lnTo>
                    <a:pt x="2408042" y="25888"/>
                  </a:lnTo>
                  <a:cubicBezTo>
                    <a:pt x="2466162" y="43966"/>
                    <a:pt x="2523058" y="64822"/>
                    <a:pt x="2578573" y="88303"/>
                  </a:cubicBezTo>
                  <a:lnTo>
                    <a:pt x="2731417" y="161932"/>
                  </a:lnTo>
                  <a:lnTo>
                    <a:pt x="47227" y="2209621"/>
                  </a:lnTo>
                  <a:lnTo>
                    <a:pt x="37709" y="2172606"/>
                  </a:lnTo>
                  <a:cubicBezTo>
                    <a:pt x="12985" y="2051779"/>
                    <a:pt x="0" y="1926675"/>
                    <a:pt x="0" y="1798538"/>
                  </a:cubicBezTo>
                  <a:lnTo>
                    <a:pt x="2013" y="1758680"/>
                  </a:lnTo>
                  <a:lnTo>
                    <a:pt x="230736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3415183" y="2101402"/>
              <a:ext cx="3150561" cy="2531957"/>
            </a:xfrm>
            <a:custGeom>
              <a:avLst/>
              <a:gdLst>
                <a:gd name="connsiteX0" fmla="*/ 2884888 w 3150561"/>
                <a:gd name="connsiteY0" fmla="*/ 0 h 2531957"/>
                <a:gd name="connsiteX1" fmla="*/ 2987890 w 3150561"/>
                <a:gd name="connsiteY1" fmla="*/ 93615 h 2531957"/>
                <a:gd name="connsiteX2" fmla="*/ 3107686 w 3150561"/>
                <a:gd name="connsiteY2" fmla="*/ 225423 h 2531957"/>
                <a:gd name="connsiteX3" fmla="*/ 3150561 w 3150561"/>
                <a:gd name="connsiteY3" fmla="*/ 282758 h 2531957"/>
                <a:gd name="connsiteX4" fmla="*/ 202225 w 3150561"/>
                <a:gd name="connsiteY4" fmla="*/ 2531957 h 2531957"/>
                <a:gd name="connsiteX5" fmla="*/ 136328 w 3150561"/>
                <a:gd name="connsiteY5" fmla="*/ 2443834 h 2531957"/>
                <a:gd name="connsiteX6" fmla="*/ 43357 w 3150561"/>
                <a:gd name="connsiteY6" fmla="*/ 2290799 h 2531957"/>
                <a:gd name="connsiteX7" fmla="*/ 0 w 3150561"/>
                <a:gd name="connsiteY7" fmla="*/ 2200795 h 2531957"/>
                <a:gd name="connsiteX8" fmla="*/ 2225852 w 3150561"/>
                <a:gd name="connsiteY8" fmla="*/ 502758 h 2531957"/>
                <a:gd name="connsiteX9" fmla="*/ 2884888 w 3150561"/>
                <a:gd name="connsiteY9" fmla="*/ 0 h 2531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50561" h="2531957">
                  <a:moveTo>
                    <a:pt x="2884888" y="0"/>
                  </a:moveTo>
                  <a:lnTo>
                    <a:pt x="2987890" y="93615"/>
                  </a:lnTo>
                  <a:cubicBezTo>
                    <a:pt x="3029876" y="135601"/>
                    <a:pt x="3069860" y="179589"/>
                    <a:pt x="3107686" y="225423"/>
                  </a:cubicBezTo>
                  <a:lnTo>
                    <a:pt x="3150561" y="282758"/>
                  </a:lnTo>
                  <a:lnTo>
                    <a:pt x="202225" y="2531957"/>
                  </a:lnTo>
                  <a:lnTo>
                    <a:pt x="136328" y="2443834"/>
                  </a:lnTo>
                  <a:cubicBezTo>
                    <a:pt x="102973" y="2394462"/>
                    <a:pt x="71930" y="2343398"/>
                    <a:pt x="43357" y="2290799"/>
                  </a:cubicBezTo>
                  <a:lnTo>
                    <a:pt x="0" y="2200795"/>
                  </a:lnTo>
                  <a:lnTo>
                    <a:pt x="2225852" y="502758"/>
                  </a:lnTo>
                  <a:lnTo>
                    <a:pt x="288488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3883573" y="2715703"/>
              <a:ext cx="3015911" cy="2428377"/>
            </a:xfrm>
            <a:custGeom>
              <a:avLst/>
              <a:gdLst>
                <a:gd name="connsiteX0" fmla="*/ 2883896 w 3015911"/>
                <a:gd name="connsiteY0" fmla="*/ 0 h 2428377"/>
                <a:gd name="connsiteX1" fmla="*/ 2917277 w 3015911"/>
                <a:gd name="connsiteY1" fmla="*/ 69295 h 2428377"/>
                <a:gd name="connsiteX2" fmla="*/ 2979692 w 3015911"/>
                <a:gd name="connsiteY2" fmla="*/ 239826 h 2428377"/>
                <a:gd name="connsiteX3" fmla="*/ 3015911 w 3015911"/>
                <a:gd name="connsiteY3" fmla="*/ 380685 h 2428377"/>
                <a:gd name="connsiteX4" fmla="*/ 331718 w 3015911"/>
                <a:gd name="connsiteY4" fmla="*/ 2428377 h 2428377"/>
                <a:gd name="connsiteX5" fmla="*/ 322316 w 3015911"/>
                <a:gd name="connsiteY5" fmla="*/ 2423847 h 2428377"/>
                <a:gd name="connsiteX6" fmla="*/ 26392 w 3015911"/>
                <a:gd name="connsiteY6" fmla="*/ 2224026 h 2428377"/>
                <a:gd name="connsiteX7" fmla="*/ 0 w 3015911"/>
                <a:gd name="connsiteY7" fmla="*/ 2200039 h 2428377"/>
                <a:gd name="connsiteX8" fmla="*/ 2883896 w 3015911"/>
                <a:gd name="connsiteY8" fmla="*/ 0 h 2428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15911" h="2428377">
                  <a:moveTo>
                    <a:pt x="2883896" y="0"/>
                  </a:moveTo>
                  <a:lnTo>
                    <a:pt x="2917277" y="69295"/>
                  </a:lnTo>
                  <a:cubicBezTo>
                    <a:pt x="2940758" y="124811"/>
                    <a:pt x="2961615" y="181706"/>
                    <a:pt x="2979692" y="239826"/>
                  </a:cubicBezTo>
                  <a:lnTo>
                    <a:pt x="3015911" y="380685"/>
                  </a:lnTo>
                  <a:lnTo>
                    <a:pt x="331718" y="2428377"/>
                  </a:lnTo>
                  <a:lnTo>
                    <a:pt x="322316" y="2423847"/>
                  </a:lnTo>
                  <a:cubicBezTo>
                    <a:pt x="217118" y="2366700"/>
                    <a:pt x="118062" y="2299679"/>
                    <a:pt x="26392" y="2224026"/>
                  </a:cubicBezTo>
                  <a:lnTo>
                    <a:pt x="0" y="2200039"/>
                  </a:lnTo>
                  <a:lnTo>
                    <a:pt x="288389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4639349" y="3547330"/>
              <a:ext cx="2305350" cy="1816241"/>
            </a:xfrm>
            <a:custGeom>
              <a:avLst/>
              <a:gdLst>
                <a:gd name="connsiteX0" fmla="*/ 2305350 w 2305350"/>
                <a:gd name="connsiteY0" fmla="*/ 0 h 1816241"/>
                <a:gd name="connsiteX1" fmla="*/ 2297779 w 2305350"/>
                <a:gd name="connsiteY1" fmla="*/ 149920 h 1816241"/>
                <a:gd name="connsiteX2" fmla="*/ 2223916 w 2305350"/>
                <a:gd name="connsiteY2" fmla="*/ 512091 h 1816241"/>
                <a:gd name="connsiteX3" fmla="*/ 2205908 w 2305350"/>
                <a:gd name="connsiteY3" fmla="*/ 561293 h 1816241"/>
                <a:gd name="connsiteX4" fmla="*/ 590786 w 2305350"/>
                <a:gd name="connsiteY4" fmla="*/ 1793422 h 1816241"/>
                <a:gd name="connsiteX5" fmla="*/ 568644 w 2305350"/>
                <a:gd name="connsiteY5" fmla="*/ 1810314 h 1816241"/>
                <a:gd name="connsiteX6" fmla="*/ 451266 w 2305350"/>
                <a:gd name="connsiteY6" fmla="*/ 1816241 h 1816241"/>
                <a:gd name="connsiteX7" fmla="*/ 77198 w 2305350"/>
                <a:gd name="connsiteY7" fmla="*/ 1778532 h 1816241"/>
                <a:gd name="connsiteX8" fmla="*/ 0 w 2305350"/>
                <a:gd name="connsiteY8" fmla="*/ 1758683 h 1816241"/>
                <a:gd name="connsiteX9" fmla="*/ 2305350 w 2305350"/>
                <a:gd name="connsiteY9" fmla="*/ 0 h 1816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05350" h="1816241">
                  <a:moveTo>
                    <a:pt x="2305350" y="0"/>
                  </a:moveTo>
                  <a:lnTo>
                    <a:pt x="2297779" y="149920"/>
                  </a:lnTo>
                  <a:cubicBezTo>
                    <a:pt x="2285106" y="274713"/>
                    <a:pt x="2260070" y="395852"/>
                    <a:pt x="2223916" y="512091"/>
                  </a:cubicBezTo>
                  <a:lnTo>
                    <a:pt x="2205908" y="561293"/>
                  </a:lnTo>
                  <a:lnTo>
                    <a:pt x="590786" y="1793422"/>
                  </a:lnTo>
                  <a:lnTo>
                    <a:pt x="568644" y="1810314"/>
                  </a:lnTo>
                  <a:lnTo>
                    <a:pt x="451266" y="1816241"/>
                  </a:lnTo>
                  <a:cubicBezTo>
                    <a:pt x="323129" y="1816241"/>
                    <a:pt x="198025" y="1803257"/>
                    <a:pt x="77198" y="1778532"/>
                  </a:cubicBezTo>
                  <a:lnTo>
                    <a:pt x="0" y="1758683"/>
                  </a:lnTo>
                  <a:lnTo>
                    <a:pt x="230535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3335975" y="1657306"/>
              <a:ext cx="1637258" cy="1249016"/>
            </a:xfrm>
            <a:custGeom>
              <a:avLst/>
              <a:gdLst>
                <a:gd name="connsiteX0" fmla="*/ 1637258 w 1637258"/>
                <a:gd name="connsiteY0" fmla="*/ 0 h 1249016"/>
                <a:gd name="connsiteX1" fmla="*/ 0 w 1637258"/>
                <a:gd name="connsiteY1" fmla="*/ 1249016 h 1249016"/>
                <a:gd name="connsiteX2" fmla="*/ 0 w 1637258"/>
                <a:gd name="connsiteY2" fmla="*/ 1249015 h 1249016"/>
                <a:gd name="connsiteX3" fmla="*/ 1637258 w 1637258"/>
                <a:gd name="connsiteY3" fmla="*/ 0 h 1249016"/>
                <a:gd name="connsiteX4" fmla="*/ 1637258 w 1637258"/>
                <a:gd name="connsiteY4" fmla="*/ 0 h 1249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258" h="1249016">
                  <a:moveTo>
                    <a:pt x="1637258" y="0"/>
                  </a:moveTo>
                  <a:lnTo>
                    <a:pt x="0" y="1249016"/>
                  </a:lnTo>
                  <a:lnTo>
                    <a:pt x="0" y="1249015"/>
                  </a:lnTo>
                  <a:lnTo>
                    <a:pt x="1637258" y="0"/>
                  </a:lnTo>
                  <a:lnTo>
                    <a:pt x="163725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3236532" y="1708937"/>
              <a:ext cx="2305347" cy="1758680"/>
            </a:xfrm>
            <a:custGeom>
              <a:avLst/>
              <a:gdLst>
                <a:gd name="connsiteX0" fmla="*/ 2305346 w 2305347"/>
                <a:gd name="connsiteY0" fmla="*/ 0 h 1758680"/>
                <a:gd name="connsiteX1" fmla="*/ 2305347 w 2305347"/>
                <a:gd name="connsiteY1" fmla="*/ 0 h 1758680"/>
                <a:gd name="connsiteX2" fmla="*/ 0 w 2305347"/>
                <a:gd name="connsiteY2" fmla="*/ 1758680 h 1758680"/>
                <a:gd name="connsiteX3" fmla="*/ 0 w 2305347"/>
                <a:gd name="connsiteY3" fmla="*/ 1758680 h 1758680"/>
                <a:gd name="connsiteX4" fmla="*/ 2305346 w 2305347"/>
                <a:gd name="connsiteY4" fmla="*/ 0 h 1758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5347" h="1758680">
                  <a:moveTo>
                    <a:pt x="2305346" y="0"/>
                  </a:moveTo>
                  <a:lnTo>
                    <a:pt x="2305347" y="0"/>
                  </a:lnTo>
                  <a:lnTo>
                    <a:pt x="0" y="1758680"/>
                  </a:lnTo>
                  <a:lnTo>
                    <a:pt x="0" y="1758680"/>
                  </a:lnTo>
                  <a:lnTo>
                    <a:pt x="230534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3281746" y="1870869"/>
              <a:ext cx="2684191" cy="2047690"/>
            </a:xfrm>
            <a:custGeom>
              <a:avLst/>
              <a:gdLst>
                <a:gd name="connsiteX0" fmla="*/ 2684190 w 2684191"/>
                <a:gd name="connsiteY0" fmla="*/ 0 h 2047690"/>
                <a:gd name="connsiteX1" fmla="*/ 2684191 w 2684191"/>
                <a:gd name="connsiteY1" fmla="*/ 1 h 2047690"/>
                <a:gd name="connsiteX2" fmla="*/ 0 w 2684191"/>
                <a:gd name="connsiteY2" fmla="*/ 2047690 h 2047690"/>
                <a:gd name="connsiteX3" fmla="*/ 0 w 2684191"/>
                <a:gd name="connsiteY3" fmla="*/ 2047689 h 2047690"/>
                <a:gd name="connsiteX4" fmla="*/ 2684190 w 2684191"/>
                <a:gd name="connsiteY4" fmla="*/ 0 h 2047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4191" h="2047690">
                  <a:moveTo>
                    <a:pt x="2684190" y="0"/>
                  </a:moveTo>
                  <a:lnTo>
                    <a:pt x="2684191" y="1"/>
                  </a:lnTo>
                  <a:lnTo>
                    <a:pt x="0" y="2047690"/>
                  </a:lnTo>
                  <a:lnTo>
                    <a:pt x="0" y="2047689"/>
                  </a:lnTo>
                  <a:lnTo>
                    <a:pt x="268419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3617408" y="2384160"/>
              <a:ext cx="2948336" cy="2249199"/>
            </a:xfrm>
            <a:custGeom>
              <a:avLst/>
              <a:gdLst>
                <a:gd name="connsiteX0" fmla="*/ 2948336 w 2948336"/>
                <a:gd name="connsiteY0" fmla="*/ 0 h 2249199"/>
                <a:gd name="connsiteX1" fmla="*/ 2948336 w 2948336"/>
                <a:gd name="connsiteY1" fmla="*/ 1 h 2249199"/>
                <a:gd name="connsiteX2" fmla="*/ 0 w 2948336"/>
                <a:gd name="connsiteY2" fmla="*/ 2249199 h 2249199"/>
                <a:gd name="connsiteX3" fmla="*/ 0 w 2948336"/>
                <a:gd name="connsiteY3" fmla="*/ 2249199 h 2249199"/>
                <a:gd name="connsiteX4" fmla="*/ 2948336 w 2948336"/>
                <a:gd name="connsiteY4" fmla="*/ 0 h 224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8336" h="2249199">
                  <a:moveTo>
                    <a:pt x="2948336" y="0"/>
                  </a:moveTo>
                  <a:lnTo>
                    <a:pt x="2948336" y="1"/>
                  </a:lnTo>
                  <a:lnTo>
                    <a:pt x="0" y="2249199"/>
                  </a:lnTo>
                  <a:lnTo>
                    <a:pt x="0" y="2249199"/>
                  </a:lnTo>
                  <a:lnTo>
                    <a:pt x="294833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3415183" y="2604160"/>
              <a:ext cx="2225852" cy="1698037"/>
            </a:xfrm>
            <a:custGeom>
              <a:avLst/>
              <a:gdLst>
                <a:gd name="connsiteX0" fmla="*/ 2225852 w 2225852"/>
                <a:gd name="connsiteY0" fmla="*/ 0 h 1698037"/>
                <a:gd name="connsiteX1" fmla="*/ 0 w 2225852"/>
                <a:gd name="connsiteY1" fmla="*/ 1698037 h 1698037"/>
                <a:gd name="connsiteX2" fmla="*/ 0 w 2225852"/>
                <a:gd name="connsiteY2" fmla="*/ 1698037 h 1698037"/>
                <a:gd name="connsiteX3" fmla="*/ 2225852 w 2225852"/>
                <a:gd name="connsiteY3" fmla="*/ 0 h 1698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5852" h="1698037">
                  <a:moveTo>
                    <a:pt x="2225852" y="0"/>
                  </a:moveTo>
                  <a:lnTo>
                    <a:pt x="0" y="1698037"/>
                  </a:lnTo>
                  <a:lnTo>
                    <a:pt x="0" y="1698037"/>
                  </a:lnTo>
                  <a:lnTo>
                    <a:pt x="222585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3881158" y="2712751"/>
              <a:ext cx="2886311" cy="2202991"/>
            </a:xfrm>
            <a:custGeom>
              <a:avLst/>
              <a:gdLst>
                <a:gd name="connsiteX0" fmla="*/ 2884889 w 2886311"/>
                <a:gd name="connsiteY0" fmla="*/ 0 h 2202991"/>
                <a:gd name="connsiteX1" fmla="*/ 2886311 w 2886311"/>
                <a:gd name="connsiteY1" fmla="*/ 2952 h 2202991"/>
                <a:gd name="connsiteX2" fmla="*/ 2415 w 2886311"/>
                <a:gd name="connsiteY2" fmla="*/ 2202991 h 2202991"/>
                <a:gd name="connsiteX3" fmla="*/ 0 w 2886311"/>
                <a:gd name="connsiteY3" fmla="*/ 2200796 h 2202991"/>
                <a:gd name="connsiteX4" fmla="*/ 2884889 w 2886311"/>
                <a:gd name="connsiteY4" fmla="*/ 0 h 2202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6311" h="2202991">
                  <a:moveTo>
                    <a:pt x="2884889" y="0"/>
                  </a:moveTo>
                  <a:lnTo>
                    <a:pt x="2886311" y="2952"/>
                  </a:lnTo>
                  <a:lnTo>
                    <a:pt x="2415" y="2202991"/>
                  </a:lnTo>
                  <a:lnTo>
                    <a:pt x="0" y="2200796"/>
                  </a:lnTo>
                  <a:lnTo>
                    <a:pt x="288488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/>
          </p:nvSpPr>
          <p:spPr>
            <a:xfrm>
              <a:off x="4215291" y="3096388"/>
              <a:ext cx="2684193" cy="2047692"/>
            </a:xfrm>
            <a:custGeom>
              <a:avLst/>
              <a:gdLst>
                <a:gd name="connsiteX0" fmla="*/ 2684193 w 2684193"/>
                <a:gd name="connsiteY0" fmla="*/ 0 h 2047692"/>
                <a:gd name="connsiteX1" fmla="*/ 2684193 w 2684193"/>
                <a:gd name="connsiteY1" fmla="*/ 1 h 2047692"/>
                <a:gd name="connsiteX2" fmla="*/ 1 w 2684193"/>
                <a:gd name="connsiteY2" fmla="*/ 2047692 h 2047692"/>
                <a:gd name="connsiteX3" fmla="*/ 0 w 2684193"/>
                <a:gd name="connsiteY3" fmla="*/ 2047692 h 2047692"/>
                <a:gd name="connsiteX4" fmla="*/ 2684193 w 2684193"/>
                <a:gd name="connsiteY4" fmla="*/ 0 h 2047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4193" h="2047692">
                  <a:moveTo>
                    <a:pt x="2684193" y="0"/>
                  </a:moveTo>
                  <a:lnTo>
                    <a:pt x="2684193" y="1"/>
                  </a:lnTo>
                  <a:lnTo>
                    <a:pt x="1" y="2047692"/>
                  </a:lnTo>
                  <a:lnTo>
                    <a:pt x="0" y="2047692"/>
                  </a:lnTo>
                  <a:lnTo>
                    <a:pt x="268419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/>
          </p:nvSpPr>
          <p:spPr>
            <a:xfrm>
              <a:off x="4639348" y="3547329"/>
              <a:ext cx="2305351" cy="1758684"/>
            </a:xfrm>
            <a:custGeom>
              <a:avLst/>
              <a:gdLst>
                <a:gd name="connsiteX0" fmla="*/ 2305351 w 2305351"/>
                <a:gd name="connsiteY0" fmla="*/ 0 h 1758684"/>
                <a:gd name="connsiteX1" fmla="*/ 2305351 w 2305351"/>
                <a:gd name="connsiteY1" fmla="*/ 1 h 1758684"/>
                <a:gd name="connsiteX2" fmla="*/ 1 w 2305351"/>
                <a:gd name="connsiteY2" fmla="*/ 1758684 h 1758684"/>
                <a:gd name="connsiteX3" fmla="*/ 0 w 2305351"/>
                <a:gd name="connsiteY3" fmla="*/ 1758683 h 1758684"/>
                <a:gd name="connsiteX4" fmla="*/ 2305351 w 2305351"/>
                <a:gd name="connsiteY4" fmla="*/ 0 h 1758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5351" h="1758684">
                  <a:moveTo>
                    <a:pt x="2305351" y="0"/>
                  </a:moveTo>
                  <a:lnTo>
                    <a:pt x="2305351" y="1"/>
                  </a:lnTo>
                  <a:lnTo>
                    <a:pt x="1" y="1758684"/>
                  </a:lnTo>
                  <a:lnTo>
                    <a:pt x="0" y="1758683"/>
                  </a:lnTo>
                  <a:lnTo>
                    <a:pt x="230535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5230135" y="4108623"/>
              <a:ext cx="1615122" cy="1232129"/>
            </a:xfrm>
            <a:custGeom>
              <a:avLst/>
              <a:gdLst>
                <a:gd name="connsiteX0" fmla="*/ 1615122 w 1615122"/>
                <a:gd name="connsiteY0" fmla="*/ 0 h 1232129"/>
                <a:gd name="connsiteX1" fmla="*/ 1615122 w 1615122"/>
                <a:gd name="connsiteY1" fmla="*/ 1 h 1232129"/>
                <a:gd name="connsiteX2" fmla="*/ 0 w 1615122"/>
                <a:gd name="connsiteY2" fmla="*/ 1232129 h 1232129"/>
                <a:gd name="connsiteX3" fmla="*/ 1615122 w 1615122"/>
                <a:gd name="connsiteY3" fmla="*/ 0 h 1232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5122" h="1232129">
                  <a:moveTo>
                    <a:pt x="1615122" y="0"/>
                  </a:moveTo>
                  <a:lnTo>
                    <a:pt x="1615122" y="1"/>
                  </a:lnTo>
                  <a:lnTo>
                    <a:pt x="0" y="1232129"/>
                  </a:lnTo>
                  <a:lnTo>
                    <a:pt x="161512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1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44444E-6 L 0.0487 -0.11459 " pathEditMode="relative" rAng="0" ptsTypes="AA">
                                      <p:cBhvr>
                                        <p:cTn id="11" dur="110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5" y="-574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xit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7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26" dur="600" fill="hold"/>
                                        <p:tgtEl>
                                          <p:spTgt spid="36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1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11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07407E-6 L -0.0806 0.18982 " pathEditMode="relative" rAng="0" ptsTypes="AA">
                                      <p:cBhvr>
                                        <p:cTn id="33" dur="110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36" y="9491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6" presetClass="path" presetSubtype="0" ac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15573 -0.372 L -1.875E-6 4.44444E-6 " pathEditMode="relative" rAng="0" ptsTypes="AA">
                                      <p:cBhvr>
                                        <p:cTn id="38" dur="1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86" y="18611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6" presetClass="path" presetSubtype="0" ac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0.08164 -0.19514 L -1.66667E-6 2.22222E-6 " pathEditMode="relative" rAng="0" ptsTypes="AA">
                                      <p:cBhvr>
                                        <p:cTn id="43" dur="1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89" y="9745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6" presetClass="path" presetSubtype="0" accel="100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.13737 -0.32801 L -2.08333E-7 2.96296E-6 " pathEditMode="relative" rAng="0" ptsTypes="AA">
                                      <p:cBhvr>
                                        <p:cTn id="48" dur="1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75" y="16389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6" presetClass="path" presetSubtype="0" ac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40794 -0.97407 L 2.29167E-6 -7.40741E-7 " pathEditMode="relative" rAng="0" ptsTypes="AA">
                                      <p:cBhvr>
                                        <p:cTn id="53" dur="1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04" y="48704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6" presetClass="path" presetSubtype="0" ac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0.44115 -1.05324 L -2.5E-6 -2.22222E-6 " pathEditMode="relative" rAng="0" ptsTypes="AA">
                                      <p:cBhvr>
                                        <p:cTn id="58" dur="1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57" y="52662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2" presetClass="entr" presetSubtype="4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9" presetClass="entr" presetSubtype="0" decel="10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8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9" presetClass="entr" presetSubtype="0" decel="10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8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9" presetClass="entr" presetSubtype="0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8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0" grpId="0">
        <p:bldAsOne/>
      </p:bldGraphic>
      <p:bldP spid="36" grpId="0"/>
      <p:bldP spid="36" grpId="1"/>
      <p:bldP spid="66" grpId="0" animBg="1"/>
      <p:bldP spid="66" grpId="1" animBg="1"/>
      <p:bldP spid="62" grpId="0" animBg="1"/>
      <p:bldP spid="62" grpId="1" animBg="1"/>
      <p:bldP spid="61" grpId="0" animBg="1"/>
      <p:bldP spid="61" grpId="1" animBg="1"/>
      <p:bldP spid="60" grpId="0" animBg="1"/>
      <p:bldP spid="60" grpId="1" animBg="1"/>
      <p:bldP spid="52" grpId="0"/>
      <p:bldP spid="54" grpId="0"/>
      <p:bldP spid="56" grpId="0"/>
      <p:bldP spid="65" grpId="0" animBg="1"/>
      <p:bldP spid="65" grpId="1" animBg="1"/>
      <p:bldP spid="35" grpId="0" animBg="1"/>
      <p:bldP spid="35" grpId="1" animBg="1"/>
      <p:bldP spid="35" grpId="2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>
            <a:off x="692954" y="900335"/>
            <a:ext cx="1538619" cy="1538619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333665" y="1246222"/>
            <a:ext cx="1993076" cy="15802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圆角矩形 25"/>
          <p:cNvSpPr/>
          <p:nvPr/>
        </p:nvSpPr>
        <p:spPr>
          <a:xfrm rot="18401232">
            <a:off x="4310513" y="5032684"/>
            <a:ext cx="3375424" cy="61896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9A66D0">
                  <a:alpha val="41000"/>
                </a:srgbClr>
              </a:gs>
              <a:gs pos="100000">
                <a:srgbClr val="9A66D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 rot="18401232">
            <a:off x="227857" y="3364761"/>
            <a:ext cx="2250029" cy="68572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47774">
                  <a:alpha val="25000"/>
                </a:srgbClr>
              </a:gs>
              <a:gs pos="100000">
                <a:srgbClr val="F47774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 rot="18401232">
            <a:off x="3542177" y="234881"/>
            <a:ext cx="4568189" cy="104255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84D699">
                  <a:alpha val="36000"/>
                </a:srgbClr>
              </a:gs>
              <a:gs pos="100000">
                <a:srgbClr val="84D699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333665" y="1810786"/>
            <a:ext cx="463011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Our designers. 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</a:t>
            </a:r>
            <a:r>
              <a:rPr lang="en-US" altLang="zh-CN" sz="10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attachment..Full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view in the attachment. Our designers. 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411221" y="1359227"/>
            <a:ext cx="1915520" cy="338554"/>
            <a:chOff x="1411221" y="1359227"/>
            <a:chExt cx="1915520" cy="338554"/>
          </a:xfrm>
        </p:grpSpPr>
        <p:sp>
          <p:nvSpPr>
            <p:cNvPr id="15" name="圆角矩形 14"/>
            <p:cNvSpPr/>
            <p:nvPr/>
          </p:nvSpPr>
          <p:spPr>
            <a:xfrm>
              <a:off x="1411221" y="1409223"/>
              <a:ext cx="1915520" cy="260422"/>
            </a:xfrm>
            <a:prstGeom prst="roundRect">
              <a:avLst>
                <a:gd name="adj" fmla="val 50000"/>
              </a:avLst>
            </a:prstGeom>
            <a:solidFill>
              <a:srgbClr val="FC9E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462264" y="1359227"/>
              <a:ext cx="18383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ADD TITLE HERE</a:t>
              </a:r>
              <a:endParaRPr lang="zh-CN" altLang="en-US" sz="16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sp>
        <p:nvSpPr>
          <p:cNvPr id="19" name="椭圆 18"/>
          <p:cNvSpPr/>
          <p:nvPr/>
        </p:nvSpPr>
        <p:spPr>
          <a:xfrm>
            <a:off x="1443292" y="3925271"/>
            <a:ext cx="1885073" cy="1885073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2088568" y="4412866"/>
            <a:ext cx="1993076" cy="15802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2088568" y="4977430"/>
            <a:ext cx="438482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Our designers. 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</a:t>
            </a:r>
            <a:r>
              <a:rPr lang="en-US" altLang="zh-CN" sz="10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attachment..Full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view in the attachment. Our designers. 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166124" y="4525871"/>
            <a:ext cx="1915520" cy="338554"/>
            <a:chOff x="2166124" y="4525871"/>
            <a:chExt cx="1915520" cy="338554"/>
          </a:xfrm>
        </p:grpSpPr>
        <p:sp>
          <p:nvSpPr>
            <p:cNvPr id="22" name="圆角矩形 21"/>
            <p:cNvSpPr/>
            <p:nvPr/>
          </p:nvSpPr>
          <p:spPr>
            <a:xfrm>
              <a:off x="2166124" y="4575867"/>
              <a:ext cx="1915520" cy="260422"/>
            </a:xfrm>
            <a:prstGeom prst="roundRect">
              <a:avLst>
                <a:gd name="adj" fmla="val 50000"/>
              </a:avLst>
            </a:prstGeom>
            <a:solidFill>
              <a:srgbClr val="84D6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2217167" y="4525871"/>
              <a:ext cx="18383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ADD TITLE HERE</a:t>
              </a:r>
              <a:endParaRPr lang="zh-CN" altLang="en-US" sz="1600" dirty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sp>
        <p:nvSpPr>
          <p:cNvPr id="6" name="椭圆 5"/>
          <p:cNvSpPr/>
          <p:nvPr/>
        </p:nvSpPr>
        <p:spPr>
          <a:xfrm>
            <a:off x="7172758" y="1311383"/>
            <a:ext cx="4191000" cy="4191000"/>
          </a:xfrm>
          <a:prstGeom prst="ellipse">
            <a:avLst/>
          </a:prstGeom>
          <a:solidFill>
            <a:srgbClr val="FED1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 rot="1267491">
            <a:off x="8884612" y="825149"/>
            <a:ext cx="2152414" cy="2226100"/>
          </a:xfrm>
          <a:custGeom>
            <a:avLst/>
            <a:gdLst>
              <a:gd name="connsiteX0" fmla="*/ 3671946 w 3787254"/>
              <a:gd name="connsiteY0" fmla="*/ 1294810 h 3916908"/>
              <a:gd name="connsiteX1" fmla="*/ 3671994 w 3787254"/>
              <a:gd name="connsiteY1" fmla="*/ 1294927 h 3916908"/>
              <a:gd name="connsiteX2" fmla="*/ 3787254 w 3787254"/>
              <a:gd name="connsiteY2" fmla="*/ 1958454 h 3916908"/>
              <a:gd name="connsiteX3" fmla="*/ 3671994 w 3787254"/>
              <a:gd name="connsiteY3" fmla="*/ 2621982 h 3916908"/>
              <a:gd name="connsiteX4" fmla="*/ 3671946 w 3787254"/>
              <a:gd name="connsiteY4" fmla="*/ 2622098 h 3916908"/>
              <a:gd name="connsiteX5" fmla="*/ 203278 w 3787254"/>
              <a:gd name="connsiteY5" fmla="*/ 867868 h 3916908"/>
              <a:gd name="connsiteX6" fmla="*/ 203278 w 3787254"/>
              <a:gd name="connsiteY6" fmla="*/ 3049040 h 3916908"/>
              <a:gd name="connsiteX7" fmla="*/ 153878 w 3787254"/>
              <a:gd name="connsiteY7" fmla="*/ 2973984 h 3916908"/>
              <a:gd name="connsiteX8" fmla="*/ 24251 w 3787254"/>
              <a:gd name="connsiteY8" fmla="*/ 2720773 h 3916908"/>
              <a:gd name="connsiteX9" fmla="*/ 0 w 3787254"/>
              <a:gd name="connsiteY9" fmla="*/ 2654514 h 3916908"/>
              <a:gd name="connsiteX10" fmla="*/ 0 w 3787254"/>
              <a:gd name="connsiteY10" fmla="*/ 1262394 h 3916908"/>
              <a:gd name="connsiteX11" fmla="*/ 24251 w 3787254"/>
              <a:gd name="connsiteY11" fmla="*/ 1196136 h 3916908"/>
              <a:gd name="connsiteX12" fmla="*/ 153878 w 3787254"/>
              <a:gd name="connsiteY12" fmla="*/ 942925 h 3916908"/>
              <a:gd name="connsiteX13" fmla="*/ 3263952 w 3787254"/>
              <a:gd name="connsiteY13" fmla="*/ 629935 h 3916908"/>
              <a:gd name="connsiteX14" fmla="*/ 3353052 w 3787254"/>
              <a:gd name="connsiteY14" fmla="*/ 728635 h 3916908"/>
              <a:gd name="connsiteX15" fmla="*/ 3449681 w 3787254"/>
              <a:gd name="connsiteY15" fmla="*/ 858890 h 3916908"/>
              <a:gd name="connsiteX16" fmla="*/ 3467230 w 3787254"/>
              <a:gd name="connsiteY16" fmla="*/ 887166 h 3916908"/>
              <a:gd name="connsiteX17" fmla="*/ 3467230 w 3787254"/>
              <a:gd name="connsiteY17" fmla="*/ 3029743 h 3916908"/>
              <a:gd name="connsiteX18" fmla="*/ 3449681 w 3787254"/>
              <a:gd name="connsiteY18" fmla="*/ 3058019 h 3916908"/>
              <a:gd name="connsiteX19" fmla="*/ 3353052 w 3787254"/>
              <a:gd name="connsiteY19" fmla="*/ 3188274 h 3916908"/>
              <a:gd name="connsiteX20" fmla="*/ 3263952 w 3787254"/>
              <a:gd name="connsiteY20" fmla="*/ 3286973 h 3916908"/>
              <a:gd name="connsiteX21" fmla="*/ 611272 w 3787254"/>
              <a:gd name="connsiteY21" fmla="*/ 427263 h 3916908"/>
              <a:gd name="connsiteX22" fmla="*/ 611272 w 3787254"/>
              <a:gd name="connsiteY22" fmla="*/ 3489645 h 3916908"/>
              <a:gd name="connsiteX23" fmla="*/ 551585 w 3787254"/>
              <a:gd name="connsiteY23" fmla="*/ 3443175 h 3916908"/>
              <a:gd name="connsiteX24" fmla="*/ 411137 w 3787254"/>
              <a:gd name="connsiteY24" fmla="*/ 3309671 h 3916908"/>
              <a:gd name="connsiteX25" fmla="*/ 407994 w 3787254"/>
              <a:gd name="connsiteY25" fmla="*/ 3306129 h 3916908"/>
              <a:gd name="connsiteX26" fmla="*/ 407994 w 3787254"/>
              <a:gd name="connsiteY26" fmla="*/ 610780 h 3916908"/>
              <a:gd name="connsiteX27" fmla="*/ 411137 w 3787254"/>
              <a:gd name="connsiteY27" fmla="*/ 607238 h 3916908"/>
              <a:gd name="connsiteX28" fmla="*/ 551585 w 3787254"/>
              <a:gd name="connsiteY28" fmla="*/ 473734 h 3916908"/>
              <a:gd name="connsiteX29" fmla="*/ 2855958 w 3787254"/>
              <a:gd name="connsiteY29" fmla="*/ 294619 h 3916908"/>
              <a:gd name="connsiteX30" fmla="*/ 3047150 w 3787254"/>
              <a:gd name="connsiteY30" fmla="*/ 425007 h 3916908"/>
              <a:gd name="connsiteX31" fmla="*/ 3059236 w 3787254"/>
              <a:gd name="connsiteY31" fmla="*/ 435755 h 3916908"/>
              <a:gd name="connsiteX32" fmla="*/ 3059236 w 3787254"/>
              <a:gd name="connsiteY32" fmla="*/ 3481154 h 3916908"/>
              <a:gd name="connsiteX33" fmla="*/ 3047150 w 3787254"/>
              <a:gd name="connsiteY33" fmla="*/ 3491902 h 3916908"/>
              <a:gd name="connsiteX34" fmla="*/ 2855958 w 3787254"/>
              <a:gd name="connsiteY34" fmla="*/ 3622289 h 3916908"/>
              <a:gd name="connsiteX35" fmla="*/ 1019266 w 3787254"/>
              <a:gd name="connsiteY35" fmla="*/ 178299 h 3916908"/>
              <a:gd name="connsiteX36" fmla="*/ 1019266 w 3787254"/>
              <a:gd name="connsiteY36" fmla="*/ 3738609 h 3916908"/>
              <a:gd name="connsiteX37" fmla="*/ 869389 w 3787254"/>
              <a:gd name="connsiteY37" fmla="*/ 3666211 h 3916908"/>
              <a:gd name="connsiteX38" fmla="*/ 815988 w 3787254"/>
              <a:gd name="connsiteY38" fmla="*/ 3632545 h 3916908"/>
              <a:gd name="connsiteX39" fmla="*/ 815988 w 3787254"/>
              <a:gd name="connsiteY39" fmla="*/ 284364 h 3916908"/>
              <a:gd name="connsiteX40" fmla="*/ 869389 w 3787254"/>
              <a:gd name="connsiteY40" fmla="*/ 250698 h 3916908"/>
              <a:gd name="connsiteX41" fmla="*/ 2447964 w 3787254"/>
              <a:gd name="connsiteY41" fmla="*/ 101689 h 3916908"/>
              <a:gd name="connsiteX42" fmla="*/ 2546916 w 3787254"/>
              <a:gd name="connsiteY42" fmla="*/ 135845 h 3916908"/>
              <a:gd name="connsiteX43" fmla="*/ 2651242 w 3787254"/>
              <a:gd name="connsiteY43" fmla="*/ 181573 h 3916908"/>
              <a:gd name="connsiteX44" fmla="*/ 2651242 w 3787254"/>
              <a:gd name="connsiteY44" fmla="*/ 3735336 h 3916908"/>
              <a:gd name="connsiteX45" fmla="*/ 2546916 w 3787254"/>
              <a:gd name="connsiteY45" fmla="*/ 3781063 h 3916908"/>
              <a:gd name="connsiteX46" fmla="*/ 2447964 w 3787254"/>
              <a:gd name="connsiteY46" fmla="*/ 3815220 h 3916908"/>
              <a:gd name="connsiteX47" fmla="*/ 1427260 w 3787254"/>
              <a:gd name="connsiteY47" fmla="*/ 45241 h 3916908"/>
              <a:gd name="connsiteX48" fmla="*/ 1427260 w 3787254"/>
              <a:gd name="connsiteY48" fmla="*/ 3871668 h 3916908"/>
              <a:gd name="connsiteX49" fmla="*/ 1324708 w 3787254"/>
              <a:gd name="connsiteY49" fmla="*/ 3851422 h 3916908"/>
              <a:gd name="connsiteX50" fmla="*/ 1223982 w 3787254"/>
              <a:gd name="connsiteY50" fmla="*/ 3817665 h 3916908"/>
              <a:gd name="connsiteX51" fmla="*/ 1223982 w 3787254"/>
              <a:gd name="connsiteY51" fmla="*/ 99244 h 3916908"/>
              <a:gd name="connsiteX52" fmla="*/ 1324708 w 3787254"/>
              <a:gd name="connsiteY52" fmla="*/ 65486 h 3916908"/>
              <a:gd name="connsiteX53" fmla="*/ 2039970 w 3787254"/>
              <a:gd name="connsiteY53" fmla="*/ 11780 h 3916908"/>
              <a:gd name="connsiteX54" fmla="*/ 2223497 w 3787254"/>
              <a:gd name="connsiteY54" fmla="*/ 39789 h 3916908"/>
              <a:gd name="connsiteX55" fmla="*/ 2243248 w 3787254"/>
              <a:gd name="connsiteY55" fmla="*/ 44738 h 3916908"/>
              <a:gd name="connsiteX56" fmla="*/ 2243248 w 3787254"/>
              <a:gd name="connsiteY56" fmla="*/ 3872171 h 3916908"/>
              <a:gd name="connsiteX57" fmla="*/ 2223497 w 3787254"/>
              <a:gd name="connsiteY57" fmla="*/ 3877119 h 3916908"/>
              <a:gd name="connsiteX58" fmla="*/ 2039970 w 3787254"/>
              <a:gd name="connsiteY58" fmla="*/ 3905129 h 3916908"/>
              <a:gd name="connsiteX59" fmla="*/ 1828800 w 3787254"/>
              <a:gd name="connsiteY59" fmla="*/ 0 h 3916908"/>
              <a:gd name="connsiteX60" fmla="*/ 1835254 w 3787254"/>
              <a:gd name="connsiteY60" fmla="*/ 326 h 3916908"/>
              <a:gd name="connsiteX61" fmla="*/ 1835254 w 3787254"/>
              <a:gd name="connsiteY61" fmla="*/ 3916582 h 3916908"/>
              <a:gd name="connsiteX62" fmla="*/ 1828800 w 3787254"/>
              <a:gd name="connsiteY62" fmla="*/ 3916908 h 3916908"/>
              <a:gd name="connsiteX63" fmla="*/ 1631976 w 3787254"/>
              <a:gd name="connsiteY63" fmla="*/ 3904105 h 3916908"/>
              <a:gd name="connsiteX64" fmla="*/ 1631976 w 3787254"/>
              <a:gd name="connsiteY64" fmla="*/ 12804 h 391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787254" h="3916908">
                <a:moveTo>
                  <a:pt x="3671946" y="1294810"/>
                </a:moveTo>
                <a:lnTo>
                  <a:pt x="3671994" y="1294927"/>
                </a:lnTo>
                <a:cubicBezTo>
                  <a:pt x="3746597" y="1502134"/>
                  <a:pt x="3787254" y="1725546"/>
                  <a:pt x="3787254" y="1958454"/>
                </a:cubicBezTo>
                <a:cubicBezTo>
                  <a:pt x="3787254" y="2191363"/>
                  <a:pt x="3746597" y="2414775"/>
                  <a:pt x="3671994" y="2621982"/>
                </a:cubicBezTo>
                <a:lnTo>
                  <a:pt x="3671946" y="2622098"/>
                </a:lnTo>
                <a:close/>
                <a:moveTo>
                  <a:pt x="203278" y="867868"/>
                </a:moveTo>
                <a:lnTo>
                  <a:pt x="203278" y="3049040"/>
                </a:lnTo>
                <a:lnTo>
                  <a:pt x="153878" y="2973984"/>
                </a:lnTo>
                <a:cubicBezTo>
                  <a:pt x="104809" y="2893226"/>
                  <a:pt x="61415" y="2808638"/>
                  <a:pt x="24251" y="2720773"/>
                </a:cubicBezTo>
                <a:lnTo>
                  <a:pt x="0" y="2654514"/>
                </a:lnTo>
                <a:lnTo>
                  <a:pt x="0" y="1262394"/>
                </a:lnTo>
                <a:lnTo>
                  <a:pt x="24251" y="1196136"/>
                </a:lnTo>
                <a:cubicBezTo>
                  <a:pt x="61415" y="1108271"/>
                  <a:pt x="104809" y="1023683"/>
                  <a:pt x="153878" y="942925"/>
                </a:cubicBezTo>
                <a:close/>
                <a:moveTo>
                  <a:pt x="3263952" y="629935"/>
                </a:moveTo>
                <a:lnTo>
                  <a:pt x="3353052" y="728635"/>
                </a:lnTo>
                <a:cubicBezTo>
                  <a:pt x="3386999" y="770656"/>
                  <a:pt x="3419243" y="814109"/>
                  <a:pt x="3449681" y="858890"/>
                </a:cubicBezTo>
                <a:lnTo>
                  <a:pt x="3467230" y="887166"/>
                </a:lnTo>
                <a:lnTo>
                  <a:pt x="3467230" y="3029743"/>
                </a:lnTo>
                <a:lnTo>
                  <a:pt x="3449681" y="3058019"/>
                </a:lnTo>
                <a:cubicBezTo>
                  <a:pt x="3419243" y="3102800"/>
                  <a:pt x="3386999" y="3146253"/>
                  <a:pt x="3353052" y="3188274"/>
                </a:cubicBezTo>
                <a:lnTo>
                  <a:pt x="3263952" y="3286973"/>
                </a:lnTo>
                <a:close/>
                <a:moveTo>
                  <a:pt x="611272" y="427263"/>
                </a:moveTo>
                <a:lnTo>
                  <a:pt x="611272" y="3489645"/>
                </a:lnTo>
                <a:lnTo>
                  <a:pt x="551585" y="3443175"/>
                </a:lnTo>
                <a:cubicBezTo>
                  <a:pt x="502599" y="3400997"/>
                  <a:pt x="455723" y="3356435"/>
                  <a:pt x="411137" y="3309671"/>
                </a:cubicBezTo>
                <a:lnTo>
                  <a:pt x="407994" y="3306129"/>
                </a:lnTo>
                <a:lnTo>
                  <a:pt x="407994" y="610780"/>
                </a:lnTo>
                <a:lnTo>
                  <a:pt x="411137" y="607238"/>
                </a:lnTo>
                <a:cubicBezTo>
                  <a:pt x="455723" y="560473"/>
                  <a:pt x="502599" y="515912"/>
                  <a:pt x="551585" y="473734"/>
                </a:cubicBezTo>
                <a:close/>
                <a:moveTo>
                  <a:pt x="2855958" y="294619"/>
                </a:moveTo>
                <a:lnTo>
                  <a:pt x="3047150" y="425007"/>
                </a:lnTo>
                <a:lnTo>
                  <a:pt x="3059236" y="435755"/>
                </a:lnTo>
                <a:lnTo>
                  <a:pt x="3059236" y="3481154"/>
                </a:lnTo>
                <a:lnTo>
                  <a:pt x="3047150" y="3491902"/>
                </a:lnTo>
                <a:lnTo>
                  <a:pt x="2855958" y="3622289"/>
                </a:lnTo>
                <a:close/>
                <a:moveTo>
                  <a:pt x="1019266" y="178299"/>
                </a:moveTo>
                <a:lnTo>
                  <a:pt x="1019266" y="3738609"/>
                </a:lnTo>
                <a:lnTo>
                  <a:pt x="869389" y="3666211"/>
                </a:lnTo>
                <a:lnTo>
                  <a:pt x="815988" y="3632545"/>
                </a:lnTo>
                <a:lnTo>
                  <a:pt x="815988" y="284364"/>
                </a:lnTo>
                <a:lnTo>
                  <a:pt x="869389" y="250698"/>
                </a:lnTo>
                <a:close/>
                <a:moveTo>
                  <a:pt x="2447964" y="101689"/>
                </a:moveTo>
                <a:lnTo>
                  <a:pt x="2546916" y="135845"/>
                </a:lnTo>
                <a:lnTo>
                  <a:pt x="2651242" y="181573"/>
                </a:lnTo>
                <a:lnTo>
                  <a:pt x="2651242" y="3735336"/>
                </a:lnTo>
                <a:lnTo>
                  <a:pt x="2546916" y="3781063"/>
                </a:lnTo>
                <a:lnTo>
                  <a:pt x="2447964" y="3815220"/>
                </a:lnTo>
                <a:close/>
                <a:moveTo>
                  <a:pt x="1427260" y="45241"/>
                </a:moveTo>
                <a:lnTo>
                  <a:pt x="1427260" y="3871668"/>
                </a:lnTo>
                <a:lnTo>
                  <a:pt x="1324708" y="3851422"/>
                </a:lnTo>
                <a:lnTo>
                  <a:pt x="1223982" y="3817665"/>
                </a:lnTo>
                <a:lnTo>
                  <a:pt x="1223982" y="99244"/>
                </a:lnTo>
                <a:lnTo>
                  <a:pt x="1324708" y="65486"/>
                </a:lnTo>
                <a:close/>
                <a:moveTo>
                  <a:pt x="2039970" y="11780"/>
                </a:moveTo>
                <a:lnTo>
                  <a:pt x="2223497" y="39789"/>
                </a:lnTo>
                <a:lnTo>
                  <a:pt x="2243248" y="44738"/>
                </a:lnTo>
                <a:lnTo>
                  <a:pt x="2243248" y="3872171"/>
                </a:lnTo>
                <a:lnTo>
                  <a:pt x="2223497" y="3877119"/>
                </a:lnTo>
                <a:lnTo>
                  <a:pt x="2039970" y="3905129"/>
                </a:lnTo>
                <a:close/>
                <a:moveTo>
                  <a:pt x="1828800" y="0"/>
                </a:moveTo>
                <a:lnTo>
                  <a:pt x="1835254" y="326"/>
                </a:lnTo>
                <a:lnTo>
                  <a:pt x="1835254" y="3916582"/>
                </a:lnTo>
                <a:lnTo>
                  <a:pt x="1828800" y="3916908"/>
                </a:lnTo>
                <a:lnTo>
                  <a:pt x="1631976" y="3904105"/>
                </a:lnTo>
                <a:lnTo>
                  <a:pt x="1631976" y="12804"/>
                </a:lnTo>
                <a:close/>
              </a:path>
            </a:pathLst>
          </a:custGeom>
          <a:solidFill>
            <a:schemeClr val="bg1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 rot="18401232">
            <a:off x="9521483" y="5061936"/>
            <a:ext cx="1040562" cy="591476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F47774"/>
              </a:gs>
              <a:gs pos="20000">
                <a:srgbClr val="ED0547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163" y="1903383"/>
            <a:ext cx="5617627" cy="3950018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 rot="18401232">
            <a:off x="7740120" y="1365148"/>
            <a:ext cx="1583817" cy="65620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9F5FCF"/>
              </a:gs>
              <a:gs pos="100000">
                <a:srgbClr val="58D2E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18401232">
            <a:off x="10106440" y="2789493"/>
            <a:ext cx="889138" cy="273336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54CBD3"/>
              </a:gs>
              <a:gs pos="0">
                <a:srgbClr val="13D9AA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10589759" y="3600637"/>
            <a:ext cx="1045968" cy="1045968"/>
          </a:xfrm>
          <a:prstGeom prst="ellipse">
            <a:avLst/>
          </a:prstGeom>
          <a:solidFill>
            <a:srgbClr val="794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0 L -0.36862 -0.57755 " pathEditMode="relative" rAng="0" ptsTypes="AA">
                                      <p:cBhvr>
                                        <p:cTn id="11" dur="11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24" y="-28889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16" dur="1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path" presetSubtype="0" accel="50000" decel="5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2.91667E-6 1.11111E-6 L 0.28593 0.35764 " pathEditMode="relative" rAng="0" ptsTypes="AA">
                                      <p:cBhvr>
                                        <p:cTn id="18" dur="110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97" y="1787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11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59259E-6 L -0.23333 0.4794 " pathEditMode="relative" rAng="0" ptsTypes="AA">
                                      <p:cBhvr>
                                        <p:cTn id="25" dur="110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67" y="23958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6" presetClass="path" presetSubtype="0" ac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17527 -0.41875 L -4.58333E-6 4.81481E-6 " pathEditMode="relative" rAng="0" ptsTypes="AA">
                                      <p:cBhvr>
                                        <p:cTn id="30" dur="1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63" y="20949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6" presetClass="path" presetSubtype="0" accel="10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0.15742 -0.37616 L 4.16667E-7 7.40741E-7 " pathEditMode="relative" rAng="0" ptsTypes="AA">
                                      <p:cBhvr>
                                        <p:cTn id="35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78" y="18796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6" presetClass="path" presetSubtype="0" accel="10000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2194 -0.52407 L 2.29167E-6 0 " pathEditMode="relative" rAng="0" ptsTypes="AA">
                                      <p:cBhvr>
                                        <p:cTn id="40" dur="1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77" y="26204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6" presetClass="path" presetSubtype="0" accel="100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.42148 -1.00672 L 2.91667E-6 4.81481E-6 " pathEditMode="relative" rAng="0" ptsTypes="AA">
                                      <p:cBhvr>
                                        <p:cTn id="45" dur="1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81" y="50324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6" presetClass="path" presetSubtype="0" ac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2806 -0.6213 L 2.5E-6 7.40741E-7 " pathEditMode="relative" rAng="0" ptsTypes="AA">
                                      <p:cBhvr>
                                        <p:cTn id="50" dur="1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70" y="34792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6" presetClass="path" presetSubtype="0" accel="100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0.17865 -0.42662 L -4.58333E-6 -3.7037E-7 " pathEditMode="relative" rAng="0" ptsTypes="AA">
                                      <p:cBhvr>
                                        <p:cTn id="55" dur="1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32" y="21319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2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1" presetClass="entr" presetSubtype="1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8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8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2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1" presetClass="entr" presetSubtype="1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1" dur="8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6" grpId="0" animBg="1"/>
      <p:bldP spid="26" grpId="1" animBg="1"/>
      <p:bldP spid="25" grpId="0" animBg="1"/>
      <p:bldP spid="25" grpId="1" animBg="1"/>
      <p:bldP spid="24" grpId="0" animBg="1"/>
      <p:bldP spid="24" grpId="1" animBg="1"/>
      <p:bldP spid="10" grpId="0"/>
      <p:bldP spid="19" grpId="0" animBg="1"/>
      <p:bldP spid="21" grpId="0"/>
      <p:bldP spid="6" grpId="0" animBg="1"/>
      <p:bldP spid="6" grpId="1" animBg="1"/>
      <p:bldP spid="6" grpId="2" animBg="1"/>
      <p:bldP spid="27" grpId="0" animBg="1"/>
      <p:bldP spid="27" grpId="1" animBg="1"/>
      <p:bldP spid="27" grpId="2" animBg="1"/>
      <p:bldP spid="8" grpId="0" animBg="1"/>
      <p:bldP spid="8" grpId="1" animBg="1"/>
      <p:bldP spid="7" grpId="0" animBg="1"/>
      <p:bldP spid="7" grpId="1" animBg="1"/>
      <p:bldP spid="28" grpId="0" animBg="1"/>
      <p:bldP spid="28" grpId="1" animBg="1"/>
      <p:bldP spid="29" grpId="0" animBg="1"/>
      <p:bldP spid="29" grpId="1" animBg="1"/>
      <p:bldP spid="29" grpId="2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-3771560" y="0"/>
            <a:ext cx="7611754" cy="7611754"/>
          </a:xfrm>
          <a:prstGeom prst="ellipse">
            <a:avLst/>
          </a:prstGeom>
          <a:solidFill>
            <a:srgbClr val="8A7E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3844498" y="3526519"/>
            <a:ext cx="8475631" cy="0"/>
          </a:xfrm>
          <a:prstGeom prst="line">
            <a:avLst/>
          </a:prstGeom>
          <a:ln>
            <a:solidFill>
              <a:srgbClr val="79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-2792104" y="0"/>
            <a:ext cx="5249554" cy="5249554"/>
          </a:xfrm>
          <a:prstGeom prst="ellipse">
            <a:avLst/>
          </a:prstGeom>
          <a:solidFill>
            <a:srgbClr val="F162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-1587372" y="0"/>
            <a:ext cx="2906404" cy="2906404"/>
          </a:xfrm>
          <a:prstGeom prst="ellipse">
            <a:avLst/>
          </a:prstGeom>
          <a:solidFill>
            <a:srgbClr val="FED1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116232" y="4058857"/>
            <a:ext cx="845918" cy="845918"/>
          </a:xfrm>
          <a:prstGeom prst="ellipse">
            <a:avLst/>
          </a:prstGeom>
          <a:solidFill>
            <a:srgbClr val="54CB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 rot="18401232">
            <a:off x="5759794" y="2970091"/>
            <a:ext cx="1359102" cy="326642"/>
          </a:xfrm>
          <a:prstGeom prst="roundRect">
            <a:avLst>
              <a:gd name="adj" fmla="val 50000"/>
            </a:avLst>
          </a:prstGeom>
          <a:solidFill>
            <a:srgbClr val="8A7E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 rot="18401232">
            <a:off x="7579684" y="3800285"/>
            <a:ext cx="1359102" cy="326642"/>
          </a:xfrm>
          <a:prstGeom prst="roundRect">
            <a:avLst>
              <a:gd name="adj" fmla="val 50000"/>
            </a:avLst>
          </a:prstGeom>
          <a:solidFill>
            <a:srgbClr val="F162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 rot="18401232">
            <a:off x="10121353" y="2970091"/>
            <a:ext cx="1359102" cy="326642"/>
          </a:xfrm>
          <a:prstGeom prst="roundRect">
            <a:avLst>
              <a:gd name="adj" fmla="val 50000"/>
            </a:avLst>
          </a:prstGeom>
          <a:solidFill>
            <a:srgbClr val="FED1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864281" y="1776110"/>
            <a:ext cx="22900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doing..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616284" y="5126591"/>
            <a:ext cx="22900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doing..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617772" y="1776110"/>
            <a:ext cx="22900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doing..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828213" y="1027123"/>
            <a:ext cx="1181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 smtClean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98</a:t>
            </a:r>
            <a:r>
              <a:rPr lang="en-US" altLang="zh-CN" sz="2800" dirty="0" smtClean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%</a:t>
            </a:r>
            <a:endParaRPr lang="zh-CN" altLang="en-US" sz="2800" dirty="0">
              <a:solidFill>
                <a:schemeClr val="bg1">
                  <a:lumMod val="50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551195" y="4341258"/>
            <a:ext cx="1181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 smtClean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65</a:t>
            </a:r>
            <a:r>
              <a:rPr lang="en-US" altLang="zh-CN" sz="2800" dirty="0" smtClean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%</a:t>
            </a:r>
            <a:endParaRPr lang="zh-CN" altLang="en-US" sz="2800" dirty="0">
              <a:solidFill>
                <a:schemeClr val="bg1">
                  <a:lumMod val="50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543604" y="1010960"/>
            <a:ext cx="1181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 smtClean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32</a:t>
            </a:r>
            <a:r>
              <a:rPr lang="en-US" altLang="zh-CN" sz="2800" dirty="0" smtClean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%</a:t>
            </a:r>
            <a:endParaRPr lang="zh-CN" altLang="en-US" sz="2800" dirty="0">
              <a:solidFill>
                <a:schemeClr val="bg1">
                  <a:lumMod val="50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55203" y="2950366"/>
            <a:ext cx="306190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Our designers in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ChangSha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to work on this amazing projects. 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58447" y="2520211"/>
            <a:ext cx="18383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ADD TITLE HERE</a:t>
            </a:r>
            <a:endParaRPr lang="zh-CN" altLang="en-US" sz="1600" dirty="0">
              <a:solidFill>
                <a:schemeClr val="bg1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822269" y="2896865"/>
            <a:ext cx="1698171" cy="0"/>
          </a:xfrm>
          <a:prstGeom prst="line">
            <a:avLst/>
          </a:prstGeom>
          <a:ln w="3175">
            <a:solidFill>
              <a:schemeClr val="bg1">
                <a:alpha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5995626" y="1776110"/>
            <a:ext cx="384119" cy="0"/>
          </a:xfrm>
          <a:prstGeom prst="line">
            <a:avLst/>
          </a:prstGeom>
          <a:ln w="3175">
            <a:solidFill>
              <a:schemeClr val="bg1">
                <a:lumMod val="50000"/>
                <a:alpha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6777594" y="5110699"/>
            <a:ext cx="384119" cy="0"/>
          </a:xfrm>
          <a:prstGeom prst="line">
            <a:avLst/>
          </a:prstGeom>
          <a:ln w="3175">
            <a:solidFill>
              <a:schemeClr val="bg1">
                <a:lumMod val="50000"/>
                <a:alpha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9770172" y="1777514"/>
            <a:ext cx="384119" cy="0"/>
          </a:xfrm>
          <a:prstGeom prst="line">
            <a:avLst/>
          </a:prstGeom>
          <a:ln w="3175">
            <a:solidFill>
              <a:schemeClr val="bg1">
                <a:lumMod val="50000"/>
                <a:alpha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圆角矩形 36"/>
          <p:cNvSpPr/>
          <p:nvPr/>
        </p:nvSpPr>
        <p:spPr>
          <a:xfrm rot="18401232">
            <a:off x="7946094" y="4336411"/>
            <a:ext cx="5020366" cy="181847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47774">
                  <a:alpha val="25000"/>
                </a:srgbClr>
              </a:gs>
              <a:gs pos="100000">
                <a:srgbClr val="F47774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圆角矩形 37"/>
          <p:cNvSpPr/>
          <p:nvPr/>
        </p:nvSpPr>
        <p:spPr>
          <a:xfrm rot="18401232" flipV="1">
            <a:off x="4269845" y="5692619"/>
            <a:ext cx="1312275" cy="46566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ED112">
                  <a:alpha val="34000"/>
                </a:srgbClr>
              </a:gs>
              <a:gs pos="100000">
                <a:srgbClr val="FED112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 rot="18401232">
            <a:off x="3263918" y="-1003201"/>
            <a:ext cx="4481559" cy="122613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54CBD3">
                  <a:alpha val="39000"/>
                </a:srgbClr>
              </a:gs>
              <a:gs pos="100000">
                <a:srgbClr val="54CBD3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1.11111E-6 L 0.37344 1.02431 " pathEditMode="relative" rAng="0" ptsTypes="AA">
                                      <p:cBhvr>
                                        <p:cTn id="11" dur="11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72" y="51204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1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1.11111E-6 L 1.24648 0.3294 " pathEditMode="relative" rAng="0" ptsTypes="AA">
                                      <p:cBhvr>
                                        <p:cTn id="18" dur="11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318" y="16458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44444E-6 L 0.67982 -0.42709 " pathEditMode="relative" rAng="0" ptsTypes="AA">
                                      <p:cBhvr>
                                        <p:cTn id="25" dur="11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84" y="-21343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1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2.22222E-6 L 0.93789 -0.60347 " pathEditMode="relative" rAng="0" ptsTypes="AA">
                                      <p:cBhvr>
                                        <p:cTn id="32" dur="11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888" y="-30185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6" presetClass="path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659 -0.56504 L 5E-6 -4.44444E-6 " pathEditMode="relative" rAng="0" ptsTypes="AA">
                                      <p:cBhvr>
                                        <p:cTn id="53" dur="1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36" y="28241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6" presetClass="path" presetSubtype="0" accel="100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0.22265 0.53194 L -3.95833E-6 7.40741E-7 " pathEditMode="relative" rAng="0" ptsTypes="AA">
                                      <p:cBhvr>
                                        <p:cTn id="70" dur="1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33" y="-26597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6" presetClass="path" presetSubtype="0" accel="100000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.17812 -0.40694 L 2.5E-6 -4.44444E-6 " pathEditMode="relative" rAng="0" ptsTypes="AA">
                                      <p:cBhvr>
                                        <p:cTn id="87" dur="1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59" y="20208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2" presetClass="entr" presetSubtype="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8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6" presetClass="path" presetSubtype="0" ac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17527 -0.41875 L -4.58333E-6 4.81481E-6 " pathEditMode="relative" rAng="0" ptsTypes="AA">
                                      <p:cBhvr>
                                        <p:cTn id="104" dur="1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63" y="20949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6" presetClass="path" presetSubtype="0" accel="100000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0.17527 -0.41875 L -4.58333E-6 4.81481E-6 " pathEditMode="relative" rAng="0" ptsTypes="AA">
                                      <p:cBhvr>
                                        <p:cTn id="109" dur="1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63" y="20949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6" presetClass="path" presetSubtype="0" accel="100000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0.39987 -0.95556 L 3.54167E-6 1.11111E-6 " pathEditMode="relative" rAng="0" ptsTypes="AA">
                                      <p:cBhvr>
                                        <p:cTn id="114" dur="1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00" y="47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/>
      <p:bldP spid="16" grpId="0"/>
      <p:bldP spid="17" grpId="0"/>
      <p:bldP spid="18" grpId="0"/>
      <p:bldP spid="19" grpId="0"/>
      <p:bldP spid="24" grpId="0"/>
      <p:bldP spid="27" grpId="0"/>
      <p:bldP spid="28" grpId="0"/>
      <p:bldP spid="37" grpId="0" animBg="1"/>
      <p:bldP spid="37" grpId="1" animBg="1"/>
      <p:bldP spid="38" grpId="0" animBg="1"/>
      <p:bldP spid="38" grpId="1" animBg="1"/>
      <p:bldP spid="25" grpId="0" animBg="1"/>
      <p:bldP spid="25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圆角矩形 58"/>
          <p:cNvSpPr/>
          <p:nvPr/>
        </p:nvSpPr>
        <p:spPr>
          <a:xfrm rot="18401232">
            <a:off x="10802381" y="3285108"/>
            <a:ext cx="2283201" cy="47789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lumMod val="75000"/>
                  <a:alpha val="46000"/>
                </a:schemeClr>
              </a:gs>
              <a:gs pos="100000">
                <a:schemeClr val="bg1">
                  <a:lumMod val="75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圆角矩形 55"/>
          <p:cNvSpPr/>
          <p:nvPr/>
        </p:nvSpPr>
        <p:spPr>
          <a:xfrm rot="18401232">
            <a:off x="7400897" y="135859"/>
            <a:ext cx="2443634" cy="34893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84D699">
                  <a:alpha val="36000"/>
                </a:srgbClr>
              </a:gs>
              <a:gs pos="100000">
                <a:srgbClr val="84D699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圆角矩形 56"/>
          <p:cNvSpPr/>
          <p:nvPr/>
        </p:nvSpPr>
        <p:spPr>
          <a:xfrm rot="18401232">
            <a:off x="2071874" y="4468368"/>
            <a:ext cx="4108731" cy="115276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47774">
                  <a:alpha val="25000"/>
                </a:srgbClr>
              </a:gs>
              <a:gs pos="100000">
                <a:srgbClr val="F47774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7945939" y="2019121"/>
            <a:ext cx="2451848" cy="2451847"/>
          </a:xfrm>
          <a:prstGeom prst="ellipse">
            <a:avLst/>
          </a:prstGeom>
          <a:solidFill>
            <a:srgbClr val="EF41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 rot="18401232">
            <a:off x="7774401" y="3369221"/>
            <a:ext cx="2590953" cy="872821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F9A26A"/>
              </a:gs>
              <a:gs pos="0">
                <a:srgbClr val="FED11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 rot="18401232">
            <a:off x="8262183" y="1988840"/>
            <a:ext cx="1563385" cy="547486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9F5FCF"/>
              </a:gs>
              <a:gs pos="20000">
                <a:srgbClr val="58D2E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 rot="18401232">
            <a:off x="10250530" y="3171053"/>
            <a:ext cx="294511" cy="96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84D699"/>
              </a:gs>
              <a:gs pos="100000">
                <a:srgbClr val="54CBD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 rot="18401232">
            <a:off x="7675849" y="3011594"/>
            <a:ext cx="498094" cy="19441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9F5FCF"/>
              </a:gs>
              <a:gs pos="100000">
                <a:srgbClr val="7030A0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 rot="18401232">
            <a:off x="9967480" y="1518229"/>
            <a:ext cx="215529" cy="214107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F9A26A"/>
              </a:gs>
              <a:gs pos="0">
                <a:srgbClr val="F4777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8093123" y="2921878"/>
            <a:ext cx="2052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AFTER</a:t>
            </a:r>
            <a:endParaRPr lang="zh-CN" altLang="en-US" sz="3600" dirty="0">
              <a:solidFill>
                <a:schemeClr val="bg1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1821227" y="2000017"/>
            <a:ext cx="2451600" cy="2451600"/>
          </a:xfrm>
          <a:prstGeom prst="ellipse">
            <a:avLst/>
          </a:prstGeom>
          <a:solidFill>
            <a:srgbClr val="84D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 rot="18401232">
            <a:off x="2343744" y="2053111"/>
            <a:ext cx="1340860" cy="485202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ED112"/>
              </a:gs>
              <a:gs pos="100000">
                <a:srgbClr val="F4777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 rot="18401232">
            <a:off x="1997801" y="3417477"/>
            <a:ext cx="2032746" cy="71185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F47774"/>
              </a:gs>
              <a:gs pos="20000">
                <a:srgbClr val="ED0547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 rot="18401232">
            <a:off x="2302248" y="3132406"/>
            <a:ext cx="206326" cy="187821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7030A0"/>
              </a:gs>
              <a:gs pos="0">
                <a:srgbClr val="9F5FC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757639" y="2900351"/>
            <a:ext cx="2669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5400">
                <a:solidFill>
                  <a:schemeClr val="bg1"/>
                </a:solidFill>
                <a:latin typeface="Dotum" panose="020B0600000101010101" pitchFamily="34" charset="-127"/>
                <a:ea typeface="Dotum" panose="020B0600000101010101" pitchFamily="34" charset="-127"/>
              </a:defRPr>
            </a:lvl1pPr>
          </a:lstStyle>
          <a:p>
            <a:r>
              <a:rPr lang="en-US" altLang="zh-CN" sz="3600" dirty="0" smtClean="0"/>
              <a:t>BEFORE</a:t>
            </a:r>
            <a:endParaRPr lang="zh-CN" altLang="en-US" sz="3600" dirty="0"/>
          </a:p>
        </p:txBody>
      </p:sp>
      <p:sp>
        <p:nvSpPr>
          <p:cNvPr id="21" name="矩形 20"/>
          <p:cNvSpPr/>
          <p:nvPr/>
        </p:nvSpPr>
        <p:spPr>
          <a:xfrm>
            <a:off x="1050677" y="5325619"/>
            <a:ext cx="3992699" cy="6883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125156" y="5325619"/>
            <a:ext cx="398886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Our designers in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ChangSha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to work on this amazing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projects.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5643306" y="2889337"/>
            <a:ext cx="905389" cy="803325"/>
            <a:chOff x="5132862" y="2664254"/>
            <a:chExt cx="905389" cy="803325"/>
          </a:xfrm>
        </p:grpSpPr>
        <p:sp>
          <p:nvSpPr>
            <p:cNvPr id="35" name="椭圆 34"/>
            <p:cNvSpPr/>
            <p:nvPr/>
          </p:nvSpPr>
          <p:spPr>
            <a:xfrm>
              <a:off x="5169827" y="2664254"/>
              <a:ext cx="803325" cy="803325"/>
            </a:xfrm>
            <a:prstGeom prst="ellipse">
              <a:avLst/>
            </a:prstGeom>
            <a:noFill/>
            <a:ln>
              <a:solidFill>
                <a:srgbClr val="F477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5132862" y="2711973"/>
              <a:ext cx="90538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 smtClean="0">
                  <a:solidFill>
                    <a:srgbClr val="ED0547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VS</a:t>
              </a:r>
              <a:endParaRPr lang="zh-CN" altLang="en-US" sz="4000" dirty="0">
                <a:solidFill>
                  <a:srgbClr val="ED0547"/>
                </a:solidFill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sp>
        <p:nvSpPr>
          <p:cNvPr id="58" name="圆角矩形 57"/>
          <p:cNvSpPr/>
          <p:nvPr/>
        </p:nvSpPr>
        <p:spPr>
          <a:xfrm rot="18401232">
            <a:off x="4615660" y="523941"/>
            <a:ext cx="774766" cy="42924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9F5FCF">
                  <a:alpha val="27000"/>
                </a:srgbClr>
              </a:gs>
              <a:gs pos="100000">
                <a:srgbClr val="9F5FCF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圆角矩形 59"/>
          <p:cNvSpPr/>
          <p:nvPr/>
        </p:nvSpPr>
        <p:spPr>
          <a:xfrm rot="18401232">
            <a:off x="-242007" y="2271332"/>
            <a:ext cx="2087464" cy="58566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9A66D0">
                  <a:alpha val="41000"/>
                </a:srgbClr>
              </a:gs>
              <a:gs pos="100000">
                <a:srgbClr val="9A66D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圆角矩形 60"/>
          <p:cNvSpPr/>
          <p:nvPr/>
        </p:nvSpPr>
        <p:spPr>
          <a:xfrm rot="18401232">
            <a:off x="6811035" y="5852346"/>
            <a:ext cx="1323894" cy="19323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9A26A">
                  <a:alpha val="39000"/>
                </a:srgbClr>
              </a:gs>
              <a:gs pos="100000">
                <a:srgbClr val="F9A26A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文本框 61"/>
          <p:cNvSpPr txBox="1"/>
          <p:nvPr/>
        </p:nvSpPr>
        <p:spPr>
          <a:xfrm>
            <a:off x="1257350" y="269233"/>
            <a:ext cx="3112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4.ADD TITLE HERE</a:t>
            </a:r>
            <a:endParaRPr lang="zh-CN" altLang="en-US" sz="2400" dirty="0">
              <a:solidFill>
                <a:schemeClr val="bg1">
                  <a:lumMod val="7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cxnSp>
        <p:nvCxnSpPr>
          <p:cNvPr id="63" name="直接连接符 62"/>
          <p:cNvCxnSpPr/>
          <p:nvPr/>
        </p:nvCxnSpPr>
        <p:spPr>
          <a:xfrm>
            <a:off x="1115915" y="741733"/>
            <a:ext cx="1054268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任意多边形 63"/>
          <p:cNvSpPr/>
          <p:nvPr/>
        </p:nvSpPr>
        <p:spPr>
          <a:xfrm rot="18497966">
            <a:off x="802661" y="361659"/>
            <a:ext cx="370594" cy="383281"/>
          </a:xfrm>
          <a:custGeom>
            <a:avLst/>
            <a:gdLst>
              <a:gd name="connsiteX0" fmla="*/ 3671946 w 3787254"/>
              <a:gd name="connsiteY0" fmla="*/ 1294810 h 3916908"/>
              <a:gd name="connsiteX1" fmla="*/ 3671994 w 3787254"/>
              <a:gd name="connsiteY1" fmla="*/ 1294927 h 3916908"/>
              <a:gd name="connsiteX2" fmla="*/ 3787254 w 3787254"/>
              <a:gd name="connsiteY2" fmla="*/ 1958454 h 3916908"/>
              <a:gd name="connsiteX3" fmla="*/ 3671994 w 3787254"/>
              <a:gd name="connsiteY3" fmla="*/ 2621982 h 3916908"/>
              <a:gd name="connsiteX4" fmla="*/ 3671946 w 3787254"/>
              <a:gd name="connsiteY4" fmla="*/ 2622098 h 3916908"/>
              <a:gd name="connsiteX5" fmla="*/ 203278 w 3787254"/>
              <a:gd name="connsiteY5" fmla="*/ 867868 h 3916908"/>
              <a:gd name="connsiteX6" fmla="*/ 203278 w 3787254"/>
              <a:gd name="connsiteY6" fmla="*/ 3049040 h 3916908"/>
              <a:gd name="connsiteX7" fmla="*/ 153878 w 3787254"/>
              <a:gd name="connsiteY7" fmla="*/ 2973984 h 3916908"/>
              <a:gd name="connsiteX8" fmla="*/ 24251 w 3787254"/>
              <a:gd name="connsiteY8" fmla="*/ 2720773 h 3916908"/>
              <a:gd name="connsiteX9" fmla="*/ 0 w 3787254"/>
              <a:gd name="connsiteY9" fmla="*/ 2654514 h 3916908"/>
              <a:gd name="connsiteX10" fmla="*/ 0 w 3787254"/>
              <a:gd name="connsiteY10" fmla="*/ 1262394 h 3916908"/>
              <a:gd name="connsiteX11" fmla="*/ 24251 w 3787254"/>
              <a:gd name="connsiteY11" fmla="*/ 1196136 h 3916908"/>
              <a:gd name="connsiteX12" fmla="*/ 153878 w 3787254"/>
              <a:gd name="connsiteY12" fmla="*/ 942925 h 3916908"/>
              <a:gd name="connsiteX13" fmla="*/ 3263952 w 3787254"/>
              <a:gd name="connsiteY13" fmla="*/ 629935 h 3916908"/>
              <a:gd name="connsiteX14" fmla="*/ 3353052 w 3787254"/>
              <a:gd name="connsiteY14" fmla="*/ 728635 h 3916908"/>
              <a:gd name="connsiteX15" fmla="*/ 3449681 w 3787254"/>
              <a:gd name="connsiteY15" fmla="*/ 858890 h 3916908"/>
              <a:gd name="connsiteX16" fmla="*/ 3467230 w 3787254"/>
              <a:gd name="connsiteY16" fmla="*/ 887166 h 3916908"/>
              <a:gd name="connsiteX17" fmla="*/ 3467230 w 3787254"/>
              <a:gd name="connsiteY17" fmla="*/ 3029743 h 3916908"/>
              <a:gd name="connsiteX18" fmla="*/ 3449681 w 3787254"/>
              <a:gd name="connsiteY18" fmla="*/ 3058019 h 3916908"/>
              <a:gd name="connsiteX19" fmla="*/ 3353052 w 3787254"/>
              <a:gd name="connsiteY19" fmla="*/ 3188274 h 3916908"/>
              <a:gd name="connsiteX20" fmla="*/ 3263952 w 3787254"/>
              <a:gd name="connsiteY20" fmla="*/ 3286973 h 3916908"/>
              <a:gd name="connsiteX21" fmla="*/ 611272 w 3787254"/>
              <a:gd name="connsiteY21" fmla="*/ 427263 h 3916908"/>
              <a:gd name="connsiteX22" fmla="*/ 611272 w 3787254"/>
              <a:gd name="connsiteY22" fmla="*/ 3489645 h 3916908"/>
              <a:gd name="connsiteX23" fmla="*/ 551585 w 3787254"/>
              <a:gd name="connsiteY23" fmla="*/ 3443175 h 3916908"/>
              <a:gd name="connsiteX24" fmla="*/ 411137 w 3787254"/>
              <a:gd name="connsiteY24" fmla="*/ 3309671 h 3916908"/>
              <a:gd name="connsiteX25" fmla="*/ 407994 w 3787254"/>
              <a:gd name="connsiteY25" fmla="*/ 3306129 h 3916908"/>
              <a:gd name="connsiteX26" fmla="*/ 407994 w 3787254"/>
              <a:gd name="connsiteY26" fmla="*/ 610780 h 3916908"/>
              <a:gd name="connsiteX27" fmla="*/ 411137 w 3787254"/>
              <a:gd name="connsiteY27" fmla="*/ 607238 h 3916908"/>
              <a:gd name="connsiteX28" fmla="*/ 551585 w 3787254"/>
              <a:gd name="connsiteY28" fmla="*/ 473734 h 3916908"/>
              <a:gd name="connsiteX29" fmla="*/ 2855958 w 3787254"/>
              <a:gd name="connsiteY29" fmla="*/ 294619 h 3916908"/>
              <a:gd name="connsiteX30" fmla="*/ 3047150 w 3787254"/>
              <a:gd name="connsiteY30" fmla="*/ 425007 h 3916908"/>
              <a:gd name="connsiteX31" fmla="*/ 3059236 w 3787254"/>
              <a:gd name="connsiteY31" fmla="*/ 435755 h 3916908"/>
              <a:gd name="connsiteX32" fmla="*/ 3059236 w 3787254"/>
              <a:gd name="connsiteY32" fmla="*/ 3481154 h 3916908"/>
              <a:gd name="connsiteX33" fmla="*/ 3047150 w 3787254"/>
              <a:gd name="connsiteY33" fmla="*/ 3491902 h 3916908"/>
              <a:gd name="connsiteX34" fmla="*/ 2855958 w 3787254"/>
              <a:gd name="connsiteY34" fmla="*/ 3622289 h 3916908"/>
              <a:gd name="connsiteX35" fmla="*/ 1019266 w 3787254"/>
              <a:gd name="connsiteY35" fmla="*/ 178299 h 3916908"/>
              <a:gd name="connsiteX36" fmla="*/ 1019266 w 3787254"/>
              <a:gd name="connsiteY36" fmla="*/ 3738609 h 3916908"/>
              <a:gd name="connsiteX37" fmla="*/ 869389 w 3787254"/>
              <a:gd name="connsiteY37" fmla="*/ 3666211 h 3916908"/>
              <a:gd name="connsiteX38" fmla="*/ 815988 w 3787254"/>
              <a:gd name="connsiteY38" fmla="*/ 3632545 h 3916908"/>
              <a:gd name="connsiteX39" fmla="*/ 815988 w 3787254"/>
              <a:gd name="connsiteY39" fmla="*/ 284364 h 3916908"/>
              <a:gd name="connsiteX40" fmla="*/ 869389 w 3787254"/>
              <a:gd name="connsiteY40" fmla="*/ 250698 h 3916908"/>
              <a:gd name="connsiteX41" fmla="*/ 2447964 w 3787254"/>
              <a:gd name="connsiteY41" fmla="*/ 101689 h 3916908"/>
              <a:gd name="connsiteX42" fmla="*/ 2546916 w 3787254"/>
              <a:gd name="connsiteY42" fmla="*/ 135845 h 3916908"/>
              <a:gd name="connsiteX43" fmla="*/ 2651242 w 3787254"/>
              <a:gd name="connsiteY43" fmla="*/ 181573 h 3916908"/>
              <a:gd name="connsiteX44" fmla="*/ 2651242 w 3787254"/>
              <a:gd name="connsiteY44" fmla="*/ 3735336 h 3916908"/>
              <a:gd name="connsiteX45" fmla="*/ 2546916 w 3787254"/>
              <a:gd name="connsiteY45" fmla="*/ 3781063 h 3916908"/>
              <a:gd name="connsiteX46" fmla="*/ 2447964 w 3787254"/>
              <a:gd name="connsiteY46" fmla="*/ 3815220 h 3916908"/>
              <a:gd name="connsiteX47" fmla="*/ 1427260 w 3787254"/>
              <a:gd name="connsiteY47" fmla="*/ 45241 h 3916908"/>
              <a:gd name="connsiteX48" fmla="*/ 1427260 w 3787254"/>
              <a:gd name="connsiteY48" fmla="*/ 3871668 h 3916908"/>
              <a:gd name="connsiteX49" fmla="*/ 1324708 w 3787254"/>
              <a:gd name="connsiteY49" fmla="*/ 3851422 h 3916908"/>
              <a:gd name="connsiteX50" fmla="*/ 1223982 w 3787254"/>
              <a:gd name="connsiteY50" fmla="*/ 3817665 h 3916908"/>
              <a:gd name="connsiteX51" fmla="*/ 1223982 w 3787254"/>
              <a:gd name="connsiteY51" fmla="*/ 99244 h 3916908"/>
              <a:gd name="connsiteX52" fmla="*/ 1324708 w 3787254"/>
              <a:gd name="connsiteY52" fmla="*/ 65486 h 3916908"/>
              <a:gd name="connsiteX53" fmla="*/ 2039970 w 3787254"/>
              <a:gd name="connsiteY53" fmla="*/ 11780 h 3916908"/>
              <a:gd name="connsiteX54" fmla="*/ 2223497 w 3787254"/>
              <a:gd name="connsiteY54" fmla="*/ 39789 h 3916908"/>
              <a:gd name="connsiteX55" fmla="*/ 2243248 w 3787254"/>
              <a:gd name="connsiteY55" fmla="*/ 44738 h 3916908"/>
              <a:gd name="connsiteX56" fmla="*/ 2243248 w 3787254"/>
              <a:gd name="connsiteY56" fmla="*/ 3872171 h 3916908"/>
              <a:gd name="connsiteX57" fmla="*/ 2223497 w 3787254"/>
              <a:gd name="connsiteY57" fmla="*/ 3877119 h 3916908"/>
              <a:gd name="connsiteX58" fmla="*/ 2039970 w 3787254"/>
              <a:gd name="connsiteY58" fmla="*/ 3905129 h 3916908"/>
              <a:gd name="connsiteX59" fmla="*/ 1828800 w 3787254"/>
              <a:gd name="connsiteY59" fmla="*/ 0 h 3916908"/>
              <a:gd name="connsiteX60" fmla="*/ 1835254 w 3787254"/>
              <a:gd name="connsiteY60" fmla="*/ 326 h 3916908"/>
              <a:gd name="connsiteX61" fmla="*/ 1835254 w 3787254"/>
              <a:gd name="connsiteY61" fmla="*/ 3916582 h 3916908"/>
              <a:gd name="connsiteX62" fmla="*/ 1828800 w 3787254"/>
              <a:gd name="connsiteY62" fmla="*/ 3916908 h 3916908"/>
              <a:gd name="connsiteX63" fmla="*/ 1631976 w 3787254"/>
              <a:gd name="connsiteY63" fmla="*/ 3904105 h 3916908"/>
              <a:gd name="connsiteX64" fmla="*/ 1631976 w 3787254"/>
              <a:gd name="connsiteY64" fmla="*/ 12804 h 391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787254" h="3916908">
                <a:moveTo>
                  <a:pt x="3671946" y="1294810"/>
                </a:moveTo>
                <a:lnTo>
                  <a:pt x="3671994" y="1294927"/>
                </a:lnTo>
                <a:cubicBezTo>
                  <a:pt x="3746597" y="1502134"/>
                  <a:pt x="3787254" y="1725546"/>
                  <a:pt x="3787254" y="1958454"/>
                </a:cubicBezTo>
                <a:cubicBezTo>
                  <a:pt x="3787254" y="2191363"/>
                  <a:pt x="3746597" y="2414775"/>
                  <a:pt x="3671994" y="2621982"/>
                </a:cubicBezTo>
                <a:lnTo>
                  <a:pt x="3671946" y="2622098"/>
                </a:lnTo>
                <a:close/>
                <a:moveTo>
                  <a:pt x="203278" y="867868"/>
                </a:moveTo>
                <a:lnTo>
                  <a:pt x="203278" y="3049040"/>
                </a:lnTo>
                <a:lnTo>
                  <a:pt x="153878" y="2973984"/>
                </a:lnTo>
                <a:cubicBezTo>
                  <a:pt x="104809" y="2893226"/>
                  <a:pt x="61415" y="2808638"/>
                  <a:pt x="24251" y="2720773"/>
                </a:cubicBezTo>
                <a:lnTo>
                  <a:pt x="0" y="2654514"/>
                </a:lnTo>
                <a:lnTo>
                  <a:pt x="0" y="1262394"/>
                </a:lnTo>
                <a:lnTo>
                  <a:pt x="24251" y="1196136"/>
                </a:lnTo>
                <a:cubicBezTo>
                  <a:pt x="61415" y="1108271"/>
                  <a:pt x="104809" y="1023683"/>
                  <a:pt x="153878" y="942925"/>
                </a:cubicBezTo>
                <a:close/>
                <a:moveTo>
                  <a:pt x="3263952" y="629935"/>
                </a:moveTo>
                <a:lnTo>
                  <a:pt x="3353052" y="728635"/>
                </a:lnTo>
                <a:cubicBezTo>
                  <a:pt x="3386999" y="770656"/>
                  <a:pt x="3419243" y="814109"/>
                  <a:pt x="3449681" y="858890"/>
                </a:cubicBezTo>
                <a:lnTo>
                  <a:pt x="3467230" y="887166"/>
                </a:lnTo>
                <a:lnTo>
                  <a:pt x="3467230" y="3029743"/>
                </a:lnTo>
                <a:lnTo>
                  <a:pt x="3449681" y="3058019"/>
                </a:lnTo>
                <a:cubicBezTo>
                  <a:pt x="3419243" y="3102800"/>
                  <a:pt x="3386999" y="3146253"/>
                  <a:pt x="3353052" y="3188274"/>
                </a:cubicBezTo>
                <a:lnTo>
                  <a:pt x="3263952" y="3286973"/>
                </a:lnTo>
                <a:close/>
                <a:moveTo>
                  <a:pt x="611272" y="427263"/>
                </a:moveTo>
                <a:lnTo>
                  <a:pt x="611272" y="3489645"/>
                </a:lnTo>
                <a:lnTo>
                  <a:pt x="551585" y="3443175"/>
                </a:lnTo>
                <a:cubicBezTo>
                  <a:pt x="502599" y="3400997"/>
                  <a:pt x="455723" y="3356435"/>
                  <a:pt x="411137" y="3309671"/>
                </a:cubicBezTo>
                <a:lnTo>
                  <a:pt x="407994" y="3306129"/>
                </a:lnTo>
                <a:lnTo>
                  <a:pt x="407994" y="610780"/>
                </a:lnTo>
                <a:lnTo>
                  <a:pt x="411137" y="607238"/>
                </a:lnTo>
                <a:cubicBezTo>
                  <a:pt x="455723" y="560473"/>
                  <a:pt x="502599" y="515912"/>
                  <a:pt x="551585" y="473734"/>
                </a:cubicBezTo>
                <a:close/>
                <a:moveTo>
                  <a:pt x="2855958" y="294619"/>
                </a:moveTo>
                <a:lnTo>
                  <a:pt x="3047150" y="425007"/>
                </a:lnTo>
                <a:lnTo>
                  <a:pt x="3059236" y="435755"/>
                </a:lnTo>
                <a:lnTo>
                  <a:pt x="3059236" y="3481154"/>
                </a:lnTo>
                <a:lnTo>
                  <a:pt x="3047150" y="3491902"/>
                </a:lnTo>
                <a:lnTo>
                  <a:pt x="2855958" y="3622289"/>
                </a:lnTo>
                <a:close/>
                <a:moveTo>
                  <a:pt x="1019266" y="178299"/>
                </a:moveTo>
                <a:lnTo>
                  <a:pt x="1019266" y="3738609"/>
                </a:lnTo>
                <a:lnTo>
                  <a:pt x="869389" y="3666211"/>
                </a:lnTo>
                <a:lnTo>
                  <a:pt x="815988" y="3632545"/>
                </a:lnTo>
                <a:lnTo>
                  <a:pt x="815988" y="284364"/>
                </a:lnTo>
                <a:lnTo>
                  <a:pt x="869389" y="250698"/>
                </a:lnTo>
                <a:close/>
                <a:moveTo>
                  <a:pt x="2447964" y="101689"/>
                </a:moveTo>
                <a:lnTo>
                  <a:pt x="2546916" y="135845"/>
                </a:lnTo>
                <a:lnTo>
                  <a:pt x="2651242" y="181573"/>
                </a:lnTo>
                <a:lnTo>
                  <a:pt x="2651242" y="3735336"/>
                </a:lnTo>
                <a:lnTo>
                  <a:pt x="2546916" y="3781063"/>
                </a:lnTo>
                <a:lnTo>
                  <a:pt x="2447964" y="3815220"/>
                </a:lnTo>
                <a:close/>
                <a:moveTo>
                  <a:pt x="1427260" y="45241"/>
                </a:moveTo>
                <a:lnTo>
                  <a:pt x="1427260" y="3871668"/>
                </a:lnTo>
                <a:lnTo>
                  <a:pt x="1324708" y="3851422"/>
                </a:lnTo>
                <a:lnTo>
                  <a:pt x="1223982" y="3817665"/>
                </a:lnTo>
                <a:lnTo>
                  <a:pt x="1223982" y="99244"/>
                </a:lnTo>
                <a:lnTo>
                  <a:pt x="1324708" y="65486"/>
                </a:lnTo>
                <a:close/>
                <a:moveTo>
                  <a:pt x="2039970" y="11780"/>
                </a:moveTo>
                <a:lnTo>
                  <a:pt x="2223497" y="39789"/>
                </a:lnTo>
                <a:lnTo>
                  <a:pt x="2243248" y="44738"/>
                </a:lnTo>
                <a:lnTo>
                  <a:pt x="2243248" y="3872171"/>
                </a:lnTo>
                <a:lnTo>
                  <a:pt x="2223497" y="3877119"/>
                </a:lnTo>
                <a:lnTo>
                  <a:pt x="2039970" y="3905129"/>
                </a:lnTo>
                <a:close/>
                <a:moveTo>
                  <a:pt x="1828800" y="0"/>
                </a:moveTo>
                <a:lnTo>
                  <a:pt x="1835254" y="326"/>
                </a:lnTo>
                <a:lnTo>
                  <a:pt x="1835254" y="3916582"/>
                </a:lnTo>
                <a:lnTo>
                  <a:pt x="1828800" y="3916908"/>
                </a:lnTo>
                <a:lnTo>
                  <a:pt x="1631976" y="3904105"/>
                </a:lnTo>
                <a:lnTo>
                  <a:pt x="1631976" y="1280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5" name="组合 64"/>
          <p:cNvGrpSpPr/>
          <p:nvPr/>
        </p:nvGrpSpPr>
        <p:grpSpPr>
          <a:xfrm rot="20758864">
            <a:off x="89962" y="-86940"/>
            <a:ext cx="847890" cy="846995"/>
            <a:chOff x="3234519" y="1657306"/>
            <a:chExt cx="3710180" cy="3706265"/>
          </a:xfrm>
          <a:solidFill>
            <a:schemeClr val="bg1">
              <a:lumMod val="85000"/>
              <a:alpha val="23000"/>
            </a:schemeClr>
          </a:solidFill>
        </p:grpSpPr>
        <p:sp>
          <p:nvSpPr>
            <p:cNvPr id="66" name="任意多边形 65"/>
            <p:cNvSpPr/>
            <p:nvPr/>
          </p:nvSpPr>
          <p:spPr>
            <a:xfrm>
              <a:off x="3335975" y="1657306"/>
              <a:ext cx="1637258" cy="1249015"/>
            </a:xfrm>
            <a:custGeom>
              <a:avLst/>
              <a:gdLst>
                <a:gd name="connsiteX0" fmla="*/ 1637258 w 1637258"/>
                <a:gd name="connsiteY0" fmla="*/ 0 h 1249015"/>
                <a:gd name="connsiteX1" fmla="*/ 0 w 1637258"/>
                <a:gd name="connsiteY1" fmla="*/ 1249015 h 1249015"/>
                <a:gd name="connsiteX2" fmla="*/ 44405 w 1637258"/>
                <a:gd name="connsiteY2" fmla="*/ 1127692 h 1249015"/>
                <a:gd name="connsiteX3" fmla="*/ 1564865 w 1637258"/>
                <a:gd name="connsiteY3" fmla="*/ 3656 h 1249015"/>
                <a:gd name="connsiteX4" fmla="*/ 1637258 w 1637258"/>
                <a:gd name="connsiteY4" fmla="*/ 0 h 1249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258" h="1249015">
                  <a:moveTo>
                    <a:pt x="1637258" y="0"/>
                  </a:moveTo>
                  <a:lnTo>
                    <a:pt x="0" y="1249015"/>
                  </a:lnTo>
                  <a:lnTo>
                    <a:pt x="44405" y="1127692"/>
                  </a:lnTo>
                  <a:cubicBezTo>
                    <a:pt x="302695" y="517027"/>
                    <a:pt x="878503" y="73360"/>
                    <a:pt x="1564865" y="3656"/>
                  </a:cubicBezTo>
                  <a:lnTo>
                    <a:pt x="163725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3234519" y="1708937"/>
              <a:ext cx="2731417" cy="2209621"/>
            </a:xfrm>
            <a:custGeom>
              <a:avLst/>
              <a:gdLst>
                <a:gd name="connsiteX0" fmla="*/ 2307360 w 2731417"/>
                <a:gd name="connsiteY0" fmla="*/ 0 h 2209621"/>
                <a:gd name="connsiteX1" fmla="*/ 2408042 w 2731417"/>
                <a:gd name="connsiteY1" fmla="*/ 25888 h 2209621"/>
                <a:gd name="connsiteX2" fmla="*/ 2578573 w 2731417"/>
                <a:gd name="connsiteY2" fmla="*/ 88303 h 2209621"/>
                <a:gd name="connsiteX3" fmla="*/ 2731417 w 2731417"/>
                <a:gd name="connsiteY3" fmla="*/ 161932 h 2209621"/>
                <a:gd name="connsiteX4" fmla="*/ 47227 w 2731417"/>
                <a:gd name="connsiteY4" fmla="*/ 2209621 h 2209621"/>
                <a:gd name="connsiteX5" fmla="*/ 37709 w 2731417"/>
                <a:gd name="connsiteY5" fmla="*/ 2172606 h 2209621"/>
                <a:gd name="connsiteX6" fmla="*/ 0 w 2731417"/>
                <a:gd name="connsiteY6" fmla="*/ 1798538 h 2209621"/>
                <a:gd name="connsiteX7" fmla="*/ 2013 w 2731417"/>
                <a:gd name="connsiteY7" fmla="*/ 1758680 h 2209621"/>
                <a:gd name="connsiteX8" fmla="*/ 2307360 w 2731417"/>
                <a:gd name="connsiteY8" fmla="*/ 0 h 220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31417" h="2209621">
                  <a:moveTo>
                    <a:pt x="2307360" y="0"/>
                  </a:moveTo>
                  <a:lnTo>
                    <a:pt x="2408042" y="25888"/>
                  </a:lnTo>
                  <a:cubicBezTo>
                    <a:pt x="2466162" y="43966"/>
                    <a:pt x="2523058" y="64822"/>
                    <a:pt x="2578573" y="88303"/>
                  </a:cubicBezTo>
                  <a:lnTo>
                    <a:pt x="2731417" y="161932"/>
                  </a:lnTo>
                  <a:lnTo>
                    <a:pt x="47227" y="2209621"/>
                  </a:lnTo>
                  <a:lnTo>
                    <a:pt x="37709" y="2172606"/>
                  </a:lnTo>
                  <a:cubicBezTo>
                    <a:pt x="12985" y="2051779"/>
                    <a:pt x="0" y="1926675"/>
                    <a:pt x="0" y="1798538"/>
                  </a:cubicBezTo>
                  <a:lnTo>
                    <a:pt x="2013" y="1758680"/>
                  </a:lnTo>
                  <a:lnTo>
                    <a:pt x="230736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/>
          </p:nvSpPr>
          <p:spPr>
            <a:xfrm>
              <a:off x="3415183" y="2101402"/>
              <a:ext cx="3150561" cy="2531957"/>
            </a:xfrm>
            <a:custGeom>
              <a:avLst/>
              <a:gdLst>
                <a:gd name="connsiteX0" fmla="*/ 2884888 w 3150561"/>
                <a:gd name="connsiteY0" fmla="*/ 0 h 2531957"/>
                <a:gd name="connsiteX1" fmla="*/ 2987890 w 3150561"/>
                <a:gd name="connsiteY1" fmla="*/ 93615 h 2531957"/>
                <a:gd name="connsiteX2" fmla="*/ 3107686 w 3150561"/>
                <a:gd name="connsiteY2" fmla="*/ 225423 h 2531957"/>
                <a:gd name="connsiteX3" fmla="*/ 3150561 w 3150561"/>
                <a:gd name="connsiteY3" fmla="*/ 282758 h 2531957"/>
                <a:gd name="connsiteX4" fmla="*/ 202225 w 3150561"/>
                <a:gd name="connsiteY4" fmla="*/ 2531957 h 2531957"/>
                <a:gd name="connsiteX5" fmla="*/ 136328 w 3150561"/>
                <a:gd name="connsiteY5" fmla="*/ 2443834 h 2531957"/>
                <a:gd name="connsiteX6" fmla="*/ 43357 w 3150561"/>
                <a:gd name="connsiteY6" fmla="*/ 2290799 h 2531957"/>
                <a:gd name="connsiteX7" fmla="*/ 0 w 3150561"/>
                <a:gd name="connsiteY7" fmla="*/ 2200795 h 2531957"/>
                <a:gd name="connsiteX8" fmla="*/ 2225852 w 3150561"/>
                <a:gd name="connsiteY8" fmla="*/ 502758 h 2531957"/>
                <a:gd name="connsiteX9" fmla="*/ 2884888 w 3150561"/>
                <a:gd name="connsiteY9" fmla="*/ 0 h 2531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50561" h="2531957">
                  <a:moveTo>
                    <a:pt x="2884888" y="0"/>
                  </a:moveTo>
                  <a:lnTo>
                    <a:pt x="2987890" y="93615"/>
                  </a:lnTo>
                  <a:cubicBezTo>
                    <a:pt x="3029876" y="135601"/>
                    <a:pt x="3069860" y="179589"/>
                    <a:pt x="3107686" y="225423"/>
                  </a:cubicBezTo>
                  <a:lnTo>
                    <a:pt x="3150561" y="282758"/>
                  </a:lnTo>
                  <a:lnTo>
                    <a:pt x="202225" y="2531957"/>
                  </a:lnTo>
                  <a:lnTo>
                    <a:pt x="136328" y="2443834"/>
                  </a:lnTo>
                  <a:cubicBezTo>
                    <a:pt x="102973" y="2394462"/>
                    <a:pt x="71930" y="2343398"/>
                    <a:pt x="43357" y="2290799"/>
                  </a:cubicBezTo>
                  <a:lnTo>
                    <a:pt x="0" y="2200795"/>
                  </a:lnTo>
                  <a:lnTo>
                    <a:pt x="2225852" y="502758"/>
                  </a:lnTo>
                  <a:lnTo>
                    <a:pt x="288488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任意多边形 68"/>
            <p:cNvSpPr/>
            <p:nvPr/>
          </p:nvSpPr>
          <p:spPr>
            <a:xfrm>
              <a:off x="3883573" y="2715703"/>
              <a:ext cx="3015911" cy="2428377"/>
            </a:xfrm>
            <a:custGeom>
              <a:avLst/>
              <a:gdLst>
                <a:gd name="connsiteX0" fmla="*/ 2883896 w 3015911"/>
                <a:gd name="connsiteY0" fmla="*/ 0 h 2428377"/>
                <a:gd name="connsiteX1" fmla="*/ 2917277 w 3015911"/>
                <a:gd name="connsiteY1" fmla="*/ 69295 h 2428377"/>
                <a:gd name="connsiteX2" fmla="*/ 2979692 w 3015911"/>
                <a:gd name="connsiteY2" fmla="*/ 239826 h 2428377"/>
                <a:gd name="connsiteX3" fmla="*/ 3015911 w 3015911"/>
                <a:gd name="connsiteY3" fmla="*/ 380685 h 2428377"/>
                <a:gd name="connsiteX4" fmla="*/ 331718 w 3015911"/>
                <a:gd name="connsiteY4" fmla="*/ 2428377 h 2428377"/>
                <a:gd name="connsiteX5" fmla="*/ 322316 w 3015911"/>
                <a:gd name="connsiteY5" fmla="*/ 2423847 h 2428377"/>
                <a:gd name="connsiteX6" fmla="*/ 26392 w 3015911"/>
                <a:gd name="connsiteY6" fmla="*/ 2224026 h 2428377"/>
                <a:gd name="connsiteX7" fmla="*/ 0 w 3015911"/>
                <a:gd name="connsiteY7" fmla="*/ 2200039 h 2428377"/>
                <a:gd name="connsiteX8" fmla="*/ 2883896 w 3015911"/>
                <a:gd name="connsiteY8" fmla="*/ 0 h 2428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15911" h="2428377">
                  <a:moveTo>
                    <a:pt x="2883896" y="0"/>
                  </a:moveTo>
                  <a:lnTo>
                    <a:pt x="2917277" y="69295"/>
                  </a:lnTo>
                  <a:cubicBezTo>
                    <a:pt x="2940758" y="124811"/>
                    <a:pt x="2961615" y="181706"/>
                    <a:pt x="2979692" y="239826"/>
                  </a:cubicBezTo>
                  <a:lnTo>
                    <a:pt x="3015911" y="380685"/>
                  </a:lnTo>
                  <a:lnTo>
                    <a:pt x="331718" y="2428377"/>
                  </a:lnTo>
                  <a:lnTo>
                    <a:pt x="322316" y="2423847"/>
                  </a:lnTo>
                  <a:cubicBezTo>
                    <a:pt x="217118" y="2366700"/>
                    <a:pt x="118062" y="2299679"/>
                    <a:pt x="26392" y="2224026"/>
                  </a:cubicBezTo>
                  <a:lnTo>
                    <a:pt x="0" y="2200039"/>
                  </a:lnTo>
                  <a:lnTo>
                    <a:pt x="288389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4639349" y="3547330"/>
              <a:ext cx="2305350" cy="1816241"/>
            </a:xfrm>
            <a:custGeom>
              <a:avLst/>
              <a:gdLst>
                <a:gd name="connsiteX0" fmla="*/ 2305350 w 2305350"/>
                <a:gd name="connsiteY0" fmla="*/ 0 h 1816241"/>
                <a:gd name="connsiteX1" fmla="*/ 2297779 w 2305350"/>
                <a:gd name="connsiteY1" fmla="*/ 149920 h 1816241"/>
                <a:gd name="connsiteX2" fmla="*/ 2223916 w 2305350"/>
                <a:gd name="connsiteY2" fmla="*/ 512091 h 1816241"/>
                <a:gd name="connsiteX3" fmla="*/ 2205908 w 2305350"/>
                <a:gd name="connsiteY3" fmla="*/ 561293 h 1816241"/>
                <a:gd name="connsiteX4" fmla="*/ 590786 w 2305350"/>
                <a:gd name="connsiteY4" fmla="*/ 1793422 h 1816241"/>
                <a:gd name="connsiteX5" fmla="*/ 568644 w 2305350"/>
                <a:gd name="connsiteY5" fmla="*/ 1810314 h 1816241"/>
                <a:gd name="connsiteX6" fmla="*/ 451266 w 2305350"/>
                <a:gd name="connsiteY6" fmla="*/ 1816241 h 1816241"/>
                <a:gd name="connsiteX7" fmla="*/ 77198 w 2305350"/>
                <a:gd name="connsiteY7" fmla="*/ 1778532 h 1816241"/>
                <a:gd name="connsiteX8" fmla="*/ 0 w 2305350"/>
                <a:gd name="connsiteY8" fmla="*/ 1758683 h 1816241"/>
                <a:gd name="connsiteX9" fmla="*/ 2305350 w 2305350"/>
                <a:gd name="connsiteY9" fmla="*/ 0 h 1816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05350" h="1816241">
                  <a:moveTo>
                    <a:pt x="2305350" y="0"/>
                  </a:moveTo>
                  <a:lnTo>
                    <a:pt x="2297779" y="149920"/>
                  </a:lnTo>
                  <a:cubicBezTo>
                    <a:pt x="2285106" y="274713"/>
                    <a:pt x="2260070" y="395852"/>
                    <a:pt x="2223916" y="512091"/>
                  </a:cubicBezTo>
                  <a:lnTo>
                    <a:pt x="2205908" y="561293"/>
                  </a:lnTo>
                  <a:lnTo>
                    <a:pt x="590786" y="1793422"/>
                  </a:lnTo>
                  <a:lnTo>
                    <a:pt x="568644" y="1810314"/>
                  </a:lnTo>
                  <a:lnTo>
                    <a:pt x="451266" y="1816241"/>
                  </a:lnTo>
                  <a:cubicBezTo>
                    <a:pt x="323129" y="1816241"/>
                    <a:pt x="198025" y="1803257"/>
                    <a:pt x="77198" y="1778532"/>
                  </a:cubicBezTo>
                  <a:lnTo>
                    <a:pt x="0" y="1758683"/>
                  </a:lnTo>
                  <a:lnTo>
                    <a:pt x="230535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任意多边形 70"/>
            <p:cNvSpPr/>
            <p:nvPr/>
          </p:nvSpPr>
          <p:spPr>
            <a:xfrm>
              <a:off x="3335975" y="1657306"/>
              <a:ext cx="1637258" cy="1249016"/>
            </a:xfrm>
            <a:custGeom>
              <a:avLst/>
              <a:gdLst>
                <a:gd name="connsiteX0" fmla="*/ 1637258 w 1637258"/>
                <a:gd name="connsiteY0" fmla="*/ 0 h 1249016"/>
                <a:gd name="connsiteX1" fmla="*/ 0 w 1637258"/>
                <a:gd name="connsiteY1" fmla="*/ 1249016 h 1249016"/>
                <a:gd name="connsiteX2" fmla="*/ 0 w 1637258"/>
                <a:gd name="connsiteY2" fmla="*/ 1249015 h 1249016"/>
                <a:gd name="connsiteX3" fmla="*/ 1637258 w 1637258"/>
                <a:gd name="connsiteY3" fmla="*/ 0 h 1249016"/>
                <a:gd name="connsiteX4" fmla="*/ 1637258 w 1637258"/>
                <a:gd name="connsiteY4" fmla="*/ 0 h 1249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258" h="1249016">
                  <a:moveTo>
                    <a:pt x="1637258" y="0"/>
                  </a:moveTo>
                  <a:lnTo>
                    <a:pt x="0" y="1249016"/>
                  </a:lnTo>
                  <a:lnTo>
                    <a:pt x="0" y="1249015"/>
                  </a:lnTo>
                  <a:lnTo>
                    <a:pt x="1637258" y="0"/>
                  </a:lnTo>
                  <a:lnTo>
                    <a:pt x="163725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任意多边形 71"/>
            <p:cNvSpPr/>
            <p:nvPr/>
          </p:nvSpPr>
          <p:spPr>
            <a:xfrm>
              <a:off x="3236532" y="1708937"/>
              <a:ext cx="2305347" cy="1758680"/>
            </a:xfrm>
            <a:custGeom>
              <a:avLst/>
              <a:gdLst>
                <a:gd name="connsiteX0" fmla="*/ 2305346 w 2305347"/>
                <a:gd name="connsiteY0" fmla="*/ 0 h 1758680"/>
                <a:gd name="connsiteX1" fmla="*/ 2305347 w 2305347"/>
                <a:gd name="connsiteY1" fmla="*/ 0 h 1758680"/>
                <a:gd name="connsiteX2" fmla="*/ 0 w 2305347"/>
                <a:gd name="connsiteY2" fmla="*/ 1758680 h 1758680"/>
                <a:gd name="connsiteX3" fmla="*/ 0 w 2305347"/>
                <a:gd name="connsiteY3" fmla="*/ 1758680 h 1758680"/>
                <a:gd name="connsiteX4" fmla="*/ 2305346 w 2305347"/>
                <a:gd name="connsiteY4" fmla="*/ 0 h 1758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5347" h="1758680">
                  <a:moveTo>
                    <a:pt x="2305346" y="0"/>
                  </a:moveTo>
                  <a:lnTo>
                    <a:pt x="2305347" y="0"/>
                  </a:lnTo>
                  <a:lnTo>
                    <a:pt x="0" y="1758680"/>
                  </a:lnTo>
                  <a:lnTo>
                    <a:pt x="0" y="1758680"/>
                  </a:lnTo>
                  <a:lnTo>
                    <a:pt x="230534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 72"/>
            <p:cNvSpPr/>
            <p:nvPr/>
          </p:nvSpPr>
          <p:spPr>
            <a:xfrm>
              <a:off x="3281746" y="1870869"/>
              <a:ext cx="2684191" cy="2047690"/>
            </a:xfrm>
            <a:custGeom>
              <a:avLst/>
              <a:gdLst>
                <a:gd name="connsiteX0" fmla="*/ 2684190 w 2684191"/>
                <a:gd name="connsiteY0" fmla="*/ 0 h 2047690"/>
                <a:gd name="connsiteX1" fmla="*/ 2684191 w 2684191"/>
                <a:gd name="connsiteY1" fmla="*/ 1 h 2047690"/>
                <a:gd name="connsiteX2" fmla="*/ 0 w 2684191"/>
                <a:gd name="connsiteY2" fmla="*/ 2047690 h 2047690"/>
                <a:gd name="connsiteX3" fmla="*/ 0 w 2684191"/>
                <a:gd name="connsiteY3" fmla="*/ 2047689 h 2047690"/>
                <a:gd name="connsiteX4" fmla="*/ 2684190 w 2684191"/>
                <a:gd name="connsiteY4" fmla="*/ 0 h 2047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4191" h="2047690">
                  <a:moveTo>
                    <a:pt x="2684190" y="0"/>
                  </a:moveTo>
                  <a:lnTo>
                    <a:pt x="2684191" y="1"/>
                  </a:lnTo>
                  <a:lnTo>
                    <a:pt x="0" y="2047690"/>
                  </a:lnTo>
                  <a:lnTo>
                    <a:pt x="0" y="2047689"/>
                  </a:lnTo>
                  <a:lnTo>
                    <a:pt x="268419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任意多边形 73"/>
            <p:cNvSpPr/>
            <p:nvPr/>
          </p:nvSpPr>
          <p:spPr>
            <a:xfrm>
              <a:off x="3617408" y="2384160"/>
              <a:ext cx="2948336" cy="2249199"/>
            </a:xfrm>
            <a:custGeom>
              <a:avLst/>
              <a:gdLst>
                <a:gd name="connsiteX0" fmla="*/ 2948336 w 2948336"/>
                <a:gd name="connsiteY0" fmla="*/ 0 h 2249199"/>
                <a:gd name="connsiteX1" fmla="*/ 2948336 w 2948336"/>
                <a:gd name="connsiteY1" fmla="*/ 1 h 2249199"/>
                <a:gd name="connsiteX2" fmla="*/ 0 w 2948336"/>
                <a:gd name="connsiteY2" fmla="*/ 2249199 h 2249199"/>
                <a:gd name="connsiteX3" fmla="*/ 0 w 2948336"/>
                <a:gd name="connsiteY3" fmla="*/ 2249199 h 2249199"/>
                <a:gd name="connsiteX4" fmla="*/ 2948336 w 2948336"/>
                <a:gd name="connsiteY4" fmla="*/ 0 h 224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8336" h="2249199">
                  <a:moveTo>
                    <a:pt x="2948336" y="0"/>
                  </a:moveTo>
                  <a:lnTo>
                    <a:pt x="2948336" y="1"/>
                  </a:lnTo>
                  <a:lnTo>
                    <a:pt x="0" y="2249199"/>
                  </a:lnTo>
                  <a:lnTo>
                    <a:pt x="0" y="2249199"/>
                  </a:lnTo>
                  <a:lnTo>
                    <a:pt x="294833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任意多边形 74"/>
            <p:cNvSpPr/>
            <p:nvPr/>
          </p:nvSpPr>
          <p:spPr>
            <a:xfrm>
              <a:off x="3415183" y="2604160"/>
              <a:ext cx="2225852" cy="1698037"/>
            </a:xfrm>
            <a:custGeom>
              <a:avLst/>
              <a:gdLst>
                <a:gd name="connsiteX0" fmla="*/ 2225852 w 2225852"/>
                <a:gd name="connsiteY0" fmla="*/ 0 h 1698037"/>
                <a:gd name="connsiteX1" fmla="*/ 0 w 2225852"/>
                <a:gd name="connsiteY1" fmla="*/ 1698037 h 1698037"/>
                <a:gd name="connsiteX2" fmla="*/ 0 w 2225852"/>
                <a:gd name="connsiteY2" fmla="*/ 1698037 h 1698037"/>
                <a:gd name="connsiteX3" fmla="*/ 2225852 w 2225852"/>
                <a:gd name="connsiteY3" fmla="*/ 0 h 1698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5852" h="1698037">
                  <a:moveTo>
                    <a:pt x="2225852" y="0"/>
                  </a:moveTo>
                  <a:lnTo>
                    <a:pt x="0" y="1698037"/>
                  </a:lnTo>
                  <a:lnTo>
                    <a:pt x="0" y="1698037"/>
                  </a:lnTo>
                  <a:lnTo>
                    <a:pt x="222585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任意多边形 75"/>
            <p:cNvSpPr/>
            <p:nvPr/>
          </p:nvSpPr>
          <p:spPr>
            <a:xfrm>
              <a:off x="3881158" y="2712751"/>
              <a:ext cx="2886311" cy="2202991"/>
            </a:xfrm>
            <a:custGeom>
              <a:avLst/>
              <a:gdLst>
                <a:gd name="connsiteX0" fmla="*/ 2884889 w 2886311"/>
                <a:gd name="connsiteY0" fmla="*/ 0 h 2202991"/>
                <a:gd name="connsiteX1" fmla="*/ 2886311 w 2886311"/>
                <a:gd name="connsiteY1" fmla="*/ 2952 h 2202991"/>
                <a:gd name="connsiteX2" fmla="*/ 2415 w 2886311"/>
                <a:gd name="connsiteY2" fmla="*/ 2202991 h 2202991"/>
                <a:gd name="connsiteX3" fmla="*/ 0 w 2886311"/>
                <a:gd name="connsiteY3" fmla="*/ 2200796 h 2202991"/>
                <a:gd name="connsiteX4" fmla="*/ 2884889 w 2886311"/>
                <a:gd name="connsiteY4" fmla="*/ 0 h 2202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6311" h="2202991">
                  <a:moveTo>
                    <a:pt x="2884889" y="0"/>
                  </a:moveTo>
                  <a:lnTo>
                    <a:pt x="2886311" y="2952"/>
                  </a:lnTo>
                  <a:lnTo>
                    <a:pt x="2415" y="2202991"/>
                  </a:lnTo>
                  <a:lnTo>
                    <a:pt x="0" y="2200796"/>
                  </a:lnTo>
                  <a:lnTo>
                    <a:pt x="288488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任意多边形 76"/>
            <p:cNvSpPr/>
            <p:nvPr/>
          </p:nvSpPr>
          <p:spPr>
            <a:xfrm>
              <a:off x="4215291" y="3096388"/>
              <a:ext cx="2684193" cy="2047692"/>
            </a:xfrm>
            <a:custGeom>
              <a:avLst/>
              <a:gdLst>
                <a:gd name="connsiteX0" fmla="*/ 2684193 w 2684193"/>
                <a:gd name="connsiteY0" fmla="*/ 0 h 2047692"/>
                <a:gd name="connsiteX1" fmla="*/ 2684193 w 2684193"/>
                <a:gd name="connsiteY1" fmla="*/ 1 h 2047692"/>
                <a:gd name="connsiteX2" fmla="*/ 1 w 2684193"/>
                <a:gd name="connsiteY2" fmla="*/ 2047692 h 2047692"/>
                <a:gd name="connsiteX3" fmla="*/ 0 w 2684193"/>
                <a:gd name="connsiteY3" fmla="*/ 2047692 h 2047692"/>
                <a:gd name="connsiteX4" fmla="*/ 2684193 w 2684193"/>
                <a:gd name="connsiteY4" fmla="*/ 0 h 2047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4193" h="2047692">
                  <a:moveTo>
                    <a:pt x="2684193" y="0"/>
                  </a:moveTo>
                  <a:lnTo>
                    <a:pt x="2684193" y="1"/>
                  </a:lnTo>
                  <a:lnTo>
                    <a:pt x="1" y="2047692"/>
                  </a:lnTo>
                  <a:lnTo>
                    <a:pt x="0" y="2047692"/>
                  </a:lnTo>
                  <a:lnTo>
                    <a:pt x="268419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任意多边形 77"/>
            <p:cNvSpPr/>
            <p:nvPr/>
          </p:nvSpPr>
          <p:spPr>
            <a:xfrm>
              <a:off x="4639348" y="3547329"/>
              <a:ext cx="2305351" cy="1758684"/>
            </a:xfrm>
            <a:custGeom>
              <a:avLst/>
              <a:gdLst>
                <a:gd name="connsiteX0" fmla="*/ 2305351 w 2305351"/>
                <a:gd name="connsiteY0" fmla="*/ 0 h 1758684"/>
                <a:gd name="connsiteX1" fmla="*/ 2305351 w 2305351"/>
                <a:gd name="connsiteY1" fmla="*/ 1 h 1758684"/>
                <a:gd name="connsiteX2" fmla="*/ 1 w 2305351"/>
                <a:gd name="connsiteY2" fmla="*/ 1758684 h 1758684"/>
                <a:gd name="connsiteX3" fmla="*/ 0 w 2305351"/>
                <a:gd name="connsiteY3" fmla="*/ 1758683 h 1758684"/>
                <a:gd name="connsiteX4" fmla="*/ 2305351 w 2305351"/>
                <a:gd name="connsiteY4" fmla="*/ 0 h 1758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5351" h="1758684">
                  <a:moveTo>
                    <a:pt x="2305351" y="0"/>
                  </a:moveTo>
                  <a:lnTo>
                    <a:pt x="2305351" y="1"/>
                  </a:lnTo>
                  <a:lnTo>
                    <a:pt x="1" y="1758684"/>
                  </a:lnTo>
                  <a:lnTo>
                    <a:pt x="0" y="1758683"/>
                  </a:lnTo>
                  <a:lnTo>
                    <a:pt x="230535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任意多边形 78"/>
            <p:cNvSpPr/>
            <p:nvPr/>
          </p:nvSpPr>
          <p:spPr>
            <a:xfrm>
              <a:off x="5230135" y="4108623"/>
              <a:ext cx="1615122" cy="1232129"/>
            </a:xfrm>
            <a:custGeom>
              <a:avLst/>
              <a:gdLst>
                <a:gd name="connsiteX0" fmla="*/ 1615122 w 1615122"/>
                <a:gd name="connsiteY0" fmla="*/ 0 h 1232129"/>
                <a:gd name="connsiteX1" fmla="*/ 1615122 w 1615122"/>
                <a:gd name="connsiteY1" fmla="*/ 1 h 1232129"/>
                <a:gd name="connsiteX2" fmla="*/ 0 w 1615122"/>
                <a:gd name="connsiteY2" fmla="*/ 1232129 h 1232129"/>
                <a:gd name="connsiteX3" fmla="*/ 1615122 w 1615122"/>
                <a:gd name="connsiteY3" fmla="*/ 0 h 1232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5122" h="1232129">
                  <a:moveTo>
                    <a:pt x="1615122" y="0"/>
                  </a:moveTo>
                  <a:lnTo>
                    <a:pt x="1615122" y="1"/>
                  </a:lnTo>
                  <a:lnTo>
                    <a:pt x="0" y="1232129"/>
                  </a:lnTo>
                  <a:lnTo>
                    <a:pt x="161512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1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44444E-6 L 0.0487 -0.11459 " pathEditMode="relative" rAng="0" ptsTypes="AA">
                                      <p:cBhvr>
                                        <p:cTn id="11" dur="1100" spd="-100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5" y="-574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xit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7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26" dur="600" fill="hold"/>
                                        <p:tgtEl>
                                          <p:spTgt spid="62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1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11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07407E-6 L -0.0806 0.18982 " pathEditMode="relative" rAng="0" ptsTypes="AA">
                                      <p:cBhvr>
                                        <p:cTn id="33" dur="1100" spd="-100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36" y="9491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1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7 L -0.3099 0.68796 " pathEditMode="relative" rAng="0" ptsTypes="AA">
                                      <p:cBhvr>
                                        <p:cTn id="40" dur="110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95" y="34398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1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1.85185E-6 L 0.28946 -0.64259 " pathEditMode="relative" rAng="0" ptsTypes="AA">
                                      <p:cBhvr>
                                        <p:cTn id="47" dur="110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66" y="-3213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6" presetClass="path" presetSubtype="0" accel="10000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17527 -0.41875 L -4.58333E-6 4.81481E-6 " pathEditMode="relative" rAng="0" ptsTypes="AA">
                                      <p:cBhvr>
                                        <p:cTn id="52" dur="1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63" y="20949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6" presetClass="path" presetSubtype="0" accel="100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.21458 -0.51273 L 4.79167E-6 -2.59259E-6 " pathEditMode="relative" rAng="0" ptsTypes="AA">
                                      <p:cBhvr>
                                        <p:cTn id="57" dur="1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729" y="25625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6" presetClass="path" presetSubtype="0" accel="100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0.06666 -0.17384 L 3.33333E-6 1.11111E-6 " pathEditMode="relative" rAng="0" ptsTypes="AA">
                                      <p:cBhvr>
                                        <p:cTn id="62" dur="1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3" y="8681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6" presetClass="path" presetSubtype="0" accel="100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.41953 -1.00232 L -1.45833E-6 1.85185E-6 " pathEditMode="relative" rAng="0" ptsTypes="AA">
                                      <p:cBhvr>
                                        <p:cTn id="67" dur="1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77" y="50116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6" presetClass="path" presetSubtype="0" ac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7955 -0.42916 L 4.58333E-6 -2.22222E-6 " pathEditMode="relative" rAng="0" ptsTypes="AA">
                                      <p:cBhvr>
                                        <p:cTn id="72" dur="1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84" y="21458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6" presetClass="path" presetSubtype="0" ac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21615 0.5956 L 4.58333E-6 -1.48148E-6 " pathEditMode="relative" rAng="0" ptsTypes="AA">
                                      <p:cBhvr>
                                        <p:cTn id="77" dur="1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07" y="-29792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6" presetClass="path" presetSubtype="0" accel="10000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0.31433 0.80625 L 3.125E-6 -1.11111E-6 " pathEditMode="relative" rAng="0" ptsTypes="AA">
                                      <p:cBhvr>
                                        <p:cTn id="82" dur="1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16" y="-40324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6" presetClass="path" presetSubtype="0" accel="10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0.29778 -0.72431 L -2.08333E-7 -1.11111E-6 " pathEditMode="relative" rAng="0" ptsTypes="AA">
                                      <p:cBhvr>
                                        <p:cTn id="87" dur="1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05" y="37940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6" presetClass="path" presetSubtype="0" ac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33554 0.81597 L -2.08333E-6 4.44444E-6 " pathEditMode="relative" rAng="0" ptsTypes="AA">
                                      <p:cBhvr>
                                        <p:cTn id="92" dur="1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71" y="-40810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6" presetClass="path" presetSubtype="0" accel="10000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19453 -0.49907 L 1.11022E-16 -7.40741E-7 " pathEditMode="relative" rAng="0" ptsTypes="AA">
                                      <p:cBhvr>
                                        <p:cTn id="97" dur="1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27" y="24954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6" presetClass="path" presetSubtype="0" ac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10143 -0.24236 L 2.5E-6 2.59259E-6 " pathEditMode="relative" rAng="0" ptsTypes="AA">
                                      <p:cBhvr>
                                        <p:cTn id="102" dur="1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78" y="12106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6" presetClass="path" presetSubtype="0" accel="10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07578 0.18102 L -6.25E-7 -1.11111E-6 " pathEditMode="relative" rAng="0" ptsTypes="AA">
                                      <p:cBhvr>
                                        <p:cTn id="107" dur="1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9" y="-9051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6" presetClass="path" presetSubtype="0" ac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21614 0.5544 L -4.58333E-6 -4.44444E-6 " pathEditMode="relative" rAng="0" ptsTypes="AA">
                                      <p:cBhvr>
                                        <p:cTn id="112" dur="1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07" y="-27731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6" presetClass="path" presetSubtype="0" ac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24571 0.52963 L 4.375E-6 -3.7037E-7 " pathEditMode="relative" rAng="0" ptsTypes="AA">
                                      <p:cBhvr>
                                        <p:cTn id="117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79" y="-26481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8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8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8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8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2" presetClass="entr" presetSubtype="4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2" presetClass="entr" presetSubtype="4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59" grpId="1" animBg="1"/>
      <p:bldP spid="56" grpId="0" animBg="1"/>
      <p:bldP spid="56" grpId="1" animBg="1"/>
      <p:bldP spid="57" grpId="0" animBg="1"/>
      <p:bldP spid="57" grpId="1" animBg="1"/>
      <p:bldP spid="23" grpId="0" animBg="1"/>
      <p:bldP spid="23" grpId="1" animBg="1"/>
      <p:bldP spid="23" grpId="2" animBg="1"/>
      <p:bldP spid="9" grpId="0" animBg="1"/>
      <p:bldP spid="9" grpId="1" animBg="1"/>
      <p:bldP spid="10" grpId="0" animBg="1"/>
      <p:bldP spid="10" grpId="1" animBg="1"/>
      <p:bldP spid="12" grpId="0" animBg="1"/>
      <p:bldP spid="12" grpId="1" animBg="1"/>
      <p:bldP spid="14" grpId="0" animBg="1"/>
      <p:bldP spid="14" grpId="1" animBg="1"/>
      <p:bldP spid="16" grpId="0" animBg="1"/>
      <p:bldP spid="16" grpId="1" animBg="1"/>
      <p:bldP spid="18" grpId="0"/>
      <p:bldP spid="22" grpId="0" animBg="1"/>
      <p:bldP spid="22" grpId="1" animBg="1"/>
      <p:bldP spid="22" grpId="2" animBg="1"/>
      <p:bldP spid="4" grpId="0" animBg="1"/>
      <p:bldP spid="4" grpId="1" animBg="1"/>
      <p:bldP spid="5" grpId="0" animBg="1"/>
      <p:bldP spid="5" grpId="1" animBg="1"/>
      <p:bldP spid="7" grpId="0" animBg="1"/>
      <p:bldP spid="7" grpId="1" animBg="1"/>
      <p:bldP spid="17" grpId="0"/>
      <p:bldP spid="21" grpId="0"/>
      <p:bldP spid="24" grpId="0"/>
      <p:bldP spid="58" grpId="0" animBg="1"/>
      <p:bldP spid="58" grpId="1" animBg="1"/>
      <p:bldP spid="60" grpId="0" animBg="1"/>
      <p:bldP spid="60" grpId="1" animBg="1"/>
      <p:bldP spid="61" grpId="0" animBg="1"/>
      <p:bldP spid="61" grpId="1" animBg="1"/>
      <p:bldP spid="62" grpId="0"/>
      <p:bldP spid="62" grpId="1"/>
      <p:bldP spid="64" grpId="0" animBg="1"/>
      <p:bldP spid="64" grpId="1" animBg="1"/>
      <p:bldP spid="64" grpId="2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圆角矩形 39"/>
          <p:cNvSpPr/>
          <p:nvPr/>
        </p:nvSpPr>
        <p:spPr>
          <a:xfrm rot="18401232">
            <a:off x="3744870" y="6327160"/>
            <a:ext cx="2244892" cy="43208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16266">
                  <a:alpha val="49000"/>
                </a:srgbClr>
              </a:gs>
              <a:gs pos="100000">
                <a:srgbClr val="F16266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8" name="圆角矩形 37"/>
          <p:cNvSpPr/>
          <p:nvPr/>
        </p:nvSpPr>
        <p:spPr>
          <a:xfrm rot="18401232">
            <a:off x="-1196451" y="3882709"/>
            <a:ext cx="4301098" cy="156593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D35C89">
                  <a:alpha val="27000"/>
                </a:srgbClr>
              </a:gs>
              <a:gs pos="100000">
                <a:srgbClr val="D35C89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圆角矩形 35"/>
          <p:cNvSpPr/>
          <p:nvPr/>
        </p:nvSpPr>
        <p:spPr>
          <a:xfrm rot="18401232">
            <a:off x="8651697" y="5037445"/>
            <a:ext cx="4762032" cy="115713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84D699">
                  <a:alpha val="36000"/>
                </a:srgbClr>
              </a:gs>
              <a:gs pos="100000">
                <a:srgbClr val="84D699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2131900" y="5514028"/>
            <a:ext cx="79282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doing.Full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view in the attachment. Our designers in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ChangSha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to work on this amazing projects. 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doing. 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4639994" y="1767942"/>
            <a:ext cx="2912012" cy="2912012"/>
          </a:xfrm>
          <a:prstGeom prst="ellipse">
            <a:avLst/>
          </a:prstGeom>
          <a:solidFill>
            <a:srgbClr val="84D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2620" y="2246243"/>
            <a:ext cx="3827122" cy="2574388"/>
          </a:xfrm>
          <a:prstGeom prst="rect">
            <a:avLst/>
          </a:prstGeom>
        </p:spPr>
      </p:pic>
      <p:sp>
        <p:nvSpPr>
          <p:cNvPr id="6" name="圆角矩形 5"/>
          <p:cNvSpPr/>
          <p:nvPr/>
        </p:nvSpPr>
        <p:spPr>
          <a:xfrm rot="18401232">
            <a:off x="5702132" y="1559769"/>
            <a:ext cx="933448" cy="416344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F47774"/>
              </a:gs>
              <a:gs pos="20000">
                <a:srgbClr val="EF413D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 rot="18401232">
            <a:off x="6440346" y="2730534"/>
            <a:ext cx="1590025" cy="67857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9F5FCF"/>
              </a:gs>
              <a:gs pos="100000">
                <a:srgbClr val="54CBD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 rot="18401232">
            <a:off x="5942692" y="4537146"/>
            <a:ext cx="462262" cy="2303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ED112"/>
              </a:gs>
              <a:gs pos="68000">
                <a:srgbClr val="FC9E08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rot="5400000">
            <a:off x="9022523" y="3117642"/>
            <a:ext cx="298173" cy="257046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16200000">
            <a:off x="2871303" y="3112903"/>
            <a:ext cx="298173" cy="257046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1115915" y="2918260"/>
            <a:ext cx="1838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200</a:t>
            </a:r>
            <a:r>
              <a:rPr lang="en-US" altLang="zh-CN" sz="2400" dirty="0" smtClean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W</a:t>
            </a:r>
            <a:r>
              <a:rPr lang="en-US" altLang="zh-CN" sz="3600" dirty="0" smtClean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+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9441653" y="2900782"/>
            <a:ext cx="1838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&gt;96</a:t>
            </a:r>
            <a:r>
              <a:rPr lang="en-US" altLang="zh-CN" sz="2400" dirty="0" smtClean="0">
                <a:solidFill>
                  <a:schemeClr val="bg1">
                    <a:lumMod val="50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%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115915" y="3599501"/>
            <a:ext cx="22900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doing..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915068" y="3599501"/>
            <a:ext cx="22900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 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template from a website we’re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doing..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/>
          <p:cNvSpPr/>
          <p:nvPr/>
        </p:nvSpPr>
        <p:spPr>
          <a:xfrm rot="18401232">
            <a:off x="10219830" y="1168623"/>
            <a:ext cx="3271967" cy="72350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lumMod val="75000"/>
                  <a:alpha val="46000"/>
                </a:schemeClr>
              </a:gs>
              <a:gs pos="100000">
                <a:schemeClr val="bg1">
                  <a:lumMod val="75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圆角矩形 36"/>
          <p:cNvSpPr/>
          <p:nvPr/>
        </p:nvSpPr>
        <p:spPr>
          <a:xfrm rot="18401232">
            <a:off x="3519225" y="-10695"/>
            <a:ext cx="3115363" cy="128725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ED112">
                  <a:alpha val="32000"/>
                </a:srgbClr>
              </a:gs>
              <a:gs pos="100000">
                <a:srgbClr val="FED112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/>
        </p:nvSpPr>
        <p:spPr>
          <a:xfrm>
            <a:off x="1257350" y="269233"/>
            <a:ext cx="3112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4.ADD TITLE HERE</a:t>
            </a:r>
            <a:endParaRPr lang="zh-CN" altLang="en-US" sz="2400" dirty="0">
              <a:solidFill>
                <a:schemeClr val="bg1">
                  <a:lumMod val="7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1115915" y="741733"/>
            <a:ext cx="1054268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任意多边形 41"/>
          <p:cNvSpPr/>
          <p:nvPr/>
        </p:nvSpPr>
        <p:spPr>
          <a:xfrm rot="18497966">
            <a:off x="802661" y="361659"/>
            <a:ext cx="370594" cy="383281"/>
          </a:xfrm>
          <a:custGeom>
            <a:avLst/>
            <a:gdLst>
              <a:gd name="connsiteX0" fmla="*/ 3671946 w 3787254"/>
              <a:gd name="connsiteY0" fmla="*/ 1294810 h 3916908"/>
              <a:gd name="connsiteX1" fmla="*/ 3671994 w 3787254"/>
              <a:gd name="connsiteY1" fmla="*/ 1294927 h 3916908"/>
              <a:gd name="connsiteX2" fmla="*/ 3787254 w 3787254"/>
              <a:gd name="connsiteY2" fmla="*/ 1958454 h 3916908"/>
              <a:gd name="connsiteX3" fmla="*/ 3671994 w 3787254"/>
              <a:gd name="connsiteY3" fmla="*/ 2621982 h 3916908"/>
              <a:gd name="connsiteX4" fmla="*/ 3671946 w 3787254"/>
              <a:gd name="connsiteY4" fmla="*/ 2622098 h 3916908"/>
              <a:gd name="connsiteX5" fmla="*/ 203278 w 3787254"/>
              <a:gd name="connsiteY5" fmla="*/ 867868 h 3916908"/>
              <a:gd name="connsiteX6" fmla="*/ 203278 w 3787254"/>
              <a:gd name="connsiteY6" fmla="*/ 3049040 h 3916908"/>
              <a:gd name="connsiteX7" fmla="*/ 153878 w 3787254"/>
              <a:gd name="connsiteY7" fmla="*/ 2973984 h 3916908"/>
              <a:gd name="connsiteX8" fmla="*/ 24251 w 3787254"/>
              <a:gd name="connsiteY8" fmla="*/ 2720773 h 3916908"/>
              <a:gd name="connsiteX9" fmla="*/ 0 w 3787254"/>
              <a:gd name="connsiteY9" fmla="*/ 2654514 h 3916908"/>
              <a:gd name="connsiteX10" fmla="*/ 0 w 3787254"/>
              <a:gd name="connsiteY10" fmla="*/ 1262394 h 3916908"/>
              <a:gd name="connsiteX11" fmla="*/ 24251 w 3787254"/>
              <a:gd name="connsiteY11" fmla="*/ 1196136 h 3916908"/>
              <a:gd name="connsiteX12" fmla="*/ 153878 w 3787254"/>
              <a:gd name="connsiteY12" fmla="*/ 942925 h 3916908"/>
              <a:gd name="connsiteX13" fmla="*/ 3263952 w 3787254"/>
              <a:gd name="connsiteY13" fmla="*/ 629935 h 3916908"/>
              <a:gd name="connsiteX14" fmla="*/ 3353052 w 3787254"/>
              <a:gd name="connsiteY14" fmla="*/ 728635 h 3916908"/>
              <a:gd name="connsiteX15" fmla="*/ 3449681 w 3787254"/>
              <a:gd name="connsiteY15" fmla="*/ 858890 h 3916908"/>
              <a:gd name="connsiteX16" fmla="*/ 3467230 w 3787254"/>
              <a:gd name="connsiteY16" fmla="*/ 887166 h 3916908"/>
              <a:gd name="connsiteX17" fmla="*/ 3467230 w 3787254"/>
              <a:gd name="connsiteY17" fmla="*/ 3029743 h 3916908"/>
              <a:gd name="connsiteX18" fmla="*/ 3449681 w 3787254"/>
              <a:gd name="connsiteY18" fmla="*/ 3058019 h 3916908"/>
              <a:gd name="connsiteX19" fmla="*/ 3353052 w 3787254"/>
              <a:gd name="connsiteY19" fmla="*/ 3188274 h 3916908"/>
              <a:gd name="connsiteX20" fmla="*/ 3263952 w 3787254"/>
              <a:gd name="connsiteY20" fmla="*/ 3286973 h 3916908"/>
              <a:gd name="connsiteX21" fmla="*/ 611272 w 3787254"/>
              <a:gd name="connsiteY21" fmla="*/ 427263 h 3916908"/>
              <a:gd name="connsiteX22" fmla="*/ 611272 w 3787254"/>
              <a:gd name="connsiteY22" fmla="*/ 3489645 h 3916908"/>
              <a:gd name="connsiteX23" fmla="*/ 551585 w 3787254"/>
              <a:gd name="connsiteY23" fmla="*/ 3443175 h 3916908"/>
              <a:gd name="connsiteX24" fmla="*/ 411137 w 3787254"/>
              <a:gd name="connsiteY24" fmla="*/ 3309671 h 3916908"/>
              <a:gd name="connsiteX25" fmla="*/ 407994 w 3787254"/>
              <a:gd name="connsiteY25" fmla="*/ 3306129 h 3916908"/>
              <a:gd name="connsiteX26" fmla="*/ 407994 w 3787254"/>
              <a:gd name="connsiteY26" fmla="*/ 610780 h 3916908"/>
              <a:gd name="connsiteX27" fmla="*/ 411137 w 3787254"/>
              <a:gd name="connsiteY27" fmla="*/ 607238 h 3916908"/>
              <a:gd name="connsiteX28" fmla="*/ 551585 w 3787254"/>
              <a:gd name="connsiteY28" fmla="*/ 473734 h 3916908"/>
              <a:gd name="connsiteX29" fmla="*/ 2855958 w 3787254"/>
              <a:gd name="connsiteY29" fmla="*/ 294619 h 3916908"/>
              <a:gd name="connsiteX30" fmla="*/ 3047150 w 3787254"/>
              <a:gd name="connsiteY30" fmla="*/ 425007 h 3916908"/>
              <a:gd name="connsiteX31" fmla="*/ 3059236 w 3787254"/>
              <a:gd name="connsiteY31" fmla="*/ 435755 h 3916908"/>
              <a:gd name="connsiteX32" fmla="*/ 3059236 w 3787254"/>
              <a:gd name="connsiteY32" fmla="*/ 3481154 h 3916908"/>
              <a:gd name="connsiteX33" fmla="*/ 3047150 w 3787254"/>
              <a:gd name="connsiteY33" fmla="*/ 3491902 h 3916908"/>
              <a:gd name="connsiteX34" fmla="*/ 2855958 w 3787254"/>
              <a:gd name="connsiteY34" fmla="*/ 3622289 h 3916908"/>
              <a:gd name="connsiteX35" fmla="*/ 1019266 w 3787254"/>
              <a:gd name="connsiteY35" fmla="*/ 178299 h 3916908"/>
              <a:gd name="connsiteX36" fmla="*/ 1019266 w 3787254"/>
              <a:gd name="connsiteY36" fmla="*/ 3738609 h 3916908"/>
              <a:gd name="connsiteX37" fmla="*/ 869389 w 3787254"/>
              <a:gd name="connsiteY37" fmla="*/ 3666211 h 3916908"/>
              <a:gd name="connsiteX38" fmla="*/ 815988 w 3787254"/>
              <a:gd name="connsiteY38" fmla="*/ 3632545 h 3916908"/>
              <a:gd name="connsiteX39" fmla="*/ 815988 w 3787254"/>
              <a:gd name="connsiteY39" fmla="*/ 284364 h 3916908"/>
              <a:gd name="connsiteX40" fmla="*/ 869389 w 3787254"/>
              <a:gd name="connsiteY40" fmla="*/ 250698 h 3916908"/>
              <a:gd name="connsiteX41" fmla="*/ 2447964 w 3787254"/>
              <a:gd name="connsiteY41" fmla="*/ 101689 h 3916908"/>
              <a:gd name="connsiteX42" fmla="*/ 2546916 w 3787254"/>
              <a:gd name="connsiteY42" fmla="*/ 135845 h 3916908"/>
              <a:gd name="connsiteX43" fmla="*/ 2651242 w 3787254"/>
              <a:gd name="connsiteY43" fmla="*/ 181573 h 3916908"/>
              <a:gd name="connsiteX44" fmla="*/ 2651242 w 3787254"/>
              <a:gd name="connsiteY44" fmla="*/ 3735336 h 3916908"/>
              <a:gd name="connsiteX45" fmla="*/ 2546916 w 3787254"/>
              <a:gd name="connsiteY45" fmla="*/ 3781063 h 3916908"/>
              <a:gd name="connsiteX46" fmla="*/ 2447964 w 3787254"/>
              <a:gd name="connsiteY46" fmla="*/ 3815220 h 3916908"/>
              <a:gd name="connsiteX47" fmla="*/ 1427260 w 3787254"/>
              <a:gd name="connsiteY47" fmla="*/ 45241 h 3916908"/>
              <a:gd name="connsiteX48" fmla="*/ 1427260 w 3787254"/>
              <a:gd name="connsiteY48" fmla="*/ 3871668 h 3916908"/>
              <a:gd name="connsiteX49" fmla="*/ 1324708 w 3787254"/>
              <a:gd name="connsiteY49" fmla="*/ 3851422 h 3916908"/>
              <a:gd name="connsiteX50" fmla="*/ 1223982 w 3787254"/>
              <a:gd name="connsiteY50" fmla="*/ 3817665 h 3916908"/>
              <a:gd name="connsiteX51" fmla="*/ 1223982 w 3787254"/>
              <a:gd name="connsiteY51" fmla="*/ 99244 h 3916908"/>
              <a:gd name="connsiteX52" fmla="*/ 1324708 w 3787254"/>
              <a:gd name="connsiteY52" fmla="*/ 65486 h 3916908"/>
              <a:gd name="connsiteX53" fmla="*/ 2039970 w 3787254"/>
              <a:gd name="connsiteY53" fmla="*/ 11780 h 3916908"/>
              <a:gd name="connsiteX54" fmla="*/ 2223497 w 3787254"/>
              <a:gd name="connsiteY54" fmla="*/ 39789 h 3916908"/>
              <a:gd name="connsiteX55" fmla="*/ 2243248 w 3787254"/>
              <a:gd name="connsiteY55" fmla="*/ 44738 h 3916908"/>
              <a:gd name="connsiteX56" fmla="*/ 2243248 w 3787254"/>
              <a:gd name="connsiteY56" fmla="*/ 3872171 h 3916908"/>
              <a:gd name="connsiteX57" fmla="*/ 2223497 w 3787254"/>
              <a:gd name="connsiteY57" fmla="*/ 3877119 h 3916908"/>
              <a:gd name="connsiteX58" fmla="*/ 2039970 w 3787254"/>
              <a:gd name="connsiteY58" fmla="*/ 3905129 h 3916908"/>
              <a:gd name="connsiteX59" fmla="*/ 1828800 w 3787254"/>
              <a:gd name="connsiteY59" fmla="*/ 0 h 3916908"/>
              <a:gd name="connsiteX60" fmla="*/ 1835254 w 3787254"/>
              <a:gd name="connsiteY60" fmla="*/ 326 h 3916908"/>
              <a:gd name="connsiteX61" fmla="*/ 1835254 w 3787254"/>
              <a:gd name="connsiteY61" fmla="*/ 3916582 h 3916908"/>
              <a:gd name="connsiteX62" fmla="*/ 1828800 w 3787254"/>
              <a:gd name="connsiteY62" fmla="*/ 3916908 h 3916908"/>
              <a:gd name="connsiteX63" fmla="*/ 1631976 w 3787254"/>
              <a:gd name="connsiteY63" fmla="*/ 3904105 h 3916908"/>
              <a:gd name="connsiteX64" fmla="*/ 1631976 w 3787254"/>
              <a:gd name="connsiteY64" fmla="*/ 12804 h 391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787254" h="3916908">
                <a:moveTo>
                  <a:pt x="3671946" y="1294810"/>
                </a:moveTo>
                <a:lnTo>
                  <a:pt x="3671994" y="1294927"/>
                </a:lnTo>
                <a:cubicBezTo>
                  <a:pt x="3746597" y="1502134"/>
                  <a:pt x="3787254" y="1725546"/>
                  <a:pt x="3787254" y="1958454"/>
                </a:cubicBezTo>
                <a:cubicBezTo>
                  <a:pt x="3787254" y="2191363"/>
                  <a:pt x="3746597" y="2414775"/>
                  <a:pt x="3671994" y="2621982"/>
                </a:cubicBezTo>
                <a:lnTo>
                  <a:pt x="3671946" y="2622098"/>
                </a:lnTo>
                <a:close/>
                <a:moveTo>
                  <a:pt x="203278" y="867868"/>
                </a:moveTo>
                <a:lnTo>
                  <a:pt x="203278" y="3049040"/>
                </a:lnTo>
                <a:lnTo>
                  <a:pt x="153878" y="2973984"/>
                </a:lnTo>
                <a:cubicBezTo>
                  <a:pt x="104809" y="2893226"/>
                  <a:pt x="61415" y="2808638"/>
                  <a:pt x="24251" y="2720773"/>
                </a:cubicBezTo>
                <a:lnTo>
                  <a:pt x="0" y="2654514"/>
                </a:lnTo>
                <a:lnTo>
                  <a:pt x="0" y="1262394"/>
                </a:lnTo>
                <a:lnTo>
                  <a:pt x="24251" y="1196136"/>
                </a:lnTo>
                <a:cubicBezTo>
                  <a:pt x="61415" y="1108271"/>
                  <a:pt x="104809" y="1023683"/>
                  <a:pt x="153878" y="942925"/>
                </a:cubicBezTo>
                <a:close/>
                <a:moveTo>
                  <a:pt x="3263952" y="629935"/>
                </a:moveTo>
                <a:lnTo>
                  <a:pt x="3353052" y="728635"/>
                </a:lnTo>
                <a:cubicBezTo>
                  <a:pt x="3386999" y="770656"/>
                  <a:pt x="3419243" y="814109"/>
                  <a:pt x="3449681" y="858890"/>
                </a:cubicBezTo>
                <a:lnTo>
                  <a:pt x="3467230" y="887166"/>
                </a:lnTo>
                <a:lnTo>
                  <a:pt x="3467230" y="3029743"/>
                </a:lnTo>
                <a:lnTo>
                  <a:pt x="3449681" y="3058019"/>
                </a:lnTo>
                <a:cubicBezTo>
                  <a:pt x="3419243" y="3102800"/>
                  <a:pt x="3386999" y="3146253"/>
                  <a:pt x="3353052" y="3188274"/>
                </a:cubicBezTo>
                <a:lnTo>
                  <a:pt x="3263952" y="3286973"/>
                </a:lnTo>
                <a:close/>
                <a:moveTo>
                  <a:pt x="611272" y="427263"/>
                </a:moveTo>
                <a:lnTo>
                  <a:pt x="611272" y="3489645"/>
                </a:lnTo>
                <a:lnTo>
                  <a:pt x="551585" y="3443175"/>
                </a:lnTo>
                <a:cubicBezTo>
                  <a:pt x="502599" y="3400997"/>
                  <a:pt x="455723" y="3356435"/>
                  <a:pt x="411137" y="3309671"/>
                </a:cubicBezTo>
                <a:lnTo>
                  <a:pt x="407994" y="3306129"/>
                </a:lnTo>
                <a:lnTo>
                  <a:pt x="407994" y="610780"/>
                </a:lnTo>
                <a:lnTo>
                  <a:pt x="411137" y="607238"/>
                </a:lnTo>
                <a:cubicBezTo>
                  <a:pt x="455723" y="560473"/>
                  <a:pt x="502599" y="515912"/>
                  <a:pt x="551585" y="473734"/>
                </a:cubicBezTo>
                <a:close/>
                <a:moveTo>
                  <a:pt x="2855958" y="294619"/>
                </a:moveTo>
                <a:lnTo>
                  <a:pt x="3047150" y="425007"/>
                </a:lnTo>
                <a:lnTo>
                  <a:pt x="3059236" y="435755"/>
                </a:lnTo>
                <a:lnTo>
                  <a:pt x="3059236" y="3481154"/>
                </a:lnTo>
                <a:lnTo>
                  <a:pt x="3047150" y="3491902"/>
                </a:lnTo>
                <a:lnTo>
                  <a:pt x="2855958" y="3622289"/>
                </a:lnTo>
                <a:close/>
                <a:moveTo>
                  <a:pt x="1019266" y="178299"/>
                </a:moveTo>
                <a:lnTo>
                  <a:pt x="1019266" y="3738609"/>
                </a:lnTo>
                <a:lnTo>
                  <a:pt x="869389" y="3666211"/>
                </a:lnTo>
                <a:lnTo>
                  <a:pt x="815988" y="3632545"/>
                </a:lnTo>
                <a:lnTo>
                  <a:pt x="815988" y="284364"/>
                </a:lnTo>
                <a:lnTo>
                  <a:pt x="869389" y="250698"/>
                </a:lnTo>
                <a:close/>
                <a:moveTo>
                  <a:pt x="2447964" y="101689"/>
                </a:moveTo>
                <a:lnTo>
                  <a:pt x="2546916" y="135845"/>
                </a:lnTo>
                <a:lnTo>
                  <a:pt x="2651242" y="181573"/>
                </a:lnTo>
                <a:lnTo>
                  <a:pt x="2651242" y="3735336"/>
                </a:lnTo>
                <a:lnTo>
                  <a:pt x="2546916" y="3781063"/>
                </a:lnTo>
                <a:lnTo>
                  <a:pt x="2447964" y="3815220"/>
                </a:lnTo>
                <a:close/>
                <a:moveTo>
                  <a:pt x="1427260" y="45241"/>
                </a:moveTo>
                <a:lnTo>
                  <a:pt x="1427260" y="3871668"/>
                </a:lnTo>
                <a:lnTo>
                  <a:pt x="1324708" y="3851422"/>
                </a:lnTo>
                <a:lnTo>
                  <a:pt x="1223982" y="3817665"/>
                </a:lnTo>
                <a:lnTo>
                  <a:pt x="1223982" y="99244"/>
                </a:lnTo>
                <a:lnTo>
                  <a:pt x="1324708" y="65486"/>
                </a:lnTo>
                <a:close/>
                <a:moveTo>
                  <a:pt x="2039970" y="11780"/>
                </a:moveTo>
                <a:lnTo>
                  <a:pt x="2223497" y="39789"/>
                </a:lnTo>
                <a:lnTo>
                  <a:pt x="2243248" y="44738"/>
                </a:lnTo>
                <a:lnTo>
                  <a:pt x="2243248" y="3872171"/>
                </a:lnTo>
                <a:lnTo>
                  <a:pt x="2223497" y="3877119"/>
                </a:lnTo>
                <a:lnTo>
                  <a:pt x="2039970" y="3905129"/>
                </a:lnTo>
                <a:close/>
                <a:moveTo>
                  <a:pt x="1828800" y="0"/>
                </a:moveTo>
                <a:lnTo>
                  <a:pt x="1835254" y="326"/>
                </a:lnTo>
                <a:lnTo>
                  <a:pt x="1835254" y="3916582"/>
                </a:lnTo>
                <a:lnTo>
                  <a:pt x="1828800" y="3916908"/>
                </a:lnTo>
                <a:lnTo>
                  <a:pt x="1631976" y="3904105"/>
                </a:lnTo>
                <a:lnTo>
                  <a:pt x="1631976" y="1280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 rot="20758864">
            <a:off x="89962" y="-86940"/>
            <a:ext cx="847890" cy="846995"/>
            <a:chOff x="3234519" y="1657306"/>
            <a:chExt cx="3710180" cy="3706265"/>
          </a:xfrm>
          <a:solidFill>
            <a:schemeClr val="bg1">
              <a:lumMod val="85000"/>
              <a:alpha val="23000"/>
            </a:schemeClr>
          </a:solidFill>
        </p:grpSpPr>
        <p:sp>
          <p:nvSpPr>
            <p:cNvPr id="44" name="任意多边形 43"/>
            <p:cNvSpPr/>
            <p:nvPr/>
          </p:nvSpPr>
          <p:spPr>
            <a:xfrm>
              <a:off x="3335975" y="1657306"/>
              <a:ext cx="1637258" cy="1249015"/>
            </a:xfrm>
            <a:custGeom>
              <a:avLst/>
              <a:gdLst>
                <a:gd name="connsiteX0" fmla="*/ 1637258 w 1637258"/>
                <a:gd name="connsiteY0" fmla="*/ 0 h 1249015"/>
                <a:gd name="connsiteX1" fmla="*/ 0 w 1637258"/>
                <a:gd name="connsiteY1" fmla="*/ 1249015 h 1249015"/>
                <a:gd name="connsiteX2" fmla="*/ 44405 w 1637258"/>
                <a:gd name="connsiteY2" fmla="*/ 1127692 h 1249015"/>
                <a:gd name="connsiteX3" fmla="*/ 1564865 w 1637258"/>
                <a:gd name="connsiteY3" fmla="*/ 3656 h 1249015"/>
                <a:gd name="connsiteX4" fmla="*/ 1637258 w 1637258"/>
                <a:gd name="connsiteY4" fmla="*/ 0 h 1249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258" h="1249015">
                  <a:moveTo>
                    <a:pt x="1637258" y="0"/>
                  </a:moveTo>
                  <a:lnTo>
                    <a:pt x="0" y="1249015"/>
                  </a:lnTo>
                  <a:lnTo>
                    <a:pt x="44405" y="1127692"/>
                  </a:lnTo>
                  <a:cubicBezTo>
                    <a:pt x="302695" y="517027"/>
                    <a:pt x="878503" y="73360"/>
                    <a:pt x="1564865" y="3656"/>
                  </a:cubicBezTo>
                  <a:lnTo>
                    <a:pt x="163725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3234519" y="1708937"/>
              <a:ext cx="2731417" cy="2209621"/>
            </a:xfrm>
            <a:custGeom>
              <a:avLst/>
              <a:gdLst>
                <a:gd name="connsiteX0" fmla="*/ 2307360 w 2731417"/>
                <a:gd name="connsiteY0" fmla="*/ 0 h 2209621"/>
                <a:gd name="connsiteX1" fmla="*/ 2408042 w 2731417"/>
                <a:gd name="connsiteY1" fmla="*/ 25888 h 2209621"/>
                <a:gd name="connsiteX2" fmla="*/ 2578573 w 2731417"/>
                <a:gd name="connsiteY2" fmla="*/ 88303 h 2209621"/>
                <a:gd name="connsiteX3" fmla="*/ 2731417 w 2731417"/>
                <a:gd name="connsiteY3" fmla="*/ 161932 h 2209621"/>
                <a:gd name="connsiteX4" fmla="*/ 47227 w 2731417"/>
                <a:gd name="connsiteY4" fmla="*/ 2209621 h 2209621"/>
                <a:gd name="connsiteX5" fmla="*/ 37709 w 2731417"/>
                <a:gd name="connsiteY5" fmla="*/ 2172606 h 2209621"/>
                <a:gd name="connsiteX6" fmla="*/ 0 w 2731417"/>
                <a:gd name="connsiteY6" fmla="*/ 1798538 h 2209621"/>
                <a:gd name="connsiteX7" fmla="*/ 2013 w 2731417"/>
                <a:gd name="connsiteY7" fmla="*/ 1758680 h 2209621"/>
                <a:gd name="connsiteX8" fmla="*/ 2307360 w 2731417"/>
                <a:gd name="connsiteY8" fmla="*/ 0 h 220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31417" h="2209621">
                  <a:moveTo>
                    <a:pt x="2307360" y="0"/>
                  </a:moveTo>
                  <a:lnTo>
                    <a:pt x="2408042" y="25888"/>
                  </a:lnTo>
                  <a:cubicBezTo>
                    <a:pt x="2466162" y="43966"/>
                    <a:pt x="2523058" y="64822"/>
                    <a:pt x="2578573" y="88303"/>
                  </a:cubicBezTo>
                  <a:lnTo>
                    <a:pt x="2731417" y="161932"/>
                  </a:lnTo>
                  <a:lnTo>
                    <a:pt x="47227" y="2209621"/>
                  </a:lnTo>
                  <a:lnTo>
                    <a:pt x="37709" y="2172606"/>
                  </a:lnTo>
                  <a:cubicBezTo>
                    <a:pt x="12985" y="2051779"/>
                    <a:pt x="0" y="1926675"/>
                    <a:pt x="0" y="1798538"/>
                  </a:cubicBezTo>
                  <a:lnTo>
                    <a:pt x="2013" y="1758680"/>
                  </a:lnTo>
                  <a:lnTo>
                    <a:pt x="230736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3415183" y="2101402"/>
              <a:ext cx="3150561" cy="2531957"/>
            </a:xfrm>
            <a:custGeom>
              <a:avLst/>
              <a:gdLst>
                <a:gd name="connsiteX0" fmla="*/ 2884888 w 3150561"/>
                <a:gd name="connsiteY0" fmla="*/ 0 h 2531957"/>
                <a:gd name="connsiteX1" fmla="*/ 2987890 w 3150561"/>
                <a:gd name="connsiteY1" fmla="*/ 93615 h 2531957"/>
                <a:gd name="connsiteX2" fmla="*/ 3107686 w 3150561"/>
                <a:gd name="connsiteY2" fmla="*/ 225423 h 2531957"/>
                <a:gd name="connsiteX3" fmla="*/ 3150561 w 3150561"/>
                <a:gd name="connsiteY3" fmla="*/ 282758 h 2531957"/>
                <a:gd name="connsiteX4" fmla="*/ 202225 w 3150561"/>
                <a:gd name="connsiteY4" fmla="*/ 2531957 h 2531957"/>
                <a:gd name="connsiteX5" fmla="*/ 136328 w 3150561"/>
                <a:gd name="connsiteY5" fmla="*/ 2443834 h 2531957"/>
                <a:gd name="connsiteX6" fmla="*/ 43357 w 3150561"/>
                <a:gd name="connsiteY6" fmla="*/ 2290799 h 2531957"/>
                <a:gd name="connsiteX7" fmla="*/ 0 w 3150561"/>
                <a:gd name="connsiteY7" fmla="*/ 2200795 h 2531957"/>
                <a:gd name="connsiteX8" fmla="*/ 2225852 w 3150561"/>
                <a:gd name="connsiteY8" fmla="*/ 502758 h 2531957"/>
                <a:gd name="connsiteX9" fmla="*/ 2884888 w 3150561"/>
                <a:gd name="connsiteY9" fmla="*/ 0 h 2531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50561" h="2531957">
                  <a:moveTo>
                    <a:pt x="2884888" y="0"/>
                  </a:moveTo>
                  <a:lnTo>
                    <a:pt x="2987890" y="93615"/>
                  </a:lnTo>
                  <a:cubicBezTo>
                    <a:pt x="3029876" y="135601"/>
                    <a:pt x="3069860" y="179589"/>
                    <a:pt x="3107686" y="225423"/>
                  </a:cubicBezTo>
                  <a:lnTo>
                    <a:pt x="3150561" y="282758"/>
                  </a:lnTo>
                  <a:lnTo>
                    <a:pt x="202225" y="2531957"/>
                  </a:lnTo>
                  <a:lnTo>
                    <a:pt x="136328" y="2443834"/>
                  </a:lnTo>
                  <a:cubicBezTo>
                    <a:pt x="102973" y="2394462"/>
                    <a:pt x="71930" y="2343398"/>
                    <a:pt x="43357" y="2290799"/>
                  </a:cubicBezTo>
                  <a:lnTo>
                    <a:pt x="0" y="2200795"/>
                  </a:lnTo>
                  <a:lnTo>
                    <a:pt x="2225852" y="502758"/>
                  </a:lnTo>
                  <a:lnTo>
                    <a:pt x="288488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3883573" y="2715703"/>
              <a:ext cx="3015911" cy="2428377"/>
            </a:xfrm>
            <a:custGeom>
              <a:avLst/>
              <a:gdLst>
                <a:gd name="connsiteX0" fmla="*/ 2883896 w 3015911"/>
                <a:gd name="connsiteY0" fmla="*/ 0 h 2428377"/>
                <a:gd name="connsiteX1" fmla="*/ 2917277 w 3015911"/>
                <a:gd name="connsiteY1" fmla="*/ 69295 h 2428377"/>
                <a:gd name="connsiteX2" fmla="*/ 2979692 w 3015911"/>
                <a:gd name="connsiteY2" fmla="*/ 239826 h 2428377"/>
                <a:gd name="connsiteX3" fmla="*/ 3015911 w 3015911"/>
                <a:gd name="connsiteY3" fmla="*/ 380685 h 2428377"/>
                <a:gd name="connsiteX4" fmla="*/ 331718 w 3015911"/>
                <a:gd name="connsiteY4" fmla="*/ 2428377 h 2428377"/>
                <a:gd name="connsiteX5" fmla="*/ 322316 w 3015911"/>
                <a:gd name="connsiteY5" fmla="*/ 2423847 h 2428377"/>
                <a:gd name="connsiteX6" fmla="*/ 26392 w 3015911"/>
                <a:gd name="connsiteY6" fmla="*/ 2224026 h 2428377"/>
                <a:gd name="connsiteX7" fmla="*/ 0 w 3015911"/>
                <a:gd name="connsiteY7" fmla="*/ 2200039 h 2428377"/>
                <a:gd name="connsiteX8" fmla="*/ 2883896 w 3015911"/>
                <a:gd name="connsiteY8" fmla="*/ 0 h 2428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15911" h="2428377">
                  <a:moveTo>
                    <a:pt x="2883896" y="0"/>
                  </a:moveTo>
                  <a:lnTo>
                    <a:pt x="2917277" y="69295"/>
                  </a:lnTo>
                  <a:cubicBezTo>
                    <a:pt x="2940758" y="124811"/>
                    <a:pt x="2961615" y="181706"/>
                    <a:pt x="2979692" y="239826"/>
                  </a:cubicBezTo>
                  <a:lnTo>
                    <a:pt x="3015911" y="380685"/>
                  </a:lnTo>
                  <a:lnTo>
                    <a:pt x="331718" y="2428377"/>
                  </a:lnTo>
                  <a:lnTo>
                    <a:pt x="322316" y="2423847"/>
                  </a:lnTo>
                  <a:cubicBezTo>
                    <a:pt x="217118" y="2366700"/>
                    <a:pt x="118062" y="2299679"/>
                    <a:pt x="26392" y="2224026"/>
                  </a:cubicBezTo>
                  <a:lnTo>
                    <a:pt x="0" y="2200039"/>
                  </a:lnTo>
                  <a:lnTo>
                    <a:pt x="288389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4639349" y="3547330"/>
              <a:ext cx="2305350" cy="1816241"/>
            </a:xfrm>
            <a:custGeom>
              <a:avLst/>
              <a:gdLst>
                <a:gd name="connsiteX0" fmla="*/ 2305350 w 2305350"/>
                <a:gd name="connsiteY0" fmla="*/ 0 h 1816241"/>
                <a:gd name="connsiteX1" fmla="*/ 2297779 w 2305350"/>
                <a:gd name="connsiteY1" fmla="*/ 149920 h 1816241"/>
                <a:gd name="connsiteX2" fmla="*/ 2223916 w 2305350"/>
                <a:gd name="connsiteY2" fmla="*/ 512091 h 1816241"/>
                <a:gd name="connsiteX3" fmla="*/ 2205908 w 2305350"/>
                <a:gd name="connsiteY3" fmla="*/ 561293 h 1816241"/>
                <a:gd name="connsiteX4" fmla="*/ 590786 w 2305350"/>
                <a:gd name="connsiteY4" fmla="*/ 1793422 h 1816241"/>
                <a:gd name="connsiteX5" fmla="*/ 568644 w 2305350"/>
                <a:gd name="connsiteY5" fmla="*/ 1810314 h 1816241"/>
                <a:gd name="connsiteX6" fmla="*/ 451266 w 2305350"/>
                <a:gd name="connsiteY6" fmla="*/ 1816241 h 1816241"/>
                <a:gd name="connsiteX7" fmla="*/ 77198 w 2305350"/>
                <a:gd name="connsiteY7" fmla="*/ 1778532 h 1816241"/>
                <a:gd name="connsiteX8" fmla="*/ 0 w 2305350"/>
                <a:gd name="connsiteY8" fmla="*/ 1758683 h 1816241"/>
                <a:gd name="connsiteX9" fmla="*/ 2305350 w 2305350"/>
                <a:gd name="connsiteY9" fmla="*/ 0 h 1816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05350" h="1816241">
                  <a:moveTo>
                    <a:pt x="2305350" y="0"/>
                  </a:moveTo>
                  <a:lnTo>
                    <a:pt x="2297779" y="149920"/>
                  </a:lnTo>
                  <a:cubicBezTo>
                    <a:pt x="2285106" y="274713"/>
                    <a:pt x="2260070" y="395852"/>
                    <a:pt x="2223916" y="512091"/>
                  </a:cubicBezTo>
                  <a:lnTo>
                    <a:pt x="2205908" y="561293"/>
                  </a:lnTo>
                  <a:lnTo>
                    <a:pt x="590786" y="1793422"/>
                  </a:lnTo>
                  <a:lnTo>
                    <a:pt x="568644" y="1810314"/>
                  </a:lnTo>
                  <a:lnTo>
                    <a:pt x="451266" y="1816241"/>
                  </a:lnTo>
                  <a:cubicBezTo>
                    <a:pt x="323129" y="1816241"/>
                    <a:pt x="198025" y="1803257"/>
                    <a:pt x="77198" y="1778532"/>
                  </a:cubicBezTo>
                  <a:lnTo>
                    <a:pt x="0" y="1758683"/>
                  </a:lnTo>
                  <a:lnTo>
                    <a:pt x="230535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3335975" y="1657306"/>
              <a:ext cx="1637258" cy="1249016"/>
            </a:xfrm>
            <a:custGeom>
              <a:avLst/>
              <a:gdLst>
                <a:gd name="connsiteX0" fmla="*/ 1637258 w 1637258"/>
                <a:gd name="connsiteY0" fmla="*/ 0 h 1249016"/>
                <a:gd name="connsiteX1" fmla="*/ 0 w 1637258"/>
                <a:gd name="connsiteY1" fmla="*/ 1249016 h 1249016"/>
                <a:gd name="connsiteX2" fmla="*/ 0 w 1637258"/>
                <a:gd name="connsiteY2" fmla="*/ 1249015 h 1249016"/>
                <a:gd name="connsiteX3" fmla="*/ 1637258 w 1637258"/>
                <a:gd name="connsiteY3" fmla="*/ 0 h 1249016"/>
                <a:gd name="connsiteX4" fmla="*/ 1637258 w 1637258"/>
                <a:gd name="connsiteY4" fmla="*/ 0 h 1249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7258" h="1249016">
                  <a:moveTo>
                    <a:pt x="1637258" y="0"/>
                  </a:moveTo>
                  <a:lnTo>
                    <a:pt x="0" y="1249016"/>
                  </a:lnTo>
                  <a:lnTo>
                    <a:pt x="0" y="1249015"/>
                  </a:lnTo>
                  <a:lnTo>
                    <a:pt x="1637258" y="0"/>
                  </a:lnTo>
                  <a:lnTo>
                    <a:pt x="163725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3236532" y="1708937"/>
              <a:ext cx="2305347" cy="1758680"/>
            </a:xfrm>
            <a:custGeom>
              <a:avLst/>
              <a:gdLst>
                <a:gd name="connsiteX0" fmla="*/ 2305346 w 2305347"/>
                <a:gd name="connsiteY0" fmla="*/ 0 h 1758680"/>
                <a:gd name="connsiteX1" fmla="*/ 2305347 w 2305347"/>
                <a:gd name="connsiteY1" fmla="*/ 0 h 1758680"/>
                <a:gd name="connsiteX2" fmla="*/ 0 w 2305347"/>
                <a:gd name="connsiteY2" fmla="*/ 1758680 h 1758680"/>
                <a:gd name="connsiteX3" fmla="*/ 0 w 2305347"/>
                <a:gd name="connsiteY3" fmla="*/ 1758680 h 1758680"/>
                <a:gd name="connsiteX4" fmla="*/ 2305346 w 2305347"/>
                <a:gd name="connsiteY4" fmla="*/ 0 h 1758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5347" h="1758680">
                  <a:moveTo>
                    <a:pt x="2305346" y="0"/>
                  </a:moveTo>
                  <a:lnTo>
                    <a:pt x="2305347" y="0"/>
                  </a:lnTo>
                  <a:lnTo>
                    <a:pt x="0" y="1758680"/>
                  </a:lnTo>
                  <a:lnTo>
                    <a:pt x="0" y="1758680"/>
                  </a:lnTo>
                  <a:lnTo>
                    <a:pt x="230534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/>
          </p:nvSpPr>
          <p:spPr>
            <a:xfrm>
              <a:off x="3281746" y="1870869"/>
              <a:ext cx="2684191" cy="2047690"/>
            </a:xfrm>
            <a:custGeom>
              <a:avLst/>
              <a:gdLst>
                <a:gd name="connsiteX0" fmla="*/ 2684190 w 2684191"/>
                <a:gd name="connsiteY0" fmla="*/ 0 h 2047690"/>
                <a:gd name="connsiteX1" fmla="*/ 2684191 w 2684191"/>
                <a:gd name="connsiteY1" fmla="*/ 1 h 2047690"/>
                <a:gd name="connsiteX2" fmla="*/ 0 w 2684191"/>
                <a:gd name="connsiteY2" fmla="*/ 2047690 h 2047690"/>
                <a:gd name="connsiteX3" fmla="*/ 0 w 2684191"/>
                <a:gd name="connsiteY3" fmla="*/ 2047689 h 2047690"/>
                <a:gd name="connsiteX4" fmla="*/ 2684190 w 2684191"/>
                <a:gd name="connsiteY4" fmla="*/ 0 h 2047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4191" h="2047690">
                  <a:moveTo>
                    <a:pt x="2684190" y="0"/>
                  </a:moveTo>
                  <a:lnTo>
                    <a:pt x="2684191" y="1"/>
                  </a:lnTo>
                  <a:lnTo>
                    <a:pt x="0" y="2047690"/>
                  </a:lnTo>
                  <a:lnTo>
                    <a:pt x="0" y="2047689"/>
                  </a:lnTo>
                  <a:lnTo>
                    <a:pt x="268419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3617408" y="2384160"/>
              <a:ext cx="2948336" cy="2249199"/>
            </a:xfrm>
            <a:custGeom>
              <a:avLst/>
              <a:gdLst>
                <a:gd name="connsiteX0" fmla="*/ 2948336 w 2948336"/>
                <a:gd name="connsiteY0" fmla="*/ 0 h 2249199"/>
                <a:gd name="connsiteX1" fmla="*/ 2948336 w 2948336"/>
                <a:gd name="connsiteY1" fmla="*/ 1 h 2249199"/>
                <a:gd name="connsiteX2" fmla="*/ 0 w 2948336"/>
                <a:gd name="connsiteY2" fmla="*/ 2249199 h 2249199"/>
                <a:gd name="connsiteX3" fmla="*/ 0 w 2948336"/>
                <a:gd name="connsiteY3" fmla="*/ 2249199 h 2249199"/>
                <a:gd name="connsiteX4" fmla="*/ 2948336 w 2948336"/>
                <a:gd name="connsiteY4" fmla="*/ 0 h 224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8336" h="2249199">
                  <a:moveTo>
                    <a:pt x="2948336" y="0"/>
                  </a:moveTo>
                  <a:lnTo>
                    <a:pt x="2948336" y="1"/>
                  </a:lnTo>
                  <a:lnTo>
                    <a:pt x="0" y="2249199"/>
                  </a:lnTo>
                  <a:lnTo>
                    <a:pt x="0" y="2249199"/>
                  </a:lnTo>
                  <a:lnTo>
                    <a:pt x="294833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3415183" y="2604160"/>
              <a:ext cx="2225852" cy="1698037"/>
            </a:xfrm>
            <a:custGeom>
              <a:avLst/>
              <a:gdLst>
                <a:gd name="connsiteX0" fmla="*/ 2225852 w 2225852"/>
                <a:gd name="connsiteY0" fmla="*/ 0 h 1698037"/>
                <a:gd name="connsiteX1" fmla="*/ 0 w 2225852"/>
                <a:gd name="connsiteY1" fmla="*/ 1698037 h 1698037"/>
                <a:gd name="connsiteX2" fmla="*/ 0 w 2225852"/>
                <a:gd name="connsiteY2" fmla="*/ 1698037 h 1698037"/>
                <a:gd name="connsiteX3" fmla="*/ 2225852 w 2225852"/>
                <a:gd name="connsiteY3" fmla="*/ 0 h 1698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5852" h="1698037">
                  <a:moveTo>
                    <a:pt x="2225852" y="0"/>
                  </a:moveTo>
                  <a:lnTo>
                    <a:pt x="0" y="1698037"/>
                  </a:lnTo>
                  <a:lnTo>
                    <a:pt x="0" y="1698037"/>
                  </a:lnTo>
                  <a:lnTo>
                    <a:pt x="222585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3881158" y="2712751"/>
              <a:ext cx="2886311" cy="2202991"/>
            </a:xfrm>
            <a:custGeom>
              <a:avLst/>
              <a:gdLst>
                <a:gd name="connsiteX0" fmla="*/ 2884889 w 2886311"/>
                <a:gd name="connsiteY0" fmla="*/ 0 h 2202991"/>
                <a:gd name="connsiteX1" fmla="*/ 2886311 w 2886311"/>
                <a:gd name="connsiteY1" fmla="*/ 2952 h 2202991"/>
                <a:gd name="connsiteX2" fmla="*/ 2415 w 2886311"/>
                <a:gd name="connsiteY2" fmla="*/ 2202991 h 2202991"/>
                <a:gd name="connsiteX3" fmla="*/ 0 w 2886311"/>
                <a:gd name="connsiteY3" fmla="*/ 2200796 h 2202991"/>
                <a:gd name="connsiteX4" fmla="*/ 2884889 w 2886311"/>
                <a:gd name="connsiteY4" fmla="*/ 0 h 2202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6311" h="2202991">
                  <a:moveTo>
                    <a:pt x="2884889" y="0"/>
                  </a:moveTo>
                  <a:lnTo>
                    <a:pt x="2886311" y="2952"/>
                  </a:lnTo>
                  <a:lnTo>
                    <a:pt x="2415" y="2202991"/>
                  </a:lnTo>
                  <a:lnTo>
                    <a:pt x="0" y="2200796"/>
                  </a:lnTo>
                  <a:lnTo>
                    <a:pt x="288488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4215291" y="3096388"/>
              <a:ext cx="2684193" cy="2047692"/>
            </a:xfrm>
            <a:custGeom>
              <a:avLst/>
              <a:gdLst>
                <a:gd name="connsiteX0" fmla="*/ 2684193 w 2684193"/>
                <a:gd name="connsiteY0" fmla="*/ 0 h 2047692"/>
                <a:gd name="connsiteX1" fmla="*/ 2684193 w 2684193"/>
                <a:gd name="connsiteY1" fmla="*/ 1 h 2047692"/>
                <a:gd name="connsiteX2" fmla="*/ 1 w 2684193"/>
                <a:gd name="connsiteY2" fmla="*/ 2047692 h 2047692"/>
                <a:gd name="connsiteX3" fmla="*/ 0 w 2684193"/>
                <a:gd name="connsiteY3" fmla="*/ 2047692 h 2047692"/>
                <a:gd name="connsiteX4" fmla="*/ 2684193 w 2684193"/>
                <a:gd name="connsiteY4" fmla="*/ 0 h 2047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4193" h="2047692">
                  <a:moveTo>
                    <a:pt x="2684193" y="0"/>
                  </a:moveTo>
                  <a:lnTo>
                    <a:pt x="2684193" y="1"/>
                  </a:lnTo>
                  <a:lnTo>
                    <a:pt x="1" y="2047692"/>
                  </a:lnTo>
                  <a:lnTo>
                    <a:pt x="0" y="2047692"/>
                  </a:lnTo>
                  <a:lnTo>
                    <a:pt x="268419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/>
          </p:nvSpPr>
          <p:spPr>
            <a:xfrm>
              <a:off x="4639348" y="3547329"/>
              <a:ext cx="2305351" cy="1758684"/>
            </a:xfrm>
            <a:custGeom>
              <a:avLst/>
              <a:gdLst>
                <a:gd name="connsiteX0" fmla="*/ 2305351 w 2305351"/>
                <a:gd name="connsiteY0" fmla="*/ 0 h 1758684"/>
                <a:gd name="connsiteX1" fmla="*/ 2305351 w 2305351"/>
                <a:gd name="connsiteY1" fmla="*/ 1 h 1758684"/>
                <a:gd name="connsiteX2" fmla="*/ 1 w 2305351"/>
                <a:gd name="connsiteY2" fmla="*/ 1758684 h 1758684"/>
                <a:gd name="connsiteX3" fmla="*/ 0 w 2305351"/>
                <a:gd name="connsiteY3" fmla="*/ 1758683 h 1758684"/>
                <a:gd name="connsiteX4" fmla="*/ 2305351 w 2305351"/>
                <a:gd name="connsiteY4" fmla="*/ 0 h 1758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5351" h="1758684">
                  <a:moveTo>
                    <a:pt x="2305351" y="0"/>
                  </a:moveTo>
                  <a:lnTo>
                    <a:pt x="2305351" y="1"/>
                  </a:lnTo>
                  <a:lnTo>
                    <a:pt x="1" y="1758684"/>
                  </a:lnTo>
                  <a:lnTo>
                    <a:pt x="0" y="1758683"/>
                  </a:lnTo>
                  <a:lnTo>
                    <a:pt x="230535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5230135" y="4108623"/>
              <a:ext cx="1615122" cy="1232129"/>
            </a:xfrm>
            <a:custGeom>
              <a:avLst/>
              <a:gdLst>
                <a:gd name="connsiteX0" fmla="*/ 1615122 w 1615122"/>
                <a:gd name="connsiteY0" fmla="*/ 0 h 1232129"/>
                <a:gd name="connsiteX1" fmla="*/ 1615122 w 1615122"/>
                <a:gd name="connsiteY1" fmla="*/ 1 h 1232129"/>
                <a:gd name="connsiteX2" fmla="*/ 0 w 1615122"/>
                <a:gd name="connsiteY2" fmla="*/ 1232129 h 1232129"/>
                <a:gd name="connsiteX3" fmla="*/ 1615122 w 1615122"/>
                <a:gd name="connsiteY3" fmla="*/ 0 h 1232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5122" h="1232129">
                  <a:moveTo>
                    <a:pt x="1615122" y="0"/>
                  </a:moveTo>
                  <a:lnTo>
                    <a:pt x="1615122" y="1"/>
                  </a:lnTo>
                  <a:lnTo>
                    <a:pt x="0" y="1232129"/>
                  </a:lnTo>
                  <a:lnTo>
                    <a:pt x="161512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1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44444E-6 L 0.0487 -0.11459 " pathEditMode="relative" rAng="0" ptsTypes="AA">
                                      <p:cBhvr>
                                        <p:cTn id="11" dur="110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5" y="-574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xit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7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26" dur="600" fill="hold"/>
                                        <p:tgtEl>
                                          <p:spTgt spid="39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1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11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07407E-6 L -0.0806 0.18982 " pathEditMode="relative" rAng="0" ptsTypes="AA">
                                      <p:cBhvr>
                                        <p:cTn id="33" dur="1100" spd="-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36" y="9491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1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L -0.29609 0.81319 " pathEditMode="relative" rAng="0" ptsTypes="AA">
                                      <p:cBhvr>
                                        <p:cTn id="40" dur="11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05" y="40648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6" presetClass="path" presetSubtype="0" accel="10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0.1487 -0.33565 L 4.16667E-7 -3.7037E-7 " pathEditMode="relative" rAng="0" ptsTypes="AA">
                                      <p:cBhvr>
                                        <p:cTn id="45" dur="1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35" y="16782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6" presetClass="path" presetSubtype="0" ac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24557 -0.56643 L 4.16667E-7 -3.7037E-6 " pathEditMode="relative" rAng="0" ptsTypes="AA">
                                      <p:cBhvr>
                                        <p:cTn id="50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79" y="2831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6" presetClass="path" presetSubtype="0" accel="100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10482 0.36042 L -2.08333E-7 -7.40741E-7 " pathEditMode="relative" rAng="0" ptsTypes="AA">
                                      <p:cBhvr>
                                        <p:cTn id="55" dur="1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34" y="-18032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6" presetClass="path" presetSubtype="0" accel="10000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.15729 -0.36597 L 3.75E-6 3.7037E-7 " pathEditMode="relative" rAng="0" ptsTypes="AA">
                                      <p:cBhvr>
                                        <p:cTn id="60" dur="1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65" y="1831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6" presetClass="path" presetSubtype="0" ac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41862 -0.95949 L 4.79167E-6 -4.07407E-6 " pathEditMode="relative" rAng="0" ptsTypes="AA">
                                      <p:cBhvr>
                                        <p:cTn id="65" dur="1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37" y="47963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6" presetClass="path" presetSubtype="0" ac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0.23711 -0.56088 L 2.08333E-6 1.11022E-16 " pathEditMode="relative" rAng="0" ptsTypes="AA">
                                      <p:cBhvr>
                                        <p:cTn id="70" dur="1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62" y="28032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6" presetClass="path" presetSubtype="0" accel="10000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1901 -0.28148 L 4.16667E-6 1.85185E-6 " pathEditMode="relative" rAng="0" ptsTypes="AA">
                                      <p:cBhvr>
                                        <p:cTn id="75" dur="1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51" y="14074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6" presetClass="path" presetSubtype="0" accel="100000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0.50247 -1.1 L 1.25E-6 3.33333E-6 " pathEditMode="relative" rAng="0" ptsTypes="AA">
                                      <p:cBhvr>
                                        <p:cTn id="80" dur="1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30" y="55000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1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23307 4.81481E-6 L -2.91667E-6 4.81481E-6 " pathEditMode="relative" rAng="0" ptsTypes="AA">
                                      <p:cBhvr>
                                        <p:cTn id="9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54" y="0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2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5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26536 4.81481E-6 L 3.54167E-6 4.81481E-6 " pathEditMode="relative" rAng="0" ptsTypes="AA">
                                      <p:cBhvr>
                                        <p:cTn id="9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68" y="0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1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8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2" presetClass="entr" presetSubtype="8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0" grpId="1" animBg="1"/>
      <p:bldP spid="38" grpId="0" animBg="1"/>
      <p:bldP spid="38" grpId="1" animBg="1"/>
      <p:bldP spid="36" grpId="0" animBg="1"/>
      <p:bldP spid="36" grpId="1" animBg="1"/>
      <p:bldP spid="29" grpId="0"/>
      <p:bldP spid="4" grpId="0" animBg="1"/>
      <p:bldP spid="4" grpId="1" animBg="1"/>
      <p:bldP spid="4" grpId="2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30" grpId="0"/>
      <p:bldP spid="31" grpId="0"/>
      <p:bldP spid="32" grpId="0"/>
      <p:bldP spid="33" grpId="0"/>
      <p:bldP spid="35" grpId="0" animBg="1"/>
      <p:bldP spid="35" grpId="1" animBg="1"/>
      <p:bldP spid="37" grpId="0" animBg="1"/>
      <p:bldP spid="37" grpId="1" animBg="1"/>
      <p:bldP spid="39" grpId="0"/>
      <p:bldP spid="39" grpId="1"/>
      <p:bldP spid="42" grpId="0" animBg="1"/>
      <p:bldP spid="42" grpId="1" animBg="1"/>
      <p:bldP spid="42" grpId="2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41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/>
          <p:cNvSpPr/>
          <p:nvPr/>
        </p:nvSpPr>
        <p:spPr>
          <a:xfrm rot="13350106">
            <a:off x="-1779809" y="-432564"/>
            <a:ext cx="5621427" cy="5813869"/>
          </a:xfrm>
          <a:custGeom>
            <a:avLst/>
            <a:gdLst>
              <a:gd name="connsiteX0" fmla="*/ 3671946 w 3787254"/>
              <a:gd name="connsiteY0" fmla="*/ 1294810 h 3916908"/>
              <a:gd name="connsiteX1" fmla="*/ 3671994 w 3787254"/>
              <a:gd name="connsiteY1" fmla="*/ 1294927 h 3916908"/>
              <a:gd name="connsiteX2" fmla="*/ 3787254 w 3787254"/>
              <a:gd name="connsiteY2" fmla="*/ 1958454 h 3916908"/>
              <a:gd name="connsiteX3" fmla="*/ 3671994 w 3787254"/>
              <a:gd name="connsiteY3" fmla="*/ 2621982 h 3916908"/>
              <a:gd name="connsiteX4" fmla="*/ 3671946 w 3787254"/>
              <a:gd name="connsiteY4" fmla="*/ 2622098 h 3916908"/>
              <a:gd name="connsiteX5" fmla="*/ 203278 w 3787254"/>
              <a:gd name="connsiteY5" fmla="*/ 867868 h 3916908"/>
              <a:gd name="connsiteX6" fmla="*/ 203278 w 3787254"/>
              <a:gd name="connsiteY6" fmla="*/ 3049040 h 3916908"/>
              <a:gd name="connsiteX7" fmla="*/ 153878 w 3787254"/>
              <a:gd name="connsiteY7" fmla="*/ 2973984 h 3916908"/>
              <a:gd name="connsiteX8" fmla="*/ 24251 w 3787254"/>
              <a:gd name="connsiteY8" fmla="*/ 2720773 h 3916908"/>
              <a:gd name="connsiteX9" fmla="*/ 0 w 3787254"/>
              <a:gd name="connsiteY9" fmla="*/ 2654514 h 3916908"/>
              <a:gd name="connsiteX10" fmla="*/ 0 w 3787254"/>
              <a:gd name="connsiteY10" fmla="*/ 1262394 h 3916908"/>
              <a:gd name="connsiteX11" fmla="*/ 24251 w 3787254"/>
              <a:gd name="connsiteY11" fmla="*/ 1196136 h 3916908"/>
              <a:gd name="connsiteX12" fmla="*/ 153878 w 3787254"/>
              <a:gd name="connsiteY12" fmla="*/ 942925 h 3916908"/>
              <a:gd name="connsiteX13" fmla="*/ 3263952 w 3787254"/>
              <a:gd name="connsiteY13" fmla="*/ 629935 h 3916908"/>
              <a:gd name="connsiteX14" fmla="*/ 3353052 w 3787254"/>
              <a:gd name="connsiteY14" fmla="*/ 728635 h 3916908"/>
              <a:gd name="connsiteX15" fmla="*/ 3449681 w 3787254"/>
              <a:gd name="connsiteY15" fmla="*/ 858890 h 3916908"/>
              <a:gd name="connsiteX16" fmla="*/ 3467230 w 3787254"/>
              <a:gd name="connsiteY16" fmla="*/ 887166 h 3916908"/>
              <a:gd name="connsiteX17" fmla="*/ 3467230 w 3787254"/>
              <a:gd name="connsiteY17" fmla="*/ 3029743 h 3916908"/>
              <a:gd name="connsiteX18" fmla="*/ 3449681 w 3787254"/>
              <a:gd name="connsiteY18" fmla="*/ 3058019 h 3916908"/>
              <a:gd name="connsiteX19" fmla="*/ 3353052 w 3787254"/>
              <a:gd name="connsiteY19" fmla="*/ 3188274 h 3916908"/>
              <a:gd name="connsiteX20" fmla="*/ 3263952 w 3787254"/>
              <a:gd name="connsiteY20" fmla="*/ 3286973 h 3916908"/>
              <a:gd name="connsiteX21" fmla="*/ 611272 w 3787254"/>
              <a:gd name="connsiteY21" fmla="*/ 427263 h 3916908"/>
              <a:gd name="connsiteX22" fmla="*/ 611272 w 3787254"/>
              <a:gd name="connsiteY22" fmla="*/ 3489645 h 3916908"/>
              <a:gd name="connsiteX23" fmla="*/ 551585 w 3787254"/>
              <a:gd name="connsiteY23" fmla="*/ 3443175 h 3916908"/>
              <a:gd name="connsiteX24" fmla="*/ 411137 w 3787254"/>
              <a:gd name="connsiteY24" fmla="*/ 3309671 h 3916908"/>
              <a:gd name="connsiteX25" fmla="*/ 407994 w 3787254"/>
              <a:gd name="connsiteY25" fmla="*/ 3306129 h 3916908"/>
              <a:gd name="connsiteX26" fmla="*/ 407994 w 3787254"/>
              <a:gd name="connsiteY26" fmla="*/ 610780 h 3916908"/>
              <a:gd name="connsiteX27" fmla="*/ 411137 w 3787254"/>
              <a:gd name="connsiteY27" fmla="*/ 607238 h 3916908"/>
              <a:gd name="connsiteX28" fmla="*/ 551585 w 3787254"/>
              <a:gd name="connsiteY28" fmla="*/ 473734 h 3916908"/>
              <a:gd name="connsiteX29" fmla="*/ 2855958 w 3787254"/>
              <a:gd name="connsiteY29" fmla="*/ 294619 h 3916908"/>
              <a:gd name="connsiteX30" fmla="*/ 3047150 w 3787254"/>
              <a:gd name="connsiteY30" fmla="*/ 425007 h 3916908"/>
              <a:gd name="connsiteX31" fmla="*/ 3059236 w 3787254"/>
              <a:gd name="connsiteY31" fmla="*/ 435755 h 3916908"/>
              <a:gd name="connsiteX32" fmla="*/ 3059236 w 3787254"/>
              <a:gd name="connsiteY32" fmla="*/ 3481154 h 3916908"/>
              <a:gd name="connsiteX33" fmla="*/ 3047150 w 3787254"/>
              <a:gd name="connsiteY33" fmla="*/ 3491902 h 3916908"/>
              <a:gd name="connsiteX34" fmla="*/ 2855958 w 3787254"/>
              <a:gd name="connsiteY34" fmla="*/ 3622289 h 3916908"/>
              <a:gd name="connsiteX35" fmla="*/ 1019266 w 3787254"/>
              <a:gd name="connsiteY35" fmla="*/ 178299 h 3916908"/>
              <a:gd name="connsiteX36" fmla="*/ 1019266 w 3787254"/>
              <a:gd name="connsiteY36" fmla="*/ 3738609 h 3916908"/>
              <a:gd name="connsiteX37" fmla="*/ 869389 w 3787254"/>
              <a:gd name="connsiteY37" fmla="*/ 3666211 h 3916908"/>
              <a:gd name="connsiteX38" fmla="*/ 815988 w 3787254"/>
              <a:gd name="connsiteY38" fmla="*/ 3632545 h 3916908"/>
              <a:gd name="connsiteX39" fmla="*/ 815988 w 3787254"/>
              <a:gd name="connsiteY39" fmla="*/ 284364 h 3916908"/>
              <a:gd name="connsiteX40" fmla="*/ 869389 w 3787254"/>
              <a:gd name="connsiteY40" fmla="*/ 250698 h 3916908"/>
              <a:gd name="connsiteX41" fmla="*/ 2447964 w 3787254"/>
              <a:gd name="connsiteY41" fmla="*/ 101689 h 3916908"/>
              <a:gd name="connsiteX42" fmla="*/ 2546916 w 3787254"/>
              <a:gd name="connsiteY42" fmla="*/ 135845 h 3916908"/>
              <a:gd name="connsiteX43" fmla="*/ 2651242 w 3787254"/>
              <a:gd name="connsiteY43" fmla="*/ 181573 h 3916908"/>
              <a:gd name="connsiteX44" fmla="*/ 2651242 w 3787254"/>
              <a:gd name="connsiteY44" fmla="*/ 3735336 h 3916908"/>
              <a:gd name="connsiteX45" fmla="*/ 2546916 w 3787254"/>
              <a:gd name="connsiteY45" fmla="*/ 3781063 h 3916908"/>
              <a:gd name="connsiteX46" fmla="*/ 2447964 w 3787254"/>
              <a:gd name="connsiteY46" fmla="*/ 3815220 h 3916908"/>
              <a:gd name="connsiteX47" fmla="*/ 1427260 w 3787254"/>
              <a:gd name="connsiteY47" fmla="*/ 45241 h 3916908"/>
              <a:gd name="connsiteX48" fmla="*/ 1427260 w 3787254"/>
              <a:gd name="connsiteY48" fmla="*/ 3871668 h 3916908"/>
              <a:gd name="connsiteX49" fmla="*/ 1324708 w 3787254"/>
              <a:gd name="connsiteY49" fmla="*/ 3851422 h 3916908"/>
              <a:gd name="connsiteX50" fmla="*/ 1223982 w 3787254"/>
              <a:gd name="connsiteY50" fmla="*/ 3817665 h 3916908"/>
              <a:gd name="connsiteX51" fmla="*/ 1223982 w 3787254"/>
              <a:gd name="connsiteY51" fmla="*/ 99244 h 3916908"/>
              <a:gd name="connsiteX52" fmla="*/ 1324708 w 3787254"/>
              <a:gd name="connsiteY52" fmla="*/ 65486 h 3916908"/>
              <a:gd name="connsiteX53" fmla="*/ 2039970 w 3787254"/>
              <a:gd name="connsiteY53" fmla="*/ 11780 h 3916908"/>
              <a:gd name="connsiteX54" fmla="*/ 2223497 w 3787254"/>
              <a:gd name="connsiteY54" fmla="*/ 39789 h 3916908"/>
              <a:gd name="connsiteX55" fmla="*/ 2243248 w 3787254"/>
              <a:gd name="connsiteY55" fmla="*/ 44738 h 3916908"/>
              <a:gd name="connsiteX56" fmla="*/ 2243248 w 3787254"/>
              <a:gd name="connsiteY56" fmla="*/ 3872171 h 3916908"/>
              <a:gd name="connsiteX57" fmla="*/ 2223497 w 3787254"/>
              <a:gd name="connsiteY57" fmla="*/ 3877119 h 3916908"/>
              <a:gd name="connsiteX58" fmla="*/ 2039970 w 3787254"/>
              <a:gd name="connsiteY58" fmla="*/ 3905129 h 3916908"/>
              <a:gd name="connsiteX59" fmla="*/ 1828800 w 3787254"/>
              <a:gd name="connsiteY59" fmla="*/ 0 h 3916908"/>
              <a:gd name="connsiteX60" fmla="*/ 1835254 w 3787254"/>
              <a:gd name="connsiteY60" fmla="*/ 326 h 3916908"/>
              <a:gd name="connsiteX61" fmla="*/ 1835254 w 3787254"/>
              <a:gd name="connsiteY61" fmla="*/ 3916582 h 3916908"/>
              <a:gd name="connsiteX62" fmla="*/ 1828800 w 3787254"/>
              <a:gd name="connsiteY62" fmla="*/ 3916908 h 3916908"/>
              <a:gd name="connsiteX63" fmla="*/ 1631976 w 3787254"/>
              <a:gd name="connsiteY63" fmla="*/ 3904105 h 3916908"/>
              <a:gd name="connsiteX64" fmla="*/ 1631976 w 3787254"/>
              <a:gd name="connsiteY64" fmla="*/ 12804 h 391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787254" h="3916908">
                <a:moveTo>
                  <a:pt x="3671946" y="1294810"/>
                </a:moveTo>
                <a:lnTo>
                  <a:pt x="3671994" y="1294927"/>
                </a:lnTo>
                <a:cubicBezTo>
                  <a:pt x="3746597" y="1502134"/>
                  <a:pt x="3787254" y="1725546"/>
                  <a:pt x="3787254" y="1958454"/>
                </a:cubicBezTo>
                <a:cubicBezTo>
                  <a:pt x="3787254" y="2191363"/>
                  <a:pt x="3746597" y="2414775"/>
                  <a:pt x="3671994" y="2621982"/>
                </a:cubicBezTo>
                <a:lnTo>
                  <a:pt x="3671946" y="2622098"/>
                </a:lnTo>
                <a:close/>
                <a:moveTo>
                  <a:pt x="203278" y="867868"/>
                </a:moveTo>
                <a:lnTo>
                  <a:pt x="203278" y="3049040"/>
                </a:lnTo>
                <a:lnTo>
                  <a:pt x="153878" y="2973984"/>
                </a:lnTo>
                <a:cubicBezTo>
                  <a:pt x="104809" y="2893226"/>
                  <a:pt x="61415" y="2808638"/>
                  <a:pt x="24251" y="2720773"/>
                </a:cubicBezTo>
                <a:lnTo>
                  <a:pt x="0" y="2654514"/>
                </a:lnTo>
                <a:lnTo>
                  <a:pt x="0" y="1262394"/>
                </a:lnTo>
                <a:lnTo>
                  <a:pt x="24251" y="1196136"/>
                </a:lnTo>
                <a:cubicBezTo>
                  <a:pt x="61415" y="1108271"/>
                  <a:pt x="104809" y="1023683"/>
                  <a:pt x="153878" y="942925"/>
                </a:cubicBezTo>
                <a:close/>
                <a:moveTo>
                  <a:pt x="3263952" y="629935"/>
                </a:moveTo>
                <a:lnTo>
                  <a:pt x="3353052" y="728635"/>
                </a:lnTo>
                <a:cubicBezTo>
                  <a:pt x="3386999" y="770656"/>
                  <a:pt x="3419243" y="814109"/>
                  <a:pt x="3449681" y="858890"/>
                </a:cubicBezTo>
                <a:lnTo>
                  <a:pt x="3467230" y="887166"/>
                </a:lnTo>
                <a:lnTo>
                  <a:pt x="3467230" y="3029743"/>
                </a:lnTo>
                <a:lnTo>
                  <a:pt x="3449681" y="3058019"/>
                </a:lnTo>
                <a:cubicBezTo>
                  <a:pt x="3419243" y="3102800"/>
                  <a:pt x="3386999" y="3146253"/>
                  <a:pt x="3353052" y="3188274"/>
                </a:cubicBezTo>
                <a:lnTo>
                  <a:pt x="3263952" y="3286973"/>
                </a:lnTo>
                <a:close/>
                <a:moveTo>
                  <a:pt x="611272" y="427263"/>
                </a:moveTo>
                <a:lnTo>
                  <a:pt x="611272" y="3489645"/>
                </a:lnTo>
                <a:lnTo>
                  <a:pt x="551585" y="3443175"/>
                </a:lnTo>
                <a:cubicBezTo>
                  <a:pt x="502599" y="3400997"/>
                  <a:pt x="455723" y="3356435"/>
                  <a:pt x="411137" y="3309671"/>
                </a:cubicBezTo>
                <a:lnTo>
                  <a:pt x="407994" y="3306129"/>
                </a:lnTo>
                <a:lnTo>
                  <a:pt x="407994" y="610780"/>
                </a:lnTo>
                <a:lnTo>
                  <a:pt x="411137" y="607238"/>
                </a:lnTo>
                <a:cubicBezTo>
                  <a:pt x="455723" y="560473"/>
                  <a:pt x="502599" y="515912"/>
                  <a:pt x="551585" y="473734"/>
                </a:cubicBezTo>
                <a:close/>
                <a:moveTo>
                  <a:pt x="2855958" y="294619"/>
                </a:moveTo>
                <a:lnTo>
                  <a:pt x="3047150" y="425007"/>
                </a:lnTo>
                <a:lnTo>
                  <a:pt x="3059236" y="435755"/>
                </a:lnTo>
                <a:lnTo>
                  <a:pt x="3059236" y="3481154"/>
                </a:lnTo>
                <a:lnTo>
                  <a:pt x="3047150" y="3491902"/>
                </a:lnTo>
                <a:lnTo>
                  <a:pt x="2855958" y="3622289"/>
                </a:lnTo>
                <a:close/>
                <a:moveTo>
                  <a:pt x="1019266" y="178299"/>
                </a:moveTo>
                <a:lnTo>
                  <a:pt x="1019266" y="3738609"/>
                </a:lnTo>
                <a:lnTo>
                  <a:pt x="869389" y="3666211"/>
                </a:lnTo>
                <a:lnTo>
                  <a:pt x="815988" y="3632545"/>
                </a:lnTo>
                <a:lnTo>
                  <a:pt x="815988" y="284364"/>
                </a:lnTo>
                <a:lnTo>
                  <a:pt x="869389" y="250698"/>
                </a:lnTo>
                <a:close/>
                <a:moveTo>
                  <a:pt x="2447964" y="101689"/>
                </a:moveTo>
                <a:lnTo>
                  <a:pt x="2546916" y="135845"/>
                </a:lnTo>
                <a:lnTo>
                  <a:pt x="2651242" y="181573"/>
                </a:lnTo>
                <a:lnTo>
                  <a:pt x="2651242" y="3735336"/>
                </a:lnTo>
                <a:lnTo>
                  <a:pt x="2546916" y="3781063"/>
                </a:lnTo>
                <a:lnTo>
                  <a:pt x="2447964" y="3815220"/>
                </a:lnTo>
                <a:close/>
                <a:moveTo>
                  <a:pt x="1427260" y="45241"/>
                </a:moveTo>
                <a:lnTo>
                  <a:pt x="1427260" y="3871668"/>
                </a:lnTo>
                <a:lnTo>
                  <a:pt x="1324708" y="3851422"/>
                </a:lnTo>
                <a:lnTo>
                  <a:pt x="1223982" y="3817665"/>
                </a:lnTo>
                <a:lnTo>
                  <a:pt x="1223982" y="99244"/>
                </a:lnTo>
                <a:lnTo>
                  <a:pt x="1324708" y="65486"/>
                </a:lnTo>
                <a:close/>
                <a:moveTo>
                  <a:pt x="2039970" y="11780"/>
                </a:moveTo>
                <a:lnTo>
                  <a:pt x="2223497" y="39789"/>
                </a:lnTo>
                <a:lnTo>
                  <a:pt x="2243248" y="44738"/>
                </a:lnTo>
                <a:lnTo>
                  <a:pt x="2243248" y="3872171"/>
                </a:lnTo>
                <a:lnTo>
                  <a:pt x="2223497" y="3877119"/>
                </a:lnTo>
                <a:lnTo>
                  <a:pt x="2039970" y="3905129"/>
                </a:lnTo>
                <a:close/>
                <a:moveTo>
                  <a:pt x="1828800" y="0"/>
                </a:moveTo>
                <a:lnTo>
                  <a:pt x="1835254" y="326"/>
                </a:lnTo>
                <a:lnTo>
                  <a:pt x="1835254" y="3916582"/>
                </a:lnTo>
                <a:lnTo>
                  <a:pt x="1828800" y="3916908"/>
                </a:lnTo>
                <a:lnTo>
                  <a:pt x="1631976" y="3904105"/>
                </a:lnTo>
                <a:lnTo>
                  <a:pt x="1631976" y="12804"/>
                </a:lnTo>
                <a:close/>
              </a:path>
            </a:pathLst>
          </a:custGeom>
          <a:solidFill>
            <a:srgbClr val="B73F40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>
            <a:off x="2222332" y="10523"/>
            <a:ext cx="9969667" cy="6858000"/>
          </a:xfrm>
          <a:custGeom>
            <a:avLst/>
            <a:gdLst>
              <a:gd name="connsiteX0" fmla="*/ 5442856 w 9969667"/>
              <a:gd name="connsiteY0" fmla="*/ 0 h 6858000"/>
              <a:gd name="connsiteX1" fmla="*/ 9969667 w 9969667"/>
              <a:gd name="connsiteY1" fmla="*/ 0 h 6858000"/>
              <a:gd name="connsiteX2" fmla="*/ 9969667 w 9969667"/>
              <a:gd name="connsiteY2" fmla="*/ 6858000 h 6858000"/>
              <a:gd name="connsiteX3" fmla="*/ 5442856 w 9969667"/>
              <a:gd name="connsiteY3" fmla="*/ 6858000 h 6858000"/>
              <a:gd name="connsiteX4" fmla="*/ 0 w 9969667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69667" h="6858000">
                <a:moveTo>
                  <a:pt x="5442856" y="0"/>
                </a:moveTo>
                <a:lnTo>
                  <a:pt x="9969667" y="0"/>
                </a:lnTo>
                <a:lnTo>
                  <a:pt x="9969667" y="6858000"/>
                </a:lnTo>
                <a:lnTo>
                  <a:pt x="5442856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162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>
            <a:off x="7911835" y="2692985"/>
            <a:ext cx="4280165" cy="5393008"/>
          </a:xfrm>
          <a:custGeom>
            <a:avLst/>
            <a:gdLst>
              <a:gd name="connsiteX0" fmla="*/ 4280165 w 4280165"/>
              <a:gd name="connsiteY0" fmla="*/ 0 h 5393008"/>
              <a:gd name="connsiteX1" fmla="*/ 4280165 w 4280165"/>
              <a:gd name="connsiteY1" fmla="*/ 5393008 h 5393008"/>
              <a:gd name="connsiteX2" fmla="*/ 0 w 4280165"/>
              <a:gd name="connsiteY2" fmla="*/ 5393008 h 5393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80165" h="5393008">
                <a:moveTo>
                  <a:pt x="4280165" y="0"/>
                </a:moveTo>
                <a:lnTo>
                  <a:pt x="4280165" y="5393008"/>
                </a:lnTo>
                <a:lnTo>
                  <a:pt x="0" y="5393008"/>
                </a:lnTo>
                <a:close/>
              </a:path>
            </a:pathLst>
          </a:custGeom>
          <a:solidFill>
            <a:srgbClr val="B73F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 rot="18401232" flipV="1">
            <a:off x="8800325" y="-197774"/>
            <a:ext cx="4365765" cy="189046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F79536"/>
              </a:gs>
              <a:gs pos="0">
                <a:srgbClr val="FED112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 rot="7500800">
            <a:off x="6581465" y="6181562"/>
            <a:ext cx="5624381" cy="696513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8A7ED4"/>
              </a:gs>
              <a:gs pos="0">
                <a:srgbClr val="84D699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 rot="18432296" flipV="1">
            <a:off x="-1557649" y="3624202"/>
            <a:ext cx="9488108" cy="5711458"/>
          </a:xfrm>
          <a:prstGeom prst="roundRect">
            <a:avLst>
              <a:gd name="adj" fmla="val 50000"/>
            </a:avLst>
          </a:prstGeom>
          <a:gradFill>
            <a:gsLst>
              <a:gs pos="86000">
                <a:srgbClr val="7030A0"/>
              </a:gs>
              <a:gs pos="0">
                <a:srgbClr val="F4777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555524" y="4401685"/>
            <a:ext cx="4039787" cy="986435"/>
            <a:chOff x="2009994" y="5061686"/>
            <a:chExt cx="4039787" cy="986435"/>
          </a:xfrm>
        </p:grpSpPr>
        <p:sp>
          <p:nvSpPr>
            <p:cNvPr id="18" name="矩形 17"/>
            <p:cNvSpPr/>
            <p:nvPr/>
          </p:nvSpPr>
          <p:spPr>
            <a:xfrm>
              <a:off x="2009994" y="5134490"/>
              <a:ext cx="45719" cy="9076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105245" y="5061686"/>
              <a:ext cx="3944536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REPORTER:XXX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2087381" y="5380310"/>
              <a:ext cx="23431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QQ : 88888888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103160" y="5710936"/>
              <a:ext cx="3845126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WEB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 </a:t>
              </a:r>
              <a:r>
                <a:rPr 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</a:t>
              </a:r>
              <a:endParaRPr 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972049" y="2590770"/>
            <a:ext cx="73721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otum" panose="020B0600000101010101" pitchFamily="34" charset="-127"/>
                <a:ea typeface="Dotum" panose="020B0600000101010101" pitchFamily="34" charset="-127"/>
              </a:rPr>
              <a:t>THANKS</a:t>
            </a:r>
            <a:endParaRPr lang="zh-CN" altLang="en-US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29" name="任意多边形 28"/>
          <p:cNvSpPr/>
          <p:nvPr/>
        </p:nvSpPr>
        <p:spPr>
          <a:xfrm rot="19729688">
            <a:off x="8912283" y="4802171"/>
            <a:ext cx="1146868" cy="1186129"/>
          </a:xfrm>
          <a:custGeom>
            <a:avLst/>
            <a:gdLst>
              <a:gd name="connsiteX0" fmla="*/ 3671946 w 3787254"/>
              <a:gd name="connsiteY0" fmla="*/ 1294810 h 3916908"/>
              <a:gd name="connsiteX1" fmla="*/ 3671994 w 3787254"/>
              <a:gd name="connsiteY1" fmla="*/ 1294927 h 3916908"/>
              <a:gd name="connsiteX2" fmla="*/ 3787254 w 3787254"/>
              <a:gd name="connsiteY2" fmla="*/ 1958454 h 3916908"/>
              <a:gd name="connsiteX3" fmla="*/ 3671994 w 3787254"/>
              <a:gd name="connsiteY3" fmla="*/ 2621982 h 3916908"/>
              <a:gd name="connsiteX4" fmla="*/ 3671946 w 3787254"/>
              <a:gd name="connsiteY4" fmla="*/ 2622098 h 3916908"/>
              <a:gd name="connsiteX5" fmla="*/ 203278 w 3787254"/>
              <a:gd name="connsiteY5" fmla="*/ 867868 h 3916908"/>
              <a:gd name="connsiteX6" fmla="*/ 203278 w 3787254"/>
              <a:gd name="connsiteY6" fmla="*/ 3049040 h 3916908"/>
              <a:gd name="connsiteX7" fmla="*/ 153878 w 3787254"/>
              <a:gd name="connsiteY7" fmla="*/ 2973984 h 3916908"/>
              <a:gd name="connsiteX8" fmla="*/ 24251 w 3787254"/>
              <a:gd name="connsiteY8" fmla="*/ 2720773 h 3916908"/>
              <a:gd name="connsiteX9" fmla="*/ 0 w 3787254"/>
              <a:gd name="connsiteY9" fmla="*/ 2654514 h 3916908"/>
              <a:gd name="connsiteX10" fmla="*/ 0 w 3787254"/>
              <a:gd name="connsiteY10" fmla="*/ 1262394 h 3916908"/>
              <a:gd name="connsiteX11" fmla="*/ 24251 w 3787254"/>
              <a:gd name="connsiteY11" fmla="*/ 1196136 h 3916908"/>
              <a:gd name="connsiteX12" fmla="*/ 153878 w 3787254"/>
              <a:gd name="connsiteY12" fmla="*/ 942925 h 3916908"/>
              <a:gd name="connsiteX13" fmla="*/ 3263952 w 3787254"/>
              <a:gd name="connsiteY13" fmla="*/ 629935 h 3916908"/>
              <a:gd name="connsiteX14" fmla="*/ 3353052 w 3787254"/>
              <a:gd name="connsiteY14" fmla="*/ 728635 h 3916908"/>
              <a:gd name="connsiteX15" fmla="*/ 3449681 w 3787254"/>
              <a:gd name="connsiteY15" fmla="*/ 858890 h 3916908"/>
              <a:gd name="connsiteX16" fmla="*/ 3467230 w 3787254"/>
              <a:gd name="connsiteY16" fmla="*/ 887166 h 3916908"/>
              <a:gd name="connsiteX17" fmla="*/ 3467230 w 3787254"/>
              <a:gd name="connsiteY17" fmla="*/ 3029743 h 3916908"/>
              <a:gd name="connsiteX18" fmla="*/ 3449681 w 3787254"/>
              <a:gd name="connsiteY18" fmla="*/ 3058019 h 3916908"/>
              <a:gd name="connsiteX19" fmla="*/ 3353052 w 3787254"/>
              <a:gd name="connsiteY19" fmla="*/ 3188274 h 3916908"/>
              <a:gd name="connsiteX20" fmla="*/ 3263952 w 3787254"/>
              <a:gd name="connsiteY20" fmla="*/ 3286973 h 3916908"/>
              <a:gd name="connsiteX21" fmla="*/ 611272 w 3787254"/>
              <a:gd name="connsiteY21" fmla="*/ 427263 h 3916908"/>
              <a:gd name="connsiteX22" fmla="*/ 611272 w 3787254"/>
              <a:gd name="connsiteY22" fmla="*/ 3489645 h 3916908"/>
              <a:gd name="connsiteX23" fmla="*/ 551585 w 3787254"/>
              <a:gd name="connsiteY23" fmla="*/ 3443175 h 3916908"/>
              <a:gd name="connsiteX24" fmla="*/ 411137 w 3787254"/>
              <a:gd name="connsiteY24" fmla="*/ 3309671 h 3916908"/>
              <a:gd name="connsiteX25" fmla="*/ 407994 w 3787254"/>
              <a:gd name="connsiteY25" fmla="*/ 3306129 h 3916908"/>
              <a:gd name="connsiteX26" fmla="*/ 407994 w 3787254"/>
              <a:gd name="connsiteY26" fmla="*/ 610780 h 3916908"/>
              <a:gd name="connsiteX27" fmla="*/ 411137 w 3787254"/>
              <a:gd name="connsiteY27" fmla="*/ 607238 h 3916908"/>
              <a:gd name="connsiteX28" fmla="*/ 551585 w 3787254"/>
              <a:gd name="connsiteY28" fmla="*/ 473734 h 3916908"/>
              <a:gd name="connsiteX29" fmla="*/ 2855958 w 3787254"/>
              <a:gd name="connsiteY29" fmla="*/ 294619 h 3916908"/>
              <a:gd name="connsiteX30" fmla="*/ 3047150 w 3787254"/>
              <a:gd name="connsiteY30" fmla="*/ 425007 h 3916908"/>
              <a:gd name="connsiteX31" fmla="*/ 3059236 w 3787254"/>
              <a:gd name="connsiteY31" fmla="*/ 435755 h 3916908"/>
              <a:gd name="connsiteX32" fmla="*/ 3059236 w 3787254"/>
              <a:gd name="connsiteY32" fmla="*/ 3481154 h 3916908"/>
              <a:gd name="connsiteX33" fmla="*/ 3047150 w 3787254"/>
              <a:gd name="connsiteY33" fmla="*/ 3491902 h 3916908"/>
              <a:gd name="connsiteX34" fmla="*/ 2855958 w 3787254"/>
              <a:gd name="connsiteY34" fmla="*/ 3622289 h 3916908"/>
              <a:gd name="connsiteX35" fmla="*/ 1019266 w 3787254"/>
              <a:gd name="connsiteY35" fmla="*/ 178299 h 3916908"/>
              <a:gd name="connsiteX36" fmla="*/ 1019266 w 3787254"/>
              <a:gd name="connsiteY36" fmla="*/ 3738609 h 3916908"/>
              <a:gd name="connsiteX37" fmla="*/ 869389 w 3787254"/>
              <a:gd name="connsiteY37" fmla="*/ 3666211 h 3916908"/>
              <a:gd name="connsiteX38" fmla="*/ 815988 w 3787254"/>
              <a:gd name="connsiteY38" fmla="*/ 3632545 h 3916908"/>
              <a:gd name="connsiteX39" fmla="*/ 815988 w 3787254"/>
              <a:gd name="connsiteY39" fmla="*/ 284364 h 3916908"/>
              <a:gd name="connsiteX40" fmla="*/ 869389 w 3787254"/>
              <a:gd name="connsiteY40" fmla="*/ 250698 h 3916908"/>
              <a:gd name="connsiteX41" fmla="*/ 2447964 w 3787254"/>
              <a:gd name="connsiteY41" fmla="*/ 101689 h 3916908"/>
              <a:gd name="connsiteX42" fmla="*/ 2546916 w 3787254"/>
              <a:gd name="connsiteY42" fmla="*/ 135845 h 3916908"/>
              <a:gd name="connsiteX43" fmla="*/ 2651242 w 3787254"/>
              <a:gd name="connsiteY43" fmla="*/ 181573 h 3916908"/>
              <a:gd name="connsiteX44" fmla="*/ 2651242 w 3787254"/>
              <a:gd name="connsiteY44" fmla="*/ 3735336 h 3916908"/>
              <a:gd name="connsiteX45" fmla="*/ 2546916 w 3787254"/>
              <a:gd name="connsiteY45" fmla="*/ 3781063 h 3916908"/>
              <a:gd name="connsiteX46" fmla="*/ 2447964 w 3787254"/>
              <a:gd name="connsiteY46" fmla="*/ 3815220 h 3916908"/>
              <a:gd name="connsiteX47" fmla="*/ 1427260 w 3787254"/>
              <a:gd name="connsiteY47" fmla="*/ 45241 h 3916908"/>
              <a:gd name="connsiteX48" fmla="*/ 1427260 w 3787254"/>
              <a:gd name="connsiteY48" fmla="*/ 3871668 h 3916908"/>
              <a:gd name="connsiteX49" fmla="*/ 1324708 w 3787254"/>
              <a:gd name="connsiteY49" fmla="*/ 3851422 h 3916908"/>
              <a:gd name="connsiteX50" fmla="*/ 1223982 w 3787254"/>
              <a:gd name="connsiteY50" fmla="*/ 3817665 h 3916908"/>
              <a:gd name="connsiteX51" fmla="*/ 1223982 w 3787254"/>
              <a:gd name="connsiteY51" fmla="*/ 99244 h 3916908"/>
              <a:gd name="connsiteX52" fmla="*/ 1324708 w 3787254"/>
              <a:gd name="connsiteY52" fmla="*/ 65486 h 3916908"/>
              <a:gd name="connsiteX53" fmla="*/ 2039970 w 3787254"/>
              <a:gd name="connsiteY53" fmla="*/ 11780 h 3916908"/>
              <a:gd name="connsiteX54" fmla="*/ 2223497 w 3787254"/>
              <a:gd name="connsiteY54" fmla="*/ 39789 h 3916908"/>
              <a:gd name="connsiteX55" fmla="*/ 2243248 w 3787254"/>
              <a:gd name="connsiteY55" fmla="*/ 44738 h 3916908"/>
              <a:gd name="connsiteX56" fmla="*/ 2243248 w 3787254"/>
              <a:gd name="connsiteY56" fmla="*/ 3872171 h 3916908"/>
              <a:gd name="connsiteX57" fmla="*/ 2223497 w 3787254"/>
              <a:gd name="connsiteY57" fmla="*/ 3877119 h 3916908"/>
              <a:gd name="connsiteX58" fmla="*/ 2039970 w 3787254"/>
              <a:gd name="connsiteY58" fmla="*/ 3905129 h 3916908"/>
              <a:gd name="connsiteX59" fmla="*/ 1828800 w 3787254"/>
              <a:gd name="connsiteY59" fmla="*/ 0 h 3916908"/>
              <a:gd name="connsiteX60" fmla="*/ 1835254 w 3787254"/>
              <a:gd name="connsiteY60" fmla="*/ 326 h 3916908"/>
              <a:gd name="connsiteX61" fmla="*/ 1835254 w 3787254"/>
              <a:gd name="connsiteY61" fmla="*/ 3916582 h 3916908"/>
              <a:gd name="connsiteX62" fmla="*/ 1828800 w 3787254"/>
              <a:gd name="connsiteY62" fmla="*/ 3916908 h 3916908"/>
              <a:gd name="connsiteX63" fmla="*/ 1631976 w 3787254"/>
              <a:gd name="connsiteY63" fmla="*/ 3904105 h 3916908"/>
              <a:gd name="connsiteX64" fmla="*/ 1631976 w 3787254"/>
              <a:gd name="connsiteY64" fmla="*/ 12804 h 3916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787254" h="3916908">
                <a:moveTo>
                  <a:pt x="3671946" y="1294810"/>
                </a:moveTo>
                <a:lnTo>
                  <a:pt x="3671994" y="1294927"/>
                </a:lnTo>
                <a:cubicBezTo>
                  <a:pt x="3746597" y="1502134"/>
                  <a:pt x="3787254" y="1725546"/>
                  <a:pt x="3787254" y="1958454"/>
                </a:cubicBezTo>
                <a:cubicBezTo>
                  <a:pt x="3787254" y="2191363"/>
                  <a:pt x="3746597" y="2414775"/>
                  <a:pt x="3671994" y="2621982"/>
                </a:cubicBezTo>
                <a:lnTo>
                  <a:pt x="3671946" y="2622098"/>
                </a:lnTo>
                <a:close/>
                <a:moveTo>
                  <a:pt x="203278" y="867868"/>
                </a:moveTo>
                <a:lnTo>
                  <a:pt x="203278" y="3049040"/>
                </a:lnTo>
                <a:lnTo>
                  <a:pt x="153878" y="2973984"/>
                </a:lnTo>
                <a:cubicBezTo>
                  <a:pt x="104809" y="2893226"/>
                  <a:pt x="61415" y="2808638"/>
                  <a:pt x="24251" y="2720773"/>
                </a:cubicBezTo>
                <a:lnTo>
                  <a:pt x="0" y="2654514"/>
                </a:lnTo>
                <a:lnTo>
                  <a:pt x="0" y="1262394"/>
                </a:lnTo>
                <a:lnTo>
                  <a:pt x="24251" y="1196136"/>
                </a:lnTo>
                <a:cubicBezTo>
                  <a:pt x="61415" y="1108271"/>
                  <a:pt x="104809" y="1023683"/>
                  <a:pt x="153878" y="942925"/>
                </a:cubicBezTo>
                <a:close/>
                <a:moveTo>
                  <a:pt x="3263952" y="629935"/>
                </a:moveTo>
                <a:lnTo>
                  <a:pt x="3353052" y="728635"/>
                </a:lnTo>
                <a:cubicBezTo>
                  <a:pt x="3386999" y="770656"/>
                  <a:pt x="3419243" y="814109"/>
                  <a:pt x="3449681" y="858890"/>
                </a:cubicBezTo>
                <a:lnTo>
                  <a:pt x="3467230" y="887166"/>
                </a:lnTo>
                <a:lnTo>
                  <a:pt x="3467230" y="3029743"/>
                </a:lnTo>
                <a:lnTo>
                  <a:pt x="3449681" y="3058019"/>
                </a:lnTo>
                <a:cubicBezTo>
                  <a:pt x="3419243" y="3102800"/>
                  <a:pt x="3386999" y="3146253"/>
                  <a:pt x="3353052" y="3188274"/>
                </a:cubicBezTo>
                <a:lnTo>
                  <a:pt x="3263952" y="3286973"/>
                </a:lnTo>
                <a:close/>
                <a:moveTo>
                  <a:pt x="611272" y="427263"/>
                </a:moveTo>
                <a:lnTo>
                  <a:pt x="611272" y="3489645"/>
                </a:lnTo>
                <a:lnTo>
                  <a:pt x="551585" y="3443175"/>
                </a:lnTo>
                <a:cubicBezTo>
                  <a:pt x="502599" y="3400997"/>
                  <a:pt x="455723" y="3356435"/>
                  <a:pt x="411137" y="3309671"/>
                </a:cubicBezTo>
                <a:lnTo>
                  <a:pt x="407994" y="3306129"/>
                </a:lnTo>
                <a:lnTo>
                  <a:pt x="407994" y="610780"/>
                </a:lnTo>
                <a:lnTo>
                  <a:pt x="411137" y="607238"/>
                </a:lnTo>
                <a:cubicBezTo>
                  <a:pt x="455723" y="560473"/>
                  <a:pt x="502599" y="515912"/>
                  <a:pt x="551585" y="473734"/>
                </a:cubicBezTo>
                <a:close/>
                <a:moveTo>
                  <a:pt x="2855958" y="294619"/>
                </a:moveTo>
                <a:lnTo>
                  <a:pt x="3047150" y="425007"/>
                </a:lnTo>
                <a:lnTo>
                  <a:pt x="3059236" y="435755"/>
                </a:lnTo>
                <a:lnTo>
                  <a:pt x="3059236" y="3481154"/>
                </a:lnTo>
                <a:lnTo>
                  <a:pt x="3047150" y="3491902"/>
                </a:lnTo>
                <a:lnTo>
                  <a:pt x="2855958" y="3622289"/>
                </a:lnTo>
                <a:close/>
                <a:moveTo>
                  <a:pt x="1019266" y="178299"/>
                </a:moveTo>
                <a:lnTo>
                  <a:pt x="1019266" y="3738609"/>
                </a:lnTo>
                <a:lnTo>
                  <a:pt x="869389" y="3666211"/>
                </a:lnTo>
                <a:lnTo>
                  <a:pt x="815988" y="3632545"/>
                </a:lnTo>
                <a:lnTo>
                  <a:pt x="815988" y="284364"/>
                </a:lnTo>
                <a:lnTo>
                  <a:pt x="869389" y="250698"/>
                </a:lnTo>
                <a:close/>
                <a:moveTo>
                  <a:pt x="2447964" y="101689"/>
                </a:moveTo>
                <a:lnTo>
                  <a:pt x="2546916" y="135845"/>
                </a:lnTo>
                <a:lnTo>
                  <a:pt x="2651242" y="181573"/>
                </a:lnTo>
                <a:lnTo>
                  <a:pt x="2651242" y="3735336"/>
                </a:lnTo>
                <a:lnTo>
                  <a:pt x="2546916" y="3781063"/>
                </a:lnTo>
                <a:lnTo>
                  <a:pt x="2447964" y="3815220"/>
                </a:lnTo>
                <a:close/>
                <a:moveTo>
                  <a:pt x="1427260" y="45241"/>
                </a:moveTo>
                <a:lnTo>
                  <a:pt x="1427260" y="3871668"/>
                </a:lnTo>
                <a:lnTo>
                  <a:pt x="1324708" y="3851422"/>
                </a:lnTo>
                <a:lnTo>
                  <a:pt x="1223982" y="3817665"/>
                </a:lnTo>
                <a:lnTo>
                  <a:pt x="1223982" y="99244"/>
                </a:lnTo>
                <a:lnTo>
                  <a:pt x="1324708" y="65486"/>
                </a:lnTo>
                <a:close/>
                <a:moveTo>
                  <a:pt x="2039970" y="11780"/>
                </a:moveTo>
                <a:lnTo>
                  <a:pt x="2223497" y="39789"/>
                </a:lnTo>
                <a:lnTo>
                  <a:pt x="2243248" y="44738"/>
                </a:lnTo>
                <a:lnTo>
                  <a:pt x="2243248" y="3872171"/>
                </a:lnTo>
                <a:lnTo>
                  <a:pt x="2223497" y="3877119"/>
                </a:lnTo>
                <a:lnTo>
                  <a:pt x="2039970" y="3905129"/>
                </a:lnTo>
                <a:close/>
                <a:moveTo>
                  <a:pt x="1828800" y="0"/>
                </a:moveTo>
                <a:lnTo>
                  <a:pt x="1835254" y="326"/>
                </a:lnTo>
                <a:lnTo>
                  <a:pt x="1835254" y="3916582"/>
                </a:lnTo>
                <a:lnTo>
                  <a:pt x="1828800" y="3916908"/>
                </a:lnTo>
                <a:lnTo>
                  <a:pt x="1631976" y="3904105"/>
                </a:lnTo>
                <a:lnTo>
                  <a:pt x="1631976" y="12804"/>
                </a:lnTo>
                <a:close/>
              </a:path>
            </a:pathLst>
          </a:custGeom>
          <a:solidFill>
            <a:srgbClr val="B73F4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圆角矩形 31"/>
          <p:cNvSpPr/>
          <p:nvPr/>
        </p:nvSpPr>
        <p:spPr>
          <a:xfrm rot="18401232" flipV="1">
            <a:off x="6690841" y="-523017"/>
            <a:ext cx="1776076" cy="91948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ED023E"/>
              </a:gs>
              <a:gs pos="100000">
                <a:srgbClr val="AA34D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6" presetClass="path" presetSubtype="0" ac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32461 0.73403 L 1.875E-6 2.59259E-6 " pathEditMode="relative" rAng="0" ptsTypes="AA">
                                      <p:cBhvr>
                                        <p:cTn id="17" dur="1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24" y="-3671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6" presetClass="path" presetSubtype="0" ac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0.18698 -0.42292 L -1.45833E-6 3.7037E-6 " pathEditMode="relative" rAng="0" ptsTypes="AA">
                                      <p:cBhvr>
                                        <p:cTn id="22" dur="1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49" y="2115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6" presetClass="path" presetSubtype="0" ac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3793 -0.85764 L -2.70833E-6 -3.33333E-6 " pathEditMode="relative" rAng="0" ptsTypes="AA">
                                      <p:cBhvr>
                                        <p:cTn id="27" dur="1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71" y="4287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6" presetClass="path" presetSubtype="0" ac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11016 -0.24907 L -4.58333E-6 -2.22222E-6 " pathEditMode="relative" rAng="0" ptsTypes="AA">
                                      <p:cBhvr>
                                        <p:cTn id="32" dur="1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8" y="12454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6" presetClass="path" presetSubtype="0" accel="50000" decel="5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4.79167E-6 3.7037E-7 L -0.29349 -0.58958 " pathEditMode="relative" rAng="0" ptsTypes="AA">
                                      <p:cBhvr>
                                        <p:cTn id="37" dur="1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74" y="-29491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56" presetClass="path" presetSubtype="0" accel="50000" decel="5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4.79167E-6 -4.07407E-6 L 0.18243 0.28125 " pathEditMode="relative" rAng="0" ptsTypes="AA">
                                      <p:cBhvr>
                                        <p:cTn id="44" dur="50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15" y="14051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42857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7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4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2" animBg="1"/>
      <p:bldP spid="15" grpId="0" animBg="1"/>
      <p:bldP spid="19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28" grpId="0"/>
      <p:bldP spid="29" grpId="0" animBg="1"/>
      <p:bldP spid="29" grpId="1" animBg="1"/>
      <p:bldP spid="29" grpId="2" animBg="1"/>
      <p:bldP spid="32" grpId="0" animBg="1"/>
      <p:bldP spid="32" grpId="1" animBg="1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8917</Words>
  <Application>WPS 演示</Application>
  <PresentationFormat>自定义</PresentationFormat>
  <Paragraphs>439</Paragraphs>
  <Slides>31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3" baseType="lpstr">
      <vt:lpstr>Arial</vt:lpstr>
      <vt:lpstr>宋体</vt:lpstr>
      <vt:lpstr>Wingdings</vt:lpstr>
      <vt:lpstr>方正兰亭纤黑_GBK</vt:lpstr>
      <vt:lpstr>黑体</vt:lpstr>
      <vt:lpstr>华文细黑</vt:lpstr>
      <vt:lpstr>Dotum</vt:lpstr>
      <vt:lpstr>微软雅黑</vt:lpstr>
      <vt:lpstr>Calibri</vt:lpstr>
      <vt:lpstr>Arial Unicode MS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拉普耶鲁</cp:lastModifiedBy>
  <cp:revision>193</cp:revision>
  <dcterms:created xsi:type="dcterms:W3CDTF">2015-09-22T15:53:00Z</dcterms:created>
  <dcterms:modified xsi:type="dcterms:W3CDTF">2020-08-11T07:57:59Z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